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95" r:id="rId11"/>
  </p:sldIdLst>
  <p:sldSz cx="9144000" cy="5143500" type="screen16x9"/>
  <p:notesSz cx="9144000" cy="51435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634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2828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003B5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2828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1/12/2025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2828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1/12/2025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1/12/2025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28015" y="1125982"/>
            <a:ext cx="1922145" cy="5137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2828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49072" y="2012645"/>
            <a:ext cx="5499735" cy="1404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rgbClr val="003B5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7.png"/><Relationship Id="rId7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7" Type="http://schemas.openxmlformats.org/officeDocument/2006/relationships/image" Target="../media/image36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5.png"/><Relationship Id="rId5" Type="http://schemas.openxmlformats.org/officeDocument/2006/relationships/image" Target="../media/image34.emf"/><Relationship Id="rId4" Type="http://schemas.openxmlformats.org/officeDocument/2006/relationships/image" Target="../media/image3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4330065"/>
            <a:chOff x="0" y="0"/>
            <a:chExt cx="9144000" cy="43300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432968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494530" cy="2717800"/>
            </a:xfrm>
            <a:custGeom>
              <a:avLst/>
              <a:gdLst/>
              <a:ahLst/>
              <a:cxnLst/>
              <a:rect l="l" t="t" r="r" b="b"/>
              <a:pathLst>
                <a:path w="4494530" h="2717800">
                  <a:moveTo>
                    <a:pt x="4494276" y="0"/>
                  </a:moveTo>
                  <a:lnTo>
                    <a:pt x="3758057" y="0"/>
                  </a:lnTo>
                  <a:lnTo>
                    <a:pt x="3758057" y="621411"/>
                  </a:lnTo>
                  <a:lnTo>
                    <a:pt x="3760923" y="667589"/>
                  </a:lnTo>
                  <a:lnTo>
                    <a:pt x="3769293" y="712053"/>
                  </a:lnTo>
                  <a:lnTo>
                    <a:pt x="3782823" y="754457"/>
                  </a:lnTo>
                  <a:lnTo>
                    <a:pt x="3801167" y="794458"/>
                  </a:lnTo>
                  <a:lnTo>
                    <a:pt x="3823981" y="831710"/>
                  </a:lnTo>
                  <a:lnTo>
                    <a:pt x="3850922" y="865869"/>
                  </a:lnTo>
                  <a:lnTo>
                    <a:pt x="3881644" y="896591"/>
                  </a:lnTo>
                  <a:lnTo>
                    <a:pt x="3915803" y="923532"/>
                  </a:lnTo>
                  <a:lnTo>
                    <a:pt x="3953055" y="946346"/>
                  </a:lnTo>
                  <a:lnTo>
                    <a:pt x="3993056" y="964690"/>
                  </a:lnTo>
                  <a:lnTo>
                    <a:pt x="4035460" y="978220"/>
                  </a:lnTo>
                  <a:lnTo>
                    <a:pt x="4079924" y="986590"/>
                  </a:lnTo>
                  <a:lnTo>
                    <a:pt x="4126103" y="989457"/>
                  </a:lnTo>
                  <a:lnTo>
                    <a:pt x="4172284" y="986590"/>
                  </a:lnTo>
                  <a:lnTo>
                    <a:pt x="4216753" y="978220"/>
                  </a:lnTo>
                  <a:lnTo>
                    <a:pt x="4259167" y="964690"/>
                  </a:lnTo>
                  <a:lnTo>
                    <a:pt x="4299178" y="946346"/>
                  </a:lnTo>
                  <a:lnTo>
                    <a:pt x="4336444" y="923532"/>
                  </a:lnTo>
                  <a:lnTo>
                    <a:pt x="4370617" y="896591"/>
                  </a:lnTo>
                  <a:lnTo>
                    <a:pt x="4401354" y="865869"/>
                  </a:lnTo>
                  <a:lnTo>
                    <a:pt x="4428309" y="831710"/>
                  </a:lnTo>
                  <a:lnTo>
                    <a:pt x="4451136" y="794458"/>
                  </a:lnTo>
                  <a:lnTo>
                    <a:pt x="4469492" y="754457"/>
                  </a:lnTo>
                  <a:lnTo>
                    <a:pt x="4483031" y="712053"/>
                  </a:lnTo>
                  <a:lnTo>
                    <a:pt x="4491407" y="667589"/>
                  </a:lnTo>
                  <a:lnTo>
                    <a:pt x="4494276" y="621411"/>
                  </a:lnTo>
                  <a:lnTo>
                    <a:pt x="4494276" y="0"/>
                  </a:lnTo>
                  <a:close/>
                </a:path>
                <a:path w="4494530" h="2717800">
                  <a:moveTo>
                    <a:pt x="3723766" y="0"/>
                  </a:moveTo>
                  <a:lnTo>
                    <a:pt x="2987548" y="0"/>
                  </a:lnTo>
                  <a:lnTo>
                    <a:pt x="2987548" y="1025398"/>
                  </a:lnTo>
                  <a:lnTo>
                    <a:pt x="2990414" y="1071579"/>
                  </a:lnTo>
                  <a:lnTo>
                    <a:pt x="2998784" y="1116048"/>
                  </a:lnTo>
                  <a:lnTo>
                    <a:pt x="3012314" y="1158462"/>
                  </a:lnTo>
                  <a:lnTo>
                    <a:pt x="3030658" y="1198473"/>
                  </a:lnTo>
                  <a:lnTo>
                    <a:pt x="3053472" y="1235739"/>
                  </a:lnTo>
                  <a:lnTo>
                    <a:pt x="3080413" y="1269912"/>
                  </a:lnTo>
                  <a:lnTo>
                    <a:pt x="3111135" y="1300649"/>
                  </a:lnTo>
                  <a:lnTo>
                    <a:pt x="3145294" y="1327604"/>
                  </a:lnTo>
                  <a:lnTo>
                    <a:pt x="3182546" y="1350431"/>
                  </a:lnTo>
                  <a:lnTo>
                    <a:pt x="3222547" y="1368787"/>
                  </a:lnTo>
                  <a:lnTo>
                    <a:pt x="3264951" y="1382326"/>
                  </a:lnTo>
                  <a:lnTo>
                    <a:pt x="3309415" y="1390702"/>
                  </a:lnTo>
                  <a:lnTo>
                    <a:pt x="3355594" y="1393571"/>
                  </a:lnTo>
                  <a:lnTo>
                    <a:pt x="3401775" y="1390702"/>
                  </a:lnTo>
                  <a:lnTo>
                    <a:pt x="3446244" y="1382326"/>
                  </a:lnTo>
                  <a:lnTo>
                    <a:pt x="3488658" y="1368787"/>
                  </a:lnTo>
                  <a:lnTo>
                    <a:pt x="3528669" y="1350431"/>
                  </a:lnTo>
                  <a:lnTo>
                    <a:pt x="3565935" y="1327604"/>
                  </a:lnTo>
                  <a:lnTo>
                    <a:pt x="3600108" y="1300649"/>
                  </a:lnTo>
                  <a:lnTo>
                    <a:pt x="3630845" y="1269912"/>
                  </a:lnTo>
                  <a:lnTo>
                    <a:pt x="3657800" y="1235739"/>
                  </a:lnTo>
                  <a:lnTo>
                    <a:pt x="3680627" y="1198473"/>
                  </a:lnTo>
                  <a:lnTo>
                    <a:pt x="3698983" y="1158462"/>
                  </a:lnTo>
                  <a:lnTo>
                    <a:pt x="3712522" y="1116048"/>
                  </a:lnTo>
                  <a:lnTo>
                    <a:pt x="3720898" y="1071579"/>
                  </a:lnTo>
                  <a:lnTo>
                    <a:pt x="3723766" y="1025398"/>
                  </a:lnTo>
                  <a:lnTo>
                    <a:pt x="3723766" y="0"/>
                  </a:lnTo>
                  <a:close/>
                </a:path>
                <a:path w="4494530" h="2717800">
                  <a:moveTo>
                    <a:pt x="2953258" y="0"/>
                  </a:moveTo>
                  <a:lnTo>
                    <a:pt x="2217039" y="0"/>
                  </a:lnTo>
                  <a:lnTo>
                    <a:pt x="2217039" y="1484502"/>
                  </a:lnTo>
                  <a:lnTo>
                    <a:pt x="2219907" y="1530656"/>
                  </a:lnTo>
                  <a:lnTo>
                    <a:pt x="2228283" y="1575103"/>
                  </a:lnTo>
                  <a:lnTo>
                    <a:pt x="2241820" y="1617497"/>
                  </a:lnTo>
                  <a:lnTo>
                    <a:pt x="2260174" y="1657493"/>
                  </a:lnTo>
                  <a:lnTo>
                    <a:pt x="2282998" y="1694746"/>
                  </a:lnTo>
                  <a:lnTo>
                    <a:pt x="2309948" y="1728910"/>
                  </a:lnTo>
                  <a:lnTo>
                    <a:pt x="2340677" y="1759639"/>
                  </a:lnTo>
                  <a:lnTo>
                    <a:pt x="2374841" y="1786589"/>
                  </a:lnTo>
                  <a:lnTo>
                    <a:pt x="2412094" y="1809413"/>
                  </a:lnTo>
                  <a:lnTo>
                    <a:pt x="2452090" y="1827767"/>
                  </a:lnTo>
                  <a:lnTo>
                    <a:pt x="2494484" y="1841304"/>
                  </a:lnTo>
                  <a:lnTo>
                    <a:pt x="2538931" y="1849680"/>
                  </a:lnTo>
                  <a:lnTo>
                    <a:pt x="2585085" y="1852549"/>
                  </a:lnTo>
                  <a:lnTo>
                    <a:pt x="2631266" y="1849680"/>
                  </a:lnTo>
                  <a:lnTo>
                    <a:pt x="2675735" y="1841304"/>
                  </a:lnTo>
                  <a:lnTo>
                    <a:pt x="2718149" y="1827767"/>
                  </a:lnTo>
                  <a:lnTo>
                    <a:pt x="2758160" y="1809413"/>
                  </a:lnTo>
                  <a:lnTo>
                    <a:pt x="2795426" y="1786589"/>
                  </a:lnTo>
                  <a:lnTo>
                    <a:pt x="2829599" y="1759639"/>
                  </a:lnTo>
                  <a:lnTo>
                    <a:pt x="2860336" y="1728910"/>
                  </a:lnTo>
                  <a:lnTo>
                    <a:pt x="2887291" y="1694746"/>
                  </a:lnTo>
                  <a:lnTo>
                    <a:pt x="2910118" y="1657493"/>
                  </a:lnTo>
                  <a:lnTo>
                    <a:pt x="2928474" y="1617497"/>
                  </a:lnTo>
                  <a:lnTo>
                    <a:pt x="2942013" y="1575103"/>
                  </a:lnTo>
                  <a:lnTo>
                    <a:pt x="2950389" y="1530656"/>
                  </a:lnTo>
                  <a:lnTo>
                    <a:pt x="2953258" y="1484502"/>
                  </a:lnTo>
                  <a:lnTo>
                    <a:pt x="2953258" y="0"/>
                  </a:lnTo>
                  <a:close/>
                </a:path>
                <a:path w="4494530" h="2717800">
                  <a:moveTo>
                    <a:pt x="2182749" y="0"/>
                  </a:moveTo>
                  <a:lnTo>
                    <a:pt x="1446530" y="0"/>
                  </a:lnTo>
                  <a:lnTo>
                    <a:pt x="1446530" y="2023110"/>
                  </a:lnTo>
                  <a:lnTo>
                    <a:pt x="1449398" y="2069291"/>
                  </a:lnTo>
                  <a:lnTo>
                    <a:pt x="1457774" y="2113760"/>
                  </a:lnTo>
                  <a:lnTo>
                    <a:pt x="1471313" y="2156174"/>
                  </a:lnTo>
                  <a:lnTo>
                    <a:pt x="1489669" y="2196185"/>
                  </a:lnTo>
                  <a:lnTo>
                    <a:pt x="1512496" y="2233451"/>
                  </a:lnTo>
                  <a:lnTo>
                    <a:pt x="1539451" y="2267624"/>
                  </a:lnTo>
                  <a:lnTo>
                    <a:pt x="1570188" y="2298361"/>
                  </a:lnTo>
                  <a:lnTo>
                    <a:pt x="1604361" y="2325316"/>
                  </a:lnTo>
                  <a:lnTo>
                    <a:pt x="1641627" y="2348143"/>
                  </a:lnTo>
                  <a:lnTo>
                    <a:pt x="1681638" y="2366499"/>
                  </a:lnTo>
                  <a:lnTo>
                    <a:pt x="1724052" y="2380038"/>
                  </a:lnTo>
                  <a:lnTo>
                    <a:pt x="1768521" y="2388414"/>
                  </a:lnTo>
                  <a:lnTo>
                    <a:pt x="1814702" y="2391283"/>
                  </a:lnTo>
                  <a:lnTo>
                    <a:pt x="1860856" y="2388414"/>
                  </a:lnTo>
                  <a:lnTo>
                    <a:pt x="1905303" y="2380038"/>
                  </a:lnTo>
                  <a:lnTo>
                    <a:pt x="1947697" y="2366499"/>
                  </a:lnTo>
                  <a:lnTo>
                    <a:pt x="1987693" y="2348143"/>
                  </a:lnTo>
                  <a:lnTo>
                    <a:pt x="2024946" y="2325316"/>
                  </a:lnTo>
                  <a:lnTo>
                    <a:pt x="2059110" y="2298361"/>
                  </a:lnTo>
                  <a:lnTo>
                    <a:pt x="2089839" y="2267624"/>
                  </a:lnTo>
                  <a:lnTo>
                    <a:pt x="2116789" y="2233451"/>
                  </a:lnTo>
                  <a:lnTo>
                    <a:pt x="2139613" y="2196185"/>
                  </a:lnTo>
                  <a:lnTo>
                    <a:pt x="2157967" y="2156174"/>
                  </a:lnTo>
                  <a:lnTo>
                    <a:pt x="2171504" y="2113760"/>
                  </a:lnTo>
                  <a:lnTo>
                    <a:pt x="2179880" y="2069291"/>
                  </a:lnTo>
                  <a:lnTo>
                    <a:pt x="2182749" y="2023110"/>
                  </a:lnTo>
                  <a:lnTo>
                    <a:pt x="2182749" y="0"/>
                  </a:lnTo>
                  <a:close/>
                </a:path>
                <a:path w="4494530" h="2717800">
                  <a:moveTo>
                    <a:pt x="1412240" y="0"/>
                  </a:moveTo>
                  <a:lnTo>
                    <a:pt x="676008" y="0"/>
                  </a:lnTo>
                  <a:lnTo>
                    <a:pt x="676008" y="2349119"/>
                  </a:lnTo>
                  <a:lnTo>
                    <a:pt x="678876" y="2395300"/>
                  </a:lnTo>
                  <a:lnTo>
                    <a:pt x="687251" y="2439769"/>
                  </a:lnTo>
                  <a:lnTo>
                    <a:pt x="700788" y="2482183"/>
                  </a:lnTo>
                  <a:lnTo>
                    <a:pt x="719141" y="2522194"/>
                  </a:lnTo>
                  <a:lnTo>
                    <a:pt x="741966" y="2559460"/>
                  </a:lnTo>
                  <a:lnTo>
                    <a:pt x="768917" y="2593633"/>
                  </a:lnTo>
                  <a:lnTo>
                    <a:pt x="799650" y="2624370"/>
                  </a:lnTo>
                  <a:lnTo>
                    <a:pt x="833820" y="2651325"/>
                  </a:lnTo>
                  <a:lnTo>
                    <a:pt x="871081" y="2674152"/>
                  </a:lnTo>
                  <a:lnTo>
                    <a:pt x="911089" y="2692508"/>
                  </a:lnTo>
                  <a:lnTo>
                    <a:pt x="953499" y="2706047"/>
                  </a:lnTo>
                  <a:lnTo>
                    <a:pt x="997965" y="2714423"/>
                  </a:lnTo>
                  <a:lnTo>
                    <a:pt x="1044143" y="2717292"/>
                  </a:lnTo>
                  <a:lnTo>
                    <a:pt x="1090320" y="2714423"/>
                  </a:lnTo>
                  <a:lnTo>
                    <a:pt x="1134784" y="2706047"/>
                  </a:lnTo>
                  <a:lnTo>
                    <a:pt x="1177191" y="2692508"/>
                  </a:lnTo>
                  <a:lnTo>
                    <a:pt x="1217196" y="2674152"/>
                  </a:lnTo>
                  <a:lnTo>
                    <a:pt x="1254453" y="2651325"/>
                  </a:lnTo>
                  <a:lnTo>
                    <a:pt x="1288618" y="2624370"/>
                  </a:lnTo>
                  <a:lnTo>
                    <a:pt x="1319347" y="2593633"/>
                  </a:lnTo>
                  <a:lnTo>
                    <a:pt x="1346294" y="2559460"/>
                  </a:lnTo>
                  <a:lnTo>
                    <a:pt x="1369115" y="2522194"/>
                  </a:lnTo>
                  <a:lnTo>
                    <a:pt x="1387465" y="2482183"/>
                  </a:lnTo>
                  <a:lnTo>
                    <a:pt x="1400999" y="2439769"/>
                  </a:lnTo>
                  <a:lnTo>
                    <a:pt x="1409372" y="2395300"/>
                  </a:lnTo>
                  <a:lnTo>
                    <a:pt x="1412240" y="2349119"/>
                  </a:lnTo>
                  <a:lnTo>
                    <a:pt x="1412240" y="0"/>
                  </a:lnTo>
                  <a:close/>
                </a:path>
                <a:path w="4494530" h="2717800">
                  <a:moveTo>
                    <a:pt x="641781" y="0"/>
                  </a:moveTo>
                  <a:lnTo>
                    <a:pt x="0" y="0"/>
                  </a:lnTo>
                  <a:lnTo>
                    <a:pt x="0" y="1618907"/>
                  </a:lnTo>
                  <a:lnTo>
                    <a:pt x="29153" y="1648050"/>
                  </a:lnTo>
                  <a:lnTo>
                    <a:pt x="63322" y="1674991"/>
                  </a:lnTo>
                  <a:lnTo>
                    <a:pt x="100584" y="1697805"/>
                  </a:lnTo>
                  <a:lnTo>
                    <a:pt x="140592" y="1716149"/>
                  </a:lnTo>
                  <a:lnTo>
                    <a:pt x="183001" y="1729679"/>
                  </a:lnTo>
                  <a:lnTo>
                    <a:pt x="227468" y="1738049"/>
                  </a:lnTo>
                  <a:lnTo>
                    <a:pt x="273646" y="1740915"/>
                  </a:lnTo>
                  <a:lnTo>
                    <a:pt x="319824" y="1738049"/>
                  </a:lnTo>
                  <a:lnTo>
                    <a:pt x="364290" y="1729679"/>
                  </a:lnTo>
                  <a:lnTo>
                    <a:pt x="406700" y="1716149"/>
                  </a:lnTo>
                  <a:lnTo>
                    <a:pt x="446708" y="1697805"/>
                  </a:lnTo>
                  <a:lnTo>
                    <a:pt x="483969" y="1674991"/>
                  </a:lnTo>
                  <a:lnTo>
                    <a:pt x="518139" y="1648050"/>
                  </a:lnTo>
                  <a:lnTo>
                    <a:pt x="548872" y="1617328"/>
                  </a:lnTo>
                  <a:lnTo>
                    <a:pt x="575824" y="1583169"/>
                  </a:lnTo>
                  <a:lnTo>
                    <a:pt x="598648" y="1545917"/>
                  </a:lnTo>
                  <a:lnTo>
                    <a:pt x="617002" y="1505916"/>
                  </a:lnTo>
                  <a:lnTo>
                    <a:pt x="630538" y="1463512"/>
                  </a:lnTo>
                  <a:lnTo>
                    <a:pt x="638913" y="1419048"/>
                  </a:lnTo>
                  <a:lnTo>
                    <a:pt x="641781" y="1372870"/>
                  </a:lnTo>
                  <a:lnTo>
                    <a:pt x="641781" y="0"/>
                  </a:lnTo>
                  <a:close/>
                </a:path>
              </a:pathLst>
            </a:custGeom>
            <a:solidFill>
              <a:srgbClr val="D9D9D9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58057" y="0"/>
              <a:ext cx="736218" cy="98945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87548" y="0"/>
              <a:ext cx="736218" cy="1393571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17039" y="0"/>
              <a:ext cx="736219" cy="18525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46530" y="0"/>
              <a:ext cx="736219" cy="239128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76008" y="0"/>
              <a:ext cx="736231" cy="271729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0"/>
              <a:ext cx="641781" cy="1740915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2105025" y="2372309"/>
            <a:ext cx="5727700" cy="3810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300" spc="15" dirty="0">
                <a:solidFill>
                  <a:srgbClr val="FFFFFF"/>
                </a:solidFill>
                <a:latin typeface="Times New Roman"/>
                <a:cs typeface="Times New Roman"/>
              </a:rPr>
              <a:t>CCNA</a:t>
            </a:r>
            <a:r>
              <a:rPr sz="23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10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2300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10" dirty="0">
                <a:solidFill>
                  <a:srgbClr val="FFFFFF"/>
                </a:solidFill>
                <a:latin typeface="Times New Roman"/>
                <a:cs typeface="Times New Roman"/>
              </a:rPr>
              <a:t>Introduction</a:t>
            </a:r>
            <a:r>
              <a:rPr sz="23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10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2300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10" dirty="0">
                <a:solidFill>
                  <a:srgbClr val="FFFFFF"/>
                </a:solidFill>
                <a:latin typeface="Times New Roman"/>
                <a:cs typeface="Times New Roman"/>
              </a:rPr>
              <a:t>Networks</a:t>
            </a:r>
            <a:r>
              <a:rPr sz="23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300" spc="10" dirty="0">
                <a:solidFill>
                  <a:srgbClr val="FFFFFF"/>
                </a:solidFill>
                <a:latin typeface="Times New Roman"/>
                <a:cs typeface="Times New Roman"/>
              </a:rPr>
              <a:t>v7.0 (ITN)</a:t>
            </a:r>
            <a:endParaRPr sz="2300">
              <a:latin typeface="Times New Roman"/>
              <a:cs typeface="Times New Roman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-12700" y="3505453"/>
            <a:ext cx="3537585" cy="421640"/>
            <a:chOff x="-12700" y="3505453"/>
            <a:chExt cx="3537585" cy="421640"/>
          </a:xfrm>
        </p:grpSpPr>
        <p:sp>
          <p:nvSpPr>
            <p:cNvPr id="13" name="object 13"/>
            <p:cNvSpPr/>
            <p:nvPr/>
          </p:nvSpPr>
          <p:spPr>
            <a:xfrm>
              <a:off x="0" y="3518153"/>
              <a:ext cx="3512185" cy="396240"/>
            </a:xfrm>
            <a:custGeom>
              <a:avLst/>
              <a:gdLst/>
              <a:ahLst/>
              <a:cxnLst/>
              <a:rect l="l" t="t" r="r" b="b"/>
              <a:pathLst>
                <a:path w="3512185" h="396239">
                  <a:moveTo>
                    <a:pt x="3446017" y="0"/>
                  </a:moveTo>
                  <a:lnTo>
                    <a:pt x="0" y="0"/>
                  </a:lnTo>
                  <a:lnTo>
                    <a:pt x="0" y="396240"/>
                  </a:lnTo>
                  <a:lnTo>
                    <a:pt x="3446017" y="396240"/>
                  </a:lnTo>
                  <a:lnTo>
                    <a:pt x="3471713" y="391050"/>
                  </a:lnTo>
                  <a:lnTo>
                    <a:pt x="3492706" y="376897"/>
                  </a:lnTo>
                  <a:lnTo>
                    <a:pt x="3506864" y="355906"/>
                  </a:lnTo>
                  <a:lnTo>
                    <a:pt x="3512058" y="330200"/>
                  </a:lnTo>
                  <a:lnTo>
                    <a:pt x="3512058" y="66040"/>
                  </a:lnTo>
                  <a:lnTo>
                    <a:pt x="3506864" y="40344"/>
                  </a:lnTo>
                  <a:lnTo>
                    <a:pt x="3492706" y="19351"/>
                  </a:lnTo>
                  <a:lnTo>
                    <a:pt x="3471713" y="5193"/>
                  </a:lnTo>
                  <a:lnTo>
                    <a:pt x="34460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0" y="3518153"/>
              <a:ext cx="3512185" cy="396240"/>
            </a:xfrm>
            <a:custGeom>
              <a:avLst/>
              <a:gdLst/>
              <a:ahLst/>
              <a:cxnLst/>
              <a:rect l="l" t="t" r="r" b="b"/>
              <a:pathLst>
                <a:path w="3512185" h="396239">
                  <a:moveTo>
                    <a:pt x="0" y="0"/>
                  </a:moveTo>
                  <a:lnTo>
                    <a:pt x="3446017" y="0"/>
                  </a:lnTo>
                  <a:lnTo>
                    <a:pt x="3471713" y="5193"/>
                  </a:lnTo>
                  <a:lnTo>
                    <a:pt x="3492706" y="19351"/>
                  </a:lnTo>
                  <a:lnTo>
                    <a:pt x="3506864" y="40344"/>
                  </a:lnTo>
                  <a:lnTo>
                    <a:pt x="3512058" y="66040"/>
                  </a:lnTo>
                  <a:lnTo>
                    <a:pt x="3512058" y="330200"/>
                  </a:lnTo>
                  <a:lnTo>
                    <a:pt x="3506864" y="355906"/>
                  </a:lnTo>
                  <a:lnTo>
                    <a:pt x="3492706" y="376897"/>
                  </a:lnTo>
                  <a:lnTo>
                    <a:pt x="3471713" y="391050"/>
                  </a:lnTo>
                  <a:lnTo>
                    <a:pt x="3446017" y="396240"/>
                  </a:lnTo>
                  <a:lnTo>
                    <a:pt x="0" y="396240"/>
                  </a:lnTo>
                </a:path>
              </a:pathLst>
            </a:custGeom>
            <a:ln w="25400">
              <a:solidFill>
                <a:srgbClr val="8E5A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023618" y="2747010"/>
            <a:ext cx="6157555" cy="11490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94105" marR="5080">
              <a:lnSpc>
                <a:spcPct val="100000"/>
              </a:lnSpc>
              <a:spcBef>
                <a:spcPts val="100"/>
              </a:spcBef>
            </a:pPr>
            <a:r>
              <a:rPr sz="2100" b="1" dirty="0">
                <a:solidFill>
                  <a:srgbClr val="B3A1C6"/>
                </a:solidFill>
                <a:latin typeface="Times New Roman"/>
                <a:cs typeface="Times New Roman"/>
              </a:rPr>
              <a:t>Prepared</a:t>
            </a:r>
            <a:r>
              <a:rPr sz="2100" b="1" spc="-25" dirty="0">
                <a:solidFill>
                  <a:srgbClr val="B3A1C6"/>
                </a:solidFill>
                <a:latin typeface="Times New Roman"/>
                <a:cs typeface="Times New Roman"/>
              </a:rPr>
              <a:t> </a:t>
            </a:r>
            <a:r>
              <a:rPr sz="2100" b="1" spc="-5" dirty="0">
                <a:solidFill>
                  <a:srgbClr val="B3A1C6"/>
                </a:solidFill>
                <a:latin typeface="Times New Roman"/>
                <a:cs typeface="Times New Roman"/>
              </a:rPr>
              <a:t>by</a:t>
            </a:r>
            <a:r>
              <a:rPr sz="2100" b="1" spc="-30" dirty="0">
                <a:solidFill>
                  <a:srgbClr val="B3A1C6"/>
                </a:solidFill>
                <a:latin typeface="Times New Roman"/>
                <a:cs typeface="Times New Roman"/>
              </a:rPr>
              <a:t> </a:t>
            </a:r>
            <a:r>
              <a:rPr sz="2100" b="1" spc="-5" dirty="0">
                <a:solidFill>
                  <a:srgbClr val="B3A1C6"/>
                </a:solidFill>
                <a:latin typeface="Times New Roman"/>
                <a:cs typeface="Times New Roman"/>
              </a:rPr>
              <a:t>Dr.</a:t>
            </a:r>
            <a:r>
              <a:rPr sz="2100" b="1" spc="-20" dirty="0">
                <a:solidFill>
                  <a:srgbClr val="B3A1C6"/>
                </a:solidFill>
                <a:latin typeface="Times New Roman"/>
                <a:cs typeface="Times New Roman"/>
              </a:rPr>
              <a:t> </a:t>
            </a:r>
            <a:r>
              <a:rPr sz="2100" b="1">
                <a:solidFill>
                  <a:srgbClr val="B3A1C6"/>
                </a:solidFill>
                <a:latin typeface="Times New Roman"/>
                <a:cs typeface="Times New Roman"/>
              </a:rPr>
              <a:t>Abdelrhman </a:t>
            </a:r>
            <a:r>
              <a:rPr sz="2100" b="1" spc="-509">
                <a:solidFill>
                  <a:srgbClr val="B3A1C6"/>
                </a:solidFill>
                <a:latin typeface="Times New Roman"/>
                <a:cs typeface="Times New Roman"/>
              </a:rPr>
              <a:t> </a:t>
            </a:r>
            <a:r>
              <a:rPr sz="2100" b="1" spc="-5">
                <a:solidFill>
                  <a:srgbClr val="B3A1C6"/>
                </a:solidFill>
                <a:latin typeface="Times New Roman"/>
                <a:cs typeface="Times New Roman"/>
              </a:rPr>
              <a:t>Ahmed</a:t>
            </a:r>
            <a:endParaRPr lang="en-US" sz="2100" b="1" spc="-5">
              <a:solidFill>
                <a:srgbClr val="B3A1C6"/>
              </a:solidFill>
              <a:latin typeface="Times New Roman"/>
              <a:cs typeface="Times New Roman"/>
            </a:endParaRPr>
          </a:p>
          <a:p>
            <a:pPr marL="1094105" marR="5080">
              <a:lnSpc>
                <a:spcPct val="100000"/>
              </a:lnSpc>
              <a:spcBef>
                <a:spcPts val="100"/>
              </a:spcBef>
            </a:pPr>
            <a:endParaRPr sz="21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100" b="1" dirty="0">
                <a:solidFill>
                  <a:srgbClr val="784657"/>
                </a:solidFill>
                <a:latin typeface="Times New Roman"/>
                <a:cs typeface="Times New Roman"/>
              </a:rPr>
              <a:t>orientation</a:t>
            </a:r>
            <a:endParaRPr sz="2100" dirty="0">
              <a:latin typeface="Times New Roman"/>
              <a:cs typeface="Times New Roman"/>
            </a:endParaRPr>
          </a:p>
        </p:txBody>
      </p:sp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886956" y="0"/>
            <a:ext cx="2028444" cy="1613915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3759708"/>
            <a:ext cx="2755391" cy="1383790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181174" y="4670066"/>
            <a:ext cx="1680290" cy="2449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6625" y="1047876"/>
            <a:ext cx="2191385" cy="726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600" b="0" spc="-25" dirty="0">
                <a:solidFill>
                  <a:srgbClr val="003B55"/>
                </a:solidFill>
                <a:latin typeface="Arial"/>
                <a:cs typeface="Arial"/>
              </a:rPr>
              <a:t>A</a:t>
            </a:r>
            <a:r>
              <a:rPr sz="4600" b="0" spc="-10" dirty="0">
                <a:solidFill>
                  <a:srgbClr val="003B55"/>
                </a:solidFill>
                <a:latin typeface="Arial"/>
                <a:cs typeface="Arial"/>
              </a:rPr>
              <a:t>g</a:t>
            </a:r>
            <a:r>
              <a:rPr sz="4600" b="0" spc="-35" dirty="0">
                <a:solidFill>
                  <a:srgbClr val="003B55"/>
                </a:solidFill>
                <a:latin typeface="Arial"/>
                <a:cs typeface="Arial"/>
              </a:rPr>
              <a:t>e</a:t>
            </a:r>
            <a:r>
              <a:rPr sz="4600" b="0" spc="-10" dirty="0">
                <a:solidFill>
                  <a:srgbClr val="003B55"/>
                </a:solidFill>
                <a:latin typeface="Arial"/>
                <a:cs typeface="Arial"/>
              </a:rPr>
              <a:t>n</a:t>
            </a:r>
            <a:r>
              <a:rPr sz="4600" b="0" spc="-35" dirty="0">
                <a:solidFill>
                  <a:srgbClr val="003B55"/>
                </a:solidFill>
                <a:latin typeface="Arial"/>
                <a:cs typeface="Arial"/>
              </a:rPr>
              <a:t>d</a:t>
            </a:r>
            <a:r>
              <a:rPr sz="4600" b="0" spc="-10" dirty="0">
                <a:solidFill>
                  <a:srgbClr val="003B55"/>
                </a:solidFill>
                <a:latin typeface="Arial"/>
                <a:cs typeface="Arial"/>
              </a:rPr>
              <a:t>a:</a:t>
            </a:r>
            <a:endParaRPr sz="46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4820" indent="-452755">
              <a:lnSpc>
                <a:spcPts val="3625"/>
              </a:lnSpc>
              <a:spcBef>
                <a:spcPts val="105"/>
              </a:spcBef>
              <a:buAutoNum type="arabicPeriod"/>
              <a:tabLst>
                <a:tab pos="465455" algn="l"/>
              </a:tabLst>
            </a:pPr>
            <a:r>
              <a:rPr sz="2800" spc="-5" dirty="0"/>
              <a:t>Certification</a:t>
            </a:r>
            <a:r>
              <a:rPr sz="2800" spc="-45" dirty="0"/>
              <a:t> </a:t>
            </a:r>
            <a:r>
              <a:rPr sz="2800" dirty="0"/>
              <a:t>Exam</a:t>
            </a:r>
            <a:r>
              <a:rPr sz="2800" spc="-35" dirty="0"/>
              <a:t> </a:t>
            </a:r>
            <a:r>
              <a:rPr sz="2800" spc="-15" dirty="0"/>
              <a:t>Changes</a:t>
            </a:r>
          </a:p>
          <a:p>
            <a:pPr marL="464820" indent="-452755">
              <a:lnSpc>
                <a:spcPts val="3504"/>
              </a:lnSpc>
              <a:buAutoNum type="arabicPeriod"/>
              <a:tabLst>
                <a:tab pos="465455" algn="l"/>
              </a:tabLst>
            </a:pPr>
            <a:r>
              <a:rPr sz="2800" dirty="0"/>
              <a:t>Netacad</a:t>
            </a:r>
            <a:r>
              <a:rPr sz="2800" spc="-75" dirty="0"/>
              <a:t> </a:t>
            </a:r>
            <a:r>
              <a:rPr sz="2800" dirty="0"/>
              <a:t>Course</a:t>
            </a:r>
            <a:r>
              <a:rPr sz="2800" spc="-55" dirty="0"/>
              <a:t> </a:t>
            </a:r>
            <a:r>
              <a:rPr sz="2800" spc="-15" dirty="0"/>
              <a:t>Changes</a:t>
            </a:r>
          </a:p>
          <a:p>
            <a:pPr marL="457200" indent="-445134">
              <a:lnSpc>
                <a:spcPts val="3720"/>
              </a:lnSpc>
              <a:buAutoNum type="arabicPeriod"/>
              <a:tabLst>
                <a:tab pos="457834" algn="l"/>
              </a:tabLst>
            </a:pPr>
            <a:r>
              <a:rPr sz="2800" spc="-5" dirty="0"/>
              <a:t>Transition</a:t>
            </a:r>
            <a:r>
              <a:rPr sz="2800" spc="-114" dirty="0"/>
              <a:t> </a:t>
            </a:r>
            <a:r>
              <a:rPr sz="2800" dirty="0"/>
              <a:t>to</a:t>
            </a:r>
            <a:r>
              <a:rPr sz="2800" spc="-155" dirty="0"/>
              <a:t> </a:t>
            </a:r>
            <a:r>
              <a:rPr sz="2800" dirty="0"/>
              <a:t>The</a:t>
            </a:r>
            <a:r>
              <a:rPr sz="2800" spc="-114" dirty="0"/>
              <a:t> </a:t>
            </a:r>
            <a:r>
              <a:rPr sz="2800" dirty="0"/>
              <a:t>Version</a:t>
            </a:r>
            <a:r>
              <a:rPr sz="2800" spc="-105" dirty="0"/>
              <a:t> </a:t>
            </a:r>
            <a:r>
              <a:rPr sz="2800" dirty="0"/>
              <a:t>7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09160" y="177676"/>
            <a:ext cx="1180789" cy="520634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54683" y="4672775"/>
            <a:ext cx="763905" cy="403860"/>
            <a:chOff x="54683" y="4672775"/>
            <a:chExt cx="763905" cy="403860"/>
          </a:xfrm>
        </p:grpSpPr>
        <p:sp>
          <p:nvSpPr>
            <p:cNvPr id="6" name="object 6"/>
            <p:cNvSpPr/>
            <p:nvPr/>
          </p:nvSpPr>
          <p:spPr>
            <a:xfrm>
              <a:off x="54673" y="4672787"/>
              <a:ext cx="763905" cy="403860"/>
            </a:xfrm>
            <a:custGeom>
              <a:avLst/>
              <a:gdLst/>
              <a:ahLst/>
              <a:cxnLst/>
              <a:rect l="l" t="t" r="r" b="b"/>
              <a:pathLst>
                <a:path w="763905" h="403860">
                  <a:moveTo>
                    <a:pt x="763651" y="71285"/>
                  </a:moveTo>
                  <a:lnTo>
                    <a:pt x="758304" y="43662"/>
                  </a:lnTo>
                  <a:lnTo>
                    <a:pt x="743712" y="21094"/>
                  </a:lnTo>
                  <a:lnTo>
                    <a:pt x="722071" y="5880"/>
                  </a:lnTo>
                  <a:lnTo>
                    <a:pt x="695579" y="292"/>
                  </a:lnTo>
                  <a:lnTo>
                    <a:pt x="455180" y="292"/>
                  </a:lnTo>
                  <a:lnTo>
                    <a:pt x="455180" y="56743"/>
                  </a:lnTo>
                  <a:lnTo>
                    <a:pt x="452145" y="71666"/>
                  </a:lnTo>
                  <a:lnTo>
                    <a:pt x="443877" y="83845"/>
                  </a:lnTo>
                  <a:lnTo>
                    <a:pt x="431596" y="92049"/>
                  </a:lnTo>
                  <a:lnTo>
                    <a:pt x="416585" y="95046"/>
                  </a:lnTo>
                  <a:lnTo>
                    <a:pt x="401548" y="92049"/>
                  </a:lnTo>
                  <a:lnTo>
                    <a:pt x="389293" y="83845"/>
                  </a:lnTo>
                  <a:lnTo>
                    <a:pt x="381025" y="71666"/>
                  </a:lnTo>
                  <a:lnTo>
                    <a:pt x="377990" y="56743"/>
                  </a:lnTo>
                  <a:lnTo>
                    <a:pt x="381025" y="41859"/>
                  </a:lnTo>
                  <a:lnTo>
                    <a:pt x="389293" y="29705"/>
                  </a:lnTo>
                  <a:lnTo>
                    <a:pt x="401548" y="21513"/>
                  </a:lnTo>
                  <a:lnTo>
                    <a:pt x="416585" y="18503"/>
                  </a:lnTo>
                  <a:lnTo>
                    <a:pt x="431596" y="21513"/>
                  </a:lnTo>
                  <a:lnTo>
                    <a:pt x="443877" y="29705"/>
                  </a:lnTo>
                  <a:lnTo>
                    <a:pt x="452145" y="41859"/>
                  </a:lnTo>
                  <a:lnTo>
                    <a:pt x="455180" y="56743"/>
                  </a:lnTo>
                  <a:lnTo>
                    <a:pt x="455180" y="292"/>
                  </a:lnTo>
                  <a:lnTo>
                    <a:pt x="429564" y="292"/>
                  </a:lnTo>
                  <a:lnTo>
                    <a:pt x="428091" y="0"/>
                  </a:lnTo>
                  <a:lnTo>
                    <a:pt x="389890" y="7556"/>
                  </a:lnTo>
                  <a:lnTo>
                    <a:pt x="358571" y="28206"/>
                  </a:lnTo>
                  <a:lnTo>
                    <a:pt x="337223" y="58877"/>
                  </a:lnTo>
                  <a:lnTo>
                    <a:pt x="328955" y="96532"/>
                  </a:lnTo>
                  <a:lnTo>
                    <a:pt x="328955" y="224853"/>
                  </a:lnTo>
                  <a:lnTo>
                    <a:pt x="145211" y="224853"/>
                  </a:lnTo>
                  <a:lnTo>
                    <a:pt x="130238" y="227850"/>
                  </a:lnTo>
                  <a:lnTo>
                    <a:pt x="118008" y="236029"/>
                  </a:lnTo>
                  <a:lnTo>
                    <a:pt x="109753" y="248145"/>
                  </a:lnTo>
                  <a:lnTo>
                    <a:pt x="106730" y="262991"/>
                  </a:lnTo>
                  <a:lnTo>
                    <a:pt x="109753" y="277825"/>
                  </a:lnTo>
                  <a:lnTo>
                    <a:pt x="118008" y="289941"/>
                  </a:lnTo>
                  <a:lnTo>
                    <a:pt x="130238" y="298119"/>
                  </a:lnTo>
                  <a:lnTo>
                    <a:pt x="145211" y="301117"/>
                  </a:lnTo>
                  <a:lnTo>
                    <a:pt x="328028" y="301205"/>
                  </a:lnTo>
                  <a:lnTo>
                    <a:pt x="328028" y="302044"/>
                  </a:lnTo>
                  <a:lnTo>
                    <a:pt x="323354" y="318871"/>
                  </a:lnTo>
                  <a:lnTo>
                    <a:pt x="310400" y="333679"/>
                  </a:lnTo>
                  <a:lnTo>
                    <a:pt x="290296" y="344208"/>
                  </a:lnTo>
                  <a:lnTo>
                    <a:pt x="264172" y="348221"/>
                  </a:lnTo>
                  <a:lnTo>
                    <a:pt x="262928" y="348221"/>
                  </a:lnTo>
                  <a:lnTo>
                    <a:pt x="260578" y="348132"/>
                  </a:lnTo>
                  <a:lnTo>
                    <a:pt x="154546" y="348132"/>
                  </a:lnTo>
                  <a:lnTo>
                    <a:pt x="152120" y="348221"/>
                  </a:lnTo>
                  <a:lnTo>
                    <a:pt x="149694" y="348221"/>
                  </a:lnTo>
                  <a:lnTo>
                    <a:pt x="147231" y="348132"/>
                  </a:lnTo>
                  <a:lnTo>
                    <a:pt x="137502" y="348132"/>
                  </a:lnTo>
                  <a:lnTo>
                    <a:pt x="136779" y="348018"/>
                  </a:lnTo>
                  <a:lnTo>
                    <a:pt x="135242" y="347776"/>
                  </a:lnTo>
                  <a:lnTo>
                    <a:pt x="105829" y="337654"/>
                  </a:lnTo>
                  <a:lnTo>
                    <a:pt x="82727" y="318236"/>
                  </a:lnTo>
                  <a:lnTo>
                    <a:pt x="74663" y="304076"/>
                  </a:lnTo>
                  <a:lnTo>
                    <a:pt x="67640" y="291744"/>
                  </a:lnTo>
                  <a:lnTo>
                    <a:pt x="62230" y="260388"/>
                  </a:lnTo>
                  <a:lnTo>
                    <a:pt x="62318" y="256387"/>
                  </a:lnTo>
                  <a:lnTo>
                    <a:pt x="62433" y="254381"/>
                  </a:lnTo>
                  <a:lnTo>
                    <a:pt x="62026" y="244627"/>
                  </a:lnTo>
                  <a:lnTo>
                    <a:pt x="62433" y="241376"/>
                  </a:lnTo>
                  <a:lnTo>
                    <a:pt x="68554" y="223850"/>
                  </a:lnTo>
                  <a:lnTo>
                    <a:pt x="71818" y="214464"/>
                  </a:lnTo>
                  <a:lnTo>
                    <a:pt x="89979" y="193763"/>
                  </a:lnTo>
                  <a:lnTo>
                    <a:pt x="113322" y="179920"/>
                  </a:lnTo>
                  <a:lnTo>
                    <a:pt x="138264" y="173596"/>
                  </a:lnTo>
                  <a:lnTo>
                    <a:pt x="142786" y="173240"/>
                  </a:lnTo>
                  <a:lnTo>
                    <a:pt x="148285" y="172402"/>
                  </a:lnTo>
                  <a:lnTo>
                    <a:pt x="159181" y="172643"/>
                  </a:lnTo>
                  <a:lnTo>
                    <a:pt x="206032" y="172872"/>
                  </a:lnTo>
                  <a:lnTo>
                    <a:pt x="209473" y="172402"/>
                  </a:lnTo>
                  <a:lnTo>
                    <a:pt x="225894" y="170103"/>
                  </a:lnTo>
                  <a:lnTo>
                    <a:pt x="244055" y="163156"/>
                  </a:lnTo>
                  <a:lnTo>
                    <a:pt x="259994" y="152565"/>
                  </a:lnTo>
                  <a:lnTo>
                    <a:pt x="273177" y="138823"/>
                  </a:lnTo>
                  <a:lnTo>
                    <a:pt x="260477" y="133489"/>
                  </a:lnTo>
                  <a:lnTo>
                    <a:pt x="250367" y="124498"/>
                  </a:lnTo>
                  <a:lnTo>
                    <a:pt x="243687" y="112661"/>
                  </a:lnTo>
                  <a:lnTo>
                    <a:pt x="241287" y="98806"/>
                  </a:lnTo>
                  <a:lnTo>
                    <a:pt x="244551" y="82765"/>
                  </a:lnTo>
                  <a:lnTo>
                    <a:pt x="253466" y="69672"/>
                  </a:lnTo>
                  <a:lnTo>
                    <a:pt x="266687" y="60845"/>
                  </a:lnTo>
                  <a:lnTo>
                    <a:pt x="282879" y="57607"/>
                  </a:lnTo>
                  <a:lnTo>
                    <a:pt x="283959" y="57607"/>
                  </a:lnTo>
                  <a:lnTo>
                    <a:pt x="286067" y="57746"/>
                  </a:lnTo>
                  <a:lnTo>
                    <a:pt x="285991" y="57607"/>
                  </a:lnTo>
                  <a:lnTo>
                    <a:pt x="254749" y="16243"/>
                  </a:lnTo>
                  <a:lnTo>
                    <a:pt x="204698" y="127"/>
                  </a:lnTo>
                  <a:lnTo>
                    <a:pt x="203847" y="0"/>
                  </a:lnTo>
                  <a:lnTo>
                    <a:pt x="202031" y="0"/>
                  </a:lnTo>
                  <a:lnTo>
                    <a:pt x="200253" y="25"/>
                  </a:lnTo>
                  <a:lnTo>
                    <a:pt x="198437" y="127"/>
                  </a:lnTo>
                  <a:lnTo>
                    <a:pt x="72847" y="127"/>
                  </a:lnTo>
                  <a:lnTo>
                    <a:pt x="71234" y="25"/>
                  </a:lnTo>
                  <a:lnTo>
                    <a:pt x="69659" y="0"/>
                  </a:lnTo>
                  <a:lnTo>
                    <a:pt x="68046" y="0"/>
                  </a:lnTo>
                  <a:lnTo>
                    <a:pt x="42633" y="4851"/>
                  </a:lnTo>
                  <a:lnTo>
                    <a:pt x="21577" y="18173"/>
                  </a:lnTo>
                  <a:lnTo>
                    <a:pt x="6794" y="38061"/>
                  </a:lnTo>
                  <a:lnTo>
                    <a:pt x="203" y="62611"/>
                  </a:lnTo>
                  <a:lnTo>
                    <a:pt x="188747" y="62611"/>
                  </a:lnTo>
                  <a:lnTo>
                    <a:pt x="203733" y="65709"/>
                  </a:lnTo>
                  <a:lnTo>
                    <a:pt x="215963" y="73875"/>
                  </a:lnTo>
                  <a:lnTo>
                    <a:pt x="224205" y="85991"/>
                  </a:lnTo>
                  <a:lnTo>
                    <a:pt x="227228" y="100850"/>
                  </a:lnTo>
                  <a:lnTo>
                    <a:pt x="224205" y="115697"/>
                  </a:lnTo>
                  <a:lnTo>
                    <a:pt x="215963" y="127812"/>
                  </a:lnTo>
                  <a:lnTo>
                    <a:pt x="203733" y="135991"/>
                  </a:lnTo>
                  <a:lnTo>
                    <a:pt x="188747" y="138988"/>
                  </a:lnTo>
                  <a:lnTo>
                    <a:pt x="203" y="138988"/>
                  </a:lnTo>
                  <a:lnTo>
                    <a:pt x="203" y="225933"/>
                  </a:lnTo>
                  <a:lnTo>
                    <a:pt x="4241" y="224612"/>
                  </a:lnTo>
                  <a:lnTo>
                    <a:pt x="8521" y="223850"/>
                  </a:lnTo>
                  <a:lnTo>
                    <a:pt x="13004" y="223850"/>
                  </a:lnTo>
                  <a:lnTo>
                    <a:pt x="28752" y="227012"/>
                  </a:lnTo>
                  <a:lnTo>
                    <a:pt x="41617" y="235597"/>
                  </a:lnTo>
                  <a:lnTo>
                    <a:pt x="50292" y="248348"/>
                  </a:lnTo>
                  <a:lnTo>
                    <a:pt x="53467" y="263944"/>
                  </a:lnTo>
                  <a:lnTo>
                    <a:pt x="50292" y="279565"/>
                  </a:lnTo>
                  <a:lnTo>
                    <a:pt x="41617" y="292328"/>
                  </a:lnTo>
                  <a:lnTo>
                    <a:pt x="28752" y="300926"/>
                  </a:lnTo>
                  <a:lnTo>
                    <a:pt x="13004" y="304076"/>
                  </a:lnTo>
                  <a:lnTo>
                    <a:pt x="8521" y="304076"/>
                  </a:lnTo>
                  <a:lnTo>
                    <a:pt x="4203" y="303326"/>
                  </a:lnTo>
                  <a:lnTo>
                    <a:pt x="203" y="302006"/>
                  </a:lnTo>
                  <a:lnTo>
                    <a:pt x="88" y="331330"/>
                  </a:lnTo>
                  <a:lnTo>
                    <a:pt x="19532" y="382409"/>
                  </a:lnTo>
                  <a:lnTo>
                    <a:pt x="66992" y="403352"/>
                  </a:lnTo>
                  <a:lnTo>
                    <a:pt x="309854" y="403352"/>
                  </a:lnTo>
                  <a:lnTo>
                    <a:pt x="316674" y="402958"/>
                  </a:lnTo>
                  <a:lnTo>
                    <a:pt x="362026" y="376555"/>
                  </a:lnTo>
                  <a:lnTo>
                    <a:pt x="374307" y="348221"/>
                  </a:lnTo>
                  <a:lnTo>
                    <a:pt x="376377" y="338734"/>
                  </a:lnTo>
                  <a:lnTo>
                    <a:pt x="376478" y="333171"/>
                  </a:lnTo>
                  <a:lnTo>
                    <a:pt x="376682" y="331571"/>
                  </a:lnTo>
                  <a:lnTo>
                    <a:pt x="376567" y="277825"/>
                  </a:lnTo>
                  <a:lnTo>
                    <a:pt x="376377" y="142227"/>
                  </a:lnTo>
                  <a:lnTo>
                    <a:pt x="400481" y="106718"/>
                  </a:lnTo>
                  <a:lnTo>
                    <a:pt x="415683" y="103695"/>
                  </a:lnTo>
                  <a:lnTo>
                    <a:pt x="430999" y="106756"/>
                  </a:lnTo>
                  <a:lnTo>
                    <a:pt x="443496" y="115112"/>
                  </a:lnTo>
                  <a:lnTo>
                    <a:pt x="451929" y="127508"/>
                  </a:lnTo>
                  <a:lnTo>
                    <a:pt x="454914" y="142227"/>
                  </a:lnTo>
                  <a:lnTo>
                    <a:pt x="454952" y="145110"/>
                  </a:lnTo>
                  <a:lnTo>
                    <a:pt x="454850" y="400113"/>
                  </a:lnTo>
                  <a:lnTo>
                    <a:pt x="455447" y="400151"/>
                  </a:lnTo>
                  <a:lnTo>
                    <a:pt x="462584" y="400151"/>
                  </a:lnTo>
                  <a:lnTo>
                    <a:pt x="462864" y="400113"/>
                  </a:lnTo>
                  <a:lnTo>
                    <a:pt x="695579" y="400113"/>
                  </a:lnTo>
                  <a:lnTo>
                    <a:pt x="722071" y="394538"/>
                  </a:lnTo>
                  <a:lnTo>
                    <a:pt x="743712" y="379323"/>
                  </a:lnTo>
                  <a:lnTo>
                    <a:pt x="758304" y="356768"/>
                  </a:lnTo>
                  <a:lnTo>
                    <a:pt x="763651" y="329133"/>
                  </a:lnTo>
                  <a:lnTo>
                    <a:pt x="763651" y="71285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56666" y="4673181"/>
              <a:ext cx="224154" cy="400050"/>
            </a:xfrm>
            <a:custGeom>
              <a:avLst/>
              <a:gdLst/>
              <a:ahLst/>
              <a:cxnLst/>
              <a:rect l="l" t="t" r="r" b="b"/>
              <a:pathLst>
                <a:path w="224154" h="400050">
                  <a:moveTo>
                    <a:pt x="2324" y="335775"/>
                  </a:moveTo>
                  <a:lnTo>
                    <a:pt x="2120" y="334733"/>
                  </a:lnTo>
                  <a:lnTo>
                    <a:pt x="1308" y="334213"/>
                  </a:lnTo>
                  <a:lnTo>
                    <a:pt x="1079" y="334060"/>
                  </a:lnTo>
                  <a:lnTo>
                    <a:pt x="596" y="334340"/>
                  </a:lnTo>
                  <a:lnTo>
                    <a:pt x="203" y="334378"/>
                  </a:lnTo>
                  <a:lnTo>
                    <a:pt x="203" y="335813"/>
                  </a:lnTo>
                  <a:lnTo>
                    <a:pt x="901" y="335622"/>
                  </a:lnTo>
                  <a:lnTo>
                    <a:pt x="1473" y="336143"/>
                  </a:lnTo>
                  <a:lnTo>
                    <a:pt x="1409" y="336981"/>
                  </a:lnTo>
                  <a:lnTo>
                    <a:pt x="1244" y="337223"/>
                  </a:lnTo>
                  <a:lnTo>
                    <a:pt x="1308" y="337743"/>
                  </a:lnTo>
                  <a:lnTo>
                    <a:pt x="1447" y="338099"/>
                  </a:lnTo>
                  <a:lnTo>
                    <a:pt x="1612" y="338455"/>
                  </a:lnTo>
                  <a:lnTo>
                    <a:pt x="2044" y="338416"/>
                  </a:lnTo>
                  <a:lnTo>
                    <a:pt x="2044" y="338023"/>
                  </a:lnTo>
                  <a:lnTo>
                    <a:pt x="1981" y="337299"/>
                  </a:lnTo>
                  <a:lnTo>
                    <a:pt x="1981" y="337096"/>
                  </a:lnTo>
                  <a:lnTo>
                    <a:pt x="1879" y="336854"/>
                  </a:lnTo>
                  <a:lnTo>
                    <a:pt x="1981" y="336651"/>
                  </a:lnTo>
                  <a:lnTo>
                    <a:pt x="2324" y="335775"/>
                  </a:lnTo>
                  <a:close/>
                </a:path>
                <a:path w="224154" h="400050">
                  <a:moveTo>
                    <a:pt x="5549" y="22669"/>
                  </a:moveTo>
                  <a:lnTo>
                    <a:pt x="3835" y="21805"/>
                  </a:lnTo>
                  <a:lnTo>
                    <a:pt x="203" y="19939"/>
                  </a:lnTo>
                  <a:lnTo>
                    <a:pt x="203" y="25273"/>
                  </a:lnTo>
                  <a:lnTo>
                    <a:pt x="431" y="25311"/>
                  </a:lnTo>
                  <a:lnTo>
                    <a:pt x="1308" y="25311"/>
                  </a:lnTo>
                  <a:lnTo>
                    <a:pt x="1778" y="25209"/>
                  </a:lnTo>
                  <a:lnTo>
                    <a:pt x="2120" y="25311"/>
                  </a:lnTo>
                  <a:lnTo>
                    <a:pt x="2857" y="25514"/>
                  </a:lnTo>
                  <a:lnTo>
                    <a:pt x="4445" y="24942"/>
                  </a:lnTo>
                  <a:lnTo>
                    <a:pt x="4737" y="24269"/>
                  </a:lnTo>
                  <a:lnTo>
                    <a:pt x="5016" y="23812"/>
                  </a:lnTo>
                  <a:lnTo>
                    <a:pt x="5245" y="23279"/>
                  </a:lnTo>
                  <a:lnTo>
                    <a:pt x="5549" y="22669"/>
                  </a:lnTo>
                  <a:close/>
                </a:path>
                <a:path w="224154" h="400050">
                  <a:moveTo>
                    <a:pt x="5549" y="13335"/>
                  </a:moveTo>
                  <a:lnTo>
                    <a:pt x="5308" y="13131"/>
                  </a:lnTo>
                  <a:lnTo>
                    <a:pt x="5118" y="12801"/>
                  </a:lnTo>
                  <a:lnTo>
                    <a:pt x="4838" y="12700"/>
                  </a:lnTo>
                  <a:lnTo>
                    <a:pt x="3022" y="12268"/>
                  </a:lnTo>
                  <a:lnTo>
                    <a:pt x="1651" y="11099"/>
                  </a:lnTo>
                  <a:lnTo>
                    <a:pt x="203" y="10071"/>
                  </a:lnTo>
                  <a:lnTo>
                    <a:pt x="203" y="16243"/>
                  </a:lnTo>
                  <a:lnTo>
                    <a:pt x="1244" y="16675"/>
                  </a:lnTo>
                  <a:lnTo>
                    <a:pt x="1981" y="15709"/>
                  </a:lnTo>
                  <a:lnTo>
                    <a:pt x="2921" y="15671"/>
                  </a:lnTo>
                  <a:lnTo>
                    <a:pt x="2794" y="13906"/>
                  </a:lnTo>
                  <a:lnTo>
                    <a:pt x="2654" y="13004"/>
                  </a:lnTo>
                  <a:lnTo>
                    <a:pt x="3225" y="13233"/>
                  </a:lnTo>
                  <a:lnTo>
                    <a:pt x="3797" y="13538"/>
                  </a:lnTo>
                  <a:lnTo>
                    <a:pt x="4737" y="13741"/>
                  </a:lnTo>
                  <a:lnTo>
                    <a:pt x="5207" y="13474"/>
                  </a:lnTo>
                  <a:lnTo>
                    <a:pt x="5549" y="13335"/>
                  </a:lnTo>
                  <a:close/>
                </a:path>
                <a:path w="224154" h="400050">
                  <a:moveTo>
                    <a:pt x="6057" y="6032"/>
                  </a:moveTo>
                  <a:lnTo>
                    <a:pt x="5245" y="5867"/>
                  </a:lnTo>
                  <a:lnTo>
                    <a:pt x="4203" y="5803"/>
                  </a:lnTo>
                  <a:lnTo>
                    <a:pt x="3225" y="5499"/>
                  </a:lnTo>
                  <a:lnTo>
                    <a:pt x="2222" y="5232"/>
                  </a:lnTo>
                  <a:lnTo>
                    <a:pt x="1206" y="4737"/>
                  </a:lnTo>
                  <a:lnTo>
                    <a:pt x="228" y="4330"/>
                  </a:lnTo>
                  <a:lnTo>
                    <a:pt x="228" y="7200"/>
                  </a:lnTo>
                  <a:lnTo>
                    <a:pt x="635" y="7302"/>
                  </a:lnTo>
                  <a:lnTo>
                    <a:pt x="1079" y="7442"/>
                  </a:lnTo>
                  <a:lnTo>
                    <a:pt x="1511" y="7531"/>
                  </a:lnTo>
                  <a:lnTo>
                    <a:pt x="1879" y="7632"/>
                  </a:lnTo>
                  <a:lnTo>
                    <a:pt x="2286" y="7607"/>
                  </a:lnTo>
                  <a:lnTo>
                    <a:pt x="2654" y="7632"/>
                  </a:lnTo>
                  <a:lnTo>
                    <a:pt x="3124" y="7708"/>
                  </a:lnTo>
                  <a:lnTo>
                    <a:pt x="3632" y="7835"/>
                  </a:lnTo>
                  <a:lnTo>
                    <a:pt x="4140" y="7899"/>
                  </a:lnTo>
                  <a:lnTo>
                    <a:pt x="4635" y="8001"/>
                  </a:lnTo>
                  <a:lnTo>
                    <a:pt x="5143" y="8001"/>
                  </a:lnTo>
                  <a:lnTo>
                    <a:pt x="5651" y="8064"/>
                  </a:lnTo>
                  <a:lnTo>
                    <a:pt x="5753" y="7404"/>
                  </a:lnTo>
                  <a:lnTo>
                    <a:pt x="6057" y="6032"/>
                  </a:lnTo>
                  <a:close/>
                </a:path>
                <a:path w="224154" h="400050">
                  <a:moveTo>
                    <a:pt x="6083" y="431"/>
                  </a:moveTo>
                  <a:lnTo>
                    <a:pt x="4102" y="266"/>
                  </a:lnTo>
                  <a:lnTo>
                    <a:pt x="203" y="0"/>
                  </a:lnTo>
                  <a:lnTo>
                    <a:pt x="203" y="3263"/>
                  </a:lnTo>
                  <a:lnTo>
                    <a:pt x="1409" y="3632"/>
                  </a:lnTo>
                  <a:lnTo>
                    <a:pt x="2616" y="3733"/>
                  </a:lnTo>
                  <a:lnTo>
                    <a:pt x="3733" y="3073"/>
                  </a:lnTo>
                  <a:lnTo>
                    <a:pt x="4038" y="2895"/>
                  </a:lnTo>
                  <a:lnTo>
                    <a:pt x="4267" y="2730"/>
                  </a:lnTo>
                  <a:lnTo>
                    <a:pt x="4533" y="2603"/>
                  </a:lnTo>
                  <a:lnTo>
                    <a:pt x="4610" y="2400"/>
                  </a:lnTo>
                  <a:lnTo>
                    <a:pt x="4610" y="2273"/>
                  </a:lnTo>
                  <a:lnTo>
                    <a:pt x="4000" y="2070"/>
                  </a:lnTo>
                  <a:lnTo>
                    <a:pt x="3390" y="1828"/>
                  </a:lnTo>
                  <a:lnTo>
                    <a:pt x="2794" y="1663"/>
                  </a:lnTo>
                  <a:lnTo>
                    <a:pt x="2590" y="1600"/>
                  </a:lnTo>
                  <a:lnTo>
                    <a:pt x="2247" y="1701"/>
                  </a:lnTo>
                  <a:lnTo>
                    <a:pt x="2082" y="1536"/>
                  </a:lnTo>
                  <a:lnTo>
                    <a:pt x="1816" y="1333"/>
                  </a:lnTo>
                  <a:lnTo>
                    <a:pt x="1651" y="1003"/>
                  </a:lnTo>
                  <a:lnTo>
                    <a:pt x="1447" y="698"/>
                  </a:lnTo>
                  <a:lnTo>
                    <a:pt x="1778" y="635"/>
                  </a:lnTo>
                  <a:lnTo>
                    <a:pt x="2082" y="431"/>
                  </a:lnTo>
                  <a:lnTo>
                    <a:pt x="2425" y="431"/>
                  </a:lnTo>
                  <a:lnTo>
                    <a:pt x="3632" y="495"/>
                  </a:lnTo>
                  <a:lnTo>
                    <a:pt x="4838" y="635"/>
                  </a:lnTo>
                  <a:lnTo>
                    <a:pt x="6057" y="736"/>
                  </a:lnTo>
                  <a:lnTo>
                    <a:pt x="6057" y="533"/>
                  </a:lnTo>
                  <a:close/>
                </a:path>
                <a:path w="224154" h="400050">
                  <a:moveTo>
                    <a:pt x="7366" y="338886"/>
                  </a:moveTo>
                  <a:lnTo>
                    <a:pt x="7061" y="340156"/>
                  </a:lnTo>
                  <a:lnTo>
                    <a:pt x="7366" y="338886"/>
                  </a:lnTo>
                  <a:close/>
                </a:path>
                <a:path w="224154" h="400050">
                  <a:moveTo>
                    <a:pt x="10934" y="335076"/>
                  </a:moveTo>
                  <a:lnTo>
                    <a:pt x="10490" y="333806"/>
                  </a:lnTo>
                  <a:lnTo>
                    <a:pt x="9791" y="333806"/>
                  </a:lnTo>
                  <a:lnTo>
                    <a:pt x="9652" y="335076"/>
                  </a:lnTo>
                  <a:lnTo>
                    <a:pt x="10934" y="335076"/>
                  </a:lnTo>
                  <a:close/>
                </a:path>
                <a:path w="224154" h="400050">
                  <a:moveTo>
                    <a:pt x="11099" y="265188"/>
                  </a:moveTo>
                  <a:lnTo>
                    <a:pt x="10490" y="265188"/>
                  </a:lnTo>
                  <a:lnTo>
                    <a:pt x="9182" y="263918"/>
                  </a:lnTo>
                  <a:lnTo>
                    <a:pt x="8280" y="263918"/>
                  </a:lnTo>
                  <a:lnTo>
                    <a:pt x="7937" y="265188"/>
                  </a:lnTo>
                  <a:lnTo>
                    <a:pt x="8077" y="265188"/>
                  </a:lnTo>
                  <a:lnTo>
                    <a:pt x="8470" y="266458"/>
                  </a:lnTo>
                  <a:lnTo>
                    <a:pt x="9956" y="266458"/>
                  </a:lnTo>
                  <a:lnTo>
                    <a:pt x="11099" y="265188"/>
                  </a:lnTo>
                  <a:close/>
                </a:path>
                <a:path w="224154" h="400050">
                  <a:moveTo>
                    <a:pt x="11404" y="291858"/>
                  </a:moveTo>
                  <a:lnTo>
                    <a:pt x="9690" y="291858"/>
                  </a:lnTo>
                  <a:lnTo>
                    <a:pt x="9486" y="293128"/>
                  </a:lnTo>
                  <a:lnTo>
                    <a:pt x="9525" y="294398"/>
                  </a:lnTo>
                  <a:lnTo>
                    <a:pt x="10769" y="294398"/>
                  </a:lnTo>
                  <a:lnTo>
                    <a:pt x="10668" y="293128"/>
                  </a:lnTo>
                  <a:lnTo>
                    <a:pt x="10299" y="293128"/>
                  </a:lnTo>
                  <a:lnTo>
                    <a:pt x="11404" y="291858"/>
                  </a:lnTo>
                  <a:close/>
                </a:path>
                <a:path w="224154" h="400050">
                  <a:moveTo>
                    <a:pt x="11468" y="355981"/>
                  </a:moveTo>
                  <a:lnTo>
                    <a:pt x="9994" y="355498"/>
                  </a:lnTo>
                  <a:lnTo>
                    <a:pt x="8382" y="357149"/>
                  </a:lnTo>
                  <a:lnTo>
                    <a:pt x="7099" y="356260"/>
                  </a:lnTo>
                  <a:lnTo>
                    <a:pt x="6223" y="356539"/>
                  </a:lnTo>
                  <a:lnTo>
                    <a:pt x="5613" y="356870"/>
                  </a:lnTo>
                  <a:lnTo>
                    <a:pt x="4000" y="357149"/>
                  </a:lnTo>
                  <a:lnTo>
                    <a:pt x="774" y="357378"/>
                  </a:lnTo>
                  <a:lnTo>
                    <a:pt x="165" y="357378"/>
                  </a:lnTo>
                  <a:lnTo>
                    <a:pt x="203" y="387832"/>
                  </a:lnTo>
                  <a:lnTo>
                    <a:pt x="2590" y="390677"/>
                  </a:lnTo>
                  <a:lnTo>
                    <a:pt x="4914" y="383628"/>
                  </a:lnTo>
                  <a:lnTo>
                    <a:pt x="4406" y="383349"/>
                  </a:lnTo>
                  <a:lnTo>
                    <a:pt x="3695" y="383197"/>
                  </a:lnTo>
                  <a:lnTo>
                    <a:pt x="3429" y="382193"/>
                  </a:lnTo>
                  <a:lnTo>
                    <a:pt x="4406" y="381749"/>
                  </a:lnTo>
                  <a:lnTo>
                    <a:pt x="5689" y="381952"/>
                  </a:lnTo>
                  <a:lnTo>
                    <a:pt x="6223" y="380199"/>
                  </a:lnTo>
                  <a:lnTo>
                    <a:pt x="7035" y="376555"/>
                  </a:lnTo>
                  <a:lnTo>
                    <a:pt x="8572" y="368795"/>
                  </a:lnTo>
                  <a:lnTo>
                    <a:pt x="8877" y="366509"/>
                  </a:lnTo>
                  <a:lnTo>
                    <a:pt x="9956" y="361467"/>
                  </a:lnTo>
                  <a:lnTo>
                    <a:pt x="10769" y="358749"/>
                  </a:lnTo>
                  <a:lnTo>
                    <a:pt x="11468" y="355981"/>
                  </a:lnTo>
                  <a:close/>
                </a:path>
                <a:path w="224154" h="400050">
                  <a:moveTo>
                    <a:pt x="11747" y="274205"/>
                  </a:moveTo>
                  <a:lnTo>
                    <a:pt x="11709" y="274078"/>
                  </a:lnTo>
                  <a:lnTo>
                    <a:pt x="11404" y="274078"/>
                  </a:lnTo>
                  <a:lnTo>
                    <a:pt x="11747" y="274205"/>
                  </a:lnTo>
                  <a:close/>
                </a:path>
                <a:path w="224154" h="400050">
                  <a:moveTo>
                    <a:pt x="12788" y="158546"/>
                  </a:moveTo>
                  <a:lnTo>
                    <a:pt x="12750" y="157276"/>
                  </a:lnTo>
                  <a:lnTo>
                    <a:pt x="12407" y="157276"/>
                  </a:lnTo>
                  <a:lnTo>
                    <a:pt x="12280" y="156006"/>
                  </a:lnTo>
                  <a:lnTo>
                    <a:pt x="12115" y="157276"/>
                  </a:lnTo>
                  <a:lnTo>
                    <a:pt x="11772" y="157276"/>
                  </a:lnTo>
                  <a:lnTo>
                    <a:pt x="11772" y="158546"/>
                  </a:lnTo>
                  <a:lnTo>
                    <a:pt x="12077" y="159816"/>
                  </a:lnTo>
                  <a:lnTo>
                    <a:pt x="12585" y="159816"/>
                  </a:lnTo>
                  <a:lnTo>
                    <a:pt x="12788" y="158546"/>
                  </a:lnTo>
                  <a:close/>
                </a:path>
                <a:path w="224154" h="400050">
                  <a:moveTo>
                    <a:pt x="14363" y="327456"/>
                  </a:moveTo>
                  <a:lnTo>
                    <a:pt x="14300" y="326186"/>
                  </a:lnTo>
                  <a:lnTo>
                    <a:pt x="12585" y="326186"/>
                  </a:lnTo>
                  <a:lnTo>
                    <a:pt x="13017" y="327456"/>
                  </a:lnTo>
                  <a:lnTo>
                    <a:pt x="14363" y="327456"/>
                  </a:lnTo>
                  <a:close/>
                </a:path>
                <a:path w="224154" h="400050">
                  <a:moveTo>
                    <a:pt x="14528" y="352856"/>
                  </a:moveTo>
                  <a:close/>
                </a:path>
                <a:path w="224154" h="400050">
                  <a:moveTo>
                    <a:pt x="22504" y="173786"/>
                  </a:moveTo>
                  <a:lnTo>
                    <a:pt x="20891" y="173786"/>
                  </a:lnTo>
                  <a:lnTo>
                    <a:pt x="20662" y="175056"/>
                  </a:lnTo>
                  <a:lnTo>
                    <a:pt x="19812" y="176326"/>
                  </a:lnTo>
                  <a:lnTo>
                    <a:pt x="20154" y="176326"/>
                  </a:lnTo>
                  <a:lnTo>
                    <a:pt x="20256" y="177596"/>
                  </a:lnTo>
                  <a:lnTo>
                    <a:pt x="21704" y="175056"/>
                  </a:lnTo>
                  <a:lnTo>
                    <a:pt x="22504" y="173786"/>
                  </a:lnTo>
                  <a:close/>
                </a:path>
                <a:path w="224154" h="400050">
                  <a:moveTo>
                    <a:pt x="24028" y="14541"/>
                  </a:moveTo>
                  <a:lnTo>
                    <a:pt x="23482" y="14300"/>
                  </a:lnTo>
                  <a:lnTo>
                    <a:pt x="23177" y="14109"/>
                  </a:lnTo>
                  <a:lnTo>
                    <a:pt x="22783" y="14008"/>
                  </a:lnTo>
                  <a:lnTo>
                    <a:pt x="20218" y="13208"/>
                  </a:lnTo>
                  <a:lnTo>
                    <a:pt x="18808" y="12700"/>
                  </a:lnTo>
                  <a:lnTo>
                    <a:pt x="14503" y="12242"/>
                  </a:lnTo>
                  <a:lnTo>
                    <a:pt x="14363" y="12204"/>
                  </a:lnTo>
                  <a:lnTo>
                    <a:pt x="14198" y="12306"/>
                  </a:lnTo>
                  <a:lnTo>
                    <a:pt x="12954" y="11341"/>
                  </a:lnTo>
                  <a:lnTo>
                    <a:pt x="11569" y="11709"/>
                  </a:lnTo>
                  <a:lnTo>
                    <a:pt x="9055" y="11303"/>
                  </a:lnTo>
                  <a:lnTo>
                    <a:pt x="8343" y="11671"/>
                  </a:lnTo>
                  <a:lnTo>
                    <a:pt x="7670" y="13538"/>
                  </a:lnTo>
                  <a:lnTo>
                    <a:pt x="7632" y="13703"/>
                  </a:lnTo>
                  <a:lnTo>
                    <a:pt x="12547" y="15405"/>
                  </a:lnTo>
                  <a:lnTo>
                    <a:pt x="13081" y="15544"/>
                  </a:lnTo>
                  <a:lnTo>
                    <a:pt x="13525" y="15811"/>
                  </a:lnTo>
                  <a:lnTo>
                    <a:pt x="14338" y="15036"/>
                  </a:lnTo>
                  <a:lnTo>
                    <a:pt x="15138" y="15303"/>
                  </a:lnTo>
                  <a:lnTo>
                    <a:pt x="15646" y="15405"/>
                  </a:lnTo>
                  <a:lnTo>
                    <a:pt x="16116" y="15443"/>
                  </a:lnTo>
                  <a:lnTo>
                    <a:pt x="17018" y="15633"/>
                  </a:lnTo>
                  <a:lnTo>
                    <a:pt x="17995" y="15735"/>
                  </a:lnTo>
                  <a:lnTo>
                    <a:pt x="18973" y="15900"/>
                  </a:lnTo>
                  <a:lnTo>
                    <a:pt x="22847" y="16433"/>
                  </a:lnTo>
                  <a:lnTo>
                    <a:pt x="22644" y="15900"/>
                  </a:lnTo>
                  <a:lnTo>
                    <a:pt x="22301" y="15240"/>
                  </a:lnTo>
                  <a:lnTo>
                    <a:pt x="24028" y="14541"/>
                  </a:lnTo>
                  <a:close/>
                </a:path>
                <a:path w="224154" h="400050">
                  <a:moveTo>
                    <a:pt x="25031" y="3429"/>
                  </a:moveTo>
                  <a:lnTo>
                    <a:pt x="22707" y="3073"/>
                  </a:lnTo>
                  <a:lnTo>
                    <a:pt x="21437" y="2832"/>
                  </a:lnTo>
                  <a:lnTo>
                    <a:pt x="21094" y="2806"/>
                  </a:lnTo>
                  <a:lnTo>
                    <a:pt x="21094" y="2667"/>
                  </a:lnTo>
                  <a:lnTo>
                    <a:pt x="20891" y="1600"/>
                  </a:lnTo>
                  <a:lnTo>
                    <a:pt x="19989" y="1638"/>
                  </a:lnTo>
                  <a:lnTo>
                    <a:pt x="17424" y="1295"/>
                  </a:lnTo>
                  <a:lnTo>
                    <a:pt x="15646" y="1206"/>
                  </a:lnTo>
                  <a:lnTo>
                    <a:pt x="13830" y="1003"/>
                  </a:lnTo>
                  <a:lnTo>
                    <a:pt x="13754" y="1333"/>
                  </a:lnTo>
                  <a:lnTo>
                    <a:pt x="13728" y="1663"/>
                  </a:lnTo>
                  <a:lnTo>
                    <a:pt x="13627" y="2032"/>
                  </a:lnTo>
                  <a:lnTo>
                    <a:pt x="12179" y="2235"/>
                  </a:lnTo>
                  <a:lnTo>
                    <a:pt x="10528" y="1270"/>
                  </a:lnTo>
                  <a:lnTo>
                    <a:pt x="8915" y="2463"/>
                  </a:lnTo>
                  <a:lnTo>
                    <a:pt x="15201" y="4064"/>
                  </a:lnTo>
                  <a:lnTo>
                    <a:pt x="15201" y="4495"/>
                  </a:lnTo>
                  <a:lnTo>
                    <a:pt x="15303" y="4737"/>
                  </a:lnTo>
                  <a:lnTo>
                    <a:pt x="15011" y="4838"/>
                  </a:lnTo>
                  <a:lnTo>
                    <a:pt x="14706" y="5003"/>
                  </a:lnTo>
                  <a:lnTo>
                    <a:pt x="14401" y="4940"/>
                  </a:lnTo>
                  <a:lnTo>
                    <a:pt x="13081" y="4737"/>
                  </a:lnTo>
                  <a:lnTo>
                    <a:pt x="12382" y="4902"/>
                  </a:lnTo>
                  <a:lnTo>
                    <a:pt x="12014" y="5308"/>
                  </a:lnTo>
                  <a:lnTo>
                    <a:pt x="12750" y="6667"/>
                  </a:lnTo>
                  <a:lnTo>
                    <a:pt x="13487" y="7874"/>
                  </a:lnTo>
                  <a:lnTo>
                    <a:pt x="14033" y="9131"/>
                  </a:lnTo>
                  <a:lnTo>
                    <a:pt x="14401" y="9906"/>
                  </a:lnTo>
                  <a:lnTo>
                    <a:pt x="15646" y="10401"/>
                  </a:lnTo>
                  <a:lnTo>
                    <a:pt x="16827" y="9664"/>
                  </a:lnTo>
                  <a:lnTo>
                    <a:pt x="17360" y="9499"/>
                  </a:lnTo>
                  <a:lnTo>
                    <a:pt x="19138" y="9398"/>
                  </a:lnTo>
                  <a:lnTo>
                    <a:pt x="20383" y="9436"/>
                  </a:lnTo>
                  <a:lnTo>
                    <a:pt x="21704" y="9436"/>
                  </a:lnTo>
                  <a:lnTo>
                    <a:pt x="21602" y="7797"/>
                  </a:lnTo>
                  <a:lnTo>
                    <a:pt x="21501" y="6870"/>
                  </a:lnTo>
                  <a:lnTo>
                    <a:pt x="17932" y="4406"/>
                  </a:lnTo>
                  <a:lnTo>
                    <a:pt x="17970" y="4267"/>
                  </a:lnTo>
                  <a:lnTo>
                    <a:pt x="17970" y="4038"/>
                  </a:lnTo>
                  <a:lnTo>
                    <a:pt x="18440" y="3898"/>
                  </a:lnTo>
                  <a:lnTo>
                    <a:pt x="18948" y="3695"/>
                  </a:lnTo>
                  <a:lnTo>
                    <a:pt x="24828" y="3632"/>
                  </a:lnTo>
                  <a:lnTo>
                    <a:pt x="24904" y="3505"/>
                  </a:lnTo>
                  <a:lnTo>
                    <a:pt x="25031" y="3429"/>
                  </a:lnTo>
                  <a:close/>
                </a:path>
                <a:path w="224154" h="400050">
                  <a:moveTo>
                    <a:pt x="25400" y="289318"/>
                  </a:moveTo>
                  <a:lnTo>
                    <a:pt x="25336" y="290588"/>
                  </a:lnTo>
                  <a:lnTo>
                    <a:pt x="25400" y="289318"/>
                  </a:lnTo>
                  <a:close/>
                </a:path>
                <a:path w="224154" h="400050">
                  <a:moveTo>
                    <a:pt x="33070" y="109016"/>
                  </a:moveTo>
                  <a:lnTo>
                    <a:pt x="32600" y="107746"/>
                  </a:lnTo>
                  <a:lnTo>
                    <a:pt x="32131" y="107746"/>
                  </a:lnTo>
                  <a:lnTo>
                    <a:pt x="31699" y="106476"/>
                  </a:lnTo>
                  <a:lnTo>
                    <a:pt x="31330" y="106476"/>
                  </a:lnTo>
                  <a:lnTo>
                    <a:pt x="31330" y="107746"/>
                  </a:lnTo>
                  <a:lnTo>
                    <a:pt x="31127" y="107746"/>
                  </a:lnTo>
                  <a:lnTo>
                    <a:pt x="31800" y="109016"/>
                  </a:lnTo>
                  <a:lnTo>
                    <a:pt x="33070" y="109016"/>
                  </a:lnTo>
                  <a:close/>
                </a:path>
                <a:path w="224154" h="400050">
                  <a:moveTo>
                    <a:pt x="35433" y="357428"/>
                  </a:moveTo>
                  <a:lnTo>
                    <a:pt x="34391" y="356463"/>
                  </a:lnTo>
                  <a:lnTo>
                    <a:pt x="34023" y="355625"/>
                  </a:lnTo>
                  <a:lnTo>
                    <a:pt x="30683" y="356984"/>
                  </a:lnTo>
                  <a:lnTo>
                    <a:pt x="29311" y="358787"/>
                  </a:lnTo>
                  <a:lnTo>
                    <a:pt x="27863" y="361823"/>
                  </a:lnTo>
                  <a:lnTo>
                    <a:pt x="28067" y="363143"/>
                  </a:lnTo>
                  <a:lnTo>
                    <a:pt x="28028" y="364350"/>
                  </a:lnTo>
                  <a:lnTo>
                    <a:pt x="27965" y="365036"/>
                  </a:lnTo>
                  <a:lnTo>
                    <a:pt x="28359" y="365467"/>
                  </a:lnTo>
                  <a:lnTo>
                    <a:pt x="29781" y="365467"/>
                  </a:lnTo>
                  <a:lnTo>
                    <a:pt x="30556" y="365429"/>
                  </a:lnTo>
                  <a:lnTo>
                    <a:pt x="30886" y="364553"/>
                  </a:lnTo>
                  <a:lnTo>
                    <a:pt x="30988" y="364185"/>
                  </a:lnTo>
                  <a:lnTo>
                    <a:pt x="30949" y="363829"/>
                  </a:lnTo>
                  <a:lnTo>
                    <a:pt x="31127" y="363474"/>
                  </a:lnTo>
                  <a:lnTo>
                    <a:pt x="32473" y="361391"/>
                  </a:lnTo>
                  <a:lnTo>
                    <a:pt x="32804" y="360984"/>
                  </a:lnTo>
                  <a:lnTo>
                    <a:pt x="32600" y="360819"/>
                  </a:lnTo>
                  <a:lnTo>
                    <a:pt x="32067" y="360984"/>
                  </a:lnTo>
                  <a:lnTo>
                    <a:pt x="31457" y="361073"/>
                  </a:lnTo>
                  <a:lnTo>
                    <a:pt x="30924" y="361353"/>
                  </a:lnTo>
                  <a:lnTo>
                    <a:pt x="30657" y="361467"/>
                  </a:lnTo>
                  <a:lnTo>
                    <a:pt x="30251" y="362546"/>
                  </a:lnTo>
                  <a:lnTo>
                    <a:pt x="30251" y="362826"/>
                  </a:lnTo>
                  <a:lnTo>
                    <a:pt x="30149" y="363105"/>
                  </a:lnTo>
                  <a:lnTo>
                    <a:pt x="29781" y="362864"/>
                  </a:lnTo>
                  <a:lnTo>
                    <a:pt x="29273" y="362750"/>
                  </a:lnTo>
                  <a:lnTo>
                    <a:pt x="28638" y="361594"/>
                  </a:lnTo>
                  <a:lnTo>
                    <a:pt x="29578" y="359346"/>
                  </a:lnTo>
                  <a:lnTo>
                    <a:pt x="30518" y="358940"/>
                  </a:lnTo>
                  <a:lnTo>
                    <a:pt x="31127" y="358660"/>
                  </a:lnTo>
                  <a:lnTo>
                    <a:pt x="31699" y="358267"/>
                  </a:lnTo>
                  <a:lnTo>
                    <a:pt x="32969" y="357670"/>
                  </a:lnTo>
                  <a:lnTo>
                    <a:pt x="33680" y="357301"/>
                  </a:lnTo>
                  <a:lnTo>
                    <a:pt x="34391" y="358305"/>
                  </a:lnTo>
                  <a:lnTo>
                    <a:pt x="34696" y="358343"/>
                  </a:lnTo>
                  <a:lnTo>
                    <a:pt x="34925" y="358419"/>
                  </a:lnTo>
                  <a:lnTo>
                    <a:pt x="35394" y="357949"/>
                  </a:lnTo>
                  <a:lnTo>
                    <a:pt x="35433" y="357428"/>
                  </a:lnTo>
                  <a:close/>
                </a:path>
                <a:path w="224154" h="400050">
                  <a:moveTo>
                    <a:pt x="40271" y="139496"/>
                  </a:moveTo>
                  <a:lnTo>
                    <a:pt x="39801" y="138226"/>
                  </a:lnTo>
                  <a:lnTo>
                    <a:pt x="39268" y="139496"/>
                  </a:lnTo>
                  <a:lnTo>
                    <a:pt x="40271" y="139496"/>
                  </a:lnTo>
                  <a:close/>
                </a:path>
                <a:path w="224154" h="400050">
                  <a:moveTo>
                    <a:pt x="45720" y="11150"/>
                  </a:moveTo>
                  <a:lnTo>
                    <a:pt x="44005" y="9956"/>
                  </a:lnTo>
                  <a:lnTo>
                    <a:pt x="42964" y="9956"/>
                  </a:lnTo>
                  <a:lnTo>
                    <a:pt x="45720" y="11150"/>
                  </a:lnTo>
                  <a:close/>
                </a:path>
                <a:path w="224154" h="400050">
                  <a:moveTo>
                    <a:pt x="58648" y="391642"/>
                  </a:moveTo>
                  <a:lnTo>
                    <a:pt x="58508" y="391071"/>
                  </a:lnTo>
                  <a:lnTo>
                    <a:pt x="58508" y="390512"/>
                  </a:lnTo>
                  <a:lnTo>
                    <a:pt x="57607" y="390512"/>
                  </a:lnTo>
                  <a:lnTo>
                    <a:pt x="57035" y="390677"/>
                  </a:lnTo>
                  <a:lnTo>
                    <a:pt x="56832" y="391718"/>
                  </a:lnTo>
                  <a:lnTo>
                    <a:pt x="56527" y="393077"/>
                  </a:lnTo>
                  <a:lnTo>
                    <a:pt x="55587" y="394081"/>
                  </a:lnTo>
                  <a:lnTo>
                    <a:pt x="53467" y="394843"/>
                  </a:lnTo>
                  <a:lnTo>
                    <a:pt x="52552" y="394677"/>
                  </a:lnTo>
                  <a:lnTo>
                    <a:pt x="51752" y="394881"/>
                  </a:lnTo>
                  <a:lnTo>
                    <a:pt x="51485" y="394957"/>
                  </a:lnTo>
                  <a:lnTo>
                    <a:pt x="51079" y="395516"/>
                  </a:lnTo>
                  <a:lnTo>
                    <a:pt x="51117" y="395757"/>
                  </a:lnTo>
                  <a:lnTo>
                    <a:pt x="51282" y="396354"/>
                  </a:lnTo>
                  <a:lnTo>
                    <a:pt x="51346" y="396875"/>
                  </a:lnTo>
                  <a:lnTo>
                    <a:pt x="50774" y="397281"/>
                  </a:lnTo>
                  <a:lnTo>
                    <a:pt x="50711" y="397433"/>
                  </a:lnTo>
                  <a:lnTo>
                    <a:pt x="51346" y="398919"/>
                  </a:lnTo>
                  <a:lnTo>
                    <a:pt x="49771" y="398995"/>
                  </a:lnTo>
                  <a:lnTo>
                    <a:pt x="49225" y="399757"/>
                  </a:lnTo>
                  <a:lnTo>
                    <a:pt x="52285" y="399757"/>
                  </a:lnTo>
                  <a:lnTo>
                    <a:pt x="53060" y="398475"/>
                  </a:lnTo>
                  <a:lnTo>
                    <a:pt x="53771" y="397154"/>
                  </a:lnTo>
                  <a:lnTo>
                    <a:pt x="54711" y="395681"/>
                  </a:lnTo>
                  <a:lnTo>
                    <a:pt x="55118" y="395643"/>
                  </a:lnTo>
                  <a:lnTo>
                    <a:pt x="55346" y="395516"/>
                  </a:lnTo>
                  <a:lnTo>
                    <a:pt x="55384" y="395795"/>
                  </a:lnTo>
                  <a:lnTo>
                    <a:pt x="55524" y="396113"/>
                  </a:lnTo>
                  <a:lnTo>
                    <a:pt x="55156" y="396913"/>
                  </a:lnTo>
                  <a:lnTo>
                    <a:pt x="55181" y="397433"/>
                  </a:lnTo>
                  <a:lnTo>
                    <a:pt x="55791" y="397637"/>
                  </a:lnTo>
                  <a:lnTo>
                    <a:pt x="56426" y="397878"/>
                  </a:lnTo>
                  <a:lnTo>
                    <a:pt x="56972" y="397484"/>
                  </a:lnTo>
                  <a:lnTo>
                    <a:pt x="57035" y="396798"/>
                  </a:lnTo>
                  <a:lnTo>
                    <a:pt x="57569" y="393522"/>
                  </a:lnTo>
                  <a:lnTo>
                    <a:pt x="58648" y="391642"/>
                  </a:lnTo>
                  <a:close/>
                </a:path>
                <a:path w="224154" h="400050">
                  <a:moveTo>
                    <a:pt x="59321" y="257568"/>
                  </a:moveTo>
                  <a:lnTo>
                    <a:pt x="59055" y="257568"/>
                  </a:lnTo>
                  <a:lnTo>
                    <a:pt x="59016" y="256298"/>
                  </a:lnTo>
                  <a:lnTo>
                    <a:pt x="57340" y="256298"/>
                  </a:lnTo>
                  <a:lnTo>
                    <a:pt x="58712" y="253758"/>
                  </a:lnTo>
                  <a:lnTo>
                    <a:pt x="58585" y="253758"/>
                  </a:lnTo>
                  <a:lnTo>
                    <a:pt x="57746" y="252488"/>
                  </a:lnTo>
                  <a:lnTo>
                    <a:pt x="57708" y="251218"/>
                  </a:lnTo>
                  <a:lnTo>
                    <a:pt x="56400" y="251218"/>
                  </a:lnTo>
                  <a:lnTo>
                    <a:pt x="56362" y="248678"/>
                  </a:lnTo>
                  <a:lnTo>
                    <a:pt x="57365" y="247408"/>
                  </a:lnTo>
                  <a:lnTo>
                    <a:pt x="56578" y="246138"/>
                  </a:lnTo>
                  <a:lnTo>
                    <a:pt x="55791" y="244868"/>
                  </a:lnTo>
                  <a:lnTo>
                    <a:pt x="54279" y="244868"/>
                  </a:lnTo>
                  <a:lnTo>
                    <a:pt x="54673" y="243598"/>
                  </a:lnTo>
                  <a:lnTo>
                    <a:pt x="54813" y="243598"/>
                  </a:lnTo>
                  <a:lnTo>
                    <a:pt x="54876" y="242328"/>
                  </a:lnTo>
                  <a:lnTo>
                    <a:pt x="53200" y="242328"/>
                  </a:lnTo>
                  <a:lnTo>
                    <a:pt x="52793" y="243598"/>
                  </a:lnTo>
                  <a:lnTo>
                    <a:pt x="52158" y="243598"/>
                  </a:lnTo>
                  <a:lnTo>
                    <a:pt x="52120" y="242328"/>
                  </a:lnTo>
                  <a:lnTo>
                    <a:pt x="52082" y="241058"/>
                  </a:lnTo>
                  <a:lnTo>
                    <a:pt x="51955" y="241058"/>
                  </a:lnTo>
                  <a:lnTo>
                    <a:pt x="51955" y="243598"/>
                  </a:lnTo>
                  <a:lnTo>
                    <a:pt x="51752" y="243598"/>
                  </a:lnTo>
                  <a:lnTo>
                    <a:pt x="51752" y="244868"/>
                  </a:lnTo>
                  <a:lnTo>
                    <a:pt x="51079" y="246138"/>
                  </a:lnTo>
                  <a:lnTo>
                    <a:pt x="50266" y="244868"/>
                  </a:lnTo>
                  <a:lnTo>
                    <a:pt x="51752" y="244868"/>
                  </a:lnTo>
                  <a:lnTo>
                    <a:pt x="51752" y="243598"/>
                  </a:lnTo>
                  <a:lnTo>
                    <a:pt x="50711" y="243598"/>
                  </a:lnTo>
                  <a:lnTo>
                    <a:pt x="50507" y="242328"/>
                  </a:lnTo>
                  <a:lnTo>
                    <a:pt x="51714" y="242328"/>
                  </a:lnTo>
                  <a:lnTo>
                    <a:pt x="51955" y="243598"/>
                  </a:lnTo>
                  <a:lnTo>
                    <a:pt x="51955" y="241058"/>
                  </a:lnTo>
                  <a:lnTo>
                    <a:pt x="50368" y="241058"/>
                  </a:lnTo>
                  <a:lnTo>
                    <a:pt x="50507" y="239788"/>
                  </a:lnTo>
                  <a:lnTo>
                    <a:pt x="49898" y="239788"/>
                  </a:lnTo>
                  <a:lnTo>
                    <a:pt x="48755" y="241058"/>
                  </a:lnTo>
                  <a:lnTo>
                    <a:pt x="48920" y="242328"/>
                  </a:lnTo>
                  <a:lnTo>
                    <a:pt x="47675" y="242328"/>
                  </a:lnTo>
                  <a:lnTo>
                    <a:pt x="48895" y="243598"/>
                  </a:lnTo>
                  <a:lnTo>
                    <a:pt x="48488" y="244868"/>
                  </a:lnTo>
                  <a:lnTo>
                    <a:pt x="48221" y="243598"/>
                  </a:lnTo>
                  <a:lnTo>
                    <a:pt x="47917" y="243598"/>
                  </a:lnTo>
                  <a:lnTo>
                    <a:pt x="47142" y="242328"/>
                  </a:lnTo>
                  <a:lnTo>
                    <a:pt x="46532" y="242328"/>
                  </a:lnTo>
                  <a:lnTo>
                    <a:pt x="46228" y="241058"/>
                  </a:lnTo>
                  <a:lnTo>
                    <a:pt x="45859" y="241058"/>
                  </a:lnTo>
                  <a:lnTo>
                    <a:pt x="45656" y="239788"/>
                  </a:lnTo>
                  <a:lnTo>
                    <a:pt x="45326" y="239788"/>
                  </a:lnTo>
                  <a:lnTo>
                    <a:pt x="45389" y="238518"/>
                  </a:lnTo>
                  <a:lnTo>
                    <a:pt x="44983" y="238518"/>
                  </a:lnTo>
                  <a:lnTo>
                    <a:pt x="44716" y="237248"/>
                  </a:lnTo>
                  <a:lnTo>
                    <a:pt x="43878" y="235978"/>
                  </a:lnTo>
                  <a:lnTo>
                    <a:pt x="43713" y="235978"/>
                  </a:lnTo>
                  <a:lnTo>
                    <a:pt x="43713" y="268998"/>
                  </a:lnTo>
                  <a:lnTo>
                    <a:pt x="43637" y="270268"/>
                  </a:lnTo>
                  <a:lnTo>
                    <a:pt x="41656" y="270268"/>
                  </a:lnTo>
                  <a:lnTo>
                    <a:pt x="41656" y="279158"/>
                  </a:lnTo>
                  <a:lnTo>
                    <a:pt x="40144" y="279158"/>
                  </a:lnTo>
                  <a:lnTo>
                    <a:pt x="40551" y="277888"/>
                  </a:lnTo>
                  <a:lnTo>
                    <a:pt x="41656" y="279158"/>
                  </a:lnTo>
                  <a:lnTo>
                    <a:pt x="41656" y="270268"/>
                  </a:lnTo>
                  <a:lnTo>
                    <a:pt x="41452" y="270268"/>
                  </a:lnTo>
                  <a:lnTo>
                    <a:pt x="41998" y="268998"/>
                  </a:lnTo>
                  <a:lnTo>
                    <a:pt x="43713" y="268998"/>
                  </a:lnTo>
                  <a:lnTo>
                    <a:pt x="43713" y="235978"/>
                  </a:lnTo>
                  <a:lnTo>
                    <a:pt x="43370" y="235978"/>
                  </a:lnTo>
                  <a:lnTo>
                    <a:pt x="43243" y="236778"/>
                  </a:lnTo>
                  <a:lnTo>
                    <a:pt x="43243" y="241058"/>
                  </a:lnTo>
                  <a:lnTo>
                    <a:pt x="43002" y="241058"/>
                  </a:lnTo>
                  <a:lnTo>
                    <a:pt x="42837" y="242328"/>
                  </a:lnTo>
                  <a:lnTo>
                    <a:pt x="42672" y="241058"/>
                  </a:lnTo>
                  <a:lnTo>
                    <a:pt x="42392" y="241058"/>
                  </a:lnTo>
                  <a:lnTo>
                    <a:pt x="42595" y="238518"/>
                  </a:lnTo>
                  <a:lnTo>
                    <a:pt x="42900" y="238518"/>
                  </a:lnTo>
                  <a:lnTo>
                    <a:pt x="43243" y="241058"/>
                  </a:lnTo>
                  <a:lnTo>
                    <a:pt x="43243" y="236778"/>
                  </a:lnTo>
                  <a:lnTo>
                    <a:pt x="43167" y="237248"/>
                  </a:lnTo>
                  <a:lnTo>
                    <a:pt x="41554" y="237248"/>
                  </a:lnTo>
                  <a:lnTo>
                    <a:pt x="42570" y="235978"/>
                  </a:lnTo>
                  <a:lnTo>
                    <a:pt x="42087" y="234708"/>
                  </a:lnTo>
                  <a:lnTo>
                    <a:pt x="39941" y="234708"/>
                  </a:lnTo>
                  <a:lnTo>
                    <a:pt x="39636" y="233438"/>
                  </a:lnTo>
                  <a:lnTo>
                    <a:pt x="41617" y="233438"/>
                  </a:lnTo>
                  <a:lnTo>
                    <a:pt x="40373" y="229628"/>
                  </a:lnTo>
                  <a:lnTo>
                    <a:pt x="39065" y="227355"/>
                  </a:lnTo>
                  <a:lnTo>
                    <a:pt x="39065" y="237248"/>
                  </a:lnTo>
                  <a:lnTo>
                    <a:pt x="38595" y="237248"/>
                  </a:lnTo>
                  <a:lnTo>
                    <a:pt x="38227" y="235978"/>
                  </a:lnTo>
                  <a:lnTo>
                    <a:pt x="38023" y="235978"/>
                  </a:lnTo>
                  <a:lnTo>
                    <a:pt x="38023" y="262648"/>
                  </a:lnTo>
                  <a:lnTo>
                    <a:pt x="37414" y="262648"/>
                  </a:lnTo>
                  <a:lnTo>
                    <a:pt x="36131" y="263918"/>
                  </a:lnTo>
                  <a:lnTo>
                    <a:pt x="34988" y="263918"/>
                  </a:lnTo>
                  <a:lnTo>
                    <a:pt x="33172" y="262648"/>
                  </a:lnTo>
                  <a:lnTo>
                    <a:pt x="32702" y="262648"/>
                  </a:lnTo>
                  <a:lnTo>
                    <a:pt x="34213" y="261378"/>
                  </a:lnTo>
                  <a:lnTo>
                    <a:pt x="37452" y="261378"/>
                  </a:lnTo>
                  <a:lnTo>
                    <a:pt x="38023" y="262648"/>
                  </a:lnTo>
                  <a:lnTo>
                    <a:pt x="38023" y="235978"/>
                  </a:lnTo>
                  <a:lnTo>
                    <a:pt x="38023" y="234708"/>
                  </a:lnTo>
                  <a:lnTo>
                    <a:pt x="38328" y="235978"/>
                  </a:lnTo>
                  <a:lnTo>
                    <a:pt x="39001" y="235978"/>
                  </a:lnTo>
                  <a:lnTo>
                    <a:pt x="39065" y="237248"/>
                  </a:lnTo>
                  <a:lnTo>
                    <a:pt x="39065" y="227355"/>
                  </a:lnTo>
                  <a:lnTo>
                    <a:pt x="38188" y="225818"/>
                  </a:lnTo>
                  <a:lnTo>
                    <a:pt x="36131" y="223278"/>
                  </a:lnTo>
                  <a:lnTo>
                    <a:pt x="36309" y="223278"/>
                  </a:lnTo>
                  <a:lnTo>
                    <a:pt x="36436" y="222008"/>
                  </a:lnTo>
                  <a:lnTo>
                    <a:pt x="35839" y="222008"/>
                  </a:lnTo>
                  <a:lnTo>
                    <a:pt x="36004" y="220738"/>
                  </a:lnTo>
                  <a:lnTo>
                    <a:pt x="34150" y="219468"/>
                  </a:lnTo>
                  <a:lnTo>
                    <a:pt x="33515" y="218198"/>
                  </a:lnTo>
                  <a:lnTo>
                    <a:pt x="33274" y="218198"/>
                  </a:lnTo>
                  <a:lnTo>
                    <a:pt x="32575" y="215658"/>
                  </a:lnTo>
                  <a:lnTo>
                    <a:pt x="32575" y="262648"/>
                  </a:lnTo>
                  <a:lnTo>
                    <a:pt x="32105" y="263918"/>
                  </a:lnTo>
                  <a:lnTo>
                    <a:pt x="30314" y="263918"/>
                  </a:lnTo>
                  <a:lnTo>
                    <a:pt x="29438" y="262648"/>
                  </a:lnTo>
                  <a:lnTo>
                    <a:pt x="32575" y="262648"/>
                  </a:lnTo>
                  <a:lnTo>
                    <a:pt x="32575" y="215658"/>
                  </a:lnTo>
                  <a:lnTo>
                    <a:pt x="31292" y="214388"/>
                  </a:lnTo>
                  <a:lnTo>
                    <a:pt x="30353" y="213118"/>
                  </a:lnTo>
                  <a:lnTo>
                    <a:pt x="29514" y="210578"/>
                  </a:lnTo>
                  <a:lnTo>
                    <a:pt x="28740" y="209308"/>
                  </a:lnTo>
                  <a:lnTo>
                    <a:pt x="27863" y="208038"/>
                  </a:lnTo>
                  <a:lnTo>
                    <a:pt x="28067" y="206768"/>
                  </a:lnTo>
                  <a:lnTo>
                    <a:pt x="28460" y="206768"/>
                  </a:lnTo>
                  <a:lnTo>
                    <a:pt x="29984" y="205498"/>
                  </a:lnTo>
                  <a:lnTo>
                    <a:pt x="30314" y="205498"/>
                  </a:lnTo>
                  <a:lnTo>
                    <a:pt x="30086" y="204228"/>
                  </a:lnTo>
                  <a:lnTo>
                    <a:pt x="29984" y="202958"/>
                  </a:lnTo>
                  <a:lnTo>
                    <a:pt x="30721" y="202958"/>
                  </a:lnTo>
                  <a:lnTo>
                    <a:pt x="31191" y="201688"/>
                  </a:lnTo>
                  <a:lnTo>
                    <a:pt x="31394" y="201688"/>
                  </a:lnTo>
                  <a:lnTo>
                    <a:pt x="31965" y="200418"/>
                  </a:lnTo>
                  <a:lnTo>
                    <a:pt x="28536" y="200418"/>
                  </a:lnTo>
                  <a:lnTo>
                    <a:pt x="28841" y="199148"/>
                  </a:lnTo>
                  <a:lnTo>
                    <a:pt x="28968" y="199148"/>
                  </a:lnTo>
                  <a:lnTo>
                    <a:pt x="29679" y="197878"/>
                  </a:lnTo>
                  <a:lnTo>
                    <a:pt x="30175" y="197878"/>
                  </a:lnTo>
                  <a:lnTo>
                    <a:pt x="30721" y="199148"/>
                  </a:lnTo>
                  <a:lnTo>
                    <a:pt x="30848" y="199148"/>
                  </a:lnTo>
                  <a:lnTo>
                    <a:pt x="31356" y="197878"/>
                  </a:lnTo>
                  <a:lnTo>
                    <a:pt x="31051" y="196608"/>
                  </a:lnTo>
                  <a:lnTo>
                    <a:pt x="30149" y="196608"/>
                  </a:lnTo>
                  <a:lnTo>
                    <a:pt x="29273" y="197878"/>
                  </a:lnTo>
                  <a:lnTo>
                    <a:pt x="28968" y="197878"/>
                  </a:lnTo>
                  <a:lnTo>
                    <a:pt x="28460" y="195338"/>
                  </a:lnTo>
                  <a:lnTo>
                    <a:pt x="27012" y="194068"/>
                  </a:lnTo>
                  <a:lnTo>
                    <a:pt x="25539" y="194068"/>
                  </a:lnTo>
                  <a:lnTo>
                    <a:pt x="25095" y="192798"/>
                  </a:lnTo>
                  <a:lnTo>
                    <a:pt x="24498" y="191528"/>
                  </a:lnTo>
                  <a:lnTo>
                    <a:pt x="24231" y="190258"/>
                  </a:lnTo>
                  <a:lnTo>
                    <a:pt x="25069" y="190258"/>
                  </a:lnTo>
                  <a:lnTo>
                    <a:pt x="25666" y="188988"/>
                  </a:lnTo>
                  <a:lnTo>
                    <a:pt x="24866" y="187718"/>
                  </a:lnTo>
                  <a:lnTo>
                    <a:pt x="22910" y="186448"/>
                  </a:lnTo>
                  <a:lnTo>
                    <a:pt x="22479" y="186448"/>
                  </a:lnTo>
                  <a:lnTo>
                    <a:pt x="22682" y="183908"/>
                  </a:lnTo>
                  <a:lnTo>
                    <a:pt x="21031" y="182638"/>
                  </a:lnTo>
                  <a:lnTo>
                    <a:pt x="19621" y="181368"/>
                  </a:lnTo>
                  <a:lnTo>
                    <a:pt x="20383" y="180098"/>
                  </a:lnTo>
                  <a:lnTo>
                    <a:pt x="19888" y="180098"/>
                  </a:lnTo>
                  <a:lnTo>
                    <a:pt x="19646" y="178828"/>
                  </a:lnTo>
                  <a:lnTo>
                    <a:pt x="19786" y="178828"/>
                  </a:lnTo>
                  <a:lnTo>
                    <a:pt x="19685" y="177558"/>
                  </a:lnTo>
                  <a:lnTo>
                    <a:pt x="19481" y="177558"/>
                  </a:lnTo>
                  <a:lnTo>
                    <a:pt x="18440" y="176288"/>
                  </a:lnTo>
                  <a:lnTo>
                    <a:pt x="19240" y="175018"/>
                  </a:lnTo>
                  <a:lnTo>
                    <a:pt x="17767" y="175018"/>
                  </a:lnTo>
                  <a:lnTo>
                    <a:pt x="18440" y="173748"/>
                  </a:lnTo>
                  <a:lnTo>
                    <a:pt x="18973" y="173748"/>
                  </a:lnTo>
                  <a:lnTo>
                    <a:pt x="19443" y="172478"/>
                  </a:lnTo>
                  <a:lnTo>
                    <a:pt x="18770" y="172478"/>
                  </a:lnTo>
                  <a:lnTo>
                    <a:pt x="18364" y="171208"/>
                  </a:lnTo>
                  <a:lnTo>
                    <a:pt x="16586" y="171208"/>
                  </a:lnTo>
                  <a:lnTo>
                    <a:pt x="16992" y="169938"/>
                  </a:lnTo>
                  <a:lnTo>
                    <a:pt x="16421" y="169938"/>
                  </a:lnTo>
                  <a:lnTo>
                    <a:pt x="14909" y="168668"/>
                  </a:lnTo>
                  <a:lnTo>
                    <a:pt x="15303" y="167398"/>
                  </a:lnTo>
                  <a:lnTo>
                    <a:pt x="15405" y="166128"/>
                  </a:lnTo>
                  <a:lnTo>
                    <a:pt x="14732" y="164858"/>
                  </a:lnTo>
                  <a:lnTo>
                    <a:pt x="11772" y="164858"/>
                  </a:lnTo>
                  <a:lnTo>
                    <a:pt x="11569" y="163588"/>
                  </a:lnTo>
                  <a:lnTo>
                    <a:pt x="12179" y="162318"/>
                  </a:lnTo>
                  <a:lnTo>
                    <a:pt x="12179" y="161048"/>
                  </a:lnTo>
                  <a:lnTo>
                    <a:pt x="10668" y="161048"/>
                  </a:lnTo>
                  <a:lnTo>
                    <a:pt x="10693" y="162318"/>
                  </a:lnTo>
                  <a:lnTo>
                    <a:pt x="6464" y="162318"/>
                  </a:lnTo>
                  <a:lnTo>
                    <a:pt x="6426" y="164858"/>
                  </a:lnTo>
                  <a:lnTo>
                    <a:pt x="5410" y="166128"/>
                  </a:lnTo>
                  <a:lnTo>
                    <a:pt x="5346" y="167398"/>
                  </a:lnTo>
                  <a:lnTo>
                    <a:pt x="5041" y="167398"/>
                  </a:lnTo>
                  <a:lnTo>
                    <a:pt x="4241" y="168668"/>
                  </a:lnTo>
                  <a:lnTo>
                    <a:pt x="4940" y="171208"/>
                  </a:lnTo>
                  <a:lnTo>
                    <a:pt x="4140" y="173748"/>
                  </a:lnTo>
                  <a:lnTo>
                    <a:pt x="4445" y="175018"/>
                  </a:lnTo>
                  <a:lnTo>
                    <a:pt x="3289" y="177558"/>
                  </a:lnTo>
                  <a:lnTo>
                    <a:pt x="2692" y="177558"/>
                  </a:lnTo>
                  <a:lnTo>
                    <a:pt x="2997" y="180098"/>
                  </a:lnTo>
                  <a:lnTo>
                    <a:pt x="2857" y="180098"/>
                  </a:lnTo>
                  <a:lnTo>
                    <a:pt x="3594" y="181368"/>
                  </a:lnTo>
                  <a:lnTo>
                    <a:pt x="3632" y="182638"/>
                  </a:lnTo>
                  <a:lnTo>
                    <a:pt x="3835" y="182638"/>
                  </a:lnTo>
                  <a:lnTo>
                    <a:pt x="4064" y="183908"/>
                  </a:lnTo>
                  <a:lnTo>
                    <a:pt x="4343" y="183908"/>
                  </a:lnTo>
                  <a:lnTo>
                    <a:pt x="5016" y="185178"/>
                  </a:lnTo>
                  <a:lnTo>
                    <a:pt x="5016" y="186448"/>
                  </a:lnTo>
                  <a:lnTo>
                    <a:pt x="4838" y="187718"/>
                  </a:lnTo>
                  <a:lnTo>
                    <a:pt x="5207" y="187718"/>
                  </a:lnTo>
                  <a:lnTo>
                    <a:pt x="5308" y="188988"/>
                  </a:lnTo>
                  <a:lnTo>
                    <a:pt x="5143" y="190258"/>
                  </a:lnTo>
                  <a:lnTo>
                    <a:pt x="5041" y="191528"/>
                  </a:lnTo>
                  <a:lnTo>
                    <a:pt x="4914" y="192798"/>
                  </a:lnTo>
                  <a:lnTo>
                    <a:pt x="4813" y="195338"/>
                  </a:lnTo>
                  <a:lnTo>
                    <a:pt x="5956" y="195338"/>
                  </a:lnTo>
                  <a:lnTo>
                    <a:pt x="6629" y="196608"/>
                  </a:lnTo>
                  <a:lnTo>
                    <a:pt x="6286" y="197878"/>
                  </a:lnTo>
                  <a:lnTo>
                    <a:pt x="6223" y="199148"/>
                  </a:lnTo>
                  <a:lnTo>
                    <a:pt x="6057" y="200418"/>
                  </a:lnTo>
                  <a:lnTo>
                    <a:pt x="5016" y="200418"/>
                  </a:lnTo>
                  <a:lnTo>
                    <a:pt x="5041" y="201688"/>
                  </a:lnTo>
                  <a:lnTo>
                    <a:pt x="5715" y="201688"/>
                  </a:lnTo>
                  <a:lnTo>
                    <a:pt x="6083" y="202958"/>
                  </a:lnTo>
                  <a:lnTo>
                    <a:pt x="6553" y="204228"/>
                  </a:lnTo>
                  <a:lnTo>
                    <a:pt x="5918" y="205498"/>
                  </a:lnTo>
                  <a:lnTo>
                    <a:pt x="6756" y="205498"/>
                  </a:lnTo>
                  <a:lnTo>
                    <a:pt x="7670" y="204228"/>
                  </a:lnTo>
                  <a:lnTo>
                    <a:pt x="7937" y="205498"/>
                  </a:lnTo>
                  <a:lnTo>
                    <a:pt x="8178" y="205498"/>
                  </a:lnTo>
                  <a:lnTo>
                    <a:pt x="8470" y="206768"/>
                  </a:lnTo>
                  <a:lnTo>
                    <a:pt x="8674" y="208038"/>
                  </a:lnTo>
                  <a:lnTo>
                    <a:pt x="8953" y="208038"/>
                  </a:lnTo>
                  <a:lnTo>
                    <a:pt x="10160" y="209308"/>
                  </a:lnTo>
                  <a:lnTo>
                    <a:pt x="9728" y="210578"/>
                  </a:lnTo>
                  <a:lnTo>
                    <a:pt x="10731" y="210578"/>
                  </a:lnTo>
                  <a:lnTo>
                    <a:pt x="11099" y="213118"/>
                  </a:lnTo>
                  <a:lnTo>
                    <a:pt x="10325" y="214388"/>
                  </a:lnTo>
                  <a:lnTo>
                    <a:pt x="12382" y="214388"/>
                  </a:lnTo>
                  <a:lnTo>
                    <a:pt x="12077" y="215658"/>
                  </a:lnTo>
                  <a:lnTo>
                    <a:pt x="12344" y="216928"/>
                  </a:lnTo>
                  <a:lnTo>
                    <a:pt x="11366" y="218198"/>
                  </a:lnTo>
                  <a:lnTo>
                    <a:pt x="11569" y="218198"/>
                  </a:lnTo>
                  <a:lnTo>
                    <a:pt x="13589" y="220738"/>
                  </a:lnTo>
                  <a:lnTo>
                    <a:pt x="13385" y="222008"/>
                  </a:lnTo>
                  <a:lnTo>
                    <a:pt x="13220" y="223278"/>
                  </a:lnTo>
                  <a:lnTo>
                    <a:pt x="13563" y="223278"/>
                  </a:lnTo>
                  <a:lnTo>
                    <a:pt x="14706" y="224548"/>
                  </a:lnTo>
                  <a:lnTo>
                    <a:pt x="15100" y="224548"/>
                  </a:lnTo>
                  <a:lnTo>
                    <a:pt x="15849" y="227088"/>
                  </a:lnTo>
                  <a:lnTo>
                    <a:pt x="16522" y="227088"/>
                  </a:lnTo>
                  <a:lnTo>
                    <a:pt x="17424" y="225818"/>
                  </a:lnTo>
                  <a:lnTo>
                    <a:pt x="18465" y="225818"/>
                  </a:lnTo>
                  <a:lnTo>
                    <a:pt x="19951" y="227088"/>
                  </a:lnTo>
                  <a:lnTo>
                    <a:pt x="21501" y="227088"/>
                  </a:lnTo>
                  <a:lnTo>
                    <a:pt x="23990" y="225818"/>
                  </a:lnTo>
                  <a:lnTo>
                    <a:pt x="24599" y="225818"/>
                  </a:lnTo>
                  <a:lnTo>
                    <a:pt x="25539" y="227088"/>
                  </a:lnTo>
                  <a:lnTo>
                    <a:pt x="28067" y="227088"/>
                  </a:lnTo>
                  <a:lnTo>
                    <a:pt x="28435" y="228358"/>
                  </a:lnTo>
                  <a:lnTo>
                    <a:pt x="29273" y="229628"/>
                  </a:lnTo>
                  <a:lnTo>
                    <a:pt x="30683" y="229628"/>
                  </a:lnTo>
                  <a:lnTo>
                    <a:pt x="30721" y="230898"/>
                  </a:lnTo>
                  <a:lnTo>
                    <a:pt x="29984" y="232168"/>
                  </a:lnTo>
                  <a:lnTo>
                    <a:pt x="28295" y="234162"/>
                  </a:lnTo>
                  <a:lnTo>
                    <a:pt x="28295" y="262648"/>
                  </a:lnTo>
                  <a:lnTo>
                    <a:pt x="28168" y="262648"/>
                  </a:lnTo>
                  <a:lnTo>
                    <a:pt x="26847" y="263918"/>
                  </a:lnTo>
                  <a:lnTo>
                    <a:pt x="25869" y="262648"/>
                  </a:lnTo>
                  <a:lnTo>
                    <a:pt x="24866" y="262648"/>
                  </a:lnTo>
                  <a:lnTo>
                    <a:pt x="25704" y="261378"/>
                  </a:lnTo>
                  <a:lnTo>
                    <a:pt x="28028" y="261378"/>
                  </a:lnTo>
                  <a:lnTo>
                    <a:pt x="28295" y="262648"/>
                  </a:lnTo>
                  <a:lnTo>
                    <a:pt x="28295" y="234162"/>
                  </a:lnTo>
                  <a:lnTo>
                    <a:pt x="27825" y="234708"/>
                  </a:lnTo>
                  <a:lnTo>
                    <a:pt x="26276" y="235978"/>
                  </a:lnTo>
                  <a:lnTo>
                    <a:pt x="24460" y="235978"/>
                  </a:lnTo>
                  <a:lnTo>
                    <a:pt x="24460" y="261378"/>
                  </a:lnTo>
                  <a:lnTo>
                    <a:pt x="24231" y="262648"/>
                  </a:lnTo>
                  <a:lnTo>
                    <a:pt x="23380" y="262648"/>
                  </a:lnTo>
                  <a:lnTo>
                    <a:pt x="23075" y="261378"/>
                  </a:lnTo>
                  <a:lnTo>
                    <a:pt x="23114" y="260108"/>
                  </a:lnTo>
                  <a:lnTo>
                    <a:pt x="24091" y="260108"/>
                  </a:lnTo>
                  <a:lnTo>
                    <a:pt x="24320" y="261378"/>
                  </a:lnTo>
                  <a:lnTo>
                    <a:pt x="24460" y="261378"/>
                  </a:lnTo>
                  <a:lnTo>
                    <a:pt x="24460" y="235978"/>
                  </a:lnTo>
                  <a:lnTo>
                    <a:pt x="23253" y="235978"/>
                  </a:lnTo>
                  <a:lnTo>
                    <a:pt x="21602" y="237248"/>
                  </a:lnTo>
                  <a:lnTo>
                    <a:pt x="20459" y="237248"/>
                  </a:lnTo>
                  <a:lnTo>
                    <a:pt x="19177" y="235978"/>
                  </a:lnTo>
                  <a:lnTo>
                    <a:pt x="19037" y="234708"/>
                  </a:lnTo>
                  <a:lnTo>
                    <a:pt x="22034" y="234708"/>
                  </a:lnTo>
                  <a:lnTo>
                    <a:pt x="20053" y="233438"/>
                  </a:lnTo>
                  <a:lnTo>
                    <a:pt x="14363" y="233438"/>
                  </a:lnTo>
                  <a:lnTo>
                    <a:pt x="12217" y="234708"/>
                  </a:lnTo>
                  <a:lnTo>
                    <a:pt x="9385" y="235978"/>
                  </a:lnTo>
                  <a:lnTo>
                    <a:pt x="8674" y="237248"/>
                  </a:lnTo>
                  <a:lnTo>
                    <a:pt x="7035" y="237248"/>
                  </a:lnTo>
                  <a:lnTo>
                    <a:pt x="6121" y="238518"/>
                  </a:lnTo>
                  <a:lnTo>
                    <a:pt x="4267" y="239788"/>
                  </a:lnTo>
                  <a:lnTo>
                    <a:pt x="2819" y="239788"/>
                  </a:lnTo>
                  <a:lnTo>
                    <a:pt x="1917" y="241058"/>
                  </a:lnTo>
                  <a:lnTo>
                    <a:pt x="774" y="241058"/>
                  </a:lnTo>
                  <a:lnTo>
                    <a:pt x="203" y="242328"/>
                  </a:lnTo>
                  <a:lnTo>
                    <a:pt x="0" y="242328"/>
                  </a:lnTo>
                  <a:lnTo>
                    <a:pt x="0" y="256298"/>
                  </a:lnTo>
                  <a:lnTo>
                    <a:pt x="1104" y="255028"/>
                  </a:lnTo>
                  <a:lnTo>
                    <a:pt x="1981" y="256298"/>
                  </a:lnTo>
                  <a:lnTo>
                    <a:pt x="2692" y="255028"/>
                  </a:lnTo>
                  <a:lnTo>
                    <a:pt x="2857" y="255028"/>
                  </a:lnTo>
                  <a:lnTo>
                    <a:pt x="3429" y="253758"/>
                  </a:lnTo>
                  <a:lnTo>
                    <a:pt x="3695" y="255028"/>
                  </a:lnTo>
                  <a:lnTo>
                    <a:pt x="4038" y="255028"/>
                  </a:lnTo>
                  <a:lnTo>
                    <a:pt x="4508" y="256298"/>
                  </a:lnTo>
                  <a:lnTo>
                    <a:pt x="7137" y="256298"/>
                  </a:lnTo>
                  <a:lnTo>
                    <a:pt x="8242" y="257568"/>
                  </a:lnTo>
                  <a:lnTo>
                    <a:pt x="9893" y="257568"/>
                  </a:lnTo>
                  <a:lnTo>
                    <a:pt x="10591" y="258838"/>
                  </a:lnTo>
                  <a:lnTo>
                    <a:pt x="11201" y="258838"/>
                  </a:lnTo>
                  <a:lnTo>
                    <a:pt x="12382" y="257568"/>
                  </a:lnTo>
                  <a:lnTo>
                    <a:pt x="13893" y="257568"/>
                  </a:lnTo>
                  <a:lnTo>
                    <a:pt x="14528" y="258838"/>
                  </a:lnTo>
                  <a:lnTo>
                    <a:pt x="17995" y="258838"/>
                  </a:lnTo>
                  <a:lnTo>
                    <a:pt x="18338" y="260108"/>
                  </a:lnTo>
                  <a:lnTo>
                    <a:pt x="21907" y="260108"/>
                  </a:lnTo>
                  <a:lnTo>
                    <a:pt x="21805" y="261378"/>
                  </a:lnTo>
                  <a:lnTo>
                    <a:pt x="20358" y="262648"/>
                  </a:lnTo>
                  <a:lnTo>
                    <a:pt x="18808" y="262648"/>
                  </a:lnTo>
                  <a:lnTo>
                    <a:pt x="18465" y="261378"/>
                  </a:lnTo>
                  <a:lnTo>
                    <a:pt x="17729" y="262648"/>
                  </a:lnTo>
                  <a:lnTo>
                    <a:pt x="14566" y="262648"/>
                  </a:lnTo>
                  <a:lnTo>
                    <a:pt x="13690" y="263918"/>
                  </a:lnTo>
                  <a:lnTo>
                    <a:pt x="13119" y="263918"/>
                  </a:lnTo>
                  <a:lnTo>
                    <a:pt x="12077" y="265188"/>
                  </a:lnTo>
                  <a:lnTo>
                    <a:pt x="29476" y="265188"/>
                  </a:lnTo>
                  <a:lnTo>
                    <a:pt x="29235" y="266458"/>
                  </a:lnTo>
                  <a:lnTo>
                    <a:pt x="28905" y="267728"/>
                  </a:lnTo>
                  <a:lnTo>
                    <a:pt x="27292" y="270268"/>
                  </a:lnTo>
                  <a:lnTo>
                    <a:pt x="23888" y="270268"/>
                  </a:lnTo>
                  <a:lnTo>
                    <a:pt x="23888" y="268998"/>
                  </a:lnTo>
                  <a:lnTo>
                    <a:pt x="23482" y="270268"/>
                  </a:lnTo>
                  <a:lnTo>
                    <a:pt x="22682" y="270268"/>
                  </a:lnTo>
                  <a:lnTo>
                    <a:pt x="22377" y="271538"/>
                  </a:lnTo>
                  <a:lnTo>
                    <a:pt x="22212" y="271538"/>
                  </a:lnTo>
                  <a:lnTo>
                    <a:pt x="21971" y="272808"/>
                  </a:lnTo>
                  <a:lnTo>
                    <a:pt x="21666" y="272808"/>
                  </a:lnTo>
                  <a:lnTo>
                    <a:pt x="21234" y="274078"/>
                  </a:lnTo>
                  <a:lnTo>
                    <a:pt x="18643" y="272808"/>
                  </a:lnTo>
                  <a:lnTo>
                    <a:pt x="18199" y="271538"/>
                  </a:lnTo>
                  <a:lnTo>
                    <a:pt x="17830" y="271538"/>
                  </a:lnTo>
                  <a:lnTo>
                    <a:pt x="17399" y="270268"/>
                  </a:lnTo>
                  <a:lnTo>
                    <a:pt x="16789" y="268998"/>
                  </a:lnTo>
                  <a:lnTo>
                    <a:pt x="15544" y="271538"/>
                  </a:lnTo>
                  <a:lnTo>
                    <a:pt x="15011" y="275348"/>
                  </a:lnTo>
                  <a:lnTo>
                    <a:pt x="11747" y="274205"/>
                  </a:lnTo>
                  <a:lnTo>
                    <a:pt x="12141" y="275348"/>
                  </a:lnTo>
                  <a:lnTo>
                    <a:pt x="12547" y="275348"/>
                  </a:lnTo>
                  <a:lnTo>
                    <a:pt x="12014" y="276618"/>
                  </a:lnTo>
                  <a:lnTo>
                    <a:pt x="10299" y="275348"/>
                  </a:lnTo>
                  <a:lnTo>
                    <a:pt x="9448" y="276618"/>
                  </a:lnTo>
                  <a:lnTo>
                    <a:pt x="8648" y="275348"/>
                  </a:lnTo>
                  <a:lnTo>
                    <a:pt x="4711" y="276618"/>
                  </a:lnTo>
                  <a:lnTo>
                    <a:pt x="8712" y="276618"/>
                  </a:lnTo>
                  <a:lnTo>
                    <a:pt x="10528" y="277888"/>
                  </a:lnTo>
                  <a:lnTo>
                    <a:pt x="9690" y="279158"/>
                  </a:lnTo>
                  <a:lnTo>
                    <a:pt x="8775" y="280428"/>
                  </a:lnTo>
                  <a:lnTo>
                    <a:pt x="7835" y="281698"/>
                  </a:lnTo>
                  <a:lnTo>
                    <a:pt x="11163" y="281698"/>
                  </a:lnTo>
                  <a:lnTo>
                    <a:pt x="12179" y="280428"/>
                  </a:lnTo>
                  <a:lnTo>
                    <a:pt x="15036" y="280428"/>
                  </a:lnTo>
                  <a:lnTo>
                    <a:pt x="14833" y="281698"/>
                  </a:lnTo>
                  <a:lnTo>
                    <a:pt x="14630" y="281698"/>
                  </a:lnTo>
                  <a:lnTo>
                    <a:pt x="14503" y="282968"/>
                  </a:lnTo>
                  <a:lnTo>
                    <a:pt x="14300" y="284238"/>
                  </a:lnTo>
                  <a:lnTo>
                    <a:pt x="13995" y="284238"/>
                  </a:lnTo>
                  <a:lnTo>
                    <a:pt x="15100" y="285508"/>
                  </a:lnTo>
                  <a:lnTo>
                    <a:pt x="13322" y="285508"/>
                  </a:lnTo>
                  <a:lnTo>
                    <a:pt x="13728" y="286778"/>
                  </a:lnTo>
                  <a:lnTo>
                    <a:pt x="14566" y="286778"/>
                  </a:lnTo>
                  <a:lnTo>
                    <a:pt x="14566" y="288048"/>
                  </a:lnTo>
                  <a:lnTo>
                    <a:pt x="13728" y="288048"/>
                  </a:lnTo>
                  <a:lnTo>
                    <a:pt x="13525" y="286778"/>
                  </a:lnTo>
                  <a:lnTo>
                    <a:pt x="12585" y="286778"/>
                  </a:lnTo>
                  <a:lnTo>
                    <a:pt x="12547" y="288048"/>
                  </a:lnTo>
                  <a:lnTo>
                    <a:pt x="12890" y="288048"/>
                  </a:lnTo>
                  <a:lnTo>
                    <a:pt x="12890" y="289318"/>
                  </a:lnTo>
                  <a:lnTo>
                    <a:pt x="12890" y="290588"/>
                  </a:lnTo>
                  <a:lnTo>
                    <a:pt x="12687" y="291858"/>
                  </a:lnTo>
                  <a:lnTo>
                    <a:pt x="11404" y="291858"/>
                  </a:lnTo>
                  <a:lnTo>
                    <a:pt x="11468" y="293128"/>
                  </a:lnTo>
                  <a:lnTo>
                    <a:pt x="13690" y="294398"/>
                  </a:lnTo>
                  <a:lnTo>
                    <a:pt x="15303" y="293128"/>
                  </a:lnTo>
                  <a:lnTo>
                    <a:pt x="17056" y="291858"/>
                  </a:lnTo>
                  <a:lnTo>
                    <a:pt x="17322" y="291858"/>
                  </a:lnTo>
                  <a:lnTo>
                    <a:pt x="18948" y="293128"/>
                  </a:lnTo>
                  <a:lnTo>
                    <a:pt x="19850" y="290588"/>
                  </a:lnTo>
                  <a:lnTo>
                    <a:pt x="22275" y="290588"/>
                  </a:lnTo>
                  <a:lnTo>
                    <a:pt x="22910" y="289318"/>
                  </a:lnTo>
                  <a:lnTo>
                    <a:pt x="25298" y="289318"/>
                  </a:lnTo>
                  <a:lnTo>
                    <a:pt x="25273" y="288048"/>
                  </a:lnTo>
                  <a:lnTo>
                    <a:pt x="25400" y="288048"/>
                  </a:lnTo>
                  <a:lnTo>
                    <a:pt x="26047" y="289318"/>
                  </a:lnTo>
                  <a:lnTo>
                    <a:pt x="26911" y="289318"/>
                  </a:lnTo>
                  <a:lnTo>
                    <a:pt x="27051" y="288048"/>
                  </a:lnTo>
                  <a:lnTo>
                    <a:pt x="27292" y="288048"/>
                  </a:lnTo>
                  <a:lnTo>
                    <a:pt x="27559" y="286778"/>
                  </a:lnTo>
                  <a:lnTo>
                    <a:pt x="28562" y="286778"/>
                  </a:lnTo>
                  <a:lnTo>
                    <a:pt x="29032" y="285508"/>
                  </a:lnTo>
                  <a:lnTo>
                    <a:pt x="29476" y="285508"/>
                  </a:lnTo>
                  <a:lnTo>
                    <a:pt x="30048" y="284238"/>
                  </a:lnTo>
                  <a:lnTo>
                    <a:pt x="33070" y="284238"/>
                  </a:lnTo>
                  <a:lnTo>
                    <a:pt x="35902" y="282968"/>
                  </a:lnTo>
                  <a:lnTo>
                    <a:pt x="35598" y="282968"/>
                  </a:lnTo>
                  <a:lnTo>
                    <a:pt x="34353" y="281698"/>
                  </a:lnTo>
                  <a:lnTo>
                    <a:pt x="36309" y="280428"/>
                  </a:lnTo>
                  <a:lnTo>
                    <a:pt x="36741" y="279158"/>
                  </a:lnTo>
                  <a:lnTo>
                    <a:pt x="36372" y="277888"/>
                  </a:lnTo>
                  <a:lnTo>
                    <a:pt x="36906" y="279158"/>
                  </a:lnTo>
                  <a:lnTo>
                    <a:pt x="38595" y="277888"/>
                  </a:lnTo>
                  <a:lnTo>
                    <a:pt x="38658" y="279158"/>
                  </a:lnTo>
                  <a:lnTo>
                    <a:pt x="38862" y="279158"/>
                  </a:lnTo>
                  <a:lnTo>
                    <a:pt x="39230" y="280428"/>
                  </a:lnTo>
                  <a:lnTo>
                    <a:pt x="40208" y="281698"/>
                  </a:lnTo>
                  <a:lnTo>
                    <a:pt x="40678" y="282968"/>
                  </a:lnTo>
                  <a:lnTo>
                    <a:pt x="41287" y="281698"/>
                  </a:lnTo>
                  <a:lnTo>
                    <a:pt x="41795" y="281698"/>
                  </a:lnTo>
                  <a:lnTo>
                    <a:pt x="41998" y="280428"/>
                  </a:lnTo>
                  <a:lnTo>
                    <a:pt x="42494" y="281698"/>
                  </a:lnTo>
                  <a:lnTo>
                    <a:pt x="43268" y="281698"/>
                  </a:lnTo>
                  <a:lnTo>
                    <a:pt x="43434" y="280428"/>
                  </a:lnTo>
                  <a:lnTo>
                    <a:pt x="42862" y="279158"/>
                  </a:lnTo>
                  <a:lnTo>
                    <a:pt x="42595" y="279158"/>
                  </a:lnTo>
                  <a:lnTo>
                    <a:pt x="42570" y="277888"/>
                  </a:lnTo>
                  <a:lnTo>
                    <a:pt x="42672" y="276618"/>
                  </a:lnTo>
                  <a:lnTo>
                    <a:pt x="42799" y="276618"/>
                  </a:lnTo>
                  <a:lnTo>
                    <a:pt x="43154" y="277888"/>
                  </a:lnTo>
                  <a:lnTo>
                    <a:pt x="43510" y="279158"/>
                  </a:lnTo>
                  <a:lnTo>
                    <a:pt x="44513" y="279158"/>
                  </a:lnTo>
                  <a:lnTo>
                    <a:pt x="43878" y="277888"/>
                  </a:lnTo>
                  <a:lnTo>
                    <a:pt x="43268" y="277888"/>
                  </a:lnTo>
                  <a:lnTo>
                    <a:pt x="44386" y="276618"/>
                  </a:lnTo>
                  <a:lnTo>
                    <a:pt x="44107" y="276618"/>
                  </a:lnTo>
                  <a:lnTo>
                    <a:pt x="43980" y="275348"/>
                  </a:lnTo>
                  <a:lnTo>
                    <a:pt x="45224" y="275348"/>
                  </a:lnTo>
                  <a:lnTo>
                    <a:pt x="45085" y="274078"/>
                  </a:lnTo>
                  <a:lnTo>
                    <a:pt x="45123" y="272808"/>
                  </a:lnTo>
                  <a:lnTo>
                    <a:pt x="44208" y="272808"/>
                  </a:lnTo>
                  <a:lnTo>
                    <a:pt x="44208" y="274078"/>
                  </a:lnTo>
                  <a:lnTo>
                    <a:pt x="42227" y="274078"/>
                  </a:lnTo>
                  <a:lnTo>
                    <a:pt x="42494" y="271538"/>
                  </a:lnTo>
                  <a:lnTo>
                    <a:pt x="44818" y="271538"/>
                  </a:lnTo>
                  <a:lnTo>
                    <a:pt x="44589" y="270268"/>
                  </a:lnTo>
                  <a:lnTo>
                    <a:pt x="44615" y="268998"/>
                  </a:lnTo>
                  <a:lnTo>
                    <a:pt x="45224" y="270268"/>
                  </a:lnTo>
                  <a:lnTo>
                    <a:pt x="46507" y="268998"/>
                  </a:lnTo>
                  <a:lnTo>
                    <a:pt x="46837" y="268998"/>
                  </a:lnTo>
                  <a:lnTo>
                    <a:pt x="47548" y="267728"/>
                  </a:lnTo>
                  <a:lnTo>
                    <a:pt x="46126" y="267728"/>
                  </a:lnTo>
                  <a:lnTo>
                    <a:pt x="46202" y="266458"/>
                  </a:lnTo>
                  <a:lnTo>
                    <a:pt x="47078" y="266458"/>
                  </a:lnTo>
                  <a:lnTo>
                    <a:pt x="48653" y="265188"/>
                  </a:lnTo>
                  <a:lnTo>
                    <a:pt x="49263" y="267728"/>
                  </a:lnTo>
                  <a:lnTo>
                    <a:pt x="48717" y="266458"/>
                  </a:lnTo>
                  <a:lnTo>
                    <a:pt x="47942" y="266458"/>
                  </a:lnTo>
                  <a:lnTo>
                    <a:pt x="48082" y="267728"/>
                  </a:lnTo>
                  <a:lnTo>
                    <a:pt x="48348" y="268998"/>
                  </a:lnTo>
                  <a:lnTo>
                    <a:pt x="49491" y="268998"/>
                  </a:lnTo>
                  <a:lnTo>
                    <a:pt x="50139" y="267728"/>
                  </a:lnTo>
                  <a:lnTo>
                    <a:pt x="50774" y="267728"/>
                  </a:lnTo>
                  <a:lnTo>
                    <a:pt x="52387" y="271538"/>
                  </a:lnTo>
                  <a:lnTo>
                    <a:pt x="54508" y="271538"/>
                  </a:lnTo>
                  <a:lnTo>
                    <a:pt x="54749" y="270268"/>
                  </a:lnTo>
                  <a:lnTo>
                    <a:pt x="55219" y="268998"/>
                  </a:lnTo>
                  <a:lnTo>
                    <a:pt x="54749" y="267728"/>
                  </a:lnTo>
                  <a:lnTo>
                    <a:pt x="56934" y="267728"/>
                  </a:lnTo>
                  <a:lnTo>
                    <a:pt x="56896" y="266458"/>
                  </a:lnTo>
                  <a:lnTo>
                    <a:pt x="55791" y="266458"/>
                  </a:lnTo>
                  <a:lnTo>
                    <a:pt x="55829" y="265188"/>
                  </a:lnTo>
                  <a:lnTo>
                    <a:pt x="56197" y="263918"/>
                  </a:lnTo>
                  <a:lnTo>
                    <a:pt x="57912" y="263918"/>
                  </a:lnTo>
                  <a:lnTo>
                    <a:pt x="57340" y="262648"/>
                  </a:lnTo>
                  <a:lnTo>
                    <a:pt x="57137" y="262648"/>
                  </a:lnTo>
                  <a:lnTo>
                    <a:pt x="57569" y="261378"/>
                  </a:lnTo>
                  <a:lnTo>
                    <a:pt x="57772" y="261378"/>
                  </a:lnTo>
                  <a:lnTo>
                    <a:pt x="57543" y="260108"/>
                  </a:lnTo>
                  <a:lnTo>
                    <a:pt x="58242" y="260108"/>
                  </a:lnTo>
                  <a:lnTo>
                    <a:pt x="59321" y="257568"/>
                  </a:lnTo>
                  <a:close/>
                </a:path>
                <a:path w="224154" h="400050">
                  <a:moveTo>
                    <a:pt x="64096" y="399757"/>
                  </a:moveTo>
                  <a:lnTo>
                    <a:pt x="62992" y="398399"/>
                  </a:lnTo>
                  <a:lnTo>
                    <a:pt x="62852" y="398437"/>
                  </a:lnTo>
                  <a:lnTo>
                    <a:pt x="62623" y="398475"/>
                  </a:lnTo>
                  <a:lnTo>
                    <a:pt x="62217" y="399757"/>
                  </a:lnTo>
                  <a:lnTo>
                    <a:pt x="64096" y="399757"/>
                  </a:lnTo>
                  <a:close/>
                </a:path>
                <a:path w="224154" h="400050">
                  <a:moveTo>
                    <a:pt x="67640" y="389953"/>
                  </a:moveTo>
                  <a:lnTo>
                    <a:pt x="67538" y="389559"/>
                  </a:lnTo>
                  <a:lnTo>
                    <a:pt x="66662" y="387794"/>
                  </a:lnTo>
                  <a:lnTo>
                    <a:pt x="66586" y="386638"/>
                  </a:lnTo>
                  <a:lnTo>
                    <a:pt x="66725" y="385394"/>
                  </a:lnTo>
                  <a:lnTo>
                    <a:pt x="66827" y="384911"/>
                  </a:lnTo>
                  <a:lnTo>
                    <a:pt x="66687" y="384276"/>
                  </a:lnTo>
                  <a:lnTo>
                    <a:pt x="66255" y="383311"/>
                  </a:lnTo>
                  <a:lnTo>
                    <a:pt x="65811" y="383235"/>
                  </a:lnTo>
                  <a:lnTo>
                    <a:pt x="65239" y="383717"/>
                  </a:lnTo>
                  <a:lnTo>
                    <a:pt x="64096" y="384759"/>
                  </a:lnTo>
                  <a:lnTo>
                    <a:pt x="62890" y="385673"/>
                  </a:lnTo>
                  <a:lnTo>
                    <a:pt x="61379" y="386994"/>
                  </a:lnTo>
                  <a:lnTo>
                    <a:pt x="61010" y="387400"/>
                  </a:lnTo>
                  <a:lnTo>
                    <a:pt x="60528" y="388442"/>
                  </a:lnTo>
                  <a:lnTo>
                    <a:pt x="60528" y="389153"/>
                  </a:lnTo>
                  <a:lnTo>
                    <a:pt x="59461" y="389242"/>
                  </a:lnTo>
                  <a:lnTo>
                    <a:pt x="59385" y="389801"/>
                  </a:lnTo>
                  <a:lnTo>
                    <a:pt x="59321" y="390118"/>
                  </a:lnTo>
                  <a:lnTo>
                    <a:pt x="60718" y="390118"/>
                  </a:lnTo>
                  <a:lnTo>
                    <a:pt x="60604" y="391591"/>
                  </a:lnTo>
                  <a:lnTo>
                    <a:pt x="60604" y="392912"/>
                  </a:lnTo>
                  <a:lnTo>
                    <a:pt x="60667" y="393357"/>
                  </a:lnTo>
                  <a:lnTo>
                    <a:pt x="60871" y="393763"/>
                  </a:lnTo>
                  <a:lnTo>
                    <a:pt x="61137" y="394195"/>
                  </a:lnTo>
                  <a:lnTo>
                    <a:pt x="61480" y="394398"/>
                  </a:lnTo>
                  <a:lnTo>
                    <a:pt x="62649" y="393395"/>
                  </a:lnTo>
                  <a:lnTo>
                    <a:pt x="63398" y="393039"/>
                  </a:lnTo>
                  <a:lnTo>
                    <a:pt x="64033" y="392595"/>
                  </a:lnTo>
                  <a:lnTo>
                    <a:pt x="64401" y="392315"/>
                  </a:lnTo>
                  <a:lnTo>
                    <a:pt x="64909" y="392036"/>
                  </a:lnTo>
                  <a:lnTo>
                    <a:pt x="65049" y="391680"/>
                  </a:lnTo>
                  <a:lnTo>
                    <a:pt x="65316" y="390791"/>
                  </a:lnTo>
                  <a:lnTo>
                    <a:pt x="65989" y="390321"/>
                  </a:lnTo>
                  <a:lnTo>
                    <a:pt x="66789" y="390156"/>
                  </a:lnTo>
                  <a:lnTo>
                    <a:pt x="67640" y="389953"/>
                  </a:lnTo>
                  <a:close/>
                </a:path>
                <a:path w="224154" h="400050">
                  <a:moveTo>
                    <a:pt x="77622" y="362864"/>
                  </a:moveTo>
                  <a:lnTo>
                    <a:pt x="77152" y="362750"/>
                  </a:lnTo>
                  <a:lnTo>
                    <a:pt x="76822" y="362712"/>
                  </a:lnTo>
                  <a:lnTo>
                    <a:pt x="76111" y="362508"/>
                  </a:lnTo>
                  <a:lnTo>
                    <a:pt x="75514" y="362064"/>
                  </a:lnTo>
                  <a:lnTo>
                    <a:pt x="75311" y="362229"/>
                  </a:lnTo>
                  <a:lnTo>
                    <a:pt x="74599" y="362673"/>
                  </a:lnTo>
                  <a:lnTo>
                    <a:pt x="74091" y="363347"/>
                  </a:lnTo>
                  <a:lnTo>
                    <a:pt x="73494" y="363905"/>
                  </a:lnTo>
                  <a:lnTo>
                    <a:pt x="73190" y="364147"/>
                  </a:lnTo>
                  <a:lnTo>
                    <a:pt x="72948" y="364515"/>
                  </a:lnTo>
                  <a:lnTo>
                    <a:pt x="71869" y="364832"/>
                  </a:lnTo>
                  <a:lnTo>
                    <a:pt x="71437" y="365315"/>
                  </a:lnTo>
                  <a:lnTo>
                    <a:pt x="70967" y="365874"/>
                  </a:lnTo>
                  <a:lnTo>
                    <a:pt x="70700" y="366229"/>
                  </a:lnTo>
                  <a:lnTo>
                    <a:pt x="70256" y="366471"/>
                  </a:lnTo>
                  <a:lnTo>
                    <a:pt x="69951" y="366826"/>
                  </a:lnTo>
                  <a:lnTo>
                    <a:pt x="69684" y="367195"/>
                  </a:lnTo>
                  <a:lnTo>
                    <a:pt x="69481" y="367665"/>
                  </a:lnTo>
                  <a:lnTo>
                    <a:pt x="69253" y="368071"/>
                  </a:lnTo>
                  <a:lnTo>
                    <a:pt x="69684" y="368312"/>
                  </a:lnTo>
                  <a:lnTo>
                    <a:pt x="70091" y="368706"/>
                  </a:lnTo>
                  <a:lnTo>
                    <a:pt x="71094" y="368706"/>
                  </a:lnTo>
                  <a:lnTo>
                    <a:pt x="71666" y="368427"/>
                  </a:lnTo>
                  <a:lnTo>
                    <a:pt x="72377" y="368185"/>
                  </a:lnTo>
                  <a:lnTo>
                    <a:pt x="72948" y="368427"/>
                  </a:lnTo>
                  <a:lnTo>
                    <a:pt x="72986" y="368871"/>
                  </a:lnTo>
                  <a:lnTo>
                    <a:pt x="72644" y="369468"/>
                  </a:lnTo>
                  <a:lnTo>
                    <a:pt x="72110" y="370306"/>
                  </a:lnTo>
                  <a:lnTo>
                    <a:pt x="71767" y="371436"/>
                  </a:lnTo>
                  <a:lnTo>
                    <a:pt x="71069" y="371944"/>
                  </a:lnTo>
                  <a:lnTo>
                    <a:pt x="70358" y="372389"/>
                  </a:lnTo>
                  <a:lnTo>
                    <a:pt x="70256" y="373037"/>
                  </a:lnTo>
                  <a:lnTo>
                    <a:pt x="69418" y="374116"/>
                  </a:lnTo>
                  <a:lnTo>
                    <a:pt x="69684" y="374675"/>
                  </a:lnTo>
                  <a:lnTo>
                    <a:pt x="70459" y="375069"/>
                  </a:lnTo>
                  <a:lnTo>
                    <a:pt x="70929" y="374827"/>
                  </a:lnTo>
                  <a:lnTo>
                    <a:pt x="71704" y="374586"/>
                  </a:lnTo>
                  <a:lnTo>
                    <a:pt x="72072" y="374307"/>
                  </a:lnTo>
                  <a:lnTo>
                    <a:pt x="72440" y="374065"/>
                  </a:lnTo>
                  <a:lnTo>
                    <a:pt x="72682" y="373951"/>
                  </a:lnTo>
                  <a:lnTo>
                    <a:pt x="72986" y="373913"/>
                  </a:lnTo>
                  <a:lnTo>
                    <a:pt x="73926" y="372592"/>
                  </a:lnTo>
                  <a:lnTo>
                    <a:pt x="76987" y="371830"/>
                  </a:lnTo>
                  <a:lnTo>
                    <a:pt x="76822" y="371436"/>
                  </a:lnTo>
                  <a:lnTo>
                    <a:pt x="76758" y="371233"/>
                  </a:lnTo>
                  <a:lnTo>
                    <a:pt x="76517" y="370713"/>
                  </a:lnTo>
                  <a:lnTo>
                    <a:pt x="76111" y="370230"/>
                  </a:lnTo>
                  <a:lnTo>
                    <a:pt x="76009" y="369709"/>
                  </a:lnTo>
                  <a:lnTo>
                    <a:pt x="75742" y="367106"/>
                  </a:lnTo>
                  <a:lnTo>
                    <a:pt x="75946" y="365188"/>
                  </a:lnTo>
                  <a:lnTo>
                    <a:pt x="76555" y="364591"/>
                  </a:lnTo>
                  <a:lnTo>
                    <a:pt x="76949" y="363994"/>
                  </a:lnTo>
                  <a:lnTo>
                    <a:pt x="77127" y="363588"/>
                  </a:lnTo>
                  <a:lnTo>
                    <a:pt x="77355" y="363232"/>
                  </a:lnTo>
                  <a:lnTo>
                    <a:pt x="77622" y="362864"/>
                  </a:lnTo>
                  <a:close/>
                </a:path>
                <a:path w="224154" h="400050">
                  <a:moveTo>
                    <a:pt x="78105" y="388239"/>
                  </a:moveTo>
                  <a:lnTo>
                    <a:pt x="77927" y="387718"/>
                  </a:lnTo>
                  <a:lnTo>
                    <a:pt x="77190" y="387794"/>
                  </a:lnTo>
                  <a:lnTo>
                    <a:pt x="76885" y="387794"/>
                  </a:lnTo>
                  <a:lnTo>
                    <a:pt x="76581" y="388239"/>
                  </a:lnTo>
                  <a:lnTo>
                    <a:pt x="75984" y="388835"/>
                  </a:lnTo>
                  <a:lnTo>
                    <a:pt x="75336" y="389559"/>
                  </a:lnTo>
                  <a:lnTo>
                    <a:pt x="75069" y="389432"/>
                  </a:lnTo>
                  <a:lnTo>
                    <a:pt x="74968" y="388950"/>
                  </a:lnTo>
                  <a:lnTo>
                    <a:pt x="74904" y="387997"/>
                  </a:lnTo>
                  <a:lnTo>
                    <a:pt x="74866" y="386880"/>
                  </a:lnTo>
                  <a:lnTo>
                    <a:pt x="74904" y="385800"/>
                  </a:lnTo>
                  <a:lnTo>
                    <a:pt x="74904" y="384035"/>
                  </a:lnTo>
                  <a:lnTo>
                    <a:pt x="72377" y="380238"/>
                  </a:lnTo>
                  <a:lnTo>
                    <a:pt x="71539" y="379831"/>
                  </a:lnTo>
                  <a:lnTo>
                    <a:pt x="70967" y="381711"/>
                  </a:lnTo>
                  <a:lnTo>
                    <a:pt x="71843" y="384035"/>
                  </a:lnTo>
                  <a:lnTo>
                    <a:pt x="70154" y="385838"/>
                  </a:lnTo>
                  <a:lnTo>
                    <a:pt x="71437" y="386080"/>
                  </a:lnTo>
                  <a:lnTo>
                    <a:pt x="71640" y="386791"/>
                  </a:lnTo>
                  <a:lnTo>
                    <a:pt x="70929" y="388442"/>
                  </a:lnTo>
                  <a:lnTo>
                    <a:pt x="70904" y="389191"/>
                  </a:lnTo>
                  <a:lnTo>
                    <a:pt x="70929" y="390042"/>
                  </a:lnTo>
                  <a:lnTo>
                    <a:pt x="71031" y="391274"/>
                  </a:lnTo>
                  <a:lnTo>
                    <a:pt x="70827" y="392518"/>
                  </a:lnTo>
                  <a:lnTo>
                    <a:pt x="70764" y="393801"/>
                  </a:lnTo>
                  <a:lnTo>
                    <a:pt x="70726" y="395439"/>
                  </a:lnTo>
                  <a:lnTo>
                    <a:pt x="71475" y="396036"/>
                  </a:lnTo>
                  <a:lnTo>
                    <a:pt x="73050" y="396074"/>
                  </a:lnTo>
                  <a:lnTo>
                    <a:pt x="73520" y="396113"/>
                  </a:lnTo>
                  <a:lnTo>
                    <a:pt x="73990" y="396278"/>
                  </a:lnTo>
                  <a:lnTo>
                    <a:pt x="74663" y="396405"/>
                  </a:lnTo>
                  <a:lnTo>
                    <a:pt x="74333" y="393484"/>
                  </a:lnTo>
                  <a:lnTo>
                    <a:pt x="75006" y="390880"/>
                  </a:lnTo>
                  <a:lnTo>
                    <a:pt x="77355" y="388797"/>
                  </a:lnTo>
                  <a:lnTo>
                    <a:pt x="77800" y="389039"/>
                  </a:lnTo>
                  <a:lnTo>
                    <a:pt x="77965" y="388874"/>
                  </a:lnTo>
                  <a:lnTo>
                    <a:pt x="78105" y="388239"/>
                  </a:lnTo>
                  <a:close/>
                </a:path>
                <a:path w="224154" h="400050">
                  <a:moveTo>
                    <a:pt x="79413" y="337578"/>
                  </a:moveTo>
                  <a:close/>
                </a:path>
                <a:path w="224154" h="400050">
                  <a:moveTo>
                    <a:pt x="81191" y="284276"/>
                  </a:moveTo>
                  <a:lnTo>
                    <a:pt x="81064" y="281736"/>
                  </a:lnTo>
                  <a:lnTo>
                    <a:pt x="80518" y="283006"/>
                  </a:lnTo>
                  <a:lnTo>
                    <a:pt x="79349" y="284276"/>
                  </a:lnTo>
                  <a:lnTo>
                    <a:pt x="81191" y="284276"/>
                  </a:lnTo>
                  <a:close/>
                </a:path>
                <a:path w="224154" h="400050">
                  <a:moveTo>
                    <a:pt x="82410" y="279196"/>
                  </a:moveTo>
                  <a:lnTo>
                    <a:pt x="82207" y="277926"/>
                  </a:lnTo>
                  <a:lnTo>
                    <a:pt x="82143" y="279196"/>
                  </a:lnTo>
                  <a:lnTo>
                    <a:pt x="82410" y="279196"/>
                  </a:lnTo>
                  <a:close/>
                </a:path>
                <a:path w="224154" h="400050">
                  <a:moveTo>
                    <a:pt x="83654" y="280466"/>
                  </a:moveTo>
                  <a:lnTo>
                    <a:pt x="83248" y="279196"/>
                  </a:lnTo>
                  <a:lnTo>
                    <a:pt x="82537" y="279196"/>
                  </a:lnTo>
                  <a:lnTo>
                    <a:pt x="83388" y="280466"/>
                  </a:lnTo>
                  <a:lnTo>
                    <a:pt x="83654" y="280466"/>
                  </a:lnTo>
                  <a:close/>
                </a:path>
                <a:path w="224154" h="400050">
                  <a:moveTo>
                    <a:pt x="87223" y="276656"/>
                  </a:moveTo>
                  <a:lnTo>
                    <a:pt x="87185" y="276491"/>
                  </a:lnTo>
                  <a:lnTo>
                    <a:pt x="87122" y="276656"/>
                  </a:lnTo>
                  <a:close/>
                </a:path>
                <a:path w="224154" h="400050">
                  <a:moveTo>
                    <a:pt x="87693" y="275386"/>
                  </a:moveTo>
                  <a:lnTo>
                    <a:pt x="86982" y="275386"/>
                  </a:lnTo>
                  <a:lnTo>
                    <a:pt x="87185" y="276491"/>
                  </a:lnTo>
                  <a:lnTo>
                    <a:pt x="87693" y="275386"/>
                  </a:lnTo>
                  <a:close/>
                </a:path>
                <a:path w="224154" h="400050">
                  <a:moveTo>
                    <a:pt x="88798" y="399757"/>
                  </a:moveTo>
                  <a:lnTo>
                    <a:pt x="87998" y="398805"/>
                  </a:lnTo>
                  <a:lnTo>
                    <a:pt x="86880" y="399364"/>
                  </a:lnTo>
                  <a:lnTo>
                    <a:pt x="86474" y="398475"/>
                  </a:lnTo>
                  <a:lnTo>
                    <a:pt x="84696" y="399034"/>
                  </a:lnTo>
                  <a:lnTo>
                    <a:pt x="85064" y="397243"/>
                  </a:lnTo>
                  <a:lnTo>
                    <a:pt x="84391" y="398157"/>
                  </a:lnTo>
                  <a:lnTo>
                    <a:pt x="84251" y="398919"/>
                  </a:lnTo>
                  <a:lnTo>
                    <a:pt x="84632" y="399757"/>
                  </a:lnTo>
                  <a:lnTo>
                    <a:pt x="88798" y="399757"/>
                  </a:lnTo>
                  <a:close/>
                </a:path>
                <a:path w="224154" h="400050">
                  <a:moveTo>
                    <a:pt x="90652" y="389636"/>
                  </a:moveTo>
                  <a:lnTo>
                    <a:pt x="90512" y="389636"/>
                  </a:lnTo>
                  <a:lnTo>
                    <a:pt x="90284" y="389597"/>
                  </a:lnTo>
                  <a:lnTo>
                    <a:pt x="90017" y="389318"/>
                  </a:lnTo>
                  <a:lnTo>
                    <a:pt x="89636" y="389077"/>
                  </a:lnTo>
                  <a:lnTo>
                    <a:pt x="89166" y="388200"/>
                  </a:lnTo>
                  <a:lnTo>
                    <a:pt x="89065" y="387959"/>
                  </a:lnTo>
                  <a:lnTo>
                    <a:pt x="88900" y="387311"/>
                  </a:lnTo>
                  <a:lnTo>
                    <a:pt x="88493" y="386435"/>
                  </a:lnTo>
                  <a:lnTo>
                    <a:pt x="88125" y="386359"/>
                  </a:lnTo>
                  <a:lnTo>
                    <a:pt x="87833" y="385953"/>
                  </a:lnTo>
                  <a:lnTo>
                    <a:pt x="87744" y="385559"/>
                  </a:lnTo>
                  <a:lnTo>
                    <a:pt x="88303" y="385076"/>
                  </a:lnTo>
                  <a:lnTo>
                    <a:pt x="88341" y="384949"/>
                  </a:lnTo>
                  <a:lnTo>
                    <a:pt x="87718" y="384556"/>
                  </a:lnTo>
                  <a:lnTo>
                    <a:pt x="87414" y="384149"/>
                  </a:lnTo>
                  <a:lnTo>
                    <a:pt x="87287" y="383997"/>
                  </a:lnTo>
                  <a:lnTo>
                    <a:pt x="86715" y="384149"/>
                  </a:lnTo>
                  <a:lnTo>
                    <a:pt x="86410" y="384073"/>
                  </a:lnTo>
                  <a:lnTo>
                    <a:pt x="85432" y="383959"/>
                  </a:lnTo>
                  <a:lnTo>
                    <a:pt x="84861" y="384759"/>
                  </a:lnTo>
                  <a:lnTo>
                    <a:pt x="84150" y="384949"/>
                  </a:lnTo>
                  <a:lnTo>
                    <a:pt x="83286" y="385152"/>
                  </a:lnTo>
                  <a:lnTo>
                    <a:pt x="83007" y="385914"/>
                  </a:lnTo>
                  <a:lnTo>
                    <a:pt x="82067" y="385953"/>
                  </a:lnTo>
                  <a:lnTo>
                    <a:pt x="81800" y="385076"/>
                  </a:lnTo>
                  <a:lnTo>
                    <a:pt x="81368" y="385559"/>
                  </a:lnTo>
                  <a:lnTo>
                    <a:pt x="80759" y="385673"/>
                  </a:lnTo>
                  <a:lnTo>
                    <a:pt x="80187" y="385838"/>
                  </a:lnTo>
                  <a:lnTo>
                    <a:pt x="79248" y="385076"/>
                  </a:lnTo>
                  <a:lnTo>
                    <a:pt x="78968" y="385356"/>
                  </a:lnTo>
                  <a:lnTo>
                    <a:pt x="78714" y="385991"/>
                  </a:lnTo>
                  <a:lnTo>
                    <a:pt x="78600" y="386194"/>
                  </a:lnTo>
                  <a:lnTo>
                    <a:pt x="78498" y="386435"/>
                  </a:lnTo>
                  <a:lnTo>
                    <a:pt x="78409" y="387311"/>
                  </a:lnTo>
                  <a:lnTo>
                    <a:pt x="78295" y="387959"/>
                  </a:lnTo>
                  <a:lnTo>
                    <a:pt x="79209" y="388073"/>
                  </a:lnTo>
                  <a:lnTo>
                    <a:pt x="79578" y="388200"/>
                  </a:lnTo>
                  <a:lnTo>
                    <a:pt x="79921" y="388480"/>
                  </a:lnTo>
                  <a:lnTo>
                    <a:pt x="80149" y="388594"/>
                  </a:lnTo>
                  <a:lnTo>
                    <a:pt x="79997" y="389636"/>
                  </a:lnTo>
                  <a:lnTo>
                    <a:pt x="79641" y="390563"/>
                  </a:lnTo>
                  <a:lnTo>
                    <a:pt x="79717" y="391160"/>
                  </a:lnTo>
                  <a:lnTo>
                    <a:pt x="79921" y="392112"/>
                  </a:lnTo>
                  <a:lnTo>
                    <a:pt x="80619" y="392874"/>
                  </a:lnTo>
                  <a:lnTo>
                    <a:pt x="81267" y="393077"/>
                  </a:lnTo>
                  <a:lnTo>
                    <a:pt x="81864" y="393242"/>
                  </a:lnTo>
                  <a:lnTo>
                    <a:pt x="82981" y="393915"/>
                  </a:lnTo>
                  <a:lnTo>
                    <a:pt x="83413" y="392684"/>
                  </a:lnTo>
                  <a:lnTo>
                    <a:pt x="84861" y="392684"/>
                  </a:lnTo>
                  <a:lnTo>
                    <a:pt x="85674" y="391922"/>
                  </a:lnTo>
                  <a:lnTo>
                    <a:pt x="86106" y="390601"/>
                  </a:lnTo>
                  <a:lnTo>
                    <a:pt x="86842" y="391160"/>
                  </a:lnTo>
                  <a:lnTo>
                    <a:pt x="87922" y="390994"/>
                  </a:lnTo>
                  <a:lnTo>
                    <a:pt x="88861" y="390918"/>
                  </a:lnTo>
                  <a:lnTo>
                    <a:pt x="89979" y="390601"/>
                  </a:lnTo>
                  <a:lnTo>
                    <a:pt x="90106" y="390563"/>
                  </a:lnTo>
                  <a:lnTo>
                    <a:pt x="90347" y="389991"/>
                  </a:lnTo>
                  <a:lnTo>
                    <a:pt x="90652" y="389636"/>
                  </a:lnTo>
                  <a:close/>
                </a:path>
                <a:path w="224154" h="400050">
                  <a:moveTo>
                    <a:pt x="95199" y="337908"/>
                  </a:moveTo>
                  <a:lnTo>
                    <a:pt x="93954" y="337908"/>
                  </a:lnTo>
                  <a:lnTo>
                    <a:pt x="93980" y="339178"/>
                  </a:lnTo>
                  <a:lnTo>
                    <a:pt x="95199" y="337908"/>
                  </a:lnTo>
                  <a:close/>
                </a:path>
                <a:path w="224154" h="400050">
                  <a:moveTo>
                    <a:pt x="95973" y="353377"/>
                  </a:moveTo>
                  <a:lnTo>
                    <a:pt x="95872" y="352945"/>
                  </a:lnTo>
                  <a:lnTo>
                    <a:pt x="95872" y="352666"/>
                  </a:lnTo>
                  <a:lnTo>
                    <a:pt x="95326" y="352742"/>
                  </a:lnTo>
                  <a:lnTo>
                    <a:pt x="94754" y="352856"/>
                  </a:lnTo>
                  <a:lnTo>
                    <a:pt x="94183" y="352945"/>
                  </a:lnTo>
                  <a:lnTo>
                    <a:pt x="94043" y="352628"/>
                  </a:lnTo>
                  <a:lnTo>
                    <a:pt x="93573" y="353225"/>
                  </a:lnTo>
                  <a:lnTo>
                    <a:pt x="92773" y="354507"/>
                  </a:lnTo>
                  <a:lnTo>
                    <a:pt x="92633" y="354507"/>
                  </a:lnTo>
                  <a:lnTo>
                    <a:pt x="92468" y="354101"/>
                  </a:lnTo>
                  <a:lnTo>
                    <a:pt x="92265" y="353656"/>
                  </a:lnTo>
                  <a:lnTo>
                    <a:pt x="93040" y="352704"/>
                  </a:lnTo>
                  <a:lnTo>
                    <a:pt x="92633" y="351942"/>
                  </a:lnTo>
                  <a:lnTo>
                    <a:pt x="92367" y="351307"/>
                  </a:lnTo>
                  <a:lnTo>
                    <a:pt x="92265" y="350735"/>
                  </a:lnTo>
                  <a:lnTo>
                    <a:pt x="92697" y="349821"/>
                  </a:lnTo>
                  <a:lnTo>
                    <a:pt x="92595" y="349186"/>
                  </a:lnTo>
                  <a:lnTo>
                    <a:pt x="92837" y="346583"/>
                  </a:lnTo>
                  <a:lnTo>
                    <a:pt x="91630" y="345897"/>
                  </a:lnTo>
                  <a:lnTo>
                    <a:pt x="90614" y="344906"/>
                  </a:lnTo>
                  <a:lnTo>
                    <a:pt x="90106" y="345020"/>
                  </a:lnTo>
                  <a:lnTo>
                    <a:pt x="88290" y="346735"/>
                  </a:lnTo>
                  <a:lnTo>
                    <a:pt x="88290" y="351828"/>
                  </a:lnTo>
                  <a:lnTo>
                    <a:pt x="87617" y="351624"/>
                  </a:lnTo>
                  <a:lnTo>
                    <a:pt x="86652" y="351307"/>
                  </a:lnTo>
                  <a:lnTo>
                    <a:pt x="86614" y="350380"/>
                  </a:lnTo>
                  <a:lnTo>
                    <a:pt x="87147" y="349821"/>
                  </a:lnTo>
                  <a:lnTo>
                    <a:pt x="87490" y="349186"/>
                  </a:lnTo>
                  <a:lnTo>
                    <a:pt x="88226" y="351307"/>
                  </a:lnTo>
                  <a:lnTo>
                    <a:pt x="88290" y="351828"/>
                  </a:lnTo>
                  <a:lnTo>
                    <a:pt x="88290" y="346735"/>
                  </a:lnTo>
                  <a:lnTo>
                    <a:pt x="87858" y="347141"/>
                  </a:lnTo>
                  <a:lnTo>
                    <a:pt x="86271" y="349821"/>
                  </a:lnTo>
                  <a:lnTo>
                    <a:pt x="84797" y="352018"/>
                  </a:lnTo>
                  <a:lnTo>
                    <a:pt x="84023" y="353263"/>
                  </a:lnTo>
                  <a:lnTo>
                    <a:pt x="82740" y="354304"/>
                  </a:lnTo>
                  <a:lnTo>
                    <a:pt x="81394" y="355739"/>
                  </a:lnTo>
                  <a:lnTo>
                    <a:pt x="81102" y="356260"/>
                  </a:lnTo>
                  <a:lnTo>
                    <a:pt x="80822" y="356666"/>
                  </a:lnTo>
                  <a:lnTo>
                    <a:pt x="82778" y="356984"/>
                  </a:lnTo>
                  <a:lnTo>
                    <a:pt x="83146" y="356666"/>
                  </a:lnTo>
                  <a:lnTo>
                    <a:pt x="82677" y="355066"/>
                  </a:lnTo>
                  <a:lnTo>
                    <a:pt x="83146" y="354977"/>
                  </a:lnTo>
                  <a:lnTo>
                    <a:pt x="83553" y="354825"/>
                  </a:lnTo>
                  <a:lnTo>
                    <a:pt x="85026" y="354787"/>
                  </a:lnTo>
                  <a:lnTo>
                    <a:pt x="85585" y="354507"/>
                  </a:lnTo>
                  <a:lnTo>
                    <a:pt x="85712" y="354101"/>
                  </a:lnTo>
                  <a:lnTo>
                    <a:pt x="85839" y="352704"/>
                  </a:lnTo>
                  <a:lnTo>
                    <a:pt x="87591" y="352704"/>
                  </a:lnTo>
                  <a:lnTo>
                    <a:pt x="88607" y="353949"/>
                  </a:lnTo>
                  <a:lnTo>
                    <a:pt x="88646" y="354507"/>
                  </a:lnTo>
                  <a:lnTo>
                    <a:pt x="88417" y="355587"/>
                  </a:lnTo>
                  <a:lnTo>
                    <a:pt x="88341" y="357466"/>
                  </a:lnTo>
                  <a:lnTo>
                    <a:pt x="88493" y="358584"/>
                  </a:lnTo>
                  <a:lnTo>
                    <a:pt x="88938" y="360222"/>
                  </a:lnTo>
                  <a:lnTo>
                    <a:pt x="89636" y="360426"/>
                  </a:lnTo>
                  <a:lnTo>
                    <a:pt x="91262" y="360260"/>
                  </a:lnTo>
                  <a:lnTo>
                    <a:pt x="92062" y="360349"/>
                  </a:lnTo>
                  <a:lnTo>
                    <a:pt x="92062" y="361632"/>
                  </a:lnTo>
                  <a:lnTo>
                    <a:pt x="93179" y="360781"/>
                  </a:lnTo>
                  <a:lnTo>
                    <a:pt x="92976" y="360260"/>
                  </a:lnTo>
                  <a:lnTo>
                    <a:pt x="92367" y="358749"/>
                  </a:lnTo>
                  <a:lnTo>
                    <a:pt x="92430" y="357466"/>
                  </a:lnTo>
                  <a:lnTo>
                    <a:pt x="93040" y="356260"/>
                  </a:lnTo>
                  <a:lnTo>
                    <a:pt x="93421" y="354545"/>
                  </a:lnTo>
                  <a:lnTo>
                    <a:pt x="93510" y="354177"/>
                  </a:lnTo>
                  <a:lnTo>
                    <a:pt x="95262" y="354304"/>
                  </a:lnTo>
                  <a:lnTo>
                    <a:pt x="95389" y="354177"/>
                  </a:lnTo>
                  <a:lnTo>
                    <a:pt x="95669" y="353949"/>
                  </a:lnTo>
                  <a:lnTo>
                    <a:pt x="95796" y="353656"/>
                  </a:lnTo>
                  <a:lnTo>
                    <a:pt x="95973" y="353377"/>
                  </a:lnTo>
                  <a:close/>
                </a:path>
                <a:path w="224154" h="400050">
                  <a:moveTo>
                    <a:pt x="96062" y="377278"/>
                  </a:moveTo>
                  <a:lnTo>
                    <a:pt x="95592" y="377278"/>
                  </a:lnTo>
                  <a:lnTo>
                    <a:pt x="94754" y="376008"/>
                  </a:lnTo>
                  <a:lnTo>
                    <a:pt x="94526" y="376008"/>
                  </a:lnTo>
                  <a:lnTo>
                    <a:pt x="93980" y="377278"/>
                  </a:lnTo>
                  <a:lnTo>
                    <a:pt x="93853" y="377278"/>
                  </a:lnTo>
                  <a:lnTo>
                    <a:pt x="94856" y="378548"/>
                  </a:lnTo>
                  <a:lnTo>
                    <a:pt x="95796" y="378548"/>
                  </a:lnTo>
                  <a:lnTo>
                    <a:pt x="96062" y="377278"/>
                  </a:lnTo>
                  <a:close/>
                </a:path>
                <a:path w="224154" h="400050">
                  <a:moveTo>
                    <a:pt x="97815" y="316318"/>
                  </a:moveTo>
                  <a:lnTo>
                    <a:pt x="97485" y="316318"/>
                  </a:lnTo>
                  <a:lnTo>
                    <a:pt x="96570" y="317588"/>
                  </a:lnTo>
                  <a:lnTo>
                    <a:pt x="95694" y="318858"/>
                  </a:lnTo>
                  <a:lnTo>
                    <a:pt x="93649" y="321398"/>
                  </a:lnTo>
                  <a:lnTo>
                    <a:pt x="92506" y="322668"/>
                  </a:lnTo>
                  <a:lnTo>
                    <a:pt x="90817" y="323938"/>
                  </a:lnTo>
                  <a:lnTo>
                    <a:pt x="89636" y="326478"/>
                  </a:lnTo>
                  <a:lnTo>
                    <a:pt x="89674" y="327748"/>
                  </a:lnTo>
                  <a:lnTo>
                    <a:pt x="89877" y="327748"/>
                  </a:lnTo>
                  <a:lnTo>
                    <a:pt x="90919" y="326478"/>
                  </a:lnTo>
                  <a:lnTo>
                    <a:pt x="93078" y="323938"/>
                  </a:lnTo>
                  <a:lnTo>
                    <a:pt x="93954" y="325208"/>
                  </a:lnTo>
                  <a:lnTo>
                    <a:pt x="93472" y="325208"/>
                  </a:lnTo>
                  <a:lnTo>
                    <a:pt x="93141" y="326478"/>
                  </a:lnTo>
                  <a:lnTo>
                    <a:pt x="92367" y="326478"/>
                  </a:lnTo>
                  <a:lnTo>
                    <a:pt x="91935" y="327748"/>
                  </a:lnTo>
                  <a:lnTo>
                    <a:pt x="91960" y="329018"/>
                  </a:lnTo>
                  <a:lnTo>
                    <a:pt x="94894" y="329018"/>
                  </a:lnTo>
                  <a:lnTo>
                    <a:pt x="95999" y="327748"/>
                  </a:lnTo>
                  <a:lnTo>
                    <a:pt x="94716" y="327748"/>
                  </a:lnTo>
                  <a:lnTo>
                    <a:pt x="95999" y="325208"/>
                  </a:lnTo>
                  <a:lnTo>
                    <a:pt x="96608" y="323938"/>
                  </a:lnTo>
                  <a:lnTo>
                    <a:pt x="96812" y="323938"/>
                  </a:lnTo>
                  <a:lnTo>
                    <a:pt x="97078" y="322668"/>
                  </a:lnTo>
                  <a:lnTo>
                    <a:pt x="93446" y="322668"/>
                  </a:lnTo>
                  <a:lnTo>
                    <a:pt x="94894" y="320128"/>
                  </a:lnTo>
                  <a:lnTo>
                    <a:pt x="97015" y="318858"/>
                  </a:lnTo>
                  <a:lnTo>
                    <a:pt x="97815" y="316318"/>
                  </a:lnTo>
                  <a:close/>
                </a:path>
                <a:path w="224154" h="400050">
                  <a:moveTo>
                    <a:pt x="99402" y="399757"/>
                  </a:moveTo>
                  <a:lnTo>
                    <a:pt x="99237" y="399084"/>
                  </a:lnTo>
                  <a:lnTo>
                    <a:pt x="99034" y="398399"/>
                  </a:lnTo>
                  <a:lnTo>
                    <a:pt x="98894" y="397764"/>
                  </a:lnTo>
                  <a:lnTo>
                    <a:pt x="97548" y="398233"/>
                  </a:lnTo>
                  <a:lnTo>
                    <a:pt x="97510" y="398475"/>
                  </a:lnTo>
                  <a:lnTo>
                    <a:pt x="98564" y="399757"/>
                  </a:lnTo>
                  <a:lnTo>
                    <a:pt x="99402" y="399757"/>
                  </a:lnTo>
                  <a:close/>
                </a:path>
                <a:path w="224154" h="400050">
                  <a:moveTo>
                    <a:pt x="100711" y="389470"/>
                  </a:moveTo>
                  <a:lnTo>
                    <a:pt x="100139" y="389839"/>
                  </a:lnTo>
                  <a:lnTo>
                    <a:pt x="99707" y="390156"/>
                  </a:lnTo>
                  <a:lnTo>
                    <a:pt x="99161" y="390474"/>
                  </a:lnTo>
                  <a:lnTo>
                    <a:pt x="99275" y="387553"/>
                  </a:lnTo>
                  <a:lnTo>
                    <a:pt x="99225" y="386676"/>
                  </a:lnTo>
                  <a:lnTo>
                    <a:pt x="99021" y="384759"/>
                  </a:lnTo>
                  <a:lnTo>
                    <a:pt x="99034" y="383717"/>
                  </a:lnTo>
                  <a:lnTo>
                    <a:pt x="99326" y="382155"/>
                  </a:lnTo>
                  <a:lnTo>
                    <a:pt x="97459" y="380796"/>
                  </a:lnTo>
                  <a:lnTo>
                    <a:pt x="96939" y="380631"/>
                  </a:lnTo>
                  <a:lnTo>
                    <a:pt x="95669" y="380796"/>
                  </a:lnTo>
                  <a:lnTo>
                    <a:pt x="94957" y="380669"/>
                  </a:lnTo>
                  <a:lnTo>
                    <a:pt x="94183" y="380034"/>
                  </a:lnTo>
                  <a:lnTo>
                    <a:pt x="93548" y="380428"/>
                  </a:lnTo>
                  <a:lnTo>
                    <a:pt x="93472" y="380796"/>
                  </a:lnTo>
                  <a:lnTo>
                    <a:pt x="93916" y="382638"/>
                  </a:lnTo>
                  <a:lnTo>
                    <a:pt x="93751" y="383717"/>
                  </a:lnTo>
                  <a:lnTo>
                    <a:pt x="93649" y="384759"/>
                  </a:lnTo>
                  <a:lnTo>
                    <a:pt x="93548" y="385432"/>
                  </a:lnTo>
                  <a:lnTo>
                    <a:pt x="93281" y="386118"/>
                  </a:lnTo>
                  <a:lnTo>
                    <a:pt x="93167" y="386676"/>
                  </a:lnTo>
                  <a:lnTo>
                    <a:pt x="93040" y="387553"/>
                  </a:lnTo>
                  <a:lnTo>
                    <a:pt x="92532" y="387921"/>
                  </a:lnTo>
                  <a:lnTo>
                    <a:pt x="90855" y="386994"/>
                  </a:lnTo>
                  <a:lnTo>
                    <a:pt x="90411" y="388353"/>
                  </a:lnTo>
                  <a:lnTo>
                    <a:pt x="91160" y="388480"/>
                  </a:lnTo>
                  <a:lnTo>
                    <a:pt x="91935" y="388721"/>
                  </a:lnTo>
                  <a:lnTo>
                    <a:pt x="92938" y="388594"/>
                  </a:lnTo>
                  <a:lnTo>
                    <a:pt x="93129" y="387921"/>
                  </a:lnTo>
                  <a:lnTo>
                    <a:pt x="93649" y="387197"/>
                  </a:lnTo>
                  <a:lnTo>
                    <a:pt x="93916" y="386956"/>
                  </a:lnTo>
                  <a:lnTo>
                    <a:pt x="94145" y="386676"/>
                  </a:lnTo>
                  <a:lnTo>
                    <a:pt x="94449" y="387350"/>
                  </a:lnTo>
                  <a:lnTo>
                    <a:pt x="94551" y="388112"/>
                  </a:lnTo>
                  <a:lnTo>
                    <a:pt x="94107" y="388353"/>
                  </a:lnTo>
                  <a:lnTo>
                    <a:pt x="93992" y="388759"/>
                  </a:lnTo>
                  <a:lnTo>
                    <a:pt x="94881" y="390994"/>
                  </a:lnTo>
                  <a:lnTo>
                    <a:pt x="94919" y="391680"/>
                  </a:lnTo>
                  <a:lnTo>
                    <a:pt x="94145" y="392722"/>
                  </a:lnTo>
                  <a:lnTo>
                    <a:pt x="94919" y="393674"/>
                  </a:lnTo>
                  <a:lnTo>
                    <a:pt x="94996" y="394677"/>
                  </a:lnTo>
                  <a:lnTo>
                    <a:pt x="95097" y="395236"/>
                  </a:lnTo>
                  <a:lnTo>
                    <a:pt x="96367" y="395795"/>
                  </a:lnTo>
                  <a:lnTo>
                    <a:pt x="97980" y="395605"/>
                  </a:lnTo>
                  <a:lnTo>
                    <a:pt x="98996" y="395363"/>
                  </a:lnTo>
                  <a:lnTo>
                    <a:pt x="99529" y="396684"/>
                  </a:lnTo>
                  <a:lnTo>
                    <a:pt x="99834" y="396519"/>
                  </a:lnTo>
                  <a:lnTo>
                    <a:pt x="99974" y="396481"/>
                  </a:lnTo>
                  <a:lnTo>
                    <a:pt x="99987" y="395363"/>
                  </a:lnTo>
                  <a:lnTo>
                    <a:pt x="99809" y="393954"/>
                  </a:lnTo>
                  <a:lnTo>
                    <a:pt x="99301" y="392874"/>
                  </a:lnTo>
                  <a:lnTo>
                    <a:pt x="100012" y="391515"/>
                  </a:lnTo>
                  <a:lnTo>
                    <a:pt x="100241" y="390994"/>
                  </a:lnTo>
                  <a:lnTo>
                    <a:pt x="100368" y="390474"/>
                  </a:lnTo>
                  <a:lnTo>
                    <a:pt x="100457" y="390156"/>
                  </a:lnTo>
                  <a:lnTo>
                    <a:pt x="100711" y="389470"/>
                  </a:lnTo>
                  <a:close/>
                </a:path>
                <a:path w="224154" h="400050">
                  <a:moveTo>
                    <a:pt x="101180" y="141719"/>
                  </a:moveTo>
                  <a:lnTo>
                    <a:pt x="99809" y="140550"/>
                  </a:lnTo>
                  <a:lnTo>
                    <a:pt x="99199" y="139992"/>
                  </a:lnTo>
                  <a:lnTo>
                    <a:pt x="98564" y="139357"/>
                  </a:lnTo>
                  <a:lnTo>
                    <a:pt x="97955" y="138671"/>
                  </a:lnTo>
                  <a:lnTo>
                    <a:pt x="97142" y="137947"/>
                  </a:lnTo>
                  <a:lnTo>
                    <a:pt x="96812" y="138036"/>
                  </a:lnTo>
                  <a:lnTo>
                    <a:pt x="96570" y="138036"/>
                  </a:lnTo>
                  <a:lnTo>
                    <a:pt x="96608" y="138277"/>
                  </a:lnTo>
                  <a:lnTo>
                    <a:pt x="96545" y="138595"/>
                  </a:lnTo>
                  <a:lnTo>
                    <a:pt x="96939" y="139077"/>
                  </a:lnTo>
                  <a:lnTo>
                    <a:pt x="97307" y="139319"/>
                  </a:lnTo>
                  <a:lnTo>
                    <a:pt x="97891" y="139788"/>
                  </a:lnTo>
                  <a:lnTo>
                    <a:pt x="97409" y="139788"/>
                  </a:lnTo>
                  <a:lnTo>
                    <a:pt x="97116" y="139877"/>
                  </a:lnTo>
                  <a:lnTo>
                    <a:pt x="96469" y="138557"/>
                  </a:lnTo>
                  <a:lnTo>
                    <a:pt x="94716" y="138874"/>
                  </a:lnTo>
                  <a:lnTo>
                    <a:pt x="94043" y="137591"/>
                  </a:lnTo>
                  <a:lnTo>
                    <a:pt x="93776" y="137198"/>
                  </a:lnTo>
                  <a:lnTo>
                    <a:pt x="92837" y="137198"/>
                  </a:lnTo>
                  <a:lnTo>
                    <a:pt x="92227" y="136867"/>
                  </a:lnTo>
                  <a:lnTo>
                    <a:pt x="91084" y="136347"/>
                  </a:lnTo>
                  <a:lnTo>
                    <a:pt x="89941" y="135712"/>
                  </a:lnTo>
                  <a:lnTo>
                    <a:pt x="87820" y="134747"/>
                  </a:lnTo>
                  <a:lnTo>
                    <a:pt x="86575" y="135509"/>
                  </a:lnTo>
                  <a:lnTo>
                    <a:pt x="86372" y="136588"/>
                  </a:lnTo>
                  <a:lnTo>
                    <a:pt x="86245" y="137147"/>
                  </a:lnTo>
                  <a:lnTo>
                    <a:pt x="85801" y="138188"/>
                  </a:lnTo>
                  <a:lnTo>
                    <a:pt x="84797" y="138036"/>
                  </a:lnTo>
                  <a:lnTo>
                    <a:pt x="84632" y="139319"/>
                  </a:lnTo>
                  <a:lnTo>
                    <a:pt x="84963" y="139636"/>
                  </a:lnTo>
                  <a:lnTo>
                    <a:pt x="86982" y="140068"/>
                  </a:lnTo>
                  <a:lnTo>
                    <a:pt x="87998" y="140195"/>
                  </a:lnTo>
                  <a:lnTo>
                    <a:pt x="88265" y="141478"/>
                  </a:lnTo>
                  <a:lnTo>
                    <a:pt x="88493" y="141668"/>
                  </a:lnTo>
                  <a:lnTo>
                    <a:pt x="90208" y="141554"/>
                  </a:lnTo>
                  <a:lnTo>
                    <a:pt x="91554" y="142316"/>
                  </a:lnTo>
                  <a:lnTo>
                    <a:pt x="93281" y="142836"/>
                  </a:lnTo>
                  <a:lnTo>
                    <a:pt x="94653" y="143992"/>
                  </a:lnTo>
                  <a:lnTo>
                    <a:pt x="95199" y="143954"/>
                  </a:lnTo>
                  <a:lnTo>
                    <a:pt x="95999" y="142836"/>
                  </a:lnTo>
                  <a:lnTo>
                    <a:pt x="97713" y="144881"/>
                  </a:lnTo>
                  <a:lnTo>
                    <a:pt x="98425" y="143992"/>
                  </a:lnTo>
                  <a:lnTo>
                    <a:pt x="100101" y="144310"/>
                  </a:lnTo>
                  <a:lnTo>
                    <a:pt x="100444" y="143992"/>
                  </a:lnTo>
                  <a:lnTo>
                    <a:pt x="101180" y="141719"/>
                  </a:lnTo>
                  <a:close/>
                </a:path>
                <a:path w="224154" h="400050">
                  <a:moveTo>
                    <a:pt x="103073" y="126390"/>
                  </a:moveTo>
                  <a:lnTo>
                    <a:pt x="102362" y="125590"/>
                  </a:lnTo>
                  <a:lnTo>
                    <a:pt x="102006" y="125310"/>
                  </a:lnTo>
                  <a:lnTo>
                    <a:pt x="101104" y="124587"/>
                  </a:lnTo>
                  <a:lnTo>
                    <a:pt x="101015" y="124307"/>
                  </a:lnTo>
                  <a:lnTo>
                    <a:pt x="100850" y="123304"/>
                  </a:lnTo>
                  <a:lnTo>
                    <a:pt x="100901" y="123113"/>
                  </a:lnTo>
                  <a:lnTo>
                    <a:pt x="101117" y="122389"/>
                  </a:lnTo>
                  <a:lnTo>
                    <a:pt x="101295" y="121831"/>
                  </a:lnTo>
                  <a:lnTo>
                    <a:pt x="101155" y="120942"/>
                  </a:lnTo>
                  <a:lnTo>
                    <a:pt x="100584" y="121462"/>
                  </a:lnTo>
                  <a:lnTo>
                    <a:pt x="100101" y="121945"/>
                  </a:lnTo>
                  <a:lnTo>
                    <a:pt x="99606" y="122389"/>
                  </a:lnTo>
                  <a:lnTo>
                    <a:pt x="99504" y="122262"/>
                  </a:lnTo>
                  <a:lnTo>
                    <a:pt x="99326" y="123304"/>
                  </a:lnTo>
                  <a:lnTo>
                    <a:pt x="98996" y="123190"/>
                  </a:lnTo>
                  <a:lnTo>
                    <a:pt x="98590" y="123113"/>
                  </a:lnTo>
                  <a:lnTo>
                    <a:pt x="98069" y="122504"/>
                  </a:lnTo>
                  <a:lnTo>
                    <a:pt x="97548" y="121907"/>
                  </a:lnTo>
                  <a:lnTo>
                    <a:pt x="97218" y="121831"/>
                  </a:lnTo>
                  <a:lnTo>
                    <a:pt x="96266" y="122504"/>
                  </a:lnTo>
                  <a:lnTo>
                    <a:pt x="95529" y="121793"/>
                  </a:lnTo>
                  <a:lnTo>
                    <a:pt x="93980" y="122262"/>
                  </a:lnTo>
                  <a:lnTo>
                    <a:pt x="93865" y="122504"/>
                  </a:lnTo>
                  <a:lnTo>
                    <a:pt x="93980" y="123913"/>
                  </a:lnTo>
                  <a:lnTo>
                    <a:pt x="94449" y="124472"/>
                  </a:lnTo>
                  <a:lnTo>
                    <a:pt x="94716" y="125069"/>
                  </a:lnTo>
                  <a:lnTo>
                    <a:pt x="94589" y="125145"/>
                  </a:lnTo>
                  <a:lnTo>
                    <a:pt x="94386" y="125310"/>
                  </a:lnTo>
                  <a:lnTo>
                    <a:pt x="93179" y="124307"/>
                  </a:lnTo>
                  <a:lnTo>
                    <a:pt x="93091" y="124472"/>
                  </a:lnTo>
                  <a:lnTo>
                    <a:pt x="93040" y="124663"/>
                  </a:lnTo>
                  <a:lnTo>
                    <a:pt x="94246" y="126034"/>
                  </a:lnTo>
                  <a:lnTo>
                    <a:pt x="93510" y="128270"/>
                  </a:lnTo>
                  <a:lnTo>
                    <a:pt x="95326" y="129794"/>
                  </a:lnTo>
                  <a:lnTo>
                    <a:pt x="95389" y="130035"/>
                  </a:lnTo>
                  <a:lnTo>
                    <a:pt x="93243" y="128714"/>
                  </a:lnTo>
                  <a:lnTo>
                    <a:pt x="93040" y="128905"/>
                  </a:lnTo>
                  <a:lnTo>
                    <a:pt x="93078" y="129235"/>
                  </a:lnTo>
                  <a:lnTo>
                    <a:pt x="93103" y="129476"/>
                  </a:lnTo>
                  <a:lnTo>
                    <a:pt x="94107" y="130429"/>
                  </a:lnTo>
                  <a:lnTo>
                    <a:pt x="94132" y="131152"/>
                  </a:lnTo>
                  <a:lnTo>
                    <a:pt x="94005" y="132956"/>
                  </a:lnTo>
                  <a:lnTo>
                    <a:pt x="94348" y="133553"/>
                  </a:lnTo>
                  <a:lnTo>
                    <a:pt x="94589" y="133388"/>
                  </a:lnTo>
                  <a:lnTo>
                    <a:pt x="94894" y="133273"/>
                  </a:lnTo>
                  <a:lnTo>
                    <a:pt x="95491" y="132626"/>
                  </a:lnTo>
                  <a:lnTo>
                    <a:pt x="96367" y="131597"/>
                  </a:lnTo>
                  <a:lnTo>
                    <a:pt x="97586" y="132435"/>
                  </a:lnTo>
                  <a:lnTo>
                    <a:pt x="98183" y="132905"/>
                  </a:lnTo>
                  <a:lnTo>
                    <a:pt x="98526" y="132626"/>
                  </a:lnTo>
                  <a:lnTo>
                    <a:pt x="98285" y="132232"/>
                  </a:lnTo>
                  <a:lnTo>
                    <a:pt x="97980" y="131826"/>
                  </a:lnTo>
                  <a:lnTo>
                    <a:pt x="97866" y="131597"/>
                  </a:lnTo>
                  <a:lnTo>
                    <a:pt x="97790" y="131432"/>
                  </a:lnTo>
                  <a:lnTo>
                    <a:pt x="97713" y="130708"/>
                  </a:lnTo>
                  <a:lnTo>
                    <a:pt x="97955" y="130708"/>
                  </a:lnTo>
                  <a:lnTo>
                    <a:pt x="98285" y="130632"/>
                  </a:lnTo>
                  <a:lnTo>
                    <a:pt x="99402" y="131597"/>
                  </a:lnTo>
                  <a:lnTo>
                    <a:pt x="99936" y="132956"/>
                  </a:lnTo>
                  <a:lnTo>
                    <a:pt x="100241" y="132956"/>
                  </a:lnTo>
                  <a:lnTo>
                    <a:pt x="101053" y="132105"/>
                  </a:lnTo>
                  <a:lnTo>
                    <a:pt x="101625" y="131711"/>
                  </a:lnTo>
                  <a:lnTo>
                    <a:pt x="101752" y="131152"/>
                  </a:lnTo>
                  <a:lnTo>
                    <a:pt x="101003" y="130632"/>
                  </a:lnTo>
                  <a:lnTo>
                    <a:pt x="100711" y="130429"/>
                  </a:lnTo>
                  <a:lnTo>
                    <a:pt x="101752" y="130111"/>
                  </a:lnTo>
                  <a:lnTo>
                    <a:pt x="101752" y="126707"/>
                  </a:lnTo>
                  <a:lnTo>
                    <a:pt x="102158" y="126669"/>
                  </a:lnTo>
                  <a:lnTo>
                    <a:pt x="102971" y="126669"/>
                  </a:lnTo>
                  <a:lnTo>
                    <a:pt x="103073" y="126390"/>
                  </a:lnTo>
                  <a:close/>
                </a:path>
                <a:path w="224154" h="400050">
                  <a:moveTo>
                    <a:pt x="110604" y="113830"/>
                  </a:moveTo>
                  <a:lnTo>
                    <a:pt x="109829" y="113792"/>
                  </a:lnTo>
                  <a:lnTo>
                    <a:pt x="108851" y="113665"/>
                  </a:lnTo>
                  <a:lnTo>
                    <a:pt x="107848" y="113588"/>
                  </a:lnTo>
                  <a:lnTo>
                    <a:pt x="107543" y="115189"/>
                  </a:lnTo>
                  <a:lnTo>
                    <a:pt x="107010" y="114782"/>
                  </a:lnTo>
                  <a:lnTo>
                    <a:pt x="106362" y="114261"/>
                  </a:lnTo>
                  <a:lnTo>
                    <a:pt x="106908" y="113588"/>
                  </a:lnTo>
                  <a:lnTo>
                    <a:pt x="107340" y="113106"/>
                  </a:lnTo>
                  <a:lnTo>
                    <a:pt x="106743" y="112623"/>
                  </a:lnTo>
                  <a:lnTo>
                    <a:pt x="105727" y="111823"/>
                  </a:lnTo>
                  <a:lnTo>
                    <a:pt x="104609" y="110985"/>
                  </a:lnTo>
                  <a:lnTo>
                    <a:pt x="104749" y="112623"/>
                  </a:lnTo>
                  <a:lnTo>
                    <a:pt x="103543" y="112217"/>
                  </a:lnTo>
                  <a:lnTo>
                    <a:pt x="102692" y="111937"/>
                  </a:lnTo>
                  <a:lnTo>
                    <a:pt x="100380" y="112217"/>
                  </a:lnTo>
                  <a:lnTo>
                    <a:pt x="98272" y="111061"/>
                  </a:lnTo>
                  <a:lnTo>
                    <a:pt x="98120" y="110985"/>
                  </a:lnTo>
                  <a:lnTo>
                    <a:pt x="97751" y="111061"/>
                  </a:lnTo>
                  <a:lnTo>
                    <a:pt x="97485" y="110985"/>
                  </a:lnTo>
                  <a:lnTo>
                    <a:pt x="97015" y="110896"/>
                  </a:lnTo>
                  <a:lnTo>
                    <a:pt x="96570" y="110744"/>
                  </a:lnTo>
                  <a:lnTo>
                    <a:pt x="96164" y="110375"/>
                  </a:lnTo>
                  <a:lnTo>
                    <a:pt x="94488" y="110985"/>
                  </a:lnTo>
                  <a:lnTo>
                    <a:pt x="93980" y="111175"/>
                  </a:lnTo>
                  <a:lnTo>
                    <a:pt x="93916" y="111506"/>
                  </a:lnTo>
                  <a:lnTo>
                    <a:pt x="94488" y="112268"/>
                  </a:lnTo>
                  <a:lnTo>
                    <a:pt x="94589" y="112661"/>
                  </a:lnTo>
                  <a:lnTo>
                    <a:pt x="94894" y="113271"/>
                  </a:lnTo>
                  <a:lnTo>
                    <a:pt x="92671" y="113588"/>
                  </a:lnTo>
                  <a:lnTo>
                    <a:pt x="91795" y="113665"/>
                  </a:lnTo>
                  <a:lnTo>
                    <a:pt x="91490" y="112826"/>
                  </a:lnTo>
                  <a:lnTo>
                    <a:pt x="91262" y="112826"/>
                  </a:lnTo>
                  <a:lnTo>
                    <a:pt x="89814" y="114096"/>
                  </a:lnTo>
                  <a:lnTo>
                    <a:pt x="89408" y="114096"/>
                  </a:lnTo>
                  <a:lnTo>
                    <a:pt x="89814" y="115366"/>
                  </a:lnTo>
                  <a:lnTo>
                    <a:pt x="91020" y="114096"/>
                  </a:lnTo>
                  <a:lnTo>
                    <a:pt x="91897" y="114096"/>
                  </a:lnTo>
                  <a:lnTo>
                    <a:pt x="92125" y="114630"/>
                  </a:lnTo>
                  <a:lnTo>
                    <a:pt x="92671" y="115341"/>
                  </a:lnTo>
                  <a:lnTo>
                    <a:pt x="94919" y="115430"/>
                  </a:lnTo>
                  <a:lnTo>
                    <a:pt x="95973" y="115747"/>
                  </a:lnTo>
                  <a:lnTo>
                    <a:pt x="98285" y="116586"/>
                  </a:lnTo>
                  <a:lnTo>
                    <a:pt x="99771" y="116713"/>
                  </a:lnTo>
                  <a:lnTo>
                    <a:pt x="100584" y="118186"/>
                  </a:lnTo>
                  <a:lnTo>
                    <a:pt x="100711" y="118110"/>
                  </a:lnTo>
                  <a:lnTo>
                    <a:pt x="100672" y="116713"/>
                  </a:lnTo>
                  <a:lnTo>
                    <a:pt x="100380" y="115100"/>
                  </a:lnTo>
                  <a:lnTo>
                    <a:pt x="101117" y="115544"/>
                  </a:lnTo>
                  <a:lnTo>
                    <a:pt x="101727" y="115709"/>
                  </a:lnTo>
                  <a:lnTo>
                    <a:pt x="102057" y="116103"/>
                  </a:lnTo>
                  <a:lnTo>
                    <a:pt x="102692" y="116713"/>
                  </a:lnTo>
                  <a:lnTo>
                    <a:pt x="103200" y="116941"/>
                  </a:lnTo>
                  <a:lnTo>
                    <a:pt x="104444" y="116547"/>
                  </a:lnTo>
                  <a:lnTo>
                    <a:pt x="105054" y="116827"/>
                  </a:lnTo>
                  <a:lnTo>
                    <a:pt x="105930" y="117551"/>
                  </a:lnTo>
                  <a:lnTo>
                    <a:pt x="106362" y="117792"/>
                  </a:lnTo>
                  <a:lnTo>
                    <a:pt x="107238" y="117348"/>
                  </a:lnTo>
                  <a:lnTo>
                    <a:pt x="107581" y="117513"/>
                  </a:lnTo>
                  <a:lnTo>
                    <a:pt x="108051" y="117348"/>
                  </a:lnTo>
                  <a:lnTo>
                    <a:pt x="108419" y="117221"/>
                  </a:lnTo>
                  <a:lnTo>
                    <a:pt x="108877" y="116547"/>
                  </a:lnTo>
                  <a:lnTo>
                    <a:pt x="109728" y="115189"/>
                  </a:lnTo>
                  <a:lnTo>
                    <a:pt x="110604" y="113830"/>
                  </a:lnTo>
                  <a:close/>
                </a:path>
                <a:path w="224154" h="400050">
                  <a:moveTo>
                    <a:pt x="111988" y="103936"/>
                  </a:moveTo>
                  <a:lnTo>
                    <a:pt x="111239" y="102666"/>
                  </a:lnTo>
                  <a:lnTo>
                    <a:pt x="110566" y="102666"/>
                  </a:lnTo>
                  <a:lnTo>
                    <a:pt x="109664" y="101396"/>
                  </a:lnTo>
                  <a:lnTo>
                    <a:pt x="111175" y="101396"/>
                  </a:lnTo>
                  <a:lnTo>
                    <a:pt x="110401" y="100126"/>
                  </a:lnTo>
                  <a:lnTo>
                    <a:pt x="108826" y="100126"/>
                  </a:lnTo>
                  <a:lnTo>
                    <a:pt x="105117" y="100126"/>
                  </a:lnTo>
                  <a:lnTo>
                    <a:pt x="102870" y="100126"/>
                  </a:lnTo>
                  <a:lnTo>
                    <a:pt x="101955" y="101396"/>
                  </a:lnTo>
                  <a:lnTo>
                    <a:pt x="102933" y="102666"/>
                  </a:lnTo>
                  <a:lnTo>
                    <a:pt x="102831" y="103936"/>
                  </a:lnTo>
                  <a:lnTo>
                    <a:pt x="101828" y="103936"/>
                  </a:lnTo>
                  <a:lnTo>
                    <a:pt x="101790" y="105206"/>
                  </a:lnTo>
                  <a:lnTo>
                    <a:pt x="102323" y="105206"/>
                  </a:lnTo>
                  <a:lnTo>
                    <a:pt x="102527" y="106476"/>
                  </a:lnTo>
                  <a:lnTo>
                    <a:pt x="102019" y="107746"/>
                  </a:lnTo>
                  <a:lnTo>
                    <a:pt x="102730" y="109016"/>
                  </a:lnTo>
                  <a:lnTo>
                    <a:pt x="103606" y="109016"/>
                  </a:lnTo>
                  <a:lnTo>
                    <a:pt x="104444" y="107746"/>
                  </a:lnTo>
                  <a:lnTo>
                    <a:pt x="110769" y="107746"/>
                  </a:lnTo>
                  <a:lnTo>
                    <a:pt x="109969" y="106476"/>
                  </a:lnTo>
                  <a:lnTo>
                    <a:pt x="111112" y="106476"/>
                  </a:lnTo>
                  <a:lnTo>
                    <a:pt x="111010" y="105206"/>
                  </a:lnTo>
                  <a:lnTo>
                    <a:pt x="110845" y="105206"/>
                  </a:lnTo>
                  <a:lnTo>
                    <a:pt x="110667" y="103936"/>
                  </a:lnTo>
                  <a:lnTo>
                    <a:pt x="111988" y="103936"/>
                  </a:lnTo>
                  <a:close/>
                </a:path>
                <a:path w="224154" h="400050">
                  <a:moveTo>
                    <a:pt x="115481" y="105206"/>
                  </a:moveTo>
                  <a:lnTo>
                    <a:pt x="114681" y="103936"/>
                  </a:lnTo>
                  <a:lnTo>
                    <a:pt x="112585" y="103936"/>
                  </a:lnTo>
                  <a:lnTo>
                    <a:pt x="112725" y="105206"/>
                  </a:lnTo>
                  <a:lnTo>
                    <a:pt x="115481" y="105206"/>
                  </a:lnTo>
                  <a:close/>
                </a:path>
                <a:path w="224154" h="400050">
                  <a:moveTo>
                    <a:pt x="115887" y="139268"/>
                  </a:moveTo>
                  <a:lnTo>
                    <a:pt x="115620" y="138277"/>
                  </a:lnTo>
                  <a:lnTo>
                    <a:pt x="115354" y="137439"/>
                  </a:lnTo>
                  <a:lnTo>
                    <a:pt x="115112" y="136474"/>
                  </a:lnTo>
                  <a:lnTo>
                    <a:pt x="114744" y="136867"/>
                  </a:lnTo>
                  <a:lnTo>
                    <a:pt x="114071" y="136512"/>
                  </a:lnTo>
                  <a:lnTo>
                    <a:pt x="114007" y="137515"/>
                  </a:lnTo>
                  <a:lnTo>
                    <a:pt x="113931" y="138277"/>
                  </a:lnTo>
                  <a:lnTo>
                    <a:pt x="113131" y="137718"/>
                  </a:lnTo>
                  <a:lnTo>
                    <a:pt x="112483" y="137388"/>
                  </a:lnTo>
                  <a:lnTo>
                    <a:pt x="112293" y="137109"/>
                  </a:lnTo>
                  <a:lnTo>
                    <a:pt x="111912" y="137071"/>
                  </a:lnTo>
                  <a:lnTo>
                    <a:pt x="112090" y="137350"/>
                  </a:lnTo>
                  <a:lnTo>
                    <a:pt x="112318" y="137591"/>
                  </a:lnTo>
                  <a:lnTo>
                    <a:pt x="112420" y="137871"/>
                  </a:lnTo>
                  <a:lnTo>
                    <a:pt x="112483" y="138112"/>
                  </a:lnTo>
                  <a:lnTo>
                    <a:pt x="112458" y="138468"/>
                  </a:lnTo>
                  <a:lnTo>
                    <a:pt x="112458" y="138747"/>
                  </a:lnTo>
                  <a:lnTo>
                    <a:pt x="112115" y="138709"/>
                  </a:lnTo>
                  <a:lnTo>
                    <a:pt x="111785" y="138709"/>
                  </a:lnTo>
                  <a:lnTo>
                    <a:pt x="111239" y="138391"/>
                  </a:lnTo>
                  <a:lnTo>
                    <a:pt x="111112" y="137947"/>
                  </a:lnTo>
                  <a:lnTo>
                    <a:pt x="110871" y="137795"/>
                  </a:lnTo>
                  <a:lnTo>
                    <a:pt x="110566" y="137629"/>
                  </a:lnTo>
                  <a:lnTo>
                    <a:pt x="109867" y="137439"/>
                  </a:lnTo>
                  <a:lnTo>
                    <a:pt x="109562" y="138036"/>
                  </a:lnTo>
                  <a:lnTo>
                    <a:pt x="108356" y="138315"/>
                  </a:lnTo>
                  <a:lnTo>
                    <a:pt x="109461" y="139471"/>
                  </a:lnTo>
                  <a:lnTo>
                    <a:pt x="109499" y="139839"/>
                  </a:lnTo>
                  <a:lnTo>
                    <a:pt x="109562" y="140195"/>
                  </a:lnTo>
                  <a:lnTo>
                    <a:pt x="109258" y="140398"/>
                  </a:lnTo>
                  <a:lnTo>
                    <a:pt x="108953" y="140589"/>
                  </a:lnTo>
                  <a:lnTo>
                    <a:pt x="109156" y="141033"/>
                  </a:lnTo>
                  <a:lnTo>
                    <a:pt x="109664" y="142189"/>
                  </a:lnTo>
                  <a:lnTo>
                    <a:pt x="108623" y="142189"/>
                  </a:lnTo>
                  <a:lnTo>
                    <a:pt x="108546" y="143433"/>
                  </a:lnTo>
                  <a:lnTo>
                    <a:pt x="108991" y="143954"/>
                  </a:lnTo>
                  <a:lnTo>
                    <a:pt x="110845" y="143954"/>
                  </a:lnTo>
                  <a:lnTo>
                    <a:pt x="111785" y="144272"/>
                  </a:lnTo>
                  <a:lnTo>
                    <a:pt x="112090" y="143078"/>
                  </a:lnTo>
                  <a:lnTo>
                    <a:pt x="112661" y="142913"/>
                  </a:lnTo>
                  <a:lnTo>
                    <a:pt x="113296" y="143395"/>
                  </a:lnTo>
                  <a:lnTo>
                    <a:pt x="113741" y="143840"/>
                  </a:lnTo>
                  <a:lnTo>
                    <a:pt x="114274" y="144310"/>
                  </a:lnTo>
                  <a:lnTo>
                    <a:pt x="115519" y="143916"/>
                  </a:lnTo>
                  <a:lnTo>
                    <a:pt x="114274" y="143116"/>
                  </a:lnTo>
                  <a:lnTo>
                    <a:pt x="114338" y="142557"/>
                  </a:lnTo>
                  <a:lnTo>
                    <a:pt x="115112" y="142430"/>
                  </a:lnTo>
                  <a:lnTo>
                    <a:pt x="114909" y="142189"/>
                  </a:lnTo>
                  <a:lnTo>
                    <a:pt x="114808" y="141757"/>
                  </a:lnTo>
                  <a:lnTo>
                    <a:pt x="114007" y="141439"/>
                  </a:lnTo>
                  <a:lnTo>
                    <a:pt x="113499" y="141312"/>
                  </a:lnTo>
                  <a:lnTo>
                    <a:pt x="113703" y="140716"/>
                  </a:lnTo>
                  <a:lnTo>
                    <a:pt x="114338" y="140512"/>
                  </a:lnTo>
                  <a:lnTo>
                    <a:pt x="114642" y="140436"/>
                  </a:lnTo>
                  <a:lnTo>
                    <a:pt x="114439" y="139992"/>
                  </a:lnTo>
                  <a:lnTo>
                    <a:pt x="114033" y="139039"/>
                  </a:lnTo>
                  <a:lnTo>
                    <a:pt x="114033" y="138874"/>
                  </a:lnTo>
                  <a:lnTo>
                    <a:pt x="114071" y="138671"/>
                  </a:lnTo>
                  <a:lnTo>
                    <a:pt x="114884" y="139039"/>
                  </a:lnTo>
                  <a:lnTo>
                    <a:pt x="115887" y="139268"/>
                  </a:lnTo>
                  <a:close/>
                </a:path>
                <a:path w="224154" h="400050">
                  <a:moveTo>
                    <a:pt x="116420" y="399757"/>
                  </a:moveTo>
                  <a:lnTo>
                    <a:pt x="116255" y="399275"/>
                  </a:lnTo>
                  <a:lnTo>
                    <a:pt x="116293" y="398602"/>
                  </a:lnTo>
                  <a:lnTo>
                    <a:pt x="115925" y="398322"/>
                  </a:lnTo>
                  <a:lnTo>
                    <a:pt x="115417" y="397878"/>
                  </a:lnTo>
                  <a:lnTo>
                    <a:pt x="114681" y="397675"/>
                  </a:lnTo>
                  <a:lnTo>
                    <a:pt x="113296" y="397243"/>
                  </a:lnTo>
                  <a:lnTo>
                    <a:pt x="112483" y="397078"/>
                  </a:lnTo>
                  <a:lnTo>
                    <a:pt x="111582" y="396836"/>
                  </a:lnTo>
                  <a:lnTo>
                    <a:pt x="111112" y="396836"/>
                  </a:lnTo>
                  <a:lnTo>
                    <a:pt x="111175" y="397002"/>
                  </a:lnTo>
                  <a:lnTo>
                    <a:pt x="111074" y="397243"/>
                  </a:lnTo>
                  <a:lnTo>
                    <a:pt x="111213" y="397357"/>
                  </a:lnTo>
                  <a:lnTo>
                    <a:pt x="111848" y="398119"/>
                  </a:lnTo>
                  <a:lnTo>
                    <a:pt x="111645" y="398919"/>
                  </a:lnTo>
                  <a:lnTo>
                    <a:pt x="111417" y="399757"/>
                  </a:lnTo>
                  <a:lnTo>
                    <a:pt x="116420" y="399757"/>
                  </a:lnTo>
                  <a:close/>
                </a:path>
                <a:path w="224154" h="400050">
                  <a:moveTo>
                    <a:pt x="116522" y="387794"/>
                  </a:moveTo>
                  <a:lnTo>
                    <a:pt x="116230" y="387400"/>
                  </a:lnTo>
                  <a:lnTo>
                    <a:pt x="115925" y="386791"/>
                  </a:lnTo>
                  <a:lnTo>
                    <a:pt x="115557" y="386715"/>
                  </a:lnTo>
                  <a:lnTo>
                    <a:pt x="114744" y="386600"/>
                  </a:lnTo>
                  <a:lnTo>
                    <a:pt x="114681" y="386359"/>
                  </a:lnTo>
                  <a:lnTo>
                    <a:pt x="114846" y="385597"/>
                  </a:lnTo>
                  <a:lnTo>
                    <a:pt x="114947" y="384949"/>
                  </a:lnTo>
                  <a:lnTo>
                    <a:pt x="114884" y="384149"/>
                  </a:lnTo>
                  <a:lnTo>
                    <a:pt x="114642" y="383552"/>
                  </a:lnTo>
                  <a:lnTo>
                    <a:pt x="114414" y="383032"/>
                  </a:lnTo>
                  <a:lnTo>
                    <a:pt x="113804" y="382358"/>
                  </a:lnTo>
                  <a:lnTo>
                    <a:pt x="112623" y="382358"/>
                  </a:lnTo>
                  <a:lnTo>
                    <a:pt x="111620" y="381635"/>
                  </a:lnTo>
                  <a:lnTo>
                    <a:pt x="110871" y="383159"/>
                  </a:lnTo>
                  <a:lnTo>
                    <a:pt x="110172" y="383159"/>
                  </a:lnTo>
                  <a:lnTo>
                    <a:pt x="109766" y="383311"/>
                  </a:lnTo>
                  <a:lnTo>
                    <a:pt x="109258" y="383590"/>
                  </a:lnTo>
                  <a:lnTo>
                    <a:pt x="108077" y="384149"/>
                  </a:lnTo>
                  <a:lnTo>
                    <a:pt x="107683" y="383197"/>
                  </a:lnTo>
                  <a:lnTo>
                    <a:pt x="107137" y="383794"/>
                  </a:lnTo>
                  <a:lnTo>
                    <a:pt x="106197" y="385432"/>
                  </a:lnTo>
                  <a:lnTo>
                    <a:pt x="105194" y="385559"/>
                  </a:lnTo>
                  <a:lnTo>
                    <a:pt x="103746" y="385800"/>
                  </a:lnTo>
                  <a:lnTo>
                    <a:pt x="103441" y="386473"/>
                  </a:lnTo>
                  <a:lnTo>
                    <a:pt x="103035" y="386994"/>
                  </a:lnTo>
                  <a:lnTo>
                    <a:pt x="104216" y="387350"/>
                  </a:lnTo>
                  <a:lnTo>
                    <a:pt x="105156" y="388670"/>
                  </a:lnTo>
                  <a:lnTo>
                    <a:pt x="105257" y="391274"/>
                  </a:lnTo>
                  <a:lnTo>
                    <a:pt x="106527" y="392163"/>
                  </a:lnTo>
                  <a:lnTo>
                    <a:pt x="108623" y="391833"/>
                  </a:lnTo>
                  <a:lnTo>
                    <a:pt x="109601" y="391033"/>
                  </a:lnTo>
                  <a:lnTo>
                    <a:pt x="110096" y="390994"/>
                  </a:lnTo>
                  <a:lnTo>
                    <a:pt x="110502" y="390994"/>
                  </a:lnTo>
                  <a:lnTo>
                    <a:pt x="111213" y="390956"/>
                  </a:lnTo>
                  <a:lnTo>
                    <a:pt x="112661" y="391033"/>
                  </a:lnTo>
                  <a:lnTo>
                    <a:pt x="112725" y="391274"/>
                  </a:lnTo>
                  <a:lnTo>
                    <a:pt x="112788" y="391401"/>
                  </a:lnTo>
                  <a:lnTo>
                    <a:pt x="113030" y="390918"/>
                  </a:lnTo>
                  <a:lnTo>
                    <a:pt x="113296" y="390474"/>
                  </a:lnTo>
                  <a:lnTo>
                    <a:pt x="113804" y="388950"/>
                  </a:lnTo>
                  <a:lnTo>
                    <a:pt x="114681" y="388632"/>
                  </a:lnTo>
                  <a:lnTo>
                    <a:pt x="115887" y="388150"/>
                  </a:lnTo>
                  <a:lnTo>
                    <a:pt x="116522" y="387794"/>
                  </a:lnTo>
                  <a:close/>
                </a:path>
                <a:path w="224154" h="400050">
                  <a:moveTo>
                    <a:pt x="116827" y="106476"/>
                  </a:moveTo>
                  <a:lnTo>
                    <a:pt x="115747" y="105206"/>
                  </a:lnTo>
                  <a:lnTo>
                    <a:pt x="115481" y="105206"/>
                  </a:lnTo>
                  <a:lnTo>
                    <a:pt x="116293" y="106476"/>
                  </a:lnTo>
                  <a:lnTo>
                    <a:pt x="116827" y="106476"/>
                  </a:lnTo>
                  <a:close/>
                </a:path>
                <a:path w="224154" h="400050">
                  <a:moveTo>
                    <a:pt x="124802" y="128270"/>
                  </a:moveTo>
                  <a:lnTo>
                    <a:pt x="122758" y="127266"/>
                  </a:lnTo>
                  <a:lnTo>
                    <a:pt x="121539" y="126555"/>
                  </a:lnTo>
                  <a:lnTo>
                    <a:pt x="120332" y="125907"/>
                  </a:lnTo>
                  <a:lnTo>
                    <a:pt x="120129" y="126072"/>
                  </a:lnTo>
                  <a:lnTo>
                    <a:pt x="120535" y="126390"/>
                  </a:lnTo>
                  <a:lnTo>
                    <a:pt x="121373" y="126987"/>
                  </a:lnTo>
                  <a:lnTo>
                    <a:pt x="120700" y="127711"/>
                  </a:lnTo>
                  <a:lnTo>
                    <a:pt x="120192" y="127990"/>
                  </a:lnTo>
                  <a:lnTo>
                    <a:pt x="119316" y="126949"/>
                  </a:lnTo>
                  <a:lnTo>
                    <a:pt x="118376" y="126784"/>
                  </a:lnTo>
                  <a:lnTo>
                    <a:pt x="117170" y="126466"/>
                  </a:lnTo>
                  <a:lnTo>
                    <a:pt x="116052" y="125831"/>
                  </a:lnTo>
                  <a:lnTo>
                    <a:pt x="114706" y="126428"/>
                  </a:lnTo>
                  <a:lnTo>
                    <a:pt x="114477" y="126504"/>
                  </a:lnTo>
                  <a:lnTo>
                    <a:pt x="113931" y="125945"/>
                  </a:lnTo>
                  <a:lnTo>
                    <a:pt x="113296" y="125628"/>
                  </a:lnTo>
                  <a:lnTo>
                    <a:pt x="112991" y="125514"/>
                  </a:lnTo>
                  <a:lnTo>
                    <a:pt x="111480" y="125514"/>
                  </a:lnTo>
                  <a:lnTo>
                    <a:pt x="110909" y="125704"/>
                  </a:lnTo>
                  <a:lnTo>
                    <a:pt x="110439" y="125907"/>
                  </a:lnTo>
                  <a:lnTo>
                    <a:pt x="109969" y="126314"/>
                  </a:lnTo>
                  <a:lnTo>
                    <a:pt x="109601" y="126911"/>
                  </a:lnTo>
                  <a:lnTo>
                    <a:pt x="110375" y="128028"/>
                  </a:lnTo>
                  <a:lnTo>
                    <a:pt x="111518" y="128752"/>
                  </a:lnTo>
                  <a:lnTo>
                    <a:pt x="111887" y="129235"/>
                  </a:lnTo>
                  <a:lnTo>
                    <a:pt x="110909" y="129946"/>
                  </a:lnTo>
                  <a:lnTo>
                    <a:pt x="112687" y="130797"/>
                  </a:lnTo>
                  <a:lnTo>
                    <a:pt x="112991" y="129590"/>
                  </a:lnTo>
                  <a:lnTo>
                    <a:pt x="113334" y="129705"/>
                  </a:lnTo>
                  <a:lnTo>
                    <a:pt x="113741" y="129755"/>
                  </a:lnTo>
                  <a:lnTo>
                    <a:pt x="114884" y="130594"/>
                  </a:lnTo>
                  <a:lnTo>
                    <a:pt x="115658" y="130429"/>
                  </a:lnTo>
                  <a:lnTo>
                    <a:pt x="116459" y="129946"/>
                  </a:lnTo>
                  <a:lnTo>
                    <a:pt x="117068" y="130467"/>
                  </a:lnTo>
                  <a:lnTo>
                    <a:pt x="117640" y="131152"/>
                  </a:lnTo>
                  <a:lnTo>
                    <a:pt x="118541" y="130429"/>
                  </a:lnTo>
                  <a:lnTo>
                    <a:pt x="118681" y="130352"/>
                  </a:lnTo>
                  <a:lnTo>
                    <a:pt x="119151" y="130594"/>
                  </a:lnTo>
                  <a:lnTo>
                    <a:pt x="119392" y="130797"/>
                  </a:lnTo>
                  <a:lnTo>
                    <a:pt x="119862" y="131114"/>
                  </a:lnTo>
                  <a:lnTo>
                    <a:pt x="120294" y="131546"/>
                  </a:lnTo>
                  <a:lnTo>
                    <a:pt x="120904" y="132067"/>
                  </a:lnTo>
                  <a:lnTo>
                    <a:pt x="121069" y="130429"/>
                  </a:lnTo>
                  <a:lnTo>
                    <a:pt x="122516" y="131508"/>
                  </a:lnTo>
                  <a:lnTo>
                    <a:pt x="122986" y="130187"/>
                  </a:lnTo>
                  <a:lnTo>
                    <a:pt x="121335" y="129667"/>
                  </a:lnTo>
                  <a:lnTo>
                    <a:pt x="120535" y="129387"/>
                  </a:lnTo>
                  <a:lnTo>
                    <a:pt x="120535" y="128993"/>
                  </a:lnTo>
                  <a:lnTo>
                    <a:pt x="120662" y="128308"/>
                  </a:lnTo>
                  <a:lnTo>
                    <a:pt x="121107" y="128435"/>
                  </a:lnTo>
                  <a:lnTo>
                    <a:pt x="121513" y="128587"/>
                  </a:lnTo>
                  <a:lnTo>
                    <a:pt x="121983" y="128714"/>
                  </a:lnTo>
                  <a:lnTo>
                    <a:pt x="122008" y="128384"/>
                  </a:lnTo>
                  <a:lnTo>
                    <a:pt x="122085" y="128104"/>
                  </a:lnTo>
                  <a:lnTo>
                    <a:pt x="122148" y="127469"/>
                  </a:lnTo>
                  <a:lnTo>
                    <a:pt x="124167" y="128905"/>
                  </a:lnTo>
                  <a:lnTo>
                    <a:pt x="124434" y="128549"/>
                  </a:lnTo>
                  <a:lnTo>
                    <a:pt x="124802" y="128270"/>
                  </a:lnTo>
                  <a:close/>
                </a:path>
                <a:path w="224154" h="400050">
                  <a:moveTo>
                    <a:pt x="125717" y="252526"/>
                  </a:moveTo>
                  <a:lnTo>
                    <a:pt x="125514" y="252526"/>
                  </a:lnTo>
                  <a:lnTo>
                    <a:pt x="124371" y="251256"/>
                  </a:lnTo>
                  <a:lnTo>
                    <a:pt x="122313" y="251256"/>
                  </a:lnTo>
                  <a:lnTo>
                    <a:pt x="121742" y="252526"/>
                  </a:lnTo>
                  <a:lnTo>
                    <a:pt x="120942" y="252526"/>
                  </a:lnTo>
                  <a:lnTo>
                    <a:pt x="120865" y="251256"/>
                  </a:lnTo>
                  <a:lnTo>
                    <a:pt x="121577" y="248716"/>
                  </a:lnTo>
                  <a:lnTo>
                    <a:pt x="122313" y="247446"/>
                  </a:lnTo>
                  <a:lnTo>
                    <a:pt x="122923" y="244906"/>
                  </a:lnTo>
                  <a:lnTo>
                    <a:pt x="122758" y="243636"/>
                  </a:lnTo>
                  <a:lnTo>
                    <a:pt x="121742" y="243636"/>
                  </a:lnTo>
                  <a:lnTo>
                    <a:pt x="121335" y="246176"/>
                  </a:lnTo>
                  <a:lnTo>
                    <a:pt x="120192" y="246176"/>
                  </a:lnTo>
                  <a:lnTo>
                    <a:pt x="120357" y="248716"/>
                  </a:lnTo>
                  <a:lnTo>
                    <a:pt x="119557" y="248716"/>
                  </a:lnTo>
                  <a:lnTo>
                    <a:pt x="119862" y="249986"/>
                  </a:lnTo>
                  <a:lnTo>
                    <a:pt x="119786" y="251256"/>
                  </a:lnTo>
                  <a:lnTo>
                    <a:pt x="119659" y="251256"/>
                  </a:lnTo>
                  <a:lnTo>
                    <a:pt x="119456" y="252526"/>
                  </a:lnTo>
                  <a:lnTo>
                    <a:pt x="119303" y="253593"/>
                  </a:lnTo>
                  <a:lnTo>
                    <a:pt x="119189" y="257606"/>
                  </a:lnTo>
                  <a:lnTo>
                    <a:pt x="119862" y="257606"/>
                  </a:lnTo>
                  <a:lnTo>
                    <a:pt x="120129" y="256336"/>
                  </a:lnTo>
                  <a:lnTo>
                    <a:pt x="120459" y="255066"/>
                  </a:lnTo>
                  <a:lnTo>
                    <a:pt x="120662" y="253796"/>
                  </a:lnTo>
                  <a:lnTo>
                    <a:pt x="121881" y="253796"/>
                  </a:lnTo>
                  <a:lnTo>
                    <a:pt x="122720" y="252526"/>
                  </a:lnTo>
                  <a:lnTo>
                    <a:pt x="122986" y="253796"/>
                  </a:lnTo>
                  <a:lnTo>
                    <a:pt x="122580" y="255066"/>
                  </a:lnTo>
                  <a:lnTo>
                    <a:pt x="122288" y="256336"/>
                  </a:lnTo>
                  <a:lnTo>
                    <a:pt x="122110" y="257606"/>
                  </a:lnTo>
                  <a:lnTo>
                    <a:pt x="122351" y="258876"/>
                  </a:lnTo>
                  <a:lnTo>
                    <a:pt x="124968" y="258876"/>
                  </a:lnTo>
                  <a:lnTo>
                    <a:pt x="125615" y="253796"/>
                  </a:lnTo>
                  <a:lnTo>
                    <a:pt x="125717" y="252526"/>
                  </a:lnTo>
                  <a:close/>
                </a:path>
                <a:path w="224154" h="400050">
                  <a:moveTo>
                    <a:pt x="126352" y="116065"/>
                  </a:moveTo>
                  <a:lnTo>
                    <a:pt x="126225" y="115747"/>
                  </a:lnTo>
                  <a:lnTo>
                    <a:pt x="126225" y="115341"/>
                  </a:lnTo>
                  <a:lnTo>
                    <a:pt x="126022" y="115100"/>
                  </a:lnTo>
                  <a:lnTo>
                    <a:pt x="125171" y="114300"/>
                  </a:lnTo>
                  <a:lnTo>
                    <a:pt x="124942" y="113347"/>
                  </a:lnTo>
                  <a:lnTo>
                    <a:pt x="125374" y="112026"/>
                  </a:lnTo>
                  <a:lnTo>
                    <a:pt x="125374" y="111861"/>
                  </a:lnTo>
                  <a:lnTo>
                    <a:pt x="125310" y="111696"/>
                  </a:lnTo>
                  <a:lnTo>
                    <a:pt x="125107" y="111696"/>
                  </a:lnTo>
                  <a:lnTo>
                    <a:pt x="124968" y="111747"/>
                  </a:lnTo>
                  <a:lnTo>
                    <a:pt x="123024" y="112979"/>
                  </a:lnTo>
                  <a:lnTo>
                    <a:pt x="121742" y="110896"/>
                  </a:lnTo>
                  <a:lnTo>
                    <a:pt x="119786" y="111023"/>
                  </a:lnTo>
                  <a:lnTo>
                    <a:pt x="117640" y="111823"/>
                  </a:lnTo>
                  <a:lnTo>
                    <a:pt x="117970" y="113182"/>
                  </a:lnTo>
                  <a:lnTo>
                    <a:pt x="119684" y="113626"/>
                  </a:lnTo>
                  <a:lnTo>
                    <a:pt x="119494" y="115265"/>
                  </a:lnTo>
                  <a:lnTo>
                    <a:pt x="118046" y="114465"/>
                  </a:lnTo>
                  <a:lnTo>
                    <a:pt x="117944" y="114630"/>
                  </a:lnTo>
                  <a:lnTo>
                    <a:pt x="118249" y="114909"/>
                  </a:lnTo>
                  <a:lnTo>
                    <a:pt x="118516" y="115189"/>
                  </a:lnTo>
                  <a:lnTo>
                    <a:pt x="118745" y="115506"/>
                  </a:lnTo>
                  <a:lnTo>
                    <a:pt x="118948" y="115747"/>
                  </a:lnTo>
                  <a:lnTo>
                    <a:pt x="119087" y="116027"/>
                  </a:lnTo>
                  <a:lnTo>
                    <a:pt x="119253" y="116268"/>
                  </a:lnTo>
                  <a:lnTo>
                    <a:pt x="118516" y="116344"/>
                  </a:lnTo>
                  <a:lnTo>
                    <a:pt x="118148" y="116420"/>
                  </a:lnTo>
                  <a:lnTo>
                    <a:pt x="117944" y="116471"/>
                  </a:lnTo>
                  <a:lnTo>
                    <a:pt x="118173" y="117030"/>
                  </a:lnTo>
                  <a:lnTo>
                    <a:pt x="118516" y="117513"/>
                  </a:lnTo>
                  <a:lnTo>
                    <a:pt x="118846" y="118021"/>
                  </a:lnTo>
                  <a:lnTo>
                    <a:pt x="118719" y="118148"/>
                  </a:lnTo>
                  <a:lnTo>
                    <a:pt x="118541" y="118262"/>
                  </a:lnTo>
                  <a:lnTo>
                    <a:pt x="118440" y="118427"/>
                  </a:lnTo>
                  <a:lnTo>
                    <a:pt x="117132" y="117665"/>
                  </a:lnTo>
                  <a:lnTo>
                    <a:pt x="116560" y="117309"/>
                  </a:lnTo>
                  <a:lnTo>
                    <a:pt x="116865" y="118186"/>
                  </a:lnTo>
                  <a:lnTo>
                    <a:pt x="117132" y="119113"/>
                  </a:lnTo>
                  <a:lnTo>
                    <a:pt x="117640" y="120192"/>
                  </a:lnTo>
                  <a:lnTo>
                    <a:pt x="118440" y="120307"/>
                  </a:lnTo>
                  <a:lnTo>
                    <a:pt x="118579" y="120307"/>
                  </a:lnTo>
                  <a:lnTo>
                    <a:pt x="118745" y="120027"/>
                  </a:lnTo>
                  <a:lnTo>
                    <a:pt x="119087" y="119621"/>
                  </a:lnTo>
                  <a:lnTo>
                    <a:pt x="119316" y="119113"/>
                  </a:lnTo>
                  <a:lnTo>
                    <a:pt x="119888" y="119227"/>
                  </a:lnTo>
                  <a:lnTo>
                    <a:pt x="120294" y="119507"/>
                  </a:lnTo>
                  <a:lnTo>
                    <a:pt x="120662" y="119710"/>
                  </a:lnTo>
                  <a:lnTo>
                    <a:pt x="120904" y="119862"/>
                  </a:lnTo>
                  <a:lnTo>
                    <a:pt x="121132" y="120103"/>
                  </a:lnTo>
                  <a:lnTo>
                    <a:pt x="121373" y="120307"/>
                  </a:lnTo>
                  <a:lnTo>
                    <a:pt x="121513" y="120065"/>
                  </a:lnTo>
                  <a:lnTo>
                    <a:pt x="121678" y="119862"/>
                  </a:lnTo>
                  <a:lnTo>
                    <a:pt x="121907" y="119430"/>
                  </a:lnTo>
                  <a:lnTo>
                    <a:pt x="122288" y="119151"/>
                  </a:lnTo>
                  <a:lnTo>
                    <a:pt x="123088" y="120472"/>
                  </a:lnTo>
                  <a:lnTo>
                    <a:pt x="123431" y="119468"/>
                  </a:lnTo>
                  <a:lnTo>
                    <a:pt x="124104" y="119468"/>
                  </a:lnTo>
                  <a:lnTo>
                    <a:pt x="124777" y="119672"/>
                  </a:lnTo>
                  <a:lnTo>
                    <a:pt x="126022" y="118986"/>
                  </a:lnTo>
                  <a:lnTo>
                    <a:pt x="125374" y="118313"/>
                  </a:lnTo>
                  <a:lnTo>
                    <a:pt x="125145" y="117792"/>
                  </a:lnTo>
                  <a:lnTo>
                    <a:pt x="124942" y="117424"/>
                  </a:lnTo>
                  <a:lnTo>
                    <a:pt x="124434" y="117144"/>
                  </a:lnTo>
                  <a:lnTo>
                    <a:pt x="124333" y="116751"/>
                  </a:lnTo>
                  <a:lnTo>
                    <a:pt x="124206" y="116382"/>
                  </a:lnTo>
                  <a:lnTo>
                    <a:pt x="124294" y="115785"/>
                  </a:lnTo>
                  <a:lnTo>
                    <a:pt x="124968" y="115062"/>
                  </a:lnTo>
                  <a:lnTo>
                    <a:pt x="125006" y="115747"/>
                  </a:lnTo>
                  <a:lnTo>
                    <a:pt x="125514" y="116103"/>
                  </a:lnTo>
                  <a:lnTo>
                    <a:pt x="125984" y="116027"/>
                  </a:lnTo>
                  <a:lnTo>
                    <a:pt x="126352" y="116065"/>
                  </a:lnTo>
                  <a:close/>
                </a:path>
                <a:path w="224154" h="400050">
                  <a:moveTo>
                    <a:pt x="127025" y="387959"/>
                  </a:moveTo>
                  <a:lnTo>
                    <a:pt x="126987" y="387350"/>
                  </a:lnTo>
                  <a:lnTo>
                    <a:pt x="125577" y="386880"/>
                  </a:lnTo>
                  <a:lnTo>
                    <a:pt x="125641" y="386638"/>
                  </a:lnTo>
                  <a:lnTo>
                    <a:pt x="125984" y="383870"/>
                  </a:lnTo>
                  <a:lnTo>
                    <a:pt x="125742" y="382435"/>
                  </a:lnTo>
                  <a:lnTo>
                    <a:pt x="125552" y="380593"/>
                  </a:lnTo>
                  <a:lnTo>
                    <a:pt x="125209" y="380238"/>
                  </a:lnTo>
                  <a:lnTo>
                    <a:pt x="125171" y="379869"/>
                  </a:lnTo>
                  <a:lnTo>
                    <a:pt x="124968" y="378637"/>
                  </a:lnTo>
                  <a:lnTo>
                    <a:pt x="124129" y="378472"/>
                  </a:lnTo>
                  <a:lnTo>
                    <a:pt x="122313" y="378396"/>
                  </a:lnTo>
                  <a:lnTo>
                    <a:pt x="120561" y="378155"/>
                  </a:lnTo>
                  <a:lnTo>
                    <a:pt x="120561" y="383476"/>
                  </a:lnTo>
                  <a:lnTo>
                    <a:pt x="120738" y="383514"/>
                  </a:lnTo>
                  <a:lnTo>
                    <a:pt x="121107" y="383552"/>
                  </a:lnTo>
                  <a:lnTo>
                    <a:pt x="121475" y="383628"/>
                  </a:lnTo>
                  <a:lnTo>
                    <a:pt x="121412" y="383997"/>
                  </a:lnTo>
                  <a:lnTo>
                    <a:pt x="121373" y="384721"/>
                  </a:lnTo>
                  <a:lnTo>
                    <a:pt x="122351" y="384390"/>
                  </a:lnTo>
                  <a:lnTo>
                    <a:pt x="122351" y="385076"/>
                  </a:lnTo>
                  <a:lnTo>
                    <a:pt x="121907" y="386435"/>
                  </a:lnTo>
                  <a:lnTo>
                    <a:pt x="121577" y="387235"/>
                  </a:lnTo>
                  <a:lnTo>
                    <a:pt x="122351" y="388442"/>
                  </a:lnTo>
                  <a:lnTo>
                    <a:pt x="122212" y="389001"/>
                  </a:lnTo>
                  <a:lnTo>
                    <a:pt x="122085" y="389318"/>
                  </a:lnTo>
                  <a:lnTo>
                    <a:pt x="121704" y="389991"/>
                  </a:lnTo>
                  <a:lnTo>
                    <a:pt x="121881" y="390474"/>
                  </a:lnTo>
                  <a:lnTo>
                    <a:pt x="122682" y="391274"/>
                  </a:lnTo>
                  <a:lnTo>
                    <a:pt x="122288" y="391960"/>
                  </a:lnTo>
                  <a:lnTo>
                    <a:pt x="122478" y="392442"/>
                  </a:lnTo>
                  <a:lnTo>
                    <a:pt x="123024" y="392557"/>
                  </a:lnTo>
                  <a:lnTo>
                    <a:pt x="123698" y="392633"/>
                  </a:lnTo>
                  <a:lnTo>
                    <a:pt x="124434" y="392760"/>
                  </a:lnTo>
                  <a:lnTo>
                    <a:pt x="124968" y="391515"/>
                  </a:lnTo>
                  <a:lnTo>
                    <a:pt x="125374" y="392074"/>
                  </a:lnTo>
                  <a:lnTo>
                    <a:pt x="125552" y="392442"/>
                  </a:lnTo>
                  <a:lnTo>
                    <a:pt x="125984" y="392836"/>
                  </a:lnTo>
                  <a:lnTo>
                    <a:pt x="126415" y="392963"/>
                  </a:lnTo>
                  <a:lnTo>
                    <a:pt x="126657" y="392684"/>
                  </a:lnTo>
                  <a:lnTo>
                    <a:pt x="126822" y="392315"/>
                  </a:lnTo>
                  <a:lnTo>
                    <a:pt x="126314" y="390753"/>
                  </a:lnTo>
                  <a:lnTo>
                    <a:pt x="126187" y="389470"/>
                  </a:lnTo>
                  <a:lnTo>
                    <a:pt x="126923" y="388200"/>
                  </a:lnTo>
                  <a:lnTo>
                    <a:pt x="127025" y="387959"/>
                  </a:lnTo>
                  <a:close/>
                </a:path>
                <a:path w="224154" h="400050">
                  <a:moveTo>
                    <a:pt x="129857" y="399161"/>
                  </a:moveTo>
                  <a:lnTo>
                    <a:pt x="128371" y="398513"/>
                  </a:lnTo>
                  <a:lnTo>
                    <a:pt x="127838" y="399757"/>
                  </a:lnTo>
                  <a:lnTo>
                    <a:pt x="129489" y="399757"/>
                  </a:lnTo>
                  <a:lnTo>
                    <a:pt x="129857" y="399161"/>
                  </a:lnTo>
                  <a:close/>
                </a:path>
                <a:path w="224154" h="400050">
                  <a:moveTo>
                    <a:pt x="131838" y="222453"/>
                  </a:moveTo>
                  <a:lnTo>
                    <a:pt x="131508" y="222262"/>
                  </a:lnTo>
                  <a:lnTo>
                    <a:pt x="130860" y="223062"/>
                  </a:lnTo>
                  <a:lnTo>
                    <a:pt x="130492" y="223456"/>
                  </a:lnTo>
                  <a:lnTo>
                    <a:pt x="127635" y="226339"/>
                  </a:lnTo>
                  <a:lnTo>
                    <a:pt x="125780" y="227304"/>
                  </a:lnTo>
                  <a:lnTo>
                    <a:pt x="125349" y="227584"/>
                  </a:lnTo>
                  <a:lnTo>
                    <a:pt x="125209" y="228384"/>
                  </a:lnTo>
                  <a:lnTo>
                    <a:pt x="123825" y="230022"/>
                  </a:lnTo>
                  <a:lnTo>
                    <a:pt x="122885" y="231101"/>
                  </a:lnTo>
                  <a:lnTo>
                    <a:pt x="121805" y="232181"/>
                  </a:lnTo>
                  <a:lnTo>
                    <a:pt x="121069" y="232981"/>
                  </a:lnTo>
                  <a:lnTo>
                    <a:pt x="120764" y="233946"/>
                  </a:lnTo>
                  <a:lnTo>
                    <a:pt x="120738" y="235343"/>
                  </a:lnTo>
                  <a:lnTo>
                    <a:pt x="121208" y="234861"/>
                  </a:lnTo>
                  <a:lnTo>
                    <a:pt x="121539" y="234619"/>
                  </a:lnTo>
                  <a:lnTo>
                    <a:pt x="127571" y="230695"/>
                  </a:lnTo>
                  <a:lnTo>
                    <a:pt x="127596" y="231787"/>
                  </a:lnTo>
                  <a:lnTo>
                    <a:pt x="127025" y="232537"/>
                  </a:lnTo>
                  <a:lnTo>
                    <a:pt x="126225" y="233184"/>
                  </a:lnTo>
                  <a:lnTo>
                    <a:pt x="125717" y="233616"/>
                  </a:lnTo>
                  <a:lnTo>
                    <a:pt x="125209" y="234099"/>
                  </a:lnTo>
                  <a:lnTo>
                    <a:pt x="124841" y="234619"/>
                  </a:lnTo>
                  <a:lnTo>
                    <a:pt x="124701" y="234861"/>
                  </a:lnTo>
                  <a:lnTo>
                    <a:pt x="124802" y="235343"/>
                  </a:lnTo>
                  <a:lnTo>
                    <a:pt x="124942" y="235737"/>
                  </a:lnTo>
                  <a:lnTo>
                    <a:pt x="125412" y="235661"/>
                  </a:lnTo>
                  <a:lnTo>
                    <a:pt x="125717" y="235699"/>
                  </a:lnTo>
                  <a:lnTo>
                    <a:pt x="126149" y="235699"/>
                  </a:lnTo>
                  <a:lnTo>
                    <a:pt x="126593" y="235661"/>
                  </a:lnTo>
                  <a:lnTo>
                    <a:pt x="127025" y="235788"/>
                  </a:lnTo>
                  <a:lnTo>
                    <a:pt x="128270" y="236067"/>
                  </a:lnTo>
                  <a:lnTo>
                    <a:pt x="128409" y="235902"/>
                  </a:lnTo>
                  <a:lnTo>
                    <a:pt x="129552" y="233540"/>
                  </a:lnTo>
                  <a:lnTo>
                    <a:pt x="130390" y="232460"/>
                  </a:lnTo>
                  <a:lnTo>
                    <a:pt x="131064" y="231343"/>
                  </a:lnTo>
                  <a:lnTo>
                    <a:pt x="131229" y="231025"/>
                  </a:lnTo>
                  <a:lnTo>
                    <a:pt x="131305" y="230619"/>
                  </a:lnTo>
                  <a:lnTo>
                    <a:pt x="131432" y="230263"/>
                  </a:lnTo>
                  <a:lnTo>
                    <a:pt x="130860" y="230136"/>
                  </a:lnTo>
                  <a:lnTo>
                    <a:pt x="130390" y="230225"/>
                  </a:lnTo>
                  <a:lnTo>
                    <a:pt x="129451" y="229501"/>
                  </a:lnTo>
                  <a:lnTo>
                    <a:pt x="128943" y="229260"/>
                  </a:lnTo>
                  <a:lnTo>
                    <a:pt x="127939" y="229819"/>
                  </a:lnTo>
                  <a:lnTo>
                    <a:pt x="127469" y="229577"/>
                  </a:lnTo>
                  <a:lnTo>
                    <a:pt x="127127" y="229501"/>
                  </a:lnTo>
                  <a:lnTo>
                    <a:pt x="127190" y="229184"/>
                  </a:lnTo>
                  <a:lnTo>
                    <a:pt x="127165" y="228739"/>
                  </a:lnTo>
                  <a:lnTo>
                    <a:pt x="128536" y="227063"/>
                  </a:lnTo>
                  <a:lnTo>
                    <a:pt x="129755" y="225742"/>
                  </a:lnTo>
                  <a:lnTo>
                    <a:pt x="130860" y="224294"/>
                  </a:lnTo>
                  <a:lnTo>
                    <a:pt x="131305" y="223774"/>
                  </a:lnTo>
                  <a:lnTo>
                    <a:pt x="131508" y="223062"/>
                  </a:lnTo>
                  <a:lnTo>
                    <a:pt x="131838" y="222453"/>
                  </a:lnTo>
                  <a:close/>
                </a:path>
                <a:path w="224154" h="400050">
                  <a:moveTo>
                    <a:pt x="136410" y="368388"/>
                  </a:moveTo>
                  <a:lnTo>
                    <a:pt x="134531" y="368388"/>
                  </a:lnTo>
                  <a:lnTo>
                    <a:pt x="135001" y="367118"/>
                  </a:lnTo>
                  <a:lnTo>
                    <a:pt x="135242" y="365848"/>
                  </a:lnTo>
                  <a:lnTo>
                    <a:pt x="134835" y="365848"/>
                  </a:lnTo>
                  <a:lnTo>
                    <a:pt x="134594" y="364578"/>
                  </a:lnTo>
                  <a:lnTo>
                    <a:pt x="134899" y="362038"/>
                  </a:lnTo>
                  <a:lnTo>
                    <a:pt x="134391" y="360768"/>
                  </a:lnTo>
                  <a:lnTo>
                    <a:pt x="134099" y="359498"/>
                  </a:lnTo>
                  <a:lnTo>
                    <a:pt x="130695" y="359498"/>
                  </a:lnTo>
                  <a:lnTo>
                    <a:pt x="130797" y="358228"/>
                  </a:lnTo>
                  <a:lnTo>
                    <a:pt x="130251" y="358228"/>
                  </a:lnTo>
                  <a:lnTo>
                    <a:pt x="129552" y="359498"/>
                  </a:lnTo>
                  <a:lnTo>
                    <a:pt x="130187" y="362038"/>
                  </a:lnTo>
                  <a:lnTo>
                    <a:pt x="130352" y="363308"/>
                  </a:lnTo>
                  <a:lnTo>
                    <a:pt x="129679" y="364578"/>
                  </a:lnTo>
                  <a:lnTo>
                    <a:pt x="129349" y="364578"/>
                  </a:lnTo>
                  <a:lnTo>
                    <a:pt x="129209" y="365848"/>
                  </a:lnTo>
                  <a:lnTo>
                    <a:pt x="130657" y="365848"/>
                  </a:lnTo>
                  <a:lnTo>
                    <a:pt x="130632" y="369658"/>
                  </a:lnTo>
                  <a:lnTo>
                    <a:pt x="130759" y="369658"/>
                  </a:lnTo>
                  <a:lnTo>
                    <a:pt x="130251" y="372198"/>
                  </a:lnTo>
                  <a:lnTo>
                    <a:pt x="130429" y="373468"/>
                  </a:lnTo>
                  <a:lnTo>
                    <a:pt x="131902" y="374738"/>
                  </a:lnTo>
                  <a:lnTo>
                    <a:pt x="133083" y="374738"/>
                  </a:lnTo>
                  <a:lnTo>
                    <a:pt x="134289" y="373468"/>
                  </a:lnTo>
                  <a:lnTo>
                    <a:pt x="135674" y="374738"/>
                  </a:lnTo>
                  <a:lnTo>
                    <a:pt x="135534" y="373468"/>
                  </a:lnTo>
                  <a:lnTo>
                    <a:pt x="135242" y="370928"/>
                  </a:lnTo>
                  <a:lnTo>
                    <a:pt x="136410" y="368388"/>
                  </a:lnTo>
                  <a:close/>
                </a:path>
                <a:path w="224154" h="400050">
                  <a:moveTo>
                    <a:pt x="137756" y="327748"/>
                  </a:moveTo>
                  <a:lnTo>
                    <a:pt x="136918" y="326478"/>
                  </a:lnTo>
                  <a:lnTo>
                    <a:pt x="136245" y="325208"/>
                  </a:lnTo>
                  <a:lnTo>
                    <a:pt x="135445" y="326478"/>
                  </a:lnTo>
                  <a:lnTo>
                    <a:pt x="135305" y="326478"/>
                  </a:lnTo>
                  <a:lnTo>
                    <a:pt x="135813" y="327748"/>
                  </a:lnTo>
                  <a:lnTo>
                    <a:pt x="136245" y="327748"/>
                  </a:lnTo>
                  <a:lnTo>
                    <a:pt x="136309" y="328993"/>
                  </a:lnTo>
                  <a:lnTo>
                    <a:pt x="137756" y="327748"/>
                  </a:lnTo>
                  <a:close/>
                </a:path>
                <a:path w="224154" h="400050">
                  <a:moveTo>
                    <a:pt x="138061" y="140716"/>
                  </a:moveTo>
                  <a:lnTo>
                    <a:pt x="137896" y="140639"/>
                  </a:lnTo>
                  <a:lnTo>
                    <a:pt x="136588" y="139992"/>
                  </a:lnTo>
                  <a:lnTo>
                    <a:pt x="135394" y="139433"/>
                  </a:lnTo>
                  <a:lnTo>
                    <a:pt x="134429" y="138950"/>
                  </a:lnTo>
                  <a:lnTo>
                    <a:pt x="134188" y="138836"/>
                  </a:lnTo>
                  <a:lnTo>
                    <a:pt x="133350" y="138036"/>
                  </a:lnTo>
                  <a:lnTo>
                    <a:pt x="133184" y="137833"/>
                  </a:lnTo>
                  <a:lnTo>
                    <a:pt x="132638" y="138353"/>
                  </a:lnTo>
                  <a:lnTo>
                    <a:pt x="132105" y="138950"/>
                  </a:lnTo>
                  <a:lnTo>
                    <a:pt x="131267" y="138353"/>
                  </a:lnTo>
                  <a:lnTo>
                    <a:pt x="130810" y="138036"/>
                  </a:lnTo>
                  <a:lnTo>
                    <a:pt x="130581" y="137871"/>
                  </a:lnTo>
                  <a:lnTo>
                    <a:pt x="130352" y="137718"/>
                  </a:lnTo>
                  <a:lnTo>
                    <a:pt x="129819" y="137477"/>
                  </a:lnTo>
                  <a:lnTo>
                    <a:pt x="128574" y="137871"/>
                  </a:lnTo>
                  <a:lnTo>
                    <a:pt x="127965" y="137680"/>
                  </a:lnTo>
                  <a:lnTo>
                    <a:pt x="127965" y="139433"/>
                  </a:lnTo>
                  <a:lnTo>
                    <a:pt x="127469" y="139992"/>
                  </a:lnTo>
                  <a:lnTo>
                    <a:pt x="126453" y="139230"/>
                  </a:lnTo>
                  <a:lnTo>
                    <a:pt x="126276" y="138912"/>
                  </a:lnTo>
                  <a:lnTo>
                    <a:pt x="126187" y="138671"/>
                  </a:lnTo>
                  <a:lnTo>
                    <a:pt x="126453" y="138595"/>
                  </a:lnTo>
                  <a:lnTo>
                    <a:pt x="126822" y="138353"/>
                  </a:lnTo>
                  <a:lnTo>
                    <a:pt x="127431" y="138595"/>
                  </a:lnTo>
                  <a:lnTo>
                    <a:pt x="127749" y="138874"/>
                  </a:lnTo>
                  <a:lnTo>
                    <a:pt x="127965" y="139433"/>
                  </a:lnTo>
                  <a:lnTo>
                    <a:pt x="127965" y="137680"/>
                  </a:lnTo>
                  <a:lnTo>
                    <a:pt x="127431" y="137477"/>
                  </a:lnTo>
                  <a:lnTo>
                    <a:pt x="126796" y="137147"/>
                  </a:lnTo>
                  <a:lnTo>
                    <a:pt x="126187" y="137274"/>
                  </a:lnTo>
                  <a:lnTo>
                    <a:pt x="124968" y="137756"/>
                  </a:lnTo>
                  <a:lnTo>
                    <a:pt x="124371" y="137756"/>
                  </a:lnTo>
                  <a:lnTo>
                    <a:pt x="123634" y="137871"/>
                  </a:lnTo>
                  <a:lnTo>
                    <a:pt x="124104" y="138988"/>
                  </a:lnTo>
                  <a:lnTo>
                    <a:pt x="124777" y="138557"/>
                  </a:lnTo>
                  <a:lnTo>
                    <a:pt x="125310" y="138036"/>
                  </a:lnTo>
                  <a:lnTo>
                    <a:pt x="125780" y="139115"/>
                  </a:lnTo>
                  <a:lnTo>
                    <a:pt x="124434" y="139598"/>
                  </a:lnTo>
                  <a:lnTo>
                    <a:pt x="124104" y="141033"/>
                  </a:lnTo>
                  <a:lnTo>
                    <a:pt x="123494" y="141274"/>
                  </a:lnTo>
                  <a:lnTo>
                    <a:pt x="122186" y="140195"/>
                  </a:lnTo>
                  <a:lnTo>
                    <a:pt x="122085" y="140436"/>
                  </a:lnTo>
                  <a:lnTo>
                    <a:pt x="121907" y="140639"/>
                  </a:lnTo>
                  <a:lnTo>
                    <a:pt x="121945" y="141033"/>
                  </a:lnTo>
                  <a:lnTo>
                    <a:pt x="122085" y="141198"/>
                  </a:lnTo>
                  <a:lnTo>
                    <a:pt x="123151" y="141554"/>
                  </a:lnTo>
                  <a:lnTo>
                    <a:pt x="125107" y="142113"/>
                  </a:lnTo>
                  <a:lnTo>
                    <a:pt x="125349" y="142074"/>
                  </a:lnTo>
                  <a:lnTo>
                    <a:pt x="125222" y="141554"/>
                  </a:lnTo>
                  <a:lnTo>
                    <a:pt x="125183" y="141274"/>
                  </a:lnTo>
                  <a:lnTo>
                    <a:pt x="125107" y="140639"/>
                  </a:lnTo>
                  <a:lnTo>
                    <a:pt x="125844" y="141033"/>
                  </a:lnTo>
                  <a:lnTo>
                    <a:pt x="126593" y="141274"/>
                  </a:lnTo>
                  <a:lnTo>
                    <a:pt x="127635" y="142278"/>
                  </a:lnTo>
                  <a:lnTo>
                    <a:pt x="128041" y="142278"/>
                  </a:lnTo>
                  <a:lnTo>
                    <a:pt x="128816" y="141160"/>
                  </a:lnTo>
                  <a:lnTo>
                    <a:pt x="129146" y="141160"/>
                  </a:lnTo>
                  <a:lnTo>
                    <a:pt x="129489" y="141592"/>
                  </a:lnTo>
                  <a:lnTo>
                    <a:pt x="129984" y="142113"/>
                  </a:lnTo>
                  <a:lnTo>
                    <a:pt x="130429" y="142316"/>
                  </a:lnTo>
                  <a:lnTo>
                    <a:pt x="131572" y="141198"/>
                  </a:lnTo>
                  <a:lnTo>
                    <a:pt x="132181" y="141351"/>
                  </a:lnTo>
                  <a:lnTo>
                    <a:pt x="133426" y="143268"/>
                  </a:lnTo>
                  <a:lnTo>
                    <a:pt x="134937" y="142709"/>
                  </a:lnTo>
                  <a:lnTo>
                    <a:pt x="136448" y="143116"/>
                  </a:lnTo>
                  <a:lnTo>
                    <a:pt x="136994" y="142709"/>
                  </a:lnTo>
                  <a:lnTo>
                    <a:pt x="137604" y="141909"/>
                  </a:lnTo>
                  <a:lnTo>
                    <a:pt x="137706" y="141719"/>
                  </a:lnTo>
                  <a:lnTo>
                    <a:pt x="137883" y="141198"/>
                  </a:lnTo>
                  <a:lnTo>
                    <a:pt x="138061" y="140716"/>
                  </a:lnTo>
                  <a:close/>
                </a:path>
                <a:path w="224154" h="400050">
                  <a:moveTo>
                    <a:pt x="138633" y="239623"/>
                  </a:moveTo>
                  <a:lnTo>
                    <a:pt x="138506" y="239471"/>
                  </a:lnTo>
                  <a:lnTo>
                    <a:pt x="138303" y="239191"/>
                  </a:lnTo>
                  <a:lnTo>
                    <a:pt x="137833" y="239153"/>
                  </a:lnTo>
                  <a:lnTo>
                    <a:pt x="137058" y="238823"/>
                  </a:lnTo>
                  <a:lnTo>
                    <a:pt x="136613" y="238633"/>
                  </a:lnTo>
                  <a:lnTo>
                    <a:pt x="136144" y="238544"/>
                  </a:lnTo>
                  <a:lnTo>
                    <a:pt x="134861" y="238391"/>
                  </a:lnTo>
                  <a:lnTo>
                    <a:pt x="134264" y="238467"/>
                  </a:lnTo>
                  <a:lnTo>
                    <a:pt x="134099" y="238506"/>
                  </a:lnTo>
                  <a:lnTo>
                    <a:pt x="133997" y="239102"/>
                  </a:lnTo>
                  <a:lnTo>
                    <a:pt x="133858" y="239471"/>
                  </a:lnTo>
                  <a:lnTo>
                    <a:pt x="133896" y="239788"/>
                  </a:lnTo>
                  <a:lnTo>
                    <a:pt x="131978" y="242430"/>
                  </a:lnTo>
                  <a:lnTo>
                    <a:pt x="131838" y="242633"/>
                  </a:lnTo>
                  <a:lnTo>
                    <a:pt x="131635" y="242785"/>
                  </a:lnTo>
                  <a:lnTo>
                    <a:pt x="131572" y="242989"/>
                  </a:lnTo>
                  <a:lnTo>
                    <a:pt x="131000" y="244348"/>
                  </a:lnTo>
                  <a:lnTo>
                    <a:pt x="130797" y="244868"/>
                  </a:lnTo>
                  <a:lnTo>
                    <a:pt x="132575" y="244792"/>
                  </a:lnTo>
                  <a:lnTo>
                    <a:pt x="133324" y="244665"/>
                  </a:lnTo>
                  <a:lnTo>
                    <a:pt x="134124" y="244830"/>
                  </a:lnTo>
                  <a:lnTo>
                    <a:pt x="135140" y="244944"/>
                  </a:lnTo>
                  <a:lnTo>
                    <a:pt x="135636" y="245033"/>
                  </a:lnTo>
                  <a:lnTo>
                    <a:pt x="135877" y="244754"/>
                  </a:lnTo>
                  <a:lnTo>
                    <a:pt x="136207" y="244030"/>
                  </a:lnTo>
                  <a:lnTo>
                    <a:pt x="136753" y="242747"/>
                  </a:lnTo>
                  <a:lnTo>
                    <a:pt x="137553" y="241630"/>
                  </a:lnTo>
                  <a:lnTo>
                    <a:pt x="138430" y="240144"/>
                  </a:lnTo>
                  <a:lnTo>
                    <a:pt x="138633" y="239623"/>
                  </a:lnTo>
                  <a:close/>
                </a:path>
                <a:path w="224154" h="400050">
                  <a:moveTo>
                    <a:pt x="143217" y="383679"/>
                  </a:moveTo>
                  <a:lnTo>
                    <a:pt x="142938" y="383273"/>
                  </a:lnTo>
                  <a:lnTo>
                    <a:pt x="142773" y="383070"/>
                  </a:lnTo>
                  <a:lnTo>
                    <a:pt x="142367" y="382676"/>
                  </a:lnTo>
                  <a:lnTo>
                    <a:pt x="141795" y="382397"/>
                  </a:lnTo>
                  <a:lnTo>
                    <a:pt x="141262" y="381152"/>
                  </a:lnTo>
                  <a:lnTo>
                    <a:pt x="141300" y="380199"/>
                  </a:lnTo>
                  <a:lnTo>
                    <a:pt x="140525" y="378955"/>
                  </a:lnTo>
                  <a:lnTo>
                    <a:pt x="139547" y="378231"/>
                  </a:lnTo>
                  <a:lnTo>
                    <a:pt x="137629" y="378955"/>
                  </a:lnTo>
                  <a:lnTo>
                    <a:pt x="135712" y="379107"/>
                  </a:lnTo>
                  <a:lnTo>
                    <a:pt x="135140" y="381152"/>
                  </a:lnTo>
                  <a:lnTo>
                    <a:pt x="135001" y="381711"/>
                  </a:lnTo>
                  <a:lnTo>
                    <a:pt x="133819" y="382549"/>
                  </a:lnTo>
                  <a:lnTo>
                    <a:pt x="133921" y="381914"/>
                  </a:lnTo>
                  <a:lnTo>
                    <a:pt x="134099" y="381279"/>
                  </a:lnTo>
                  <a:lnTo>
                    <a:pt x="134289" y="380352"/>
                  </a:lnTo>
                  <a:lnTo>
                    <a:pt x="133819" y="380631"/>
                  </a:lnTo>
                  <a:lnTo>
                    <a:pt x="133451" y="380758"/>
                  </a:lnTo>
                  <a:lnTo>
                    <a:pt x="133388" y="380949"/>
                  </a:lnTo>
                  <a:lnTo>
                    <a:pt x="132816" y="381990"/>
                  </a:lnTo>
                  <a:lnTo>
                    <a:pt x="131838" y="382308"/>
                  </a:lnTo>
                  <a:lnTo>
                    <a:pt x="130759" y="382473"/>
                  </a:lnTo>
                  <a:lnTo>
                    <a:pt x="130492" y="383108"/>
                  </a:lnTo>
                  <a:lnTo>
                    <a:pt x="131203" y="383476"/>
                  </a:lnTo>
                  <a:lnTo>
                    <a:pt x="132511" y="384111"/>
                  </a:lnTo>
                  <a:lnTo>
                    <a:pt x="132676" y="383870"/>
                  </a:lnTo>
                  <a:lnTo>
                    <a:pt x="132715" y="384035"/>
                  </a:lnTo>
                  <a:lnTo>
                    <a:pt x="132715" y="384352"/>
                  </a:lnTo>
                  <a:lnTo>
                    <a:pt x="132842" y="384390"/>
                  </a:lnTo>
                  <a:lnTo>
                    <a:pt x="134467" y="385152"/>
                  </a:lnTo>
                  <a:lnTo>
                    <a:pt x="133515" y="386232"/>
                  </a:lnTo>
                  <a:lnTo>
                    <a:pt x="133184" y="387197"/>
                  </a:lnTo>
                  <a:lnTo>
                    <a:pt x="132918" y="387870"/>
                  </a:lnTo>
                  <a:lnTo>
                    <a:pt x="133248" y="388277"/>
                  </a:lnTo>
                  <a:lnTo>
                    <a:pt x="134124" y="388759"/>
                  </a:lnTo>
                  <a:lnTo>
                    <a:pt x="134493" y="388594"/>
                  </a:lnTo>
                  <a:lnTo>
                    <a:pt x="134899" y="387235"/>
                  </a:lnTo>
                  <a:lnTo>
                    <a:pt x="135343" y="386791"/>
                  </a:lnTo>
                  <a:lnTo>
                    <a:pt x="136347" y="387921"/>
                  </a:lnTo>
                  <a:lnTo>
                    <a:pt x="136347" y="387197"/>
                  </a:lnTo>
                  <a:lnTo>
                    <a:pt x="136410" y="386829"/>
                  </a:lnTo>
                  <a:lnTo>
                    <a:pt x="136283" y="385953"/>
                  </a:lnTo>
                  <a:lnTo>
                    <a:pt x="136144" y="385470"/>
                  </a:lnTo>
                  <a:lnTo>
                    <a:pt x="136042" y="385000"/>
                  </a:lnTo>
                  <a:lnTo>
                    <a:pt x="136550" y="384949"/>
                  </a:lnTo>
                  <a:lnTo>
                    <a:pt x="137731" y="384797"/>
                  </a:lnTo>
                  <a:lnTo>
                    <a:pt x="138303" y="384149"/>
                  </a:lnTo>
                  <a:lnTo>
                    <a:pt x="138506" y="384200"/>
                  </a:lnTo>
                  <a:lnTo>
                    <a:pt x="138506" y="384911"/>
                  </a:lnTo>
                  <a:lnTo>
                    <a:pt x="138366" y="385229"/>
                  </a:lnTo>
                  <a:lnTo>
                    <a:pt x="138303" y="385559"/>
                  </a:lnTo>
                  <a:lnTo>
                    <a:pt x="138125" y="385876"/>
                  </a:lnTo>
                  <a:lnTo>
                    <a:pt x="138036" y="386194"/>
                  </a:lnTo>
                  <a:lnTo>
                    <a:pt x="138328" y="386232"/>
                  </a:lnTo>
                  <a:lnTo>
                    <a:pt x="138671" y="386321"/>
                  </a:lnTo>
                  <a:lnTo>
                    <a:pt x="139039" y="386359"/>
                  </a:lnTo>
                  <a:lnTo>
                    <a:pt x="139382" y="386473"/>
                  </a:lnTo>
                  <a:lnTo>
                    <a:pt x="140322" y="385356"/>
                  </a:lnTo>
                  <a:lnTo>
                    <a:pt x="140690" y="384276"/>
                  </a:lnTo>
                  <a:lnTo>
                    <a:pt x="139280" y="382676"/>
                  </a:lnTo>
                  <a:lnTo>
                    <a:pt x="139242" y="381914"/>
                  </a:lnTo>
                  <a:lnTo>
                    <a:pt x="140081" y="381838"/>
                  </a:lnTo>
                  <a:lnTo>
                    <a:pt x="140347" y="382549"/>
                  </a:lnTo>
                  <a:lnTo>
                    <a:pt x="140449" y="383476"/>
                  </a:lnTo>
                  <a:lnTo>
                    <a:pt x="141401" y="384238"/>
                  </a:lnTo>
                  <a:lnTo>
                    <a:pt x="142341" y="383959"/>
                  </a:lnTo>
                  <a:lnTo>
                    <a:pt x="143078" y="383959"/>
                  </a:lnTo>
                  <a:lnTo>
                    <a:pt x="143179" y="383794"/>
                  </a:lnTo>
                  <a:close/>
                </a:path>
                <a:path w="224154" h="400050">
                  <a:moveTo>
                    <a:pt x="143484" y="398399"/>
                  </a:moveTo>
                  <a:lnTo>
                    <a:pt x="143344" y="397154"/>
                  </a:lnTo>
                  <a:lnTo>
                    <a:pt x="142405" y="395922"/>
                  </a:lnTo>
                  <a:lnTo>
                    <a:pt x="142062" y="395439"/>
                  </a:lnTo>
                  <a:lnTo>
                    <a:pt x="141998" y="394716"/>
                  </a:lnTo>
                  <a:lnTo>
                    <a:pt x="141795" y="393915"/>
                  </a:lnTo>
                  <a:lnTo>
                    <a:pt x="140690" y="394474"/>
                  </a:lnTo>
                  <a:lnTo>
                    <a:pt x="140246" y="394677"/>
                  </a:lnTo>
                  <a:lnTo>
                    <a:pt x="139776" y="394233"/>
                  </a:lnTo>
                  <a:lnTo>
                    <a:pt x="139382" y="393839"/>
                  </a:lnTo>
                  <a:lnTo>
                    <a:pt x="138976" y="393395"/>
                  </a:lnTo>
                  <a:lnTo>
                    <a:pt x="138772" y="393522"/>
                  </a:lnTo>
                  <a:lnTo>
                    <a:pt x="138671" y="395795"/>
                  </a:lnTo>
                  <a:lnTo>
                    <a:pt x="138633" y="396633"/>
                  </a:lnTo>
                  <a:lnTo>
                    <a:pt x="138772" y="397243"/>
                  </a:lnTo>
                  <a:lnTo>
                    <a:pt x="139877" y="396798"/>
                  </a:lnTo>
                  <a:lnTo>
                    <a:pt x="139877" y="397116"/>
                  </a:lnTo>
                  <a:lnTo>
                    <a:pt x="139954" y="397395"/>
                  </a:lnTo>
                  <a:lnTo>
                    <a:pt x="139877" y="397675"/>
                  </a:lnTo>
                  <a:lnTo>
                    <a:pt x="139776" y="398233"/>
                  </a:lnTo>
                  <a:lnTo>
                    <a:pt x="139446" y="398805"/>
                  </a:lnTo>
                  <a:lnTo>
                    <a:pt x="140385" y="398957"/>
                  </a:lnTo>
                  <a:lnTo>
                    <a:pt x="140487" y="399440"/>
                  </a:lnTo>
                  <a:lnTo>
                    <a:pt x="140525" y="399719"/>
                  </a:lnTo>
                  <a:lnTo>
                    <a:pt x="142773" y="399719"/>
                  </a:lnTo>
                  <a:lnTo>
                    <a:pt x="143484" y="398399"/>
                  </a:lnTo>
                  <a:close/>
                </a:path>
                <a:path w="224154" h="400050">
                  <a:moveTo>
                    <a:pt x="152501" y="364705"/>
                  </a:moveTo>
                  <a:lnTo>
                    <a:pt x="150850" y="363715"/>
                  </a:lnTo>
                  <a:lnTo>
                    <a:pt x="150685" y="363347"/>
                  </a:lnTo>
                  <a:lnTo>
                    <a:pt x="150279" y="362508"/>
                  </a:lnTo>
                  <a:lnTo>
                    <a:pt x="150850" y="360591"/>
                  </a:lnTo>
                  <a:lnTo>
                    <a:pt x="150075" y="359829"/>
                  </a:lnTo>
                  <a:lnTo>
                    <a:pt x="148831" y="359498"/>
                  </a:lnTo>
                  <a:lnTo>
                    <a:pt x="147955" y="359498"/>
                  </a:lnTo>
                  <a:lnTo>
                    <a:pt x="147218" y="360222"/>
                  </a:lnTo>
                  <a:lnTo>
                    <a:pt x="146710" y="360743"/>
                  </a:lnTo>
                  <a:lnTo>
                    <a:pt x="145999" y="361149"/>
                  </a:lnTo>
                  <a:lnTo>
                    <a:pt x="145300" y="361670"/>
                  </a:lnTo>
                  <a:lnTo>
                    <a:pt x="145364" y="362394"/>
                  </a:lnTo>
                  <a:lnTo>
                    <a:pt x="144589" y="362064"/>
                  </a:lnTo>
                  <a:lnTo>
                    <a:pt x="143954" y="361746"/>
                  </a:lnTo>
                  <a:lnTo>
                    <a:pt x="143078" y="361505"/>
                  </a:lnTo>
                  <a:lnTo>
                    <a:pt x="142671" y="361873"/>
                  </a:lnTo>
                  <a:lnTo>
                    <a:pt x="141973" y="363347"/>
                  </a:lnTo>
                  <a:lnTo>
                    <a:pt x="140754" y="363270"/>
                  </a:lnTo>
                  <a:lnTo>
                    <a:pt x="139801" y="363715"/>
                  </a:lnTo>
                  <a:lnTo>
                    <a:pt x="139750" y="364705"/>
                  </a:lnTo>
                  <a:lnTo>
                    <a:pt x="140385" y="365112"/>
                  </a:lnTo>
                  <a:lnTo>
                    <a:pt x="141935" y="364794"/>
                  </a:lnTo>
                  <a:lnTo>
                    <a:pt x="141617" y="366115"/>
                  </a:lnTo>
                  <a:lnTo>
                    <a:pt x="141490" y="367068"/>
                  </a:lnTo>
                  <a:lnTo>
                    <a:pt x="141897" y="366788"/>
                  </a:lnTo>
                  <a:lnTo>
                    <a:pt x="142341" y="366268"/>
                  </a:lnTo>
                  <a:lnTo>
                    <a:pt x="142544" y="366306"/>
                  </a:lnTo>
                  <a:lnTo>
                    <a:pt x="142544" y="366547"/>
                  </a:lnTo>
                  <a:lnTo>
                    <a:pt x="142214" y="367715"/>
                  </a:lnTo>
                  <a:lnTo>
                    <a:pt x="142100" y="368236"/>
                  </a:lnTo>
                  <a:lnTo>
                    <a:pt x="141998" y="368947"/>
                  </a:lnTo>
                  <a:lnTo>
                    <a:pt x="142367" y="368909"/>
                  </a:lnTo>
                  <a:lnTo>
                    <a:pt x="142811" y="368985"/>
                  </a:lnTo>
                  <a:lnTo>
                    <a:pt x="143040" y="368909"/>
                  </a:lnTo>
                  <a:lnTo>
                    <a:pt x="143611" y="368706"/>
                  </a:lnTo>
                  <a:lnTo>
                    <a:pt x="144018" y="368350"/>
                  </a:lnTo>
                  <a:lnTo>
                    <a:pt x="144564" y="368071"/>
                  </a:lnTo>
                  <a:lnTo>
                    <a:pt x="145034" y="368350"/>
                  </a:lnTo>
                  <a:lnTo>
                    <a:pt x="145465" y="368071"/>
                  </a:lnTo>
                  <a:lnTo>
                    <a:pt x="145973" y="367753"/>
                  </a:lnTo>
                  <a:lnTo>
                    <a:pt x="146177" y="366788"/>
                  </a:lnTo>
                  <a:lnTo>
                    <a:pt x="146177" y="366268"/>
                  </a:lnTo>
                  <a:lnTo>
                    <a:pt x="146240" y="366115"/>
                  </a:lnTo>
                  <a:lnTo>
                    <a:pt x="146342" y="365988"/>
                  </a:lnTo>
                  <a:lnTo>
                    <a:pt x="146608" y="365836"/>
                  </a:lnTo>
                  <a:lnTo>
                    <a:pt x="146951" y="365950"/>
                  </a:lnTo>
                  <a:lnTo>
                    <a:pt x="147154" y="366153"/>
                  </a:lnTo>
                  <a:lnTo>
                    <a:pt x="147345" y="367347"/>
                  </a:lnTo>
                  <a:lnTo>
                    <a:pt x="148564" y="367715"/>
                  </a:lnTo>
                  <a:lnTo>
                    <a:pt x="149059" y="365836"/>
                  </a:lnTo>
                  <a:lnTo>
                    <a:pt x="150647" y="365315"/>
                  </a:lnTo>
                  <a:lnTo>
                    <a:pt x="152247" y="364794"/>
                  </a:lnTo>
                  <a:lnTo>
                    <a:pt x="152501" y="364705"/>
                  </a:lnTo>
                  <a:close/>
                </a:path>
                <a:path w="224154" h="400050">
                  <a:moveTo>
                    <a:pt x="152603" y="175641"/>
                  </a:moveTo>
                  <a:lnTo>
                    <a:pt x="151993" y="174040"/>
                  </a:lnTo>
                  <a:lnTo>
                    <a:pt x="150850" y="173405"/>
                  </a:lnTo>
                  <a:lnTo>
                    <a:pt x="150177" y="174879"/>
                  </a:lnTo>
                  <a:lnTo>
                    <a:pt x="151218" y="176606"/>
                  </a:lnTo>
                  <a:lnTo>
                    <a:pt x="150545" y="178079"/>
                  </a:lnTo>
                  <a:lnTo>
                    <a:pt x="150647" y="180009"/>
                  </a:lnTo>
                  <a:lnTo>
                    <a:pt x="150647" y="180441"/>
                  </a:lnTo>
                  <a:lnTo>
                    <a:pt x="150685" y="180886"/>
                  </a:lnTo>
                  <a:lnTo>
                    <a:pt x="150850" y="182130"/>
                  </a:lnTo>
                  <a:lnTo>
                    <a:pt x="150545" y="186448"/>
                  </a:lnTo>
                  <a:lnTo>
                    <a:pt x="150444" y="188404"/>
                  </a:lnTo>
                  <a:lnTo>
                    <a:pt x="150444" y="188810"/>
                  </a:lnTo>
                  <a:lnTo>
                    <a:pt x="150812" y="189242"/>
                  </a:lnTo>
                  <a:lnTo>
                    <a:pt x="151015" y="189687"/>
                  </a:lnTo>
                  <a:lnTo>
                    <a:pt x="151422" y="189572"/>
                  </a:lnTo>
                  <a:lnTo>
                    <a:pt x="151587" y="188607"/>
                  </a:lnTo>
                  <a:lnTo>
                    <a:pt x="151663" y="187604"/>
                  </a:lnTo>
                  <a:lnTo>
                    <a:pt x="152463" y="184492"/>
                  </a:lnTo>
                  <a:lnTo>
                    <a:pt x="152298" y="182283"/>
                  </a:lnTo>
                  <a:lnTo>
                    <a:pt x="152158" y="180086"/>
                  </a:lnTo>
                  <a:lnTo>
                    <a:pt x="152057" y="179082"/>
                  </a:lnTo>
                  <a:lnTo>
                    <a:pt x="152260" y="178079"/>
                  </a:lnTo>
                  <a:lnTo>
                    <a:pt x="152603" y="175641"/>
                  </a:lnTo>
                  <a:close/>
                </a:path>
                <a:path w="224154" h="400050">
                  <a:moveTo>
                    <a:pt x="153238" y="385470"/>
                  </a:moveTo>
                  <a:lnTo>
                    <a:pt x="151955" y="384517"/>
                  </a:lnTo>
                  <a:lnTo>
                    <a:pt x="152158" y="383794"/>
                  </a:lnTo>
                  <a:lnTo>
                    <a:pt x="152031" y="382638"/>
                  </a:lnTo>
                  <a:lnTo>
                    <a:pt x="151892" y="382028"/>
                  </a:lnTo>
                  <a:lnTo>
                    <a:pt x="151688" y="381800"/>
                  </a:lnTo>
                  <a:lnTo>
                    <a:pt x="151765" y="381596"/>
                  </a:lnTo>
                  <a:lnTo>
                    <a:pt x="151790" y="380111"/>
                  </a:lnTo>
                  <a:lnTo>
                    <a:pt x="151422" y="378637"/>
                  </a:lnTo>
                  <a:lnTo>
                    <a:pt x="152196" y="377037"/>
                  </a:lnTo>
                  <a:lnTo>
                    <a:pt x="151892" y="376466"/>
                  </a:lnTo>
                  <a:lnTo>
                    <a:pt x="151828" y="376237"/>
                  </a:lnTo>
                  <a:lnTo>
                    <a:pt x="151485" y="375907"/>
                  </a:lnTo>
                  <a:lnTo>
                    <a:pt x="152260" y="374586"/>
                  </a:lnTo>
                  <a:lnTo>
                    <a:pt x="150647" y="374789"/>
                  </a:lnTo>
                  <a:lnTo>
                    <a:pt x="150583" y="374116"/>
                  </a:lnTo>
                  <a:lnTo>
                    <a:pt x="150380" y="374230"/>
                  </a:lnTo>
                  <a:lnTo>
                    <a:pt x="150075" y="374269"/>
                  </a:lnTo>
                  <a:lnTo>
                    <a:pt x="149948" y="374434"/>
                  </a:lnTo>
                  <a:lnTo>
                    <a:pt x="149567" y="374789"/>
                  </a:lnTo>
                  <a:lnTo>
                    <a:pt x="149275" y="375196"/>
                  </a:lnTo>
                  <a:lnTo>
                    <a:pt x="148869" y="375627"/>
                  </a:lnTo>
                  <a:lnTo>
                    <a:pt x="148526" y="375069"/>
                  </a:lnTo>
                  <a:lnTo>
                    <a:pt x="148869" y="373951"/>
                  </a:lnTo>
                  <a:lnTo>
                    <a:pt x="147751" y="374307"/>
                  </a:lnTo>
                  <a:lnTo>
                    <a:pt x="147523" y="375716"/>
                  </a:lnTo>
                  <a:lnTo>
                    <a:pt x="147256" y="377113"/>
                  </a:lnTo>
                  <a:lnTo>
                    <a:pt x="147015" y="378587"/>
                  </a:lnTo>
                  <a:lnTo>
                    <a:pt x="148120" y="378028"/>
                  </a:lnTo>
                  <a:lnTo>
                    <a:pt x="148666" y="377710"/>
                  </a:lnTo>
                  <a:lnTo>
                    <a:pt x="148793" y="377990"/>
                  </a:lnTo>
                  <a:lnTo>
                    <a:pt x="148424" y="378828"/>
                  </a:lnTo>
                  <a:lnTo>
                    <a:pt x="148259" y="379437"/>
                  </a:lnTo>
                  <a:lnTo>
                    <a:pt x="148361" y="379793"/>
                  </a:lnTo>
                  <a:lnTo>
                    <a:pt x="148526" y="379869"/>
                  </a:lnTo>
                  <a:lnTo>
                    <a:pt x="149567" y="380238"/>
                  </a:lnTo>
                  <a:lnTo>
                    <a:pt x="149136" y="380949"/>
                  </a:lnTo>
                  <a:lnTo>
                    <a:pt x="148932" y="381596"/>
                  </a:lnTo>
                  <a:lnTo>
                    <a:pt x="148666" y="382308"/>
                  </a:lnTo>
                  <a:lnTo>
                    <a:pt x="148196" y="382993"/>
                  </a:lnTo>
                  <a:lnTo>
                    <a:pt x="149364" y="383717"/>
                  </a:lnTo>
                  <a:lnTo>
                    <a:pt x="149339" y="384517"/>
                  </a:lnTo>
                  <a:lnTo>
                    <a:pt x="149199" y="384911"/>
                  </a:lnTo>
                  <a:lnTo>
                    <a:pt x="148602" y="386473"/>
                  </a:lnTo>
                  <a:lnTo>
                    <a:pt x="149237" y="387515"/>
                  </a:lnTo>
                  <a:lnTo>
                    <a:pt x="150647" y="387756"/>
                  </a:lnTo>
                  <a:lnTo>
                    <a:pt x="152057" y="386194"/>
                  </a:lnTo>
                  <a:lnTo>
                    <a:pt x="152908" y="387273"/>
                  </a:lnTo>
                  <a:lnTo>
                    <a:pt x="153174" y="386397"/>
                  </a:lnTo>
                  <a:lnTo>
                    <a:pt x="153238" y="385470"/>
                  </a:lnTo>
                  <a:close/>
                </a:path>
                <a:path w="224154" h="400050">
                  <a:moveTo>
                    <a:pt x="153974" y="164236"/>
                  </a:moveTo>
                  <a:lnTo>
                    <a:pt x="153009" y="160680"/>
                  </a:lnTo>
                  <a:lnTo>
                    <a:pt x="153009" y="159715"/>
                  </a:lnTo>
                  <a:lnTo>
                    <a:pt x="152869" y="158762"/>
                  </a:lnTo>
                  <a:lnTo>
                    <a:pt x="152806" y="157835"/>
                  </a:lnTo>
                  <a:lnTo>
                    <a:pt x="151790" y="157403"/>
                  </a:lnTo>
                  <a:lnTo>
                    <a:pt x="151015" y="157835"/>
                  </a:lnTo>
                  <a:lnTo>
                    <a:pt x="150850" y="157924"/>
                  </a:lnTo>
                  <a:lnTo>
                    <a:pt x="150583" y="158153"/>
                  </a:lnTo>
                  <a:lnTo>
                    <a:pt x="149542" y="157556"/>
                  </a:lnTo>
                  <a:lnTo>
                    <a:pt x="148932" y="158724"/>
                  </a:lnTo>
                  <a:lnTo>
                    <a:pt x="147993" y="158635"/>
                  </a:lnTo>
                  <a:lnTo>
                    <a:pt x="147650" y="159283"/>
                  </a:lnTo>
                  <a:lnTo>
                    <a:pt x="147751" y="159435"/>
                  </a:lnTo>
                  <a:lnTo>
                    <a:pt x="148767" y="160718"/>
                  </a:lnTo>
                  <a:lnTo>
                    <a:pt x="148056" y="162204"/>
                  </a:lnTo>
                  <a:lnTo>
                    <a:pt x="148259" y="163563"/>
                  </a:lnTo>
                  <a:lnTo>
                    <a:pt x="148399" y="164287"/>
                  </a:lnTo>
                  <a:lnTo>
                    <a:pt x="148399" y="165087"/>
                  </a:lnTo>
                  <a:lnTo>
                    <a:pt x="148602" y="165760"/>
                  </a:lnTo>
                  <a:lnTo>
                    <a:pt x="148628" y="165925"/>
                  </a:lnTo>
                  <a:lnTo>
                    <a:pt x="149174" y="166166"/>
                  </a:lnTo>
                  <a:lnTo>
                    <a:pt x="149402" y="166116"/>
                  </a:lnTo>
                  <a:lnTo>
                    <a:pt x="150952" y="165684"/>
                  </a:lnTo>
                  <a:lnTo>
                    <a:pt x="151790" y="166916"/>
                  </a:lnTo>
                  <a:lnTo>
                    <a:pt x="151993" y="166484"/>
                  </a:lnTo>
                  <a:lnTo>
                    <a:pt x="152057" y="166166"/>
                  </a:lnTo>
                  <a:lnTo>
                    <a:pt x="152234" y="165887"/>
                  </a:lnTo>
                  <a:lnTo>
                    <a:pt x="152438" y="165608"/>
                  </a:lnTo>
                  <a:lnTo>
                    <a:pt x="152628" y="165277"/>
                  </a:lnTo>
                  <a:lnTo>
                    <a:pt x="153682" y="164846"/>
                  </a:lnTo>
                  <a:lnTo>
                    <a:pt x="153974" y="164236"/>
                  </a:lnTo>
                  <a:close/>
                </a:path>
                <a:path w="224154" h="400050">
                  <a:moveTo>
                    <a:pt x="156603" y="149656"/>
                  </a:moveTo>
                  <a:lnTo>
                    <a:pt x="155867" y="148386"/>
                  </a:lnTo>
                  <a:lnTo>
                    <a:pt x="154686" y="147116"/>
                  </a:lnTo>
                  <a:lnTo>
                    <a:pt x="153111" y="144576"/>
                  </a:lnTo>
                  <a:lnTo>
                    <a:pt x="152501" y="143306"/>
                  </a:lnTo>
                  <a:lnTo>
                    <a:pt x="151790" y="142036"/>
                  </a:lnTo>
                  <a:lnTo>
                    <a:pt x="152704" y="142036"/>
                  </a:lnTo>
                  <a:lnTo>
                    <a:pt x="153682" y="143306"/>
                  </a:lnTo>
                  <a:lnTo>
                    <a:pt x="155028" y="144576"/>
                  </a:lnTo>
                  <a:lnTo>
                    <a:pt x="155422" y="144576"/>
                  </a:lnTo>
                  <a:lnTo>
                    <a:pt x="154622" y="142036"/>
                  </a:lnTo>
                  <a:lnTo>
                    <a:pt x="153911" y="140766"/>
                  </a:lnTo>
                  <a:lnTo>
                    <a:pt x="152971" y="139496"/>
                  </a:lnTo>
                  <a:lnTo>
                    <a:pt x="150850" y="134416"/>
                  </a:lnTo>
                  <a:lnTo>
                    <a:pt x="148526" y="130606"/>
                  </a:lnTo>
                  <a:lnTo>
                    <a:pt x="146405" y="126796"/>
                  </a:lnTo>
                  <a:lnTo>
                    <a:pt x="145757" y="125526"/>
                  </a:lnTo>
                  <a:lnTo>
                    <a:pt x="143179" y="120446"/>
                  </a:lnTo>
                  <a:lnTo>
                    <a:pt x="139280" y="115366"/>
                  </a:lnTo>
                  <a:lnTo>
                    <a:pt x="136537" y="111556"/>
                  </a:lnTo>
                  <a:lnTo>
                    <a:pt x="135915" y="110693"/>
                  </a:lnTo>
                  <a:lnTo>
                    <a:pt x="135915" y="111556"/>
                  </a:lnTo>
                  <a:lnTo>
                    <a:pt x="134226" y="111556"/>
                  </a:lnTo>
                  <a:lnTo>
                    <a:pt x="133616" y="110286"/>
                  </a:lnTo>
                  <a:lnTo>
                    <a:pt x="131508" y="110286"/>
                  </a:lnTo>
                  <a:lnTo>
                    <a:pt x="129959" y="107746"/>
                  </a:lnTo>
                  <a:lnTo>
                    <a:pt x="128816" y="106476"/>
                  </a:lnTo>
                  <a:lnTo>
                    <a:pt x="129984" y="106476"/>
                  </a:lnTo>
                  <a:lnTo>
                    <a:pt x="133019" y="107746"/>
                  </a:lnTo>
                  <a:lnTo>
                    <a:pt x="134493" y="109016"/>
                  </a:lnTo>
                  <a:lnTo>
                    <a:pt x="135915" y="111556"/>
                  </a:lnTo>
                  <a:lnTo>
                    <a:pt x="135915" y="110693"/>
                  </a:lnTo>
                  <a:lnTo>
                    <a:pt x="132880" y="106476"/>
                  </a:lnTo>
                  <a:lnTo>
                    <a:pt x="130695" y="102666"/>
                  </a:lnTo>
                  <a:lnTo>
                    <a:pt x="126022" y="95719"/>
                  </a:lnTo>
                  <a:lnTo>
                    <a:pt x="126022" y="98856"/>
                  </a:lnTo>
                  <a:lnTo>
                    <a:pt x="124599" y="98856"/>
                  </a:lnTo>
                  <a:lnTo>
                    <a:pt x="123799" y="97586"/>
                  </a:lnTo>
                  <a:lnTo>
                    <a:pt x="123698" y="98856"/>
                  </a:lnTo>
                  <a:lnTo>
                    <a:pt x="122885" y="98856"/>
                  </a:lnTo>
                  <a:lnTo>
                    <a:pt x="121805" y="97586"/>
                  </a:lnTo>
                  <a:lnTo>
                    <a:pt x="121005" y="97586"/>
                  </a:lnTo>
                  <a:lnTo>
                    <a:pt x="119684" y="96316"/>
                  </a:lnTo>
                  <a:lnTo>
                    <a:pt x="117538" y="96316"/>
                  </a:lnTo>
                  <a:lnTo>
                    <a:pt x="116255" y="95046"/>
                  </a:lnTo>
                  <a:lnTo>
                    <a:pt x="115112" y="95046"/>
                  </a:lnTo>
                  <a:lnTo>
                    <a:pt x="113906" y="93776"/>
                  </a:lnTo>
                  <a:lnTo>
                    <a:pt x="114439" y="92506"/>
                  </a:lnTo>
                  <a:lnTo>
                    <a:pt x="116763" y="92506"/>
                  </a:lnTo>
                  <a:lnTo>
                    <a:pt x="118351" y="93776"/>
                  </a:lnTo>
                  <a:lnTo>
                    <a:pt x="120700" y="93776"/>
                  </a:lnTo>
                  <a:lnTo>
                    <a:pt x="121615" y="95046"/>
                  </a:lnTo>
                  <a:lnTo>
                    <a:pt x="122313" y="96316"/>
                  </a:lnTo>
                  <a:lnTo>
                    <a:pt x="124104" y="97586"/>
                  </a:lnTo>
                  <a:lnTo>
                    <a:pt x="126022" y="98856"/>
                  </a:lnTo>
                  <a:lnTo>
                    <a:pt x="126022" y="95719"/>
                  </a:lnTo>
                  <a:lnTo>
                    <a:pt x="125577" y="95046"/>
                  </a:lnTo>
                  <a:lnTo>
                    <a:pt x="122618" y="92506"/>
                  </a:lnTo>
                  <a:lnTo>
                    <a:pt x="119888" y="88696"/>
                  </a:lnTo>
                  <a:lnTo>
                    <a:pt x="119113" y="88696"/>
                  </a:lnTo>
                  <a:lnTo>
                    <a:pt x="118516" y="87426"/>
                  </a:lnTo>
                  <a:lnTo>
                    <a:pt x="117741" y="86156"/>
                  </a:lnTo>
                  <a:lnTo>
                    <a:pt x="116865" y="84886"/>
                  </a:lnTo>
                  <a:lnTo>
                    <a:pt x="115849" y="83616"/>
                  </a:lnTo>
                  <a:lnTo>
                    <a:pt x="114947" y="83616"/>
                  </a:lnTo>
                  <a:lnTo>
                    <a:pt x="114681" y="82346"/>
                  </a:lnTo>
                  <a:lnTo>
                    <a:pt x="114211" y="82346"/>
                  </a:lnTo>
                  <a:lnTo>
                    <a:pt x="115049" y="81076"/>
                  </a:lnTo>
                  <a:lnTo>
                    <a:pt x="119989" y="81076"/>
                  </a:lnTo>
                  <a:lnTo>
                    <a:pt x="123151" y="79806"/>
                  </a:lnTo>
                  <a:lnTo>
                    <a:pt x="125818" y="77266"/>
                  </a:lnTo>
                  <a:lnTo>
                    <a:pt x="128879" y="74726"/>
                  </a:lnTo>
                  <a:lnTo>
                    <a:pt x="131000" y="69646"/>
                  </a:lnTo>
                  <a:lnTo>
                    <a:pt x="131368" y="65836"/>
                  </a:lnTo>
                  <a:lnTo>
                    <a:pt x="129489" y="62026"/>
                  </a:lnTo>
                  <a:lnTo>
                    <a:pt x="128816" y="60756"/>
                  </a:lnTo>
                  <a:lnTo>
                    <a:pt x="127635" y="59486"/>
                  </a:lnTo>
                  <a:lnTo>
                    <a:pt x="126352" y="59486"/>
                  </a:lnTo>
                  <a:lnTo>
                    <a:pt x="125107" y="58216"/>
                  </a:lnTo>
                  <a:lnTo>
                    <a:pt x="123901" y="58216"/>
                  </a:lnTo>
                  <a:lnTo>
                    <a:pt x="122555" y="56946"/>
                  </a:lnTo>
                  <a:lnTo>
                    <a:pt x="120396" y="56946"/>
                  </a:lnTo>
                  <a:lnTo>
                    <a:pt x="118478" y="55676"/>
                  </a:lnTo>
                  <a:lnTo>
                    <a:pt x="118249" y="55676"/>
                  </a:lnTo>
                  <a:lnTo>
                    <a:pt x="119684" y="53136"/>
                  </a:lnTo>
                  <a:lnTo>
                    <a:pt x="120129" y="51866"/>
                  </a:lnTo>
                  <a:lnTo>
                    <a:pt x="120091" y="44246"/>
                  </a:lnTo>
                  <a:lnTo>
                    <a:pt x="118986" y="41706"/>
                  </a:lnTo>
                  <a:lnTo>
                    <a:pt x="118478" y="41706"/>
                  </a:lnTo>
                  <a:lnTo>
                    <a:pt x="114909" y="37896"/>
                  </a:lnTo>
                  <a:lnTo>
                    <a:pt x="113233" y="36626"/>
                  </a:lnTo>
                  <a:lnTo>
                    <a:pt x="112585" y="36626"/>
                  </a:lnTo>
                  <a:lnTo>
                    <a:pt x="111645" y="35356"/>
                  </a:lnTo>
                  <a:lnTo>
                    <a:pt x="110845" y="35356"/>
                  </a:lnTo>
                  <a:lnTo>
                    <a:pt x="103035" y="34086"/>
                  </a:lnTo>
                  <a:lnTo>
                    <a:pt x="93649" y="34086"/>
                  </a:lnTo>
                  <a:lnTo>
                    <a:pt x="90881" y="32816"/>
                  </a:lnTo>
                  <a:lnTo>
                    <a:pt x="90043" y="32816"/>
                  </a:lnTo>
                  <a:lnTo>
                    <a:pt x="89636" y="33439"/>
                  </a:lnTo>
                  <a:lnTo>
                    <a:pt x="89636" y="84886"/>
                  </a:lnTo>
                  <a:lnTo>
                    <a:pt x="88671" y="86271"/>
                  </a:lnTo>
                  <a:lnTo>
                    <a:pt x="88671" y="96316"/>
                  </a:lnTo>
                  <a:lnTo>
                    <a:pt x="87795" y="96316"/>
                  </a:lnTo>
                  <a:lnTo>
                    <a:pt x="87287" y="97586"/>
                  </a:lnTo>
                  <a:lnTo>
                    <a:pt x="86106" y="97586"/>
                  </a:lnTo>
                  <a:lnTo>
                    <a:pt x="85204" y="96316"/>
                  </a:lnTo>
                  <a:lnTo>
                    <a:pt x="84455" y="95046"/>
                  </a:lnTo>
                  <a:lnTo>
                    <a:pt x="83680" y="95046"/>
                  </a:lnTo>
                  <a:lnTo>
                    <a:pt x="83781" y="93776"/>
                  </a:lnTo>
                  <a:lnTo>
                    <a:pt x="84086" y="93776"/>
                  </a:lnTo>
                  <a:lnTo>
                    <a:pt x="83858" y="92506"/>
                  </a:lnTo>
                  <a:lnTo>
                    <a:pt x="84455" y="91236"/>
                  </a:lnTo>
                  <a:lnTo>
                    <a:pt x="83756" y="91236"/>
                  </a:lnTo>
                  <a:lnTo>
                    <a:pt x="83883" y="89966"/>
                  </a:lnTo>
                  <a:lnTo>
                    <a:pt x="86271" y="89966"/>
                  </a:lnTo>
                  <a:lnTo>
                    <a:pt x="87122" y="91236"/>
                  </a:lnTo>
                  <a:lnTo>
                    <a:pt x="87287" y="92506"/>
                  </a:lnTo>
                  <a:lnTo>
                    <a:pt x="86817" y="93776"/>
                  </a:lnTo>
                  <a:lnTo>
                    <a:pt x="86245" y="93776"/>
                  </a:lnTo>
                  <a:lnTo>
                    <a:pt x="86817" y="95046"/>
                  </a:lnTo>
                  <a:lnTo>
                    <a:pt x="88265" y="95046"/>
                  </a:lnTo>
                  <a:lnTo>
                    <a:pt x="88671" y="96316"/>
                  </a:lnTo>
                  <a:lnTo>
                    <a:pt x="88671" y="86271"/>
                  </a:lnTo>
                  <a:lnTo>
                    <a:pt x="87858" y="87426"/>
                  </a:lnTo>
                  <a:lnTo>
                    <a:pt x="86982" y="88696"/>
                  </a:lnTo>
                  <a:lnTo>
                    <a:pt x="86410" y="87426"/>
                  </a:lnTo>
                  <a:lnTo>
                    <a:pt x="87858" y="87426"/>
                  </a:lnTo>
                  <a:lnTo>
                    <a:pt x="86918" y="86156"/>
                  </a:lnTo>
                  <a:lnTo>
                    <a:pt x="87896" y="86156"/>
                  </a:lnTo>
                  <a:lnTo>
                    <a:pt x="87655" y="84886"/>
                  </a:lnTo>
                  <a:lnTo>
                    <a:pt x="88430" y="83616"/>
                  </a:lnTo>
                  <a:lnTo>
                    <a:pt x="89636" y="84886"/>
                  </a:lnTo>
                  <a:lnTo>
                    <a:pt x="89636" y="33439"/>
                  </a:lnTo>
                  <a:lnTo>
                    <a:pt x="89204" y="34086"/>
                  </a:lnTo>
                  <a:lnTo>
                    <a:pt x="87693" y="32816"/>
                  </a:lnTo>
                  <a:lnTo>
                    <a:pt x="86512" y="32816"/>
                  </a:lnTo>
                  <a:lnTo>
                    <a:pt x="83210" y="30276"/>
                  </a:lnTo>
                  <a:lnTo>
                    <a:pt x="80149" y="28257"/>
                  </a:lnTo>
                  <a:lnTo>
                    <a:pt x="80149" y="112826"/>
                  </a:lnTo>
                  <a:lnTo>
                    <a:pt x="80048" y="112991"/>
                  </a:lnTo>
                  <a:lnTo>
                    <a:pt x="80048" y="116636"/>
                  </a:lnTo>
                  <a:lnTo>
                    <a:pt x="79641" y="117906"/>
                  </a:lnTo>
                  <a:lnTo>
                    <a:pt x="79540" y="116636"/>
                  </a:lnTo>
                  <a:lnTo>
                    <a:pt x="79044" y="116636"/>
                  </a:lnTo>
                  <a:lnTo>
                    <a:pt x="78130" y="115366"/>
                  </a:lnTo>
                  <a:lnTo>
                    <a:pt x="77965" y="115366"/>
                  </a:lnTo>
                  <a:lnTo>
                    <a:pt x="77965" y="125526"/>
                  </a:lnTo>
                  <a:lnTo>
                    <a:pt x="77025" y="126796"/>
                  </a:lnTo>
                  <a:lnTo>
                    <a:pt x="76822" y="125526"/>
                  </a:lnTo>
                  <a:lnTo>
                    <a:pt x="76949" y="124256"/>
                  </a:lnTo>
                  <a:lnTo>
                    <a:pt x="75806" y="124256"/>
                  </a:lnTo>
                  <a:lnTo>
                    <a:pt x="75476" y="125526"/>
                  </a:lnTo>
                  <a:lnTo>
                    <a:pt x="75539" y="129336"/>
                  </a:lnTo>
                  <a:lnTo>
                    <a:pt x="73926" y="128066"/>
                  </a:lnTo>
                  <a:lnTo>
                    <a:pt x="73685" y="129336"/>
                  </a:lnTo>
                  <a:lnTo>
                    <a:pt x="74663" y="130606"/>
                  </a:lnTo>
                  <a:lnTo>
                    <a:pt x="75069" y="130606"/>
                  </a:lnTo>
                  <a:lnTo>
                    <a:pt x="75374" y="133146"/>
                  </a:lnTo>
                  <a:lnTo>
                    <a:pt x="76314" y="134416"/>
                  </a:lnTo>
                  <a:lnTo>
                    <a:pt x="75603" y="136956"/>
                  </a:lnTo>
                  <a:lnTo>
                    <a:pt x="74193" y="136956"/>
                  </a:lnTo>
                  <a:lnTo>
                    <a:pt x="73926" y="135686"/>
                  </a:lnTo>
                  <a:lnTo>
                    <a:pt x="73685" y="135686"/>
                  </a:lnTo>
                  <a:lnTo>
                    <a:pt x="73558" y="134416"/>
                  </a:lnTo>
                  <a:lnTo>
                    <a:pt x="72682" y="133146"/>
                  </a:lnTo>
                  <a:lnTo>
                    <a:pt x="71843" y="131876"/>
                  </a:lnTo>
                  <a:lnTo>
                    <a:pt x="71031" y="130606"/>
                  </a:lnTo>
                  <a:lnTo>
                    <a:pt x="70319" y="129336"/>
                  </a:lnTo>
                  <a:lnTo>
                    <a:pt x="69748" y="128066"/>
                  </a:lnTo>
                  <a:lnTo>
                    <a:pt x="68910" y="126796"/>
                  </a:lnTo>
                  <a:lnTo>
                    <a:pt x="68478" y="125526"/>
                  </a:lnTo>
                  <a:lnTo>
                    <a:pt x="68808" y="124256"/>
                  </a:lnTo>
                  <a:lnTo>
                    <a:pt x="68745" y="122986"/>
                  </a:lnTo>
                  <a:lnTo>
                    <a:pt x="68338" y="122986"/>
                  </a:lnTo>
                  <a:lnTo>
                    <a:pt x="68135" y="121716"/>
                  </a:lnTo>
                  <a:lnTo>
                    <a:pt x="67906" y="120446"/>
                  </a:lnTo>
                  <a:lnTo>
                    <a:pt x="67805" y="116636"/>
                  </a:lnTo>
                  <a:lnTo>
                    <a:pt x="67665" y="115366"/>
                  </a:lnTo>
                  <a:lnTo>
                    <a:pt x="67233" y="114096"/>
                  </a:lnTo>
                  <a:lnTo>
                    <a:pt x="66865" y="112826"/>
                  </a:lnTo>
                  <a:lnTo>
                    <a:pt x="66992" y="112826"/>
                  </a:lnTo>
                  <a:lnTo>
                    <a:pt x="67233" y="114096"/>
                  </a:lnTo>
                  <a:lnTo>
                    <a:pt x="69253" y="114096"/>
                  </a:lnTo>
                  <a:lnTo>
                    <a:pt x="69659" y="115366"/>
                  </a:lnTo>
                  <a:lnTo>
                    <a:pt x="70027" y="116636"/>
                  </a:lnTo>
                  <a:lnTo>
                    <a:pt x="70154" y="116636"/>
                  </a:lnTo>
                  <a:lnTo>
                    <a:pt x="70231" y="117906"/>
                  </a:lnTo>
                  <a:lnTo>
                    <a:pt x="70294" y="124256"/>
                  </a:lnTo>
                  <a:lnTo>
                    <a:pt x="70726" y="125526"/>
                  </a:lnTo>
                  <a:lnTo>
                    <a:pt x="70904" y="125526"/>
                  </a:lnTo>
                  <a:lnTo>
                    <a:pt x="71475" y="126796"/>
                  </a:lnTo>
                  <a:lnTo>
                    <a:pt x="71767" y="128066"/>
                  </a:lnTo>
                  <a:lnTo>
                    <a:pt x="72148" y="129336"/>
                  </a:lnTo>
                  <a:lnTo>
                    <a:pt x="72885" y="128066"/>
                  </a:lnTo>
                  <a:lnTo>
                    <a:pt x="72580" y="126796"/>
                  </a:lnTo>
                  <a:lnTo>
                    <a:pt x="73990" y="128066"/>
                  </a:lnTo>
                  <a:lnTo>
                    <a:pt x="73761" y="126796"/>
                  </a:lnTo>
                  <a:lnTo>
                    <a:pt x="73685" y="125526"/>
                  </a:lnTo>
                  <a:lnTo>
                    <a:pt x="73355" y="125526"/>
                  </a:lnTo>
                  <a:lnTo>
                    <a:pt x="72986" y="124256"/>
                  </a:lnTo>
                  <a:lnTo>
                    <a:pt x="72580" y="122986"/>
                  </a:lnTo>
                  <a:lnTo>
                    <a:pt x="72885" y="121716"/>
                  </a:lnTo>
                  <a:lnTo>
                    <a:pt x="72885" y="120446"/>
                  </a:lnTo>
                  <a:lnTo>
                    <a:pt x="72542" y="120446"/>
                  </a:lnTo>
                  <a:lnTo>
                    <a:pt x="71742" y="119176"/>
                  </a:lnTo>
                  <a:lnTo>
                    <a:pt x="73088" y="117906"/>
                  </a:lnTo>
                  <a:lnTo>
                    <a:pt x="73660" y="115366"/>
                  </a:lnTo>
                  <a:lnTo>
                    <a:pt x="74498" y="116636"/>
                  </a:lnTo>
                  <a:lnTo>
                    <a:pt x="74358" y="119176"/>
                  </a:lnTo>
                  <a:lnTo>
                    <a:pt x="74764" y="119176"/>
                  </a:lnTo>
                  <a:lnTo>
                    <a:pt x="76377" y="121716"/>
                  </a:lnTo>
                  <a:lnTo>
                    <a:pt x="77152" y="122986"/>
                  </a:lnTo>
                  <a:lnTo>
                    <a:pt x="77025" y="124256"/>
                  </a:lnTo>
                  <a:lnTo>
                    <a:pt x="77965" y="125526"/>
                  </a:lnTo>
                  <a:lnTo>
                    <a:pt x="77965" y="115366"/>
                  </a:lnTo>
                  <a:lnTo>
                    <a:pt x="77698" y="115366"/>
                  </a:lnTo>
                  <a:lnTo>
                    <a:pt x="78638" y="114096"/>
                  </a:lnTo>
                  <a:lnTo>
                    <a:pt x="78905" y="114096"/>
                  </a:lnTo>
                  <a:lnTo>
                    <a:pt x="79044" y="115366"/>
                  </a:lnTo>
                  <a:lnTo>
                    <a:pt x="79413" y="115366"/>
                  </a:lnTo>
                  <a:lnTo>
                    <a:pt x="80048" y="116636"/>
                  </a:lnTo>
                  <a:lnTo>
                    <a:pt x="80048" y="112991"/>
                  </a:lnTo>
                  <a:lnTo>
                    <a:pt x="79311" y="114096"/>
                  </a:lnTo>
                  <a:lnTo>
                    <a:pt x="78841" y="112826"/>
                  </a:lnTo>
                  <a:lnTo>
                    <a:pt x="77927" y="112826"/>
                  </a:lnTo>
                  <a:lnTo>
                    <a:pt x="78498" y="114096"/>
                  </a:lnTo>
                  <a:lnTo>
                    <a:pt x="76009" y="114096"/>
                  </a:lnTo>
                  <a:lnTo>
                    <a:pt x="75984" y="115366"/>
                  </a:lnTo>
                  <a:lnTo>
                    <a:pt x="75514" y="115366"/>
                  </a:lnTo>
                  <a:lnTo>
                    <a:pt x="75272" y="116636"/>
                  </a:lnTo>
                  <a:lnTo>
                    <a:pt x="75107" y="115366"/>
                  </a:lnTo>
                  <a:lnTo>
                    <a:pt x="74599" y="115366"/>
                  </a:lnTo>
                  <a:lnTo>
                    <a:pt x="74269" y="114096"/>
                  </a:lnTo>
                  <a:lnTo>
                    <a:pt x="73761" y="112826"/>
                  </a:lnTo>
                  <a:lnTo>
                    <a:pt x="73761" y="110286"/>
                  </a:lnTo>
                  <a:lnTo>
                    <a:pt x="73355" y="109016"/>
                  </a:lnTo>
                  <a:lnTo>
                    <a:pt x="73888" y="107746"/>
                  </a:lnTo>
                  <a:lnTo>
                    <a:pt x="73863" y="106476"/>
                  </a:lnTo>
                  <a:lnTo>
                    <a:pt x="73964" y="105206"/>
                  </a:lnTo>
                  <a:lnTo>
                    <a:pt x="75069" y="105206"/>
                  </a:lnTo>
                  <a:lnTo>
                    <a:pt x="75069" y="106476"/>
                  </a:lnTo>
                  <a:lnTo>
                    <a:pt x="76517" y="106476"/>
                  </a:lnTo>
                  <a:lnTo>
                    <a:pt x="76581" y="107746"/>
                  </a:lnTo>
                  <a:lnTo>
                    <a:pt x="77495" y="109016"/>
                  </a:lnTo>
                  <a:lnTo>
                    <a:pt x="78232" y="110286"/>
                  </a:lnTo>
                  <a:lnTo>
                    <a:pt x="80048" y="112826"/>
                  </a:lnTo>
                  <a:lnTo>
                    <a:pt x="80149" y="28257"/>
                  </a:lnTo>
                  <a:lnTo>
                    <a:pt x="78638" y="27266"/>
                  </a:lnTo>
                  <a:lnTo>
                    <a:pt x="78638" y="101396"/>
                  </a:lnTo>
                  <a:lnTo>
                    <a:pt x="78536" y="102666"/>
                  </a:lnTo>
                  <a:lnTo>
                    <a:pt x="78397" y="103936"/>
                  </a:lnTo>
                  <a:lnTo>
                    <a:pt x="78295" y="105206"/>
                  </a:lnTo>
                  <a:lnTo>
                    <a:pt x="78028" y="105206"/>
                  </a:lnTo>
                  <a:lnTo>
                    <a:pt x="77431" y="103936"/>
                  </a:lnTo>
                  <a:lnTo>
                    <a:pt x="76720" y="102666"/>
                  </a:lnTo>
                  <a:lnTo>
                    <a:pt x="75907" y="100126"/>
                  </a:lnTo>
                  <a:lnTo>
                    <a:pt x="75603" y="97586"/>
                  </a:lnTo>
                  <a:lnTo>
                    <a:pt x="75742" y="97586"/>
                  </a:lnTo>
                  <a:lnTo>
                    <a:pt x="76479" y="96316"/>
                  </a:lnTo>
                  <a:lnTo>
                    <a:pt x="77698" y="97586"/>
                  </a:lnTo>
                  <a:lnTo>
                    <a:pt x="78168" y="98856"/>
                  </a:lnTo>
                  <a:lnTo>
                    <a:pt x="77825" y="101396"/>
                  </a:lnTo>
                  <a:lnTo>
                    <a:pt x="78638" y="101396"/>
                  </a:lnTo>
                  <a:lnTo>
                    <a:pt x="78638" y="27266"/>
                  </a:lnTo>
                  <a:lnTo>
                    <a:pt x="74701" y="24663"/>
                  </a:lnTo>
                  <a:lnTo>
                    <a:pt x="74701" y="31546"/>
                  </a:lnTo>
                  <a:lnTo>
                    <a:pt x="74193" y="31546"/>
                  </a:lnTo>
                  <a:lnTo>
                    <a:pt x="73888" y="32816"/>
                  </a:lnTo>
                  <a:lnTo>
                    <a:pt x="73088" y="32816"/>
                  </a:lnTo>
                  <a:lnTo>
                    <a:pt x="73088" y="101396"/>
                  </a:lnTo>
                  <a:lnTo>
                    <a:pt x="72377" y="102666"/>
                  </a:lnTo>
                  <a:lnTo>
                    <a:pt x="71094" y="101396"/>
                  </a:lnTo>
                  <a:lnTo>
                    <a:pt x="70764" y="101396"/>
                  </a:lnTo>
                  <a:lnTo>
                    <a:pt x="70764" y="105206"/>
                  </a:lnTo>
                  <a:lnTo>
                    <a:pt x="70726" y="111556"/>
                  </a:lnTo>
                  <a:lnTo>
                    <a:pt x="70523" y="112826"/>
                  </a:lnTo>
                  <a:lnTo>
                    <a:pt x="69850" y="112826"/>
                  </a:lnTo>
                  <a:lnTo>
                    <a:pt x="69456" y="111556"/>
                  </a:lnTo>
                  <a:lnTo>
                    <a:pt x="69011" y="110286"/>
                  </a:lnTo>
                  <a:lnTo>
                    <a:pt x="68910" y="107746"/>
                  </a:lnTo>
                  <a:lnTo>
                    <a:pt x="68478" y="106476"/>
                  </a:lnTo>
                  <a:lnTo>
                    <a:pt x="68135" y="103936"/>
                  </a:lnTo>
                  <a:lnTo>
                    <a:pt x="70700" y="111556"/>
                  </a:lnTo>
                  <a:lnTo>
                    <a:pt x="70726" y="105206"/>
                  </a:lnTo>
                  <a:lnTo>
                    <a:pt x="70319" y="105206"/>
                  </a:lnTo>
                  <a:lnTo>
                    <a:pt x="70154" y="103936"/>
                  </a:lnTo>
                  <a:lnTo>
                    <a:pt x="69951" y="103936"/>
                  </a:lnTo>
                  <a:lnTo>
                    <a:pt x="69824" y="101396"/>
                  </a:lnTo>
                  <a:lnTo>
                    <a:pt x="69684" y="100126"/>
                  </a:lnTo>
                  <a:lnTo>
                    <a:pt x="69519" y="100126"/>
                  </a:lnTo>
                  <a:lnTo>
                    <a:pt x="69278" y="98856"/>
                  </a:lnTo>
                  <a:lnTo>
                    <a:pt x="68846" y="97586"/>
                  </a:lnTo>
                  <a:lnTo>
                    <a:pt x="69659" y="96316"/>
                  </a:lnTo>
                  <a:lnTo>
                    <a:pt x="68110" y="97586"/>
                  </a:lnTo>
                  <a:lnTo>
                    <a:pt x="67640" y="96316"/>
                  </a:lnTo>
                  <a:lnTo>
                    <a:pt x="67132" y="95046"/>
                  </a:lnTo>
                  <a:lnTo>
                    <a:pt x="68707" y="95046"/>
                  </a:lnTo>
                  <a:lnTo>
                    <a:pt x="69519" y="93776"/>
                  </a:lnTo>
                  <a:lnTo>
                    <a:pt x="69926" y="93776"/>
                  </a:lnTo>
                  <a:lnTo>
                    <a:pt x="70523" y="95046"/>
                  </a:lnTo>
                  <a:lnTo>
                    <a:pt x="71069" y="96316"/>
                  </a:lnTo>
                  <a:lnTo>
                    <a:pt x="71666" y="97586"/>
                  </a:lnTo>
                  <a:lnTo>
                    <a:pt x="72986" y="100126"/>
                  </a:lnTo>
                  <a:lnTo>
                    <a:pt x="73088" y="101396"/>
                  </a:lnTo>
                  <a:lnTo>
                    <a:pt x="73088" y="32816"/>
                  </a:lnTo>
                  <a:lnTo>
                    <a:pt x="72682" y="32816"/>
                  </a:lnTo>
                  <a:lnTo>
                    <a:pt x="72072" y="31546"/>
                  </a:lnTo>
                  <a:lnTo>
                    <a:pt x="73190" y="31546"/>
                  </a:lnTo>
                  <a:lnTo>
                    <a:pt x="73888" y="30276"/>
                  </a:lnTo>
                  <a:lnTo>
                    <a:pt x="74333" y="30276"/>
                  </a:lnTo>
                  <a:lnTo>
                    <a:pt x="74701" y="31546"/>
                  </a:lnTo>
                  <a:lnTo>
                    <a:pt x="74701" y="24663"/>
                  </a:lnTo>
                  <a:lnTo>
                    <a:pt x="73596" y="23926"/>
                  </a:lnTo>
                  <a:lnTo>
                    <a:pt x="71666" y="23139"/>
                  </a:lnTo>
                  <a:lnTo>
                    <a:pt x="71666" y="91236"/>
                  </a:lnTo>
                  <a:lnTo>
                    <a:pt x="71539" y="91236"/>
                  </a:lnTo>
                  <a:lnTo>
                    <a:pt x="71297" y="92506"/>
                  </a:lnTo>
                  <a:lnTo>
                    <a:pt x="70967" y="92506"/>
                  </a:lnTo>
                  <a:lnTo>
                    <a:pt x="69951" y="91236"/>
                  </a:lnTo>
                  <a:lnTo>
                    <a:pt x="69011" y="89966"/>
                  </a:lnTo>
                  <a:lnTo>
                    <a:pt x="67932" y="88696"/>
                  </a:lnTo>
                  <a:lnTo>
                    <a:pt x="67335" y="88696"/>
                  </a:lnTo>
                  <a:lnTo>
                    <a:pt x="67462" y="87426"/>
                  </a:lnTo>
                  <a:lnTo>
                    <a:pt x="67437" y="86156"/>
                  </a:lnTo>
                  <a:lnTo>
                    <a:pt x="66890" y="86156"/>
                  </a:lnTo>
                  <a:lnTo>
                    <a:pt x="66471" y="84937"/>
                  </a:lnTo>
                  <a:lnTo>
                    <a:pt x="70662" y="87426"/>
                  </a:lnTo>
                  <a:lnTo>
                    <a:pt x="71437" y="87426"/>
                  </a:lnTo>
                  <a:lnTo>
                    <a:pt x="71297" y="88696"/>
                  </a:lnTo>
                  <a:lnTo>
                    <a:pt x="71031" y="88696"/>
                  </a:lnTo>
                  <a:lnTo>
                    <a:pt x="71272" y="89966"/>
                  </a:lnTo>
                  <a:lnTo>
                    <a:pt x="71094" y="89966"/>
                  </a:lnTo>
                  <a:lnTo>
                    <a:pt x="71666" y="91236"/>
                  </a:lnTo>
                  <a:lnTo>
                    <a:pt x="71666" y="23139"/>
                  </a:lnTo>
                  <a:lnTo>
                    <a:pt x="70523" y="22656"/>
                  </a:lnTo>
                  <a:lnTo>
                    <a:pt x="64973" y="18846"/>
                  </a:lnTo>
                  <a:lnTo>
                    <a:pt x="63703" y="18224"/>
                  </a:lnTo>
                  <a:lnTo>
                    <a:pt x="63703" y="29006"/>
                  </a:lnTo>
                  <a:lnTo>
                    <a:pt x="60261" y="29006"/>
                  </a:lnTo>
                  <a:lnTo>
                    <a:pt x="60871" y="31546"/>
                  </a:lnTo>
                  <a:lnTo>
                    <a:pt x="60032" y="30594"/>
                  </a:lnTo>
                  <a:lnTo>
                    <a:pt x="60032" y="32816"/>
                  </a:lnTo>
                  <a:lnTo>
                    <a:pt x="52285" y="32816"/>
                  </a:lnTo>
                  <a:lnTo>
                    <a:pt x="51752" y="31546"/>
                  </a:lnTo>
                  <a:lnTo>
                    <a:pt x="50165" y="31546"/>
                  </a:lnTo>
                  <a:lnTo>
                    <a:pt x="50507" y="30276"/>
                  </a:lnTo>
                  <a:lnTo>
                    <a:pt x="50063" y="29006"/>
                  </a:lnTo>
                  <a:lnTo>
                    <a:pt x="49263" y="29006"/>
                  </a:lnTo>
                  <a:lnTo>
                    <a:pt x="48818" y="27736"/>
                  </a:lnTo>
                  <a:lnTo>
                    <a:pt x="49326" y="26466"/>
                  </a:lnTo>
                  <a:lnTo>
                    <a:pt x="49872" y="26466"/>
                  </a:lnTo>
                  <a:lnTo>
                    <a:pt x="50342" y="27736"/>
                  </a:lnTo>
                  <a:lnTo>
                    <a:pt x="51650" y="27736"/>
                  </a:lnTo>
                  <a:lnTo>
                    <a:pt x="52387" y="29006"/>
                  </a:lnTo>
                  <a:lnTo>
                    <a:pt x="54102" y="30276"/>
                  </a:lnTo>
                  <a:lnTo>
                    <a:pt x="55486" y="30276"/>
                  </a:lnTo>
                  <a:lnTo>
                    <a:pt x="56222" y="29006"/>
                  </a:lnTo>
                  <a:lnTo>
                    <a:pt x="56934" y="29006"/>
                  </a:lnTo>
                  <a:lnTo>
                    <a:pt x="57569" y="30276"/>
                  </a:lnTo>
                  <a:lnTo>
                    <a:pt x="58318" y="31546"/>
                  </a:lnTo>
                  <a:lnTo>
                    <a:pt x="59766" y="31546"/>
                  </a:lnTo>
                  <a:lnTo>
                    <a:pt x="60032" y="32816"/>
                  </a:lnTo>
                  <a:lnTo>
                    <a:pt x="60032" y="30594"/>
                  </a:lnTo>
                  <a:lnTo>
                    <a:pt x="59766" y="30276"/>
                  </a:lnTo>
                  <a:lnTo>
                    <a:pt x="58788" y="30276"/>
                  </a:lnTo>
                  <a:lnTo>
                    <a:pt x="57975" y="29006"/>
                  </a:lnTo>
                  <a:lnTo>
                    <a:pt x="56591" y="27736"/>
                  </a:lnTo>
                  <a:lnTo>
                    <a:pt x="55384" y="26466"/>
                  </a:lnTo>
                  <a:lnTo>
                    <a:pt x="51282" y="22656"/>
                  </a:lnTo>
                  <a:lnTo>
                    <a:pt x="51295" y="21386"/>
                  </a:lnTo>
                  <a:lnTo>
                    <a:pt x="51308" y="20116"/>
                  </a:lnTo>
                  <a:lnTo>
                    <a:pt x="51981" y="21386"/>
                  </a:lnTo>
                  <a:lnTo>
                    <a:pt x="52527" y="21386"/>
                  </a:lnTo>
                  <a:lnTo>
                    <a:pt x="53898" y="22656"/>
                  </a:lnTo>
                  <a:lnTo>
                    <a:pt x="58140" y="22656"/>
                  </a:lnTo>
                  <a:lnTo>
                    <a:pt x="59016" y="23926"/>
                  </a:lnTo>
                  <a:lnTo>
                    <a:pt x="59956" y="23926"/>
                  </a:lnTo>
                  <a:lnTo>
                    <a:pt x="60439" y="25196"/>
                  </a:lnTo>
                  <a:lnTo>
                    <a:pt x="61404" y="25196"/>
                  </a:lnTo>
                  <a:lnTo>
                    <a:pt x="62255" y="26466"/>
                  </a:lnTo>
                  <a:lnTo>
                    <a:pt x="62953" y="27736"/>
                  </a:lnTo>
                  <a:lnTo>
                    <a:pt x="63703" y="29006"/>
                  </a:lnTo>
                  <a:lnTo>
                    <a:pt x="63703" y="18224"/>
                  </a:lnTo>
                  <a:lnTo>
                    <a:pt x="62382" y="17576"/>
                  </a:lnTo>
                  <a:lnTo>
                    <a:pt x="60629" y="16700"/>
                  </a:lnTo>
                  <a:lnTo>
                    <a:pt x="60629" y="18846"/>
                  </a:lnTo>
                  <a:lnTo>
                    <a:pt x="59664" y="21386"/>
                  </a:lnTo>
                  <a:lnTo>
                    <a:pt x="58216" y="21386"/>
                  </a:lnTo>
                  <a:lnTo>
                    <a:pt x="57162" y="20116"/>
                  </a:lnTo>
                  <a:lnTo>
                    <a:pt x="56400" y="20116"/>
                  </a:lnTo>
                  <a:lnTo>
                    <a:pt x="55219" y="18846"/>
                  </a:lnTo>
                  <a:lnTo>
                    <a:pt x="54279" y="17576"/>
                  </a:lnTo>
                  <a:lnTo>
                    <a:pt x="53162" y="16306"/>
                  </a:lnTo>
                  <a:lnTo>
                    <a:pt x="53568" y="16306"/>
                  </a:lnTo>
                  <a:lnTo>
                    <a:pt x="57442" y="18846"/>
                  </a:lnTo>
                  <a:lnTo>
                    <a:pt x="60629" y="18846"/>
                  </a:lnTo>
                  <a:lnTo>
                    <a:pt x="60629" y="16700"/>
                  </a:lnTo>
                  <a:lnTo>
                    <a:pt x="59855" y="16306"/>
                  </a:lnTo>
                  <a:lnTo>
                    <a:pt x="57200" y="15036"/>
                  </a:lnTo>
                  <a:lnTo>
                    <a:pt x="54546" y="13766"/>
                  </a:lnTo>
                  <a:lnTo>
                    <a:pt x="48895" y="11226"/>
                  </a:lnTo>
                  <a:lnTo>
                    <a:pt x="45897" y="11226"/>
                  </a:lnTo>
                  <a:lnTo>
                    <a:pt x="45720" y="11150"/>
                  </a:lnTo>
                  <a:lnTo>
                    <a:pt x="47040" y="12496"/>
                  </a:lnTo>
                  <a:lnTo>
                    <a:pt x="48221" y="12496"/>
                  </a:lnTo>
                  <a:lnTo>
                    <a:pt x="49428" y="13766"/>
                  </a:lnTo>
                  <a:lnTo>
                    <a:pt x="48958" y="13766"/>
                  </a:lnTo>
                  <a:lnTo>
                    <a:pt x="48958" y="20116"/>
                  </a:lnTo>
                  <a:lnTo>
                    <a:pt x="48552" y="21386"/>
                  </a:lnTo>
                  <a:lnTo>
                    <a:pt x="47815" y="21386"/>
                  </a:lnTo>
                  <a:lnTo>
                    <a:pt x="47815" y="25196"/>
                  </a:lnTo>
                  <a:lnTo>
                    <a:pt x="47612" y="26466"/>
                  </a:lnTo>
                  <a:lnTo>
                    <a:pt x="47078" y="26466"/>
                  </a:lnTo>
                  <a:lnTo>
                    <a:pt x="47713" y="27736"/>
                  </a:lnTo>
                  <a:lnTo>
                    <a:pt x="44488" y="27736"/>
                  </a:lnTo>
                  <a:lnTo>
                    <a:pt x="43573" y="29006"/>
                  </a:lnTo>
                  <a:lnTo>
                    <a:pt x="42900" y="29006"/>
                  </a:lnTo>
                  <a:lnTo>
                    <a:pt x="44081" y="30276"/>
                  </a:lnTo>
                  <a:lnTo>
                    <a:pt x="43980" y="31546"/>
                  </a:lnTo>
                  <a:lnTo>
                    <a:pt x="43637" y="31546"/>
                  </a:lnTo>
                  <a:lnTo>
                    <a:pt x="42265" y="30276"/>
                  </a:lnTo>
                  <a:lnTo>
                    <a:pt x="40881" y="30276"/>
                  </a:lnTo>
                  <a:lnTo>
                    <a:pt x="40068" y="29679"/>
                  </a:lnTo>
                  <a:lnTo>
                    <a:pt x="40068" y="30276"/>
                  </a:lnTo>
                  <a:lnTo>
                    <a:pt x="39535" y="31546"/>
                  </a:lnTo>
                  <a:lnTo>
                    <a:pt x="37985" y="31546"/>
                  </a:lnTo>
                  <a:lnTo>
                    <a:pt x="37312" y="30276"/>
                  </a:lnTo>
                  <a:lnTo>
                    <a:pt x="38125" y="30276"/>
                  </a:lnTo>
                  <a:lnTo>
                    <a:pt x="38633" y="29006"/>
                  </a:lnTo>
                  <a:lnTo>
                    <a:pt x="39065" y="30276"/>
                  </a:lnTo>
                  <a:lnTo>
                    <a:pt x="40068" y="30276"/>
                  </a:lnTo>
                  <a:lnTo>
                    <a:pt x="40068" y="29679"/>
                  </a:lnTo>
                  <a:lnTo>
                    <a:pt x="39166" y="29006"/>
                  </a:lnTo>
                  <a:lnTo>
                    <a:pt x="38328" y="27736"/>
                  </a:lnTo>
                  <a:lnTo>
                    <a:pt x="37388" y="27736"/>
                  </a:lnTo>
                  <a:lnTo>
                    <a:pt x="36106" y="26466"/>
                  </a:lnTo>
                  <a:lnTo>
                    <a:pt x="34963" y="25196"/>
                  </a:lnTo>
                  <a:lnTo>
                    <a:pt x="33515" y="23926"/>
                  </a:lnTo>
                  <a:lnTo>
                    <a:pt x="32969" y="23926"/>
                  </a:lnTo>
                  <a:lnTo>
                    <a:pt x="32270" y="25196"/>
                  </a:lnTo>
                  <a:lnTo>
                    <a:pt x="32067" y="23926"/>
                  </a:lnTo>
                  <a:lnTo>
                    <a:pt x="33413" y="22656"/>
                  </a:lnTo>
                  <a:lnTo>
                    <a:pt x="32067" y="21386"/>
                  </a:lnTo>
                  <a:lnTo>
                    <a:pt x="31496" y="21386"/>
                  </a:lnTo>
                  <a:lnTo>
                    <a:pt x="31800" y="20116"/>
                  </a:lnTo>
                  <a:lnTo>
                    <a:pt x="32067" y="20116"/>
                  </a:lnTo>
                  <a:lnTo>
                    <a:pt x="33515" y="21386"/>
                  </a:lnTo>
                  <a:lnTo>
                    <a:pt x="36842" y="21386"/>
                  </a:lnTo>
                  <a:lnTo>
                    <a:pt x="37388" y="22656"/>
                  </a:lnTo>
                  <a:lnTo>
                    <a:pt x="38023" y="21386"/>
                  </a:lnTo>
                  <a:lnTo>
                    <a:pt x="38392" y="21386"/>
                  </a:lnTo>
                  <a:lnTo>
                    <a:pt x="37719" y="20116"/>
                  </a:lnTo>
                  <a:lnTo>
                    <a:pt x="37553" y="20116"/>
                  </a:lnTo>
                  <a:lnTo>
                    <a:pt x="37388" y="18846"/>
                  </a:lnTo>
                  <a:lnTo>
                    <a:pt x="38760" y="20116"/>
                  </a:lnTo>
                  <a:lnTo>
                    <a:pt x="40144" y="20116"/>
                  </a:lnTo>
                  <a:lnTo>
                    <a:pt x="42024" y="21386"/>
                  </a:lnTo>
                  <a:lnTo>
                    <a:pt x="43205" y="22656"/>
                  </a:lnTo>
                  <a:lnTo>
                    <a:pt x="45732" y="23926"/>
                  </a:lnTo>
                  <a:lnTo>
                    <a:pt x="46672" y="25196"/>
                  </a:lnTo>
                  <a:lnTo>
                    <a:pt x="47815" y="25196"/>
                  </a:lnTo>
                  <a:lnTo>
                    <a:pt x="47815" y="21386"/>
                  </a:lnTo>
                  <a:lnTo>
                    <a:pt x="47612" y="21386"/>
                  </a:lnTo>
                  <a:lnTo>
                    <a:pt x="46837" y="20116"/>
                  </a:lnTo>
                  <a:lnTo>
                    <a:pt x="45059" y="20116"/>
                  </a:lnTo>
                  <a:lnTo>
                    <a:pt x="43878" y="18846"/>
                  </a:lnTo>
                  <a:lnTo>
                    <a:pt x="42672" y="18846"/>
                  </a:lnTo>
                  <a:lnTo>
                    <a:pt x="41757" y="20116"/>
                  </a:lnTo>
                  <a:lnTo>
                    <a:pt x="40551" y="18846"/>
                  </a:lnTo>
                  <a:lnTo>
                    <a:pt x="39395" y="18846"/>
                  </a:lnTo>
                  <a:lnTo>
                    <a:pt x="38392" y="17576"/>
                  </a:lnTo>
                  <a:lnTo>
                    <a:pt x="37617" y="17576"/>
                  </a:lnTo>
                  <a:lnTo>
                    <a:pt x="36779" y="16306"/>
                  </a:lnTo>
                  <a:lnTo>
                    <a:pt x="36004" y="15036"/>
                  </a:lnTo>
                  <a:lnTo>
                    <a:pt x="35763" y="15036"/>
                  </a:lnTo>
                  <a:lnTo>
                    <a:pt x="35229" y="13766"/>
                  </a:lnTo>
                  <a:lnTo>
                    <a:pt x="34785" y="13766"/>
                  </a:lnTo>
                  <a:lnTo>
                    <a:pt x="35229" y="12496"/>
                  </a:lnTo>
                  <a:lnTo>
                    <a:pt x="35902" y="12496"/>
                  </a:lnTo>
                  <a:lnTo>
                    <a:pt x="37414" y="13766"/>
                  </a:lnTo>
                  <a:lnTo>
                    <a:pt x="43675" y="13766"/>
                  </a:lnTo>
                  <a:lnTo>
                    <a:pt x="44284" y="15036"/>
                  </a:lnTo>
                  <a:lnTo>
                    <a:pt x="46101" y="16306"/>
                  </a:lnTo>
                  <a:lnTo>
                    <a:pt x="47675" y="16306"/>
                  </a:lnTo>
                  <a:lnTo>
                    <a:pt x="47713" y="18846"/>
                  </a:lnTo>
                  <a:lnTo>
                    <a:pt x="48247" y="20116"/>
                  </a:lnTo>
                  <a:lnTo>
                    <a:pt x="48958" y="20116"/>
                  </a:lnTo>
                  <a:lnTo>
                    <a:pt x="48958" y="13766"/>
                  </a:lnTo>
                  <a:lnTo>
                    <a:pt x="47002" y="13766"/>
                  </a:lnTo>
                  <a:lnTo>
                    <a:pt x="47040" y="15036"/>
                  </a:lnTo>
                  <a:lnTo>
                    <a:pt x="45288" y="15036"/>
                  </a:lnTo>
                  <a:lnTo>
                    <a:pt x="44386" y="13766"/>
                  </a:lnTo>
                  <a:lnTo>
                    <a:pt x="42227" y="12496"/>
                  </a:lnTo>
                  <a:lnTo>
                    <a:pt x="40652" y="11226"/>
                  </a:lnTo>
                  <a:lnTo>
                    <a:pt x="37985" y="11226"/>
                  </a:lnTo>
                  <a:lnTo>
                    <a:pt x="37147" y="9956"/>
                  </a:lnTo>
                  <a:lnTo>
                    <a:pt x="36207" y="8686"/>
                  </a:lnTo>
                  <a:lnTo>
                    <a:pt x="36982" y="8686"/>
                  </a:lnTo>
                  <a:lnTo>
                    <a:pt x="38252" y="9956"/>
                  </a:lnTo>
                  <a:lnTo>
                    <a:pt x="42964" y="9956"/>
                  </a:lnTo>
                  <a:lnTo>
                    <a:pt x="41186" y="8686"/>
                  </a:lnTo>
                  <a:lnTo>
                    <a:pt x="39471" y="7416"/>
                  </a:lnTo>
                  <a:lnTo>
                    <a:pt x="35191" y="6146"/>
                  </a:lnTo>
                  <a:lnTo>
                    <a:pt x="32677" y="6146"/>
                  </a:lnTo>
                  <a:lnTo>
                    <a:pt x="29908" y="4876"/>
                  </a:lnTo>
                  <a:lnTo>
                    <a:pt x="33718" y="8686"/>
                  </a:lnTo>
                  <a:lnTo>
                    <a:pt x="32804" y="8686"/>
                  </a:lnTo>
                  <a:lnTo>
                    <a:pt x="31927" y="7416"/>
                  </a:lnTo>
                  <a:lnTo>
                    <a:pt x="27051" y="7416"/>
                  </a:lnTo>
                  <a:lnTo>
                    <a:pt x="27012" y="8686"/>
                  </a:lnTo>
                  <a:lnTo>
                    <a:pt x="27927" y="8686"/>
                  </a:lnTo>
                  <a:lnTo>
                    <a:pt x="30721" y="9956"/>
                  </a:lnTo>
                  <a:lnTo>
                    <a:pt x="31864" y="11226"/>
                  </a:lnTo>
                  <a:lnTo>
                    <a:pt x="32905" y="11226"/>
                  </a:lnTo>
                  <a:lnTo>
                    <a:pt x="32499" y="12496"/>
                  </a:lnTo>
                  <a:lnTo>
                    <a:pt x="33375" y="13766"/>
                  </a:lnTo>
                  <a:lnTo>
                    <a:pt x="28663" y="13766"/>
                  </a:lnTo>
                  <a:lnTo>
                    <a:pt x="29540" y="16306"/>
                  </a:lnTo>
                  <a:lnTo>
                    <a:pt x="29679" y="16306"/>
                  </a:lnTo>
                  <a:lnTo>
                    <a:pt x="29946" y="17576"/>
                  </a:lnTo>
                  <a:lnTo>
                    <a:pt x="29438" y="17576"/>
                  </a:lnTo>
                  <a:lnTo>
                    <a:pt x="28663" y="16306"/>
                  </a:lnTo>
                  <a:lnTo>
                    <a:pt x="29311" y="17576"/>
                  </a:lnTo>
                  <a:lnTo>
                    <a:pt x="30924" y="18846"/>
                  </a:lnTo>
                  <a:lnTo>
                    <a:pt x="29679" y="20116"/>
                  </a:lnTo>
                  <a:lnTo>
                    <a:pt x="30175" y="20116"/>
                  </a:lnTo>
                  <a:lnTo>
                    <a:pt x="30683" y="21386"/>
                  </a:lnTo>
                  <a:lnTo>
                    <a:pt x="31191" y="21386"/>
                  </a:lnTo>
                  <a:lnTo>
                    <a:pt x="31457" y="22656"/>
                  </a:lnTo>
                  <a:lnTo>
                    <a:pt x="31559" y="23926"/>
                  </a:lnTo>
                  <a:lnTo>
                    <a:pt x="29171" y="23926"/>
                  </a:lnTo>
                  <a:lnTo>
                    <a:pt x="28092" y="22656"/>
                  </a:lnTo>
                  <a:lnTo>
                    <a:pt x="24396" y="22656"/>
                  </a:lnTo>
                  <a:lnTo>
                    <a:pt x="24460" y="23926"/>
                  </a:lnTo>
                  <a:lnTo>
                    <a:pt x="24625" y="25196"/>
                  </a:lnTo>
                  <a:lnTo>
                    <a:pt x="23253" y="25196"/>
                  </a:lnTo>
                  <a:lnTo>
                    <a:pt x="23583" y="26466"/>
                  </a:lnTo>
                  <a:lnTo>
                    <a:pt x="26212" y="26466"/>
                  </a:lnTo>
                  <a:lnTo>
                    <a:pt x="27292" y="27736"/>
                  </a:lnTo>
                  <a:lnTo>
                    <a:pt x="28168" y="29006"/>
                  </a:lnTo>
                  <a:lnTo>
                    <a:pt x="29540" y="29006"/>
                  </a:lnTo>
                  <a:lnTo>
                    <a:pt x="29781" y="27736"/>
                  </a:lnTo>
                  <a:lnTo>
                    <a:pt x="30848" y="29006"/>
                  </a:lnTo>
                  <a:lnTo>
                    <a:pt x="31902" y="30276"/>
                  </a:lnTo>
                  <a:lnTo>
                    <a:pt x="32969" y="30276"/>
                  </a:lnTo>
                  <a:lnTo>
                    <a:pt x="31559" y="31546"/>
                  </a:lnTo>
                  <a:lnTo>
                    <a:pt x="30848" y="30276"/>
                  </a:lnTo>
                  <a:lnTo>
                    <a:pt x="17157" y="30276"/>
                  </a:lnTo>
                  <a:lnTo>
                    <a:pt x="17602" y="29006"/>
                  </a:lnTo>
                  <a:lnTo>
                    <a:pt x="17830" y="29006"/>
                  </a:lnTo>
                  <a:lnTo>
                    <a:pt x="19215" y="27736"/>
                  </a:lnTo>
                  <a:lnTo>
                    <a:pt x="19342" y="27736"/>
                  </a:lnTo>
                  <a:lnTo>
                    <a:pt x="18402" y="26466"/>
                  </a:lnTo>
                  <a:lnTo>
                    <a:pt x="18973" y="25196"/>
                  </a:lnTo>
                  <a:lnTo>
                    <a:pt x="18072" y="23926"/>
                  </a:lnTo>
                  <a:lnTo>
                    <a:pt x="17767" y="23926"/>
                  </a:lnTo>
                  <a:lnTo>
                    <a:pt x="18440" y="22656"/>
                  </a:lnTo>
                  <a:lnTo>
                    <a:pt x="18135" y="22656"/>
                  </a:lnTo>
                  <a:lnTo>
                    <a:pt x="17767" y="21386"/>
                  </a:lnTo>
                  <a:lnTo>
                    <a:pt x="16649" y="21386"/>
                  </a:lnTo>
                  <a:lnTo>
                    <a:pt x="16827" y="20116"/>
                  </a:lnTo>
                  <a:lnTo>
                    <a:pt x="16954" y="20116"/>
                  </a:lnTo>
                  <a:lnTo>
                    <a:pt x="16548" y="19481"/>
                  </a:lnTo>
                  <a:lnTo>
                    <a:pt x="16548" y="29006"/>
                  </a:lnTo>
                  <a:lnTo>
                    <a:pt x="16548" y="30276"/>
                  </a:lnTo>
                  <a:lnTo>
                    <a:pt x="14935" y="30276"/>
                  </a:lnTo>
                  <a:lnTo>
                    <a:pt x="13754" y="29006"/>
                  </a:lnTo>
                  <a:lnTo>
                    <a:pt x="13423" y="27736"/>
                  </a:lnTo>
                  <a:lnTo>
                    <a:pt x="15303" y="27736"/>
                  </a:lnTo>
                  <a:lnTo>
                    <a:pt x="15913" y="29006"/>
                  </a:lnTo>
                  <a:lnTo>
                    <a:pt x="16548" y="29006"/>
                  </a:lnTo>
                  <a:lnTo>
                    <a:pt x="16548" y="19481"/>
                  </a:lnTo>
                  <a:lnTo>
                    <a:pt x="16154" y="18846"/>
                  </a:lnTo>
                  <a:lnTo>
                    <a:pt x="15405" y="20116"/>
                  </a:lnTo>
                  <a:lnTo>
                    <a:pt x="10769" y="20116"/>
                  </a:lnTo>
                  <a:lnTo>
                    <a:pt x="10693" y="21386"/>
                  </a:lnTo>
                  <a:lnTo>
                    <a:pt x="12141" y="21386"/>
                  </a:lnTo>
                  <a:lnTo>
                    <a:pt x="12585" y="22656"/>
                  </a:lnTo>
                  <a:lnTo>
                    <a:pt x="11404" y="22656"/>
                  </a:lnTo>
                  <a:lnTo>
                    <a:pt x="11303" y="23926"/>
                  </a:lnTo>
                  <a:lnTo>
                    <a:pt x="11468" y="23926"/>
                  </a:lnTo>
                  <a:lnTo>
                    <a:pt x="12280" y="25196"/>
                  </a:lnTo>
                  <a:lnTo>
                    <a:pt x="10769" y="25196"/>
                  </a:lnTo>
                  <a:lnTo>
                    <a:pt x="11874" y="26466"/>
                  </a:lnTo>
                  <a:lnTo>
                    <a:pt x="11938" y="29006"/>
                  </a:lnTo>
                  <a:lnTo>
                    <a:pt x="5651" y="29006"/>
                  </a:lnTo>
                  <a:lnTo>
                    <a:pt x="5651" y="78536"/>
                  </a:lnTo>
                  <a:lnTo>
                    <a:pt x="5651" y="79806"/>
                  </a:lnTo>
                  <a:lnTo>
                    <a:pt x="5245" y="79806"/>
                  </a:lnTo>
                  <a:lnTo>
                    <a:pt x="4406" y="78536"/>
                  </a:lnTo>
                  <a:lnTo>
                    <a:pt x="5651" y="78536"/>
                  </a:lnTo>
                  <a:lnTo>
                    <a:pt x="5651" y="29006"/>
                  </a:lnTo>
                  <a:lnTo>
                    <a:pt x="304" y="29006"/>
                  </a:lnTo>
                  <a:lnTo>
                    <a:pt x="304" y="78536"/>
                  </a:lnTo>
                  <a:lnTo>
                    <a:pt x="2489" y="78536"/>
                  </a:lnTo>
                  <a:lnTo>
                    <a:pt x="2819" y="81076"/>
                  </a:lnTo>
                  <a:lnTo>
                    <a:pt x="1574" y="82346"/>
                  </a:lnTo>
                  <a:lnTo>
                    <a:pt x="431" y="81076"/>
                  </a:lnTo>
                  <a:lnTo>
                    <a:pt x="368" y="82346"/>
                  </a:lnTo>
                  <a:lnTo>
                    <a:pt x="635" y="83616"/>
                  </a:lnTo>
                  <a:lnTo>
                    <a:pt x="1104" y="83616"/>
                  </a:lnTo>
                  <a:lnTo>
                    <a:pt x="1447" y="86156"/>
                  </a:lnTo>
                  <a:lnTo>
                    <a:pt x="1816" y="89966"/>
                  </a:lnTo>
                  <a:lnTo>
                    <a:pt x="368" y="89966"/>
                  </a:lnTo>
                  <a:lnTo>
                    <a:pt x="368" y="95046"/>
                  </a:lnTo>
                  <a:lnTo>
                    <a:pt x="800" y="95046"/>
                  </a:lnTo>
                  <a:lnTo>
                    <a:pt x="1206" y="96316"/>
                  </a:lnTo>
                  <a:lnTo>
                    <a:pt x="1816" y="97586"/>
                  </a:lnTo>
                  <a:lnTo>
                    <a:pt x="1917" y="98856"/>
                  </a:lnTo>
                  <a:lnTo>
                    <a:pt x="2082" y="100126"/>
                  </a:lnTo>
                  <a:lnTo>
                    <a:pt x="304" y="100126"/>
                  </a:lnTo>
                  <a:lnTo>
                    <a:pt x="304" y="116636"/>
                  </a:lnTo>
                  <a:lnTo>
                    <a:pt x="1409" y="116636"/>
                  </a:lnTo>
                  <a:lnTo>
                    <a:pt x="1676" y="115366"/>
                  </a:lnTo>
                  <a:lnTo>
                    <a:pt x="2654" y="115366"/>
                  </a:lnTo>
                  <a:lnTo>
                    <a:pt x="1714" y="112826"/>
                  </a:lnTo>
                  <a:lnTo>
                    <a:pt x="1612" y="111556"/>
                  </a:lnTo>
                  <a:lnTo>
                    <a:pt x="1447" y="110286"/>
                  </a:lnTo>
                  <a:lnTo>
                    <a:pt x="3225" y="110286"/>
                  </a:lnTo>
                  <a:lnTo>
                    <a:pt x="3022" y="107746"/>
                  </a:lnTo>
                  <a:lnTo>
                    <a:pt x="2921" y="105206"/>
                  </a:lnTo>
                  <a:lnTo>
                    <a:pt x="3124" y="105206"/>
                  </a:lnTo>
                  <a:lnTo>
                    <a:pt x="3225" y="103936"/>
                  </a:lnTo>
                  <a:lnTo>
                    <a:pt x="4470" y="105206"/>
                  </a:lnTo>
                  <a:lnTo>
                    <a:pt x="4508" y="103936"/>
                  </a:lnTo>
                  <a:lnTo>
                    <a:pt x="4876" y="103936"/>
                  </a:lnTo>
                  <a:lnTo>
                    <a:pt x="5245" y="102666"/>
                  </a:lnTo>
                  <a:lnTo>
                    <a:pt x="5918" y="103936"/>
                  </a:lnTo>
                  <a:lnTo>
                    <a:pt x="6159" y="103936"/>
                  </a:lnTo>
                  <a:lnTo>
                    <a:pt x="6756" y="105206"/>
                  </a:lnTo>
                  <a:lnTo>
                    <a:pt x="7099" y="105206"/>
                  </a:lnTo>
                  <a:lnTo>
                    <a:pt x="8382" y="106476"/>
                  </a:lnTo>
                  <a:lnTo>
                    <a:pt x="9182" y="106476"/>
                  </a:lnTo>
                  <a:lnTo>
                    <a:pt x="9855" y="107746"/>
                  </a:lnTo>
                  <a:lnTo>
                    <a:pt x="10591" y="107746"/>
                  </a:lnTo>
                  <a:lnTo>
                    <a:pt x="10566" y="109016"/>
                  </a:lnTo>
                  <a:lnTo>
                    <a:pt x="10058" y="109016"/>
                  </a:lnTo>
                  <a:lnTo>
                    <a:pt x="10198" y="110286"/>
                  </a:lnTo>
                  <a:lnTo>
                    <a:pt x="11264" y="110286"/>
                  </a:lnTo>
                  <a:lnTo>
                    <a:pt x="12547" y="111556"/>
                  </a:lnTo>
                  <a:lnTo>
                    <a:pt x="12382" y="111556"/>
                  </a:lnTo>
                  <a:lnTo>
                    <a:pt x="11874" y="112826"/>
                  </a:lnTo>
                  <a:lnTo>
                    <a:pt x="13385" y="112826"/>
                  </a:lnTo>
                  <a:lnTo>
                    <a:pt x="14236" y="114096"/>
                  </a:lnTo>
                  <a:lnTo>
                    <a:pt x="14401" y="112826"/>
                  </a:lnTo>
                  <a:lnTo>
                    <a:pt x="13385" y="111556"/>
                  </a:lnTo>
                  <a:lnTo>
                    <a:pt x="13182" y="111556"/>
                  </a:lnTo>
                  <a:lnTo>
                    <a:pt x="13017" y="110286"/>
                  </a:lnTo>
                  <a:lnTo>
                    <a:pt x="17970" y="110286"/>
                  </a:lnTo>
                  <a:lnTo>
                    <a:pt x="18973" y="109016"/>
                  </a:lnTo>
                  <a:lnTo>
                    <a:pt x="18973" y="107746"/>
                  </a:lnTo>
                  <a:lnTo>
                    <a:pt x="17995" y="106476"/>
                  </a:lnTo>
                  <a:lnTo>
                    <a:pt x="17665" y="106476"/>
                  </a:lnTo>
                  <a:lnTo>
                    <a:pt x="17056" y="105206"/>
                  </a:lnTo>
                  <a:lnTo>
                    <a:pt x="18034" y="105206"/>
                  </a:lnTo>
                  <a:lnTo>
                    <a:pt x="17868" y="103936"/>
                  </a:lnTo>
                  <a:lnTo>
                    <a:pt x="17627" y="103936"/>
                  </a:lnTo>
                  <a:lnTo>
                    <a:pt x="17259" y="102666"/>
                  </a:lnTo>
                  <a:lnTo>
                    <a:pt x="17399" y="101396"/>
                  </a:lnTo>
                  <a:lnTo>
                    <a:pt x="17526" y="100126"/>
                  </a:lnTo>
                  <a:lnTo>
                    <a:pt x="16586" y="100126"/>
                  </a:lnTo>
                  <a:lnTo>
                    <a:pt x="16548" y="101396"/>
                  </a:lnTo>
                  <a:lnTo>
                    <a:pt x="14338" y="101396"/>
                  </a:lnTo>
                  <a:lnTo>
                    <a:pt x="12954" y="100126"/>
                  </a:lnTo>
                  <a:lnTo>
                    <a:pt x="12319" y="100126"/>
                  </a:lnTo>
                  <a:lnTo>
                    <a:pt x="10299" y="101396"/>
                  </a:lnTo>
                  <a:lnTo>
                    <a:pt x="10325" y="102666"/>
                  </a:lnTo>
                  <a:lnTo>
                    <a:pt x="9550" y="102666"/>
                  </a:lnTo>
                  <a:lnTo>
                    <a:pt x="10160" y="103936"/>
                  </a:lnTo>
                  <a:lnTo>
                    <a:pt x="10464" y="103936"/>
                  </a:lnTo>
                  <a:lnTo>
                    <a:pt x="10490" y="105206"/>
                  </a:lnTo>
                  <a:lnTo>
                    <a:pt x="9956" y="105206"/>
                  </a:lnTo>
                  <a:lnTo>
                    <a:pt x="8750" y="103936"/>
                  </a:lnTo>
                  <a:lnTo>
                    <a:pt x="7467" y="103936"/>
                  </a:lnTo>
                  <a:lnTo>
                    <a:pt x="6578" y="102666"/>
                  </a:lnTo>
                  <a:lnTo>
                    <a:pt x="5689" y="101396"/>
                  </a:lnTo>
                  <a:lnTo>
                    <a:pt x="5308" y="101396"/>
                  </a:lnTo>
                  <a:lnTo>
                    <a:pt x="4470" y="100126"/>
                  </a:lnTo>
                  <a:lnTo>
                    <a:pt x="3835" y="98856"/>
                  </a:lnTo>
                  <a:lnTo>
                    <a:pt x="3289" y="97586"/>
                  </a:lnTo>
                  <a:lnTo>
                    <a:pt x="3060" y="95046"/>
                  </a:lnTo>
                  <a:lnTo>
                    <a:pt x="2717" y="93776"/>
                  </a:lnTo>
                  <a:lnTo>
                    <a:pt x="4343" y="95046"/>
                  </a:lnTo>
                  <a:lnTo>
                    <a:pt x="5118" y="95046"/>
                  </a:lnTo>
                  <a:lnTo>
                    <a:pt x="6159" y="88696"/>
                  </a:lnTo>
                  <a:lnTo>
                    <a:pt x="6261" y="87426"/>
                  </a:lnTo>
                  <a:lnTo>
                    <a:pt x="7226" y="87426"/>
                  </a:lnTo>
                  <a:lnTo>
                    <a:pt x="7035" y="84886"/>
                  </a:lnTo>
                  <a:lnTo>
                    <a:pt x="6858" y="84886"/>
                  </a:lnTo>
                  <a:lnTo>
                    <a:pt x="7327" y="82346"/>
                  </a:lnTo>
                  <a:lnTo>
                    <a:pt x="7505" y="82346"/>
                  </a:lnTo>
                  <a:lnTo>
                    <a:pt x="7264" y="81076"/>
                  </a:lnTo>
                  <a:lnTo>
                    <a:pt x="6934" y="79806"/>
                  </a:lnTo>
                  <a:lnTo>
                    <a:pt x="7264" y="78536"/>
                  </a:lnTo>
                  <a:lnTo>
                    <a:pt x="13627" y="78536"/>
                  </a:lnTo>
                  <a:lnTo>
                    <a:pt x="14808" y="79806"/>
                  </a:lnTo>
                  <a:lnTo>
                    <a:pt x="15138" y="78536"/>
                  </a:lnTo>
                  <a:lnTo>
                    <a:pt x="16217" y="78536"/>
                  </a:lnTo>
                  <a:lnTo>
                    <a:pt x="17424" y="79806"/>
                  </a:lnTo>
                  <a:lnTo>
                    <a:pt x="18135" y="79806"/>
                  </a:lnTo>
                  <a:lnTo>
                    <a:pt x="19646" y="81076"/>
                  </a:lnTo>
                  <a:lnTo>
                    <a:pt x="21361" y="81076"/>
                  </a:lnTo>
                  <a:lnTo>
                    <a:pt x="21805" y="79806"/>
                  </a:lnTo>
                  <a:lnTo>
                    <a:pt x="38227" y="79806"/>
                  </a:lnTo>
                  <a:lnTo>
                    <a:pt x="40347" y="81076"/>
                  </a:lnTo>
                  <a:lnTo>
                    <a:pt x="47879" y="81076"/>
                  </a:lnTo>
                  <a:lnTo>
                    <a:pt x="48450" y="82346"/>
                  </a:lnTo>
                  <a:lnTo>
                    <a:pt x="43040" y="82346"/>
                  </a:lnTo>
                  <a:lnTo>
                    <a:pt x="42392" y="83616"/>
                  </a:lnTo>
                  <a:lnTo>
                    <a:pt x="41859" y="84886"/>
                  </a:lnTo>
                  <a:lnTo>
                    <a:pt x="41592" y="86156"/>
                  </a:lnTo>
                  <a:lnTo>
                    <a:pt x="45732" y="86156"/>
                  </a:lnTo>
                  <a:lnTo>
                    <a:pt x="46431" y="84886"/>
                  </a:lnTo>
                  <a:lnTo>
                    <a:pt x="47040" y="84886"/>
                  </a:lnTo>
                  <a:lnTo>
                    <a:pt x="48450" y="86156"/>
                  </a:lnTo>
                  <a:lnTo>
                    <a:pt x="57404" y="86156"/>
                  </a:lnTo>
                  <a:lnTo>
                    <a:pt x="57442" y="84886"/>
                  </a:lnTo>
                  <a:lnTo>
                    <a:pt x="57645" y="84886"/>
                  </a:lnTo>
                  <a:lnTo>
                    <a:pt x="55156" y="83616"/>
                  </a:lnTo>
                  <a:lnTo>
                    <a:pt x="52654" y="83616"/>
                  </a:lnTo>
                  <a:lnTo>
                    <a:pt x="50038" y="82346"/>
                  </a:lnTo>
                  <a:lnTo>
                    <a:pt x="58178" y="82346"/>
                  </a:lnTo>
                  <a:lnTo>
                    <a:pt x="59766" y="83616"/>
                  </a:lnTo>
                  <a:lnTo>
                    <a:pt x="60629" y="83616"/>
                  </a:lnTo>
                  <a:lnTo>
                    <a:pt x="60807" y="84886"/>
                  </a:lnTo>
                  <a:lnTo>
                    <a:pt x="61810" y="86156"/>
                  </a:lnTo>
                  <a:lnTo>
                    <a:pt x="59829" y="86156"/>
                  </a:lnTo>
                  <a:lnTo>
                    <a:pt x="60401" y="87426"/>
                  </a:lnTo>
                  <a:lnTo>
                    <a:pt x="62153" y="87426"/>
                  </a:lnTo>
                  <a:lnTo>
                    <a:pt x="63703" y="91236"/>
                  </a:lnTo>
                  <a:lnTo>
                    <a:pt x="64401" y="93776"/>
                  </a:lnTo>
                  <a:lnTo>
                    <a:pt x="63296" y="92506"/>
                  </a:lnTo>
                  <a:lnTo>
                    <a:pt x="60198" y="92506"/>
                  </a:lnTo>
                  <a:lnTo>
                    <a:pt x="59664" y="95046"/>
                  </a:lnTo>
                  <a:lnTo>
                    <a:pt x="59423" y="95046"/>
                  </a:lnTo>
                  <a:lnTo>
                    <a:pt x="60604" y="96316"/>
                  </a:lnTo>
                  <a:lnTo>
                    <a:pt x="62382" y="96316"/>
                  </a:lnTo>
                  <a:lnTo>
                    <a:pt x="64376" y="98856"/>
                  </a:lnTo>
                  <a:lnTo>
                    <a:pt x="65417" y="100126"/>
                  </a:lnTo>
                  <a:lnTo>
                    <a:pt x="64808" y="101396"/>
                  </a:lnTo>
                  <a:lnTo>
                    <a:pt x="63195" y="101396"/>
                  </a:lnTo>
                  <a:lnTo>
                    <a:pt x="62255" y="102666"/>
                  </a:lnTo>
                  <a:lnTo>
                    <a:pt x="62420" y="103936"/>
                  </a:lnTo>
                  <a:lnTo>
                    <a:pt x="63157" y="103936"/>
                  </a:lnTo>
                  <a:lnTo>
                    <a:pt x="63157" y="105206"/>
                  </a:lnTo>
                  <a:lnTo>
                    <a:pt x="62788" y="106476"/>
                  </a:lnTo>
                  <a:lnTo>
                    <a:pt x="63220" y="107746"/>
                  </a:lnTo>
                  <a:lnTo>
                    <a:pt x="64198" y="109016"/>
                  </a:lnTo>
                  <a:lnTo>
                    <a:pt x="64465" y="109016"/>
                  </a:lnTo>
                  <a:lnTo>
                    <a:pt x="64439" y="110286"/>
                  </a:lnTo>
                  <a:lnTo>
                    <a:pt x="61810" y="110286"/>
                  </a:lnTo>
                  <a:lnTo>
                    <a:pt x="60731" y="109016"/>
                  </a:lnTo>
                  <a:lnTo>
                    <a:pt x="58991" y="108280"/>
                  </a:lnTo>
                  <a:lnTo>
                    <a:pt x="58991" y="120446"/>
                  </a:lnTo>
                  <a:lnTo>
                    <a:pt x="58813" y="121716"/>
                  </a:lnTo>
                  <a:lnTo>
                    <a:pt x="57404" y="121716"/>
                  </a:lnTo>
                  <a:lnTo>
                    <a:pt x="57442" y="120446"/>
                  </a:lnTo>
                  <a:lnTo>
                    <a:pt x="58991" y="120446"/>
                  </a:lnTo>
                  <a:lnTo>
                    <a:pt x="58991" y="108280"/>
                  </a:lnTo>
                  <a:lnTo>
                    <a:pt x="57746" y="107746"/>
                  </a:lnTo>
                  <a:lnTo>
                    <a:pt x="51981" y="107746"/>
                  </a:lnTo>
                  <a:lnTo>
                    <a:pt x="49936" y="109016"/>
                  </a:lnTo>
                  <a:lnTo>
                    <a:pt x="45999" y="109016"/>
                  </a:lnTo>
                  <a:lnTo>
                    <a:pt x="45631" y="110286"/>
                  </a:lnTo>
                  <a:lnTo>
                    <a:pt x="43040" y="110286"/>
                  </a:lnTo>
                  <a:lnTo>
                    <a:pt x="36779" y="112826"/>
                  </a:lnTo>
                  <a:lnTo>
                    <a:pt x="34925" y="114096"/>
                  </a:lnTo>
                  <a:lnTo>
                    <a:pt x="32372" y="112826"/>
                  </a:lnTo>
                  <a:lnTo>
                    <a:pt x="31965" y="114096"/>
                  </a:lnTo>
                  <a:lnTo>
                    <a:pt x="29679" y="114096"/>
                  </a:lnTo>
                  <a:lnTo>
                    <a:pt x="30683" y="112826"/>
                  </a:lnTo>
                  <a:lnTo>
                    <a:pt x="31254" y="112826"/>
                  </a:lnTo>
                  <a:lnTo>
                    <a:pt x="31927" y="111556"/>
                  </a:lnTo>
                  <a:lnTo>
                    <a:pt x="31051" y="110286"/>
                  </a:lnTo>
                  <a:lnTo>
                    <a:pt x="31457" y="109016"/>
                  </a:lnTo>
                  <a:lnTo>
                    <a:pt x="30086" y="109016"/>
                  </a:lnTo>
                  <a:lnTo>
                    <a:pt x="30251" y="110286"/>
                  </a:lnTo>
                  <a:lnTo>
                    <a:pt x="28930" y="110286"/>
                  </a:lnTo>
                  <a:lnTo>
                    <a:pt x="27317" y="109016"/>
                  </a:lnTo>
                  <a:lnTo>
                    <a:pt x="26746" y="109016"/>
                  </a:lnTo>
                  <a:lnTo>
                    <a:pt x="26047" y="110286"/>
                  </a:lnTo>
                  <a:lnTo>
                    <a:pt x="26822" y="110286"/>
                  </a:lnTo>
                  <a:lnTo>
                    <a:pt x="27520" y="111556"/>
                  </a:lnTo>
                  <a:lnTo>
                    <a:pt x="29337" y="111556"/>
                  </a:lnTo>
                  <a:lnTo>
                    <a:pt x="28257" y="112826"/>
                  </a:lnTo>
                  <a:lnTo>
                    <a:pt x="28638" y="114096"/>
                  </a:lnTo>
                  <a:lnTo>
                    <a:pt x="28663" y="115366"/>
                  </a:lnTo>
                  <a:lnTo>
                    <a:pt x="28092" y="116636"/>
                  </a:lnTo>
                  <a:lnTo>
                    <a:pt x="25336" y="117906"/>
                  </a:lnTo>
                  <a:lnTo>
                    <a:pt x="23114" y="117906"/>
                  </a:lnTo>
                  <a:lnTo>
                    <a:pt x="20586" y="119176"/>
                  </a:lnTo>
                  <a:lnTo>
                    <a:pt x="23520" y="119176"/>
                  </a:lnTo>
                  <a:lnTo>
                    <a:pt x="23317" y="120446"/>
                  </a:lnTo>
                  <a:lnTo>
                    <a:pt x="21094" y="120446"/>
                  </a:lnTo>
                  <a:lnTo>
                    <a:pt x="21234" y="121716"/>
                  </a:lnTo>
                  <a:lnTo>
                    <a:pt x="23825" y="121716"/>
                  </a:lnTo>
                  <a:lnTo>
                    <a:pt x="24193" y="122986"/>
                  </a:lnTo>
                  <a:lnTo>
                    <a:pt x="25666" y="122986"/>
                  </a:lnTo>
                  <a:lnTo>
                    <a:pt x="25908" y="121716"/>
                  </a:lnTo>
                  <a:lnTo>
                    <a:pt x="26949" y="121716"/>
                  </a:lnTo>
                  <a:lnTo>
                    <a:pt x="27051" y="122986"/>
                  </a:lnTo>
                  <a:lnTo>
                    <a:pt x="26885" y="122986"/>
                  </a:lnTo>
                  <a:lnTo>
                    <a:pt x="28092" y="124256"/>
                  </a:lnTo>
                  <a:lnTo>
                    <a:pt x="29108" y="122986"/>
                  </a:lnTo>
                  <a:lnTo>
                    <a:pt x="28740" y="122986"/>
                  </a:lnTo>
                  <a:lnTo>
                    <a:pt x="29311" y="121716"/>
                  </a:lnTo>
                  <a:lnTo>
                    <a:pt x="29984" y="121716"/>
                  </a:lnTo>
                  <a:lnTo>
                    <a:pt x="29908" y="122986"/>
                  </a:lnTo>
                  <a:lnTo>
                    <a:pt x="31965" y="122986"/>
                  </a:lnTo>
                  <a:lnTo>
                    <a:pt x="31661" y="121716"/>
                  </a:lnTo>
                  <a:lnTo>
                    <a:pt x="37655" y="121716"/>
                  </a:lnTo>
                  <a:lnTo>
                    <a:pt x="38455" y="122986"/>
                  </a:lnTo>
                  <a:lnTo>
                    <a:pt x="40347" y="122986"/>
                  </a:lnTo>
                  <a:lnTo>
                    <a:pt x="40411" y="121716"/>
                  </a:lnTo>
                  <a:lnTo>
                    <a:pt x="40246" y="121716"/>
                  </a:lnTo>
                  <a:lnTo>
                    <a:pt x="41287" y="120446"/>
                  </a:lnTo>
                  <a:lnTo>
                    <a:pt x="43205" y="122986"/>
                  </a:lnTo>
                  <a:lnTo>
                    <a:pt x="42164" y="122986"/>
                  </a:lnTo>
                  <a:lnTo>
                    <a:pt x="42367" y="124256"/>
                  </a:lnTo>
                  <a:lnTo>
                    <a:pt x="43434" y="124256"/>
                  </a:lnTo>
                  <a:lnTo>
                    <a:pt x="43434" y="122986"/>
                  </a:lnTo>
                  <a:lnTo>
                    <a:pt x="44615" y="122986"/>
                  </a:lnTo>
                  <a:lnTo>
                    <a:pt x="44818" y="124256"/>
                  </a:lnTo>
                  <a:lnTo>
                    <a:pt x="44983" y="124256"/>
                  </a:lnTo>
                  <a:lnTo>
                    <a:pt x="45453" y="122986"/>
                  </a:lnTo>
                  <a:lnTo>
                    <a:pt x="46837" y="122986"/>
                  </a:lnTo>
                  <a:lnTo>
                    <a:pt x="46875" y="121716"/>
                  </a:lnTo>
                  <a:lnTo>
                    <a:pt x="47409" y="121716"/>
                  </a:lnTo>
                  <a:lnTo>
                    <a:pt x="48120" y="122986"/>
                  </a:lnTo>
                  <a:lnTo>
                    <a:pt x="48425" y="122986"/>
                  </a:lnTo>
                  <a:lnTo>
                    <a:pt x="47244" y="124256"/>
                  </a:lnTo>
                  <a:lnTo>
                    <a:pt x="49568" y="124256"/>
                  </a:lnTo>
                  <a:lnTo>
                    <a:pt x="51079" y="125526"/>
                  </a:lnTo>
                  <a:lnTo>
                    <a:pt x="51917" y="125526"/>
                  </a:lnTo>
                  <a:lnTo>
                    <a:pt x="51485" y="124256"/>
                  </a:lnTo>
                  <a:lnTo>
                    <a:pt x="51282" y="124256"/>
                  </a:lnTo>
                  <a:lnTo>
                    <a:pt x="51981" y="122986"/>
                  </a:lnTo>
                  <a:lnTo>
                    <a:pt x="53809" y="122986"/>
                  </a:lnTo>
                  <a:lnTo>
                    <a:pt x="53670" y="124256"/>
                  </a:lnTo>
                  <a:lnTo>
                    <a:pt x="53505" y="124256"/>
                  </a:lnTo>
                  <a:lnTo>
                    <a:pt x="53327" y="125526"/>
                  </a:lnTo>
                  <a:lnTo>
                    <a:pt x="54178" y="124256"/>
                  </a:lnTo>
                  <a:lnTo>
                    <a:pt x="54876" y="124256"/>
                  </a:lnTo>
                  <a:lnTo>
                    <a:pt x="55892" y="122986"/>
                  </a:lnTo>
                  <a:lnTo>
                    <a:pt x="55156" y="124256"/>
                  </a:lnTo>
                  <a:lnTo>
                    <a:pt x="56997" y="124256"/>
                  </a:lnTo>
                  <a:lnTo>
                    <a:pt x="58712" y="125526"/>
                  </a:lnTo>
                  <a:lnTo>
                    <a:pt x="58750" y="126796"/>
                  </a:lnTo>
                  <a:lnTo>
                    <a:pt x="60807" y="125526"/>
                  </a:lnTo>
                  <a:lnTo>
                    <a:pt x="61036" y="126796"/>
                  </a:lnTo>
                  <a:lnTo>
                    <a:pt x="60833" y="126796"/>
                  </a:lnTo>
                  <a:lnTo>
                    <a:pt x="60528" y="128066"/>
                  </a:lnTo>
                  <a:lnTo>
                    <a:pt x="61036" y="128066"/>
                  </a:lnTo>
                  <a:lnTo>
                    <a:pt x="61404" y="129336"/>
                  </a:lnTo>
                  <a:lnTo>
                    <a:pt x="61976" y="129336"/>
                  </a:lnTo>
                  <a:lnTo>
                    <a:pt x="62484" y="130606"/>
                  </a:lnTo>
                  <a:lnTo>
                    <a:pt x="60528" y="130606"/>
                  </a:lnTo>
                  <a:lnTo>
                    <a:pt x="59423" y="129336"/>
                  </a:lnTo>
                  <a:lnTo>
                    <a:pt x="58420" y="129336"/>
                  </a:lnTo>
                  <a:lnTo>
                    <a:pt x="57162" y="128066"/>
                  </a:lnTo>
                  <a:lnTo>
                    <a:pt x="55727" y="129336"/>
                  </a:lnTo>
                  <a:lnTo>
                    <a:pt x="54381" y="128066"/>
                  </a:lnTo>
                  <a:lnTo>
                    <a:pt x="54178" y="128066"/>
                  </a:lnTo>
                  <a:lnTo>
                    <a:pt x="53936" y="129336"/>
                  </a:lnTo>
                  <a:lnTo>
                    <a:pt x="54178" y="129336"/>
                  </a:lnTo>
                  <a:lnTo>
                    <a:pt x="54610" y="130606"/>
                  </a:lnTo>
                  <a:lnTo>
                    <a:pt x="53670" y="130606"/>
                  </a:lnTo>
                  <a:lnTo>
                    <a:pt x="54203" y="131876"/>
                  </a:lnTo>
                  <a:lnTo>
                    <a:pt x="53505" y="133146"/>
                  </a:lnTo>
                  <a:lnTo>
                    <a:pt x="50977" y="133146"/>
                  </a:lnTo>
                  <a:lnTo>
                    <a:pt x="50571" y="131876"/>
                  </a:lnTo>
                  <a:lnTo>
                    <a:pt x="50507" y="133146"/>
                  </a:lnTo>
                  <a:lnTo>
                    <a:pt x="50368" y="133146"/>
                  </a:lnTo>
                  <a:lnTo>
                    <a:pt x="50304" y="134416"/>
                  </a:lnTo>
                  <a:lnTo>
                    <a:pt x="49225" y="134416"/>
                  </a:lnTo>
                  <a:lnTo>
                    <a:pt x="48691" y="135686"/>
                  </a:lnTo>
                  <a:lnTo>
                    <a:pt x="47040" y="136956"/>
                  </a:lnTo>
                  <a:lnTo>
                    <a:pt x="45326" y="136956"/>
                  </a:lnTo>
                  <a:lnTo>
                    <a:pt x="44386" y="138226"/>
                  </a:lnTo>
                  <a:lnTo>
                    <a:pt x="42468" y="138226"/>
                  </a:lnTo>
                  <a:lnTo>
                    <a:pt x="41960" y="139496"/>
                  </a:lnTo>
                  <a:lnTo>
                    <a:pt x="40843" y="139496"/>
                  </a:lnTo>
                  <a:lnTo>
                    <a:pt x="40982" y="140766"/>
                  </a:lnTo>
                  <a:lnTo>
                    <a:pt x="39166" y="140766"/>
                  </a:lnTo>
                  <a:lnTo>
                    <a:pt x="37045" y="142036"/>
                  </a:lnTo>
                  <a:lnTo>
                    <a:pt x="36715" y="143306"/>
                  </a:lnTo>
                  <a:lnTo>
                    <a:pt x="35941" y="144576"/>
                  </a:lnTo>
                  <a:lnTo>
                    <a:pt x="35534" y="144576"/>
                  </a:lnTo>
                  <a:lnTo>
                    <a:pt x="33350" y="143306"/>
                  </a:lnTo>
                  <a:lnTo>
                    <a:pt x="32677" y="144576"/>
                  </a:lnTo>
                  <a:lnTo>
                    <a:pt x="32270" y="144576"/>
                  </a:lnTo>
                  <a:lnTo>
                    <a:pt x="32537" y="145846"/>
                  </a:lnTo>
                  <a:lnTo>
                    <a:pt x="24663" y="145846"/>
                  </a:lnTo>
                  <a:lnTo>
                    <a:pt x="24726" y="147116"/>
                  </a:lnTo>
                  <a:lnTo>
                    <a:pt x="22974" y="147116"/>
                  </a:lnTo>
                  <a:lnTo>
                    <a:pt x="21628" y="148386"/>
                  </a:lnTo>
                  <a:lnTo>
                    <a:pt x="20218" y="148386"/>
                  </a:lnTo>
                  <a:lnTo>
                    <a:pt x="20218" y="150926"/>
                  </a:lnTo>
                  <a:lnTo>
                    <a:pt x="19481" y="150926"/>
                  </a:lnTo>
                  <a:lnTo>
                    <a:pt x="19888" y="149656"/>
                  </a:lnTo>
                  <a:lnTo>
                    <a:pt x="20218" y="150926"/>
                  </a:lnTo>
                  <a:lnTo>
                    <a:pt x="20218" y="148386"/>
                  </a:lnTo>
                  <a:lnTo>
                    <a:pt x="19418" y="148386"/>
                  </a:lnTo>
                  <a:lnTo>
                    <a:pt x="19177" y="149656"/>
                  </a:lnTo>
                  <a:lnTo>
                    <a:pt x="18440" y="149656"/>
                  </a:lnTo>
                  <a:lnTo>
                    <a:pt x="18237" y="150926"/>
                  </a:lnTo>
                  <a:lnTo>
                    <a:pt x="17259" y="150926"/>
                  </a:lnTo>
                  <a:lnTo>
                    <a:pt x="17564" y="149656"/>
                  </a:lnTo>
                  <a:lnTo>
                    <a:pt x="17767" y="149656"/>
                  </a:lnTo>
                  <a:lnTo>
                    <a:pt x="17995" y="148386"/>
                  </a:lnTo>
                  <a:lnTo>
                    <a:pt x="17564" y="148386"/>
                  </a:lnTo>
                  <a:lnTo>
                    <a:pt x="17221" y="149656"/>
                  </a:lnTo>
                  <a:lnTo>
                    <a:pt x="16789" y="149656"/>
                  </a:lnTo>
                  <a:lnTo>
                    <a:pt x="16154" y="150926"/>
                  </a:lnTo>
                  <a:lnTo>
                    <a:pt x="16116" y="152196"/>
                  </a:lnTo>
                  <a:lnTo>
                    <a:pt x="14236" y="153466"/>
                  </a:lnTo>
                  <a:lnTo>
                    <a:pt x="14973" y="156006"/>
                  </a:lnTo>
                  <a:lnTo>
                    <a:pt x="14427" y="156006"/>
                  </a:lnTo>
                  <a:lnTo>
                    <a:pt x="15405" y="157276"/>
                  </a:lnTo>
                  <a:lnTo>
                    <a:pt x="13931" y="158546"/>
                  </a:lnTo>
                  <a:lnTo>
                    <a:pt x="13487" y="159816"/>
                  </a:lnTo>
                  <a:lnTo>
                    <a:pt x="12954" y="159816"/>
                  </a:lnTo>
                  <a:lnTo>
                    <a:pt x="13525" y="161086"/>
                  </a:lnTo>
                  <a:lnTo>
                    <a:pt x="14770" y="161086"/>
                  </a:lnTo>
                  <a:lnTo>
                    <a:pt x="14973" y="159816"/>
                  </a:lnTo>
                  <a:lnTo>
                    <a:pt x="15138" y="159816"/>
                  </a:lnTo>
                  <a:lnTo>
                    <a:pt x="15240" y="158546"/>
                  </a:lnTo>
                  <a:lnTo>
                    <a:pt x="16624" y="162356"/>
                  </a:lnTo>
                  <a:lnTo>
                    <a:pt x="18173" y="159816"/>
                  </a:lnTo>
                  <a:lnTo>
                    <a:pt x="20485" y="159816"/>
                  </a:lnTo>
                  <a:lnTo>
                    <a:pt x="21297" y="158546"/>
                  </a:lnTo>
                  <a:lnTo>
                    <a:pt x="21971" y="158546"/>
                  </a:lnTo>
                  <a:lnTo>
                    <a:pt x="23583" y="159816"/>
                  </a:lnTo>
                  <a:lnTo>
                    <a:pt x="24396" y="159816"/>
                  </a:lnTo>
                  <a:lnTo>
                    <a:pt x="26212" y="158546"/>
                  </a:lnTo>
                  <a:lnTo>
                    <a:pt x="29273" y="158546"/>
                  </a:lnTo>
                  <a:lnTo>
                    <a:pt x="31699" y="157276"/>
                  </a:lnTo>
                  <a:lnTo>
                    <a:pt x="36334" y="157276"/>
                  </a:lnTo>
                  <a:lnTo>
                    <a:pt x="37312" y="156006"/>
                  </a:lnTo>
                  <a:lnTo>
                    <a:pt x="42291" y="156006"/>
                  </a:lnTo>
                  <a:lnTo>
                    <a:pt x="42862" y="154736"/>
                  </a:lnTo>
                  <a:lnTo>
                    <a:pt x="44881" y="154736"/>
                  </a:lnTo>
                  <a:lnTo>
                    <a:pt x="46939" y="153466"/>
                  </a:lnTo>
                  <a:lnTo>
                    <a:pt x="48221" y="154736"/>
                  </a:lnTo>
                  <a:lnTo>
                    <a:pt x="49123" y="153466"/>
                  </a:lnTo>
                  <a:lnTo>
                    <a:pt x="49834" y="153466"/>
                  </a:lnTo>
                  <a:lnTo>
                    <a:pt x="50165" y="154736"/>
                  </a:lnTo>
                  <a:lnTo>
                    <a:pt x="50774" y="154736"/>
                  </a:lnTo>
                  <a:lnTo>
                    <a:pt x="50914" y="153466"/>
                  </a:lnTo>
                  <a:lnTo>
                    <a:pt x="51689" y="154736"/>
                  </a:lnTo>
                  <a:lnTo>
                    <a:pt x="52285" y="153466"/>
                  </a:lnTo>
                  <a:lnTo>
                    <a:pt x="58140" y="153466"/>
                  </a:lnTo>
                  <a:lnTo>
                    <a:pt x="58712" y="154736"/>
                  </a:lnTo>
                  <a:lnTo>
                    <a:pt x="60058" y="154736"/>
                  </a:lnTo>
                  <a:lnTo>
                    <a:pt x="60464" y="153466"/>
                  </a:lnTo>
                  <a:lnTo>
                    <a:pt x="61239" y="153466"/>
                  </a:lnTo>
                  <a:lnTo>
                    <a:pt x="61607" y="154736"/>
                  </a:lnTo>
                  <a:lnTo>
                    <a:pt x="60236" y="154736"/>
                  </a:lnTo>
                  <a:lnTo>
                    <a:pt x="60731" y="156006"/>
                  </a:lnTo>
                  <a:lnTo>
                    <a:pt x="61645" y="156006"/>
                  </a:lnTo>
                  <a:lnTo>
                    <a:pt x="62077" y="157276"/>
                  </a:lnTo>
                  <a:lnTo>
                    <a:pt x="64198" y="157276"/>
                  </a:lnTo>
                  <a:lnTo>
                    <a:pt x="63220" y="158546"/>
                  </a:lnTo>
                  <a:lnTo>
                    <a:pt x="65074" y="158546"/>
                  </a:lnTo>
                  <a:lnTo>
                    <a:pt x="66255" y="159816"/>
                  </a:lnTo>
                  <a:lnTo>
                    <a:pt x="68846" y="159816"/>
                  </a:lnTo>
                  <a:lnTo>
                    <a:pt x="68440" y="161086"/>
                  </a:lnTo>
                  <a:lnTo>
                    <a:pt x="69481" y="161086"/>
                  </a:lnTo>
                  <a:lnTo>
                    <a:pt x="69557" y="162356"/>
                  </a:lnTo>
                  <a:lnTo>
                    <a:pt x="68948" y="162356"/>
                  </a:lnTo>
                  <a:lnTo>
                    <a:pt x="69557" y="163626"/>
                  </a:lnTo>
                  <a:lnTo>
                    <a:pt x="70231" y="163626"/>
                  </a:lnTo>
                  <a:lnTo>
                    <a:pt x="70967" y="164896"/>
                  </a:lnTo>
                  <a:lnTo>
                    <a:pt x="71297" y="162356"/>
                  </a:lnTo>
                  <a:lnTo>
                    <a:pt x="71704" y="162356"/>
                  </a:lnTo>
                  <a:lnTo>
                    <a:pt x="72682" y="163626"/>
                  </a:lnTo>
                  <a:lnTo>
                    <a:pt x="72580" y="164896"/>
                  </a:lnTo>
                  <a:lnTo>
                    <a:pt x="73355" y="164896"/>
                  </a:lnTo>
                  <a:lnTo>
                    <a:pt x="73456" y="166166"/>
                  </a:lnTo>
                  <a:lnTo>
                    <a:pt x="75069" y="167436"/>
                  </a:lnTo>
                  <a:lnTo>
                    <a:pt x="76479" y="167436"/>
                  </a:lnTo>
                  <a:lnTo>
                    <a:pt x="77901" y="168706"/>
                  </a:lnTo>
                  <a:lnTo>
                    <a:pt x="77393" y="169976"/>
                  </a:lnTo>
                  <a:lnTo>
                    <a:pt x="76314" y="168706"/>
                  </a:lnTo>
                  <a:lnTo>
                    <a:pt x="75412" y="168706"/>
                  </a:lnTo>
                  <a:lnTo>
                    <a:pt x="74663" y="167678"/>
                  </a:lnTo>
                  <a:lnTo>
                    <a:pt x="74663" y="169976"/>
                  </a:lnTo>
                  <a:lnTo>
                    <a:pt x="74358" y="171246"/>
                  </a:lnTo>
                  <a:lnTo>
                    <a:pt x="73660" y="171246"/>
                  </a:lnTo>
                  <a:lnTo>
                    <a:pt x="73393" y="169976"/>
                  </a:lnTo>
                  <a:lnTo>
                    <a:pt x="73088" y="169976"/>
                  </a:lnTo>
                  <a:lnTo>
                    <a:pt x="72923" y="168706"/>
                  </a:lnTo>
                  <a:lnTo>
                    <a:pt x="73393" y="168706"/>
                  </a:lnTo>
                  <a:lnTo>
                    <a:pt x="73964" y="169976"/>
                  </a:lnTo>
                  <a:lnTo>
                    <a:pt x="74663" y="169976"/>
                  </a:lnTo>
                  <a:lnTo>
                    <a:pt x="74663" y="167678"/>
                  </a:lnTo>
                  <a:lnTo>
                    <a:pt x="74498" y="167436"/>
                  </a:lnTo>
                  <a:lnTo>
                    <a:pt x="72542" y="167436"/>
                  </a:lnTo>
                  <a:lnTo>
                    <a:pt x="71501" y="166166"/>
                  </a:lnTo>
                  <a:lnTo>
                    <a:pt x="71475" y="167436"/>
                  </a:lnTo>
                  <a:lnTo>
                    <a:pt x="71170" y="167436"/>
                  </a:lnTo>
                  <a:lnTo>
                    <a:pt x="70421" y="166166"/>
                  </a:lnTo>
                  <a:lnTo>
                    <a:pt x="68808" y="164896"/>
                  </a:lnTo>
                  <a:lnTo>
                    <a:pt x="68440" y="164896"/>
                  </a:lnTo>
                  <a:lnTo>
                    <a:pt x="68275" y="163626"/>
                  </a:lnTo>
                  <a:lnTo>
                    <a:pt x="66421" y="163626"/>
                  </a:lnTo>
                  <a:lnTo>
                    <a:pt x="64401" y="162356"/>
                  </a:lnTo>
                  <a:lnTo>
                    <a:pt x="62445" y="161086"/>
                  </a:lnTo>
                  <a:lnTo>
                    <a:pt x="61379" y="161086"/>
                  </a:lnTo>
                  <a:lnTo>
                    <a:pt x="58953" y="159816"/>
                  </a:lnTo>
                  <a:lnTo>
                    <a:pt x="43268" y="159816"/>
                  </a:lnTo>
                  <a:lnTo>
                    <a:pt x="39941" y="161086"/>
                  </a:lnTo>
                  <a:lnTo>
                    <a:pt x="34188" y="162356"/>
                  </a:lnTo>
                  <a:lnTo>
                    <a:pt x="29476" y="163626"/>
                  </a:lnTo>
                  <a:lnTo>
                    <a:pt x="28867" y="163626"/>
                  </a:lnTo>
                  <a:lnTo>
                    <a:pt x="28435" y="164896"/>
                  </a:lnTo>
                  <a:lnTo>
                    <a:pt x="27825" y="164896"/>
                  </a:lnTo>
                  <a:lnTo>
                    <a:pt x="26047" y="166166"/>
                  </a:lnTo>
                  <a:lnTo>
                    <a:pt x="23215" y="168706"/>
                  </a:lnTo>
                  <a:lnTo>
                    <a:pt x="23253" y="169976"/>
                  </a:lnTo>
                  <a:lnTo>
                    <a:pt x="23380" y="169976"/>
                  </a:lnTo>
                  <a:lnTo>
                    <a:pt x="24396" y="168706"/>
                  </a:lnTo>
                  <a:lnTo>
                    <a:pt x="24625" y="168706"/>
                  </a:lnTo>
                  <a:lnTo>
                    <a:pt x="25438" y="167436"/>
                  </a:lnTo>
                  <a:lnTo>
                    <a:pt x="25908" y="167436"/>
                  </a:lnTo>
                  <a:lnTo>
                    <a:pt x="26720" y="166166"/>
                  </a:lnTo>
                  <a:lnTo>
                    <a:pt x="28168" y="166166"/>
                  </a:lnTo>
                  <a:lnTo>
                    <a:pt x="29883" y="164896"/>
                  </a:lnTo>
                  <a:lnTo>
                    <a:pt x="31457" y="164896"/>
                  </a:lnTo>
                  <a:lnTo>
                    <a:pt x="32740" y="163626"/>
                  </a:lnTo>
                  <a:lnTo>
                    <a:pt x="36576" y="163626"/>
                  </a:lnTo>
                  <a:lnTo>
                    <a:pt x="38188" y="162356"/>
                  </a:lnTo>
                  <a:lnTo>
                    <a:pt x="40982" y="162356"/>
                  </a:lnTo>
                  <a:lnTo>
                    <a:pt x="41694" y="161086"/>
                  </a:lnTo>
                  <a:lnTo>
                    <a:pt x="44183" y="161086"/>
                  </a:lnTo>
                  <a:lnTo>
                    <a:pt x="45262" y="162356"/>
                  </a:lnTo>
                  <a:lnTo>
                    <a:pt x="46469" y="162356"/>
                  </a:lnTo>
                  <a:lnTo>
                    <a:pt x="46697" y="161086"/>
                  </a:lnTo>
                  <a:lnTo>
                    <a:pt x="48717" y="161086"/>
                  </a:lnTo>
                  <a:lnTo>
                    <a:pt x="50977" y="162356"/>
                  </a:lnTo>
                  <a:lnTo>
                    <a:pt x="50063" y="163626"/>
                  </a:lnTo>
                  <a:lnTo>
                    <a:pt x="49568" y="163626"/>
                  </a:lnTo>
                  <a:lnTo>
                    <a:pt x="49098" y="162979"/>
                  </a:lnTo>
                  <a:lnTo>
                    <a:pt x="49098" y="172516"/>
                  </a:lnTo>
                  <a:lnTo>
                    <a:pt x="47612" y="173786"/>
                  </a:lnTo>
                  <a:lnTo>
                    <a:pt x="46126" y="173786"/>
                  </a:lnTo>
                  <a:lnTo>
                    <a:pt x="44589" y="172516"/>
                  </a:lnTo>
                  <a:lnTo>
                    <a:pt x="49098" y="172516"/>
                  </a:lnTo>
                  <a:lnTo>
                    <a:pt x="49098" y="162979"/>
                  </a:lnTo>
                  <a:lnTo>
                    <a:pt x="48653" y="162356"/>
                  </a:lnTo>
                  <a:lnTo>
                    <a:pt x="48425" y="163626"/>
                  </a:lnTo>
                  <a:lnTo>
                    <a:pt x="48120" y="163626"/>
                  </a:lnTo>
                  <a:lnTo>
                    <a:pt x="47409" y="162356"/>
                  </a:lnTo>
                  <a:lnTo>
                    <a:pt x="47142" y="162356"/>
                  </a:lnTo>
                  <a:lnTo>
                    <a:pt x="46266" y="163626"/>
                  </a:lnTo>
                  <a:lnTo>
                    <a:pt x="45427" y="164896"/>
                  </a:lnTo>
                  <a:lnTo>
                    <a:pt x="44310" y="163626"/>
                  </a:lnTo>
                  <a:lnTo>
                    <a:pt x="43916" y="163626"/>
                  </a:lnTo>
                  <a:lnTo>
                    <a:pt x="43916" y="171246"/>
                  </a:lnTo>
                  <a:lnTo>
                    <a:pt x="39065" y="171246"/>
                  </a:lnTo>
                  <a:lnTo>
                    <a:pt x="39001" y="168706"/>
                  </a:lnTo>
                  <a:lnTo>
                    <a:pt x="38557" y="168706"/>
                  </a:lnTo>
                  <a:lnTo>
                    <a:pt x="39204" y="167436"/>
                  </a:lnTo>
                  <a:lnTo>
                    <a:pt x="41897" y="167436"/>
                  </a:lnTo>
                  <a:lnTo>
                    <a:pt x="42964" y="166166"/>
                  </a:lnTo>
                  <a:lnTo>
                    <a:pt x="43815" y="166166"/>
                  </a:lnTo>
                  <a:lnTo>
                    <a:pt x="43815" y="168706"/>
                  </a:lnTo>
                  <a:lnTo>
                    <a:pt x="43916" y="171246"/>
                  </a:lnTo>
                  <a:lnTo>
                    <a:pt x="43916" y="163626"/>
                  </a:lnTo>
                  <a:lnTo>
                    <a:pt x="43103" y="163626"/>
                  </a:lnTo>
                  <a:lnTo>
                    <a:pt x="42900" y="164896"/>
                  </a:lnTo>
                  <a:lnTo>
                    <a:pt x="41859" y="164896"/>
                  </a:lnTo>
                  <a:lnTo>
                    <a:pt x="41452" y="163626"/>
                  </a:lnTo>
                  <a:lnTo>
                    <a:pt x="41021" y="164896"/>
                  </a:lnTo>
                  <a:lnTo>
                    <a:pt x="38823" y="164896"/>
                  </a:lnTo>
                  <a:lnTo>
                    <a:pt x="37719" y="166166"/>
                  </a:lnTo>
                  <a:lnTo>
                    <a:pt x="37350" y="167436"/>
                  </a:lnTo>
                  <a:lnTo>
                    <a:pt x="32969" y="167436"/>
                  </a:lnTo>
                  <a:lnTo>
                    <a:pt x="31559" y="168706"/>
                  </a:lnTo>
                  <a:lnTo>
                    <a:pt x="29679" y="168706"/>
                  </a:lnTo>
                  <a:lnTo>
                    <a:pt x="29679" y="173786"/>
                  </a:lnTo>
                  <a:lnTo>
                    <a:pt x="26339" y="173786"/>
                  </a:lnTo>
                  <a:lnTo>
                    <a:pt x="26441" y="172516"/>
                  </a:lnTo>
                  <a:lnTo>
                    <a:pt x="29070" y="172516"/>
                  </a:lnTo>
                  <a:lnTo>
                    <a:pt x="29679" y="173786"/>
                  </a:lnTo>
                  <a:lnTo>
                    <a:pt x="29679" y="168706"/>
                  </a:lnTo>
                  <a:lnTo>
                    <a:pt x="29540" y="168706"/>
                  </a:lnTo>
                  <a:lnTo>
                    <a:pt x="29171" y="169976"/>
                  </a:lnTo>
                  <a:lnTo>
                    <a:pt x="27355" y="169976"/>
                  </a:lnTo>
                  <a:lnTo>
                    <a:pt x="26543" y="171246"/>
                  </a:lnTo>
                  <a:lnTo>
                    <a:pt x="24930" y="171246"/>
                  </a:lnTo>
                  <a:lnTo>
                    <a:pt x="24130" y="172516"/>
                  </a:lnTo>
                  <a:lnTo>
                    <a:pt x="23012" y="173786"/>
                  </a:lnTo>
                  <a:lnTo>
                    <a:pt x="22504" y="173786"/>
                  </a:lnTo>
                  <a:lnTo>
                    <a:pt x="23215" y="176326"/>
                  </a:lnTo>
                  <a:lnTo>
                    <a:pt x="24803" y="176326"/>
                  </a:lnTo>
                  <a:lnTo>
                    <a:pt x="27419" y="175056"/>
                  </a:lnTo>
                  <a:lnTo>
                    <a:pt x="35636" y="175056"/>
                  </a:lnTo>
                  <a:lnTo>
                    <a:pt x="34290" y="173786"/>
                  </a:lnTo>
                  <a:lnTo>
                    <a:pt x="31699" y="173786"/>
                  </a:lnTo>
                  <a:lnTo>
                    <a:pt x="31191" y="172516"/>
                  </a:lnTo>
                  <a:lnTo>
                    <a:pt x="31394" y="171246"/>
                  </a:lnTo>
                  <a:lnTo>
                    <a:pt x="32575" y="171246"/>
                  </a:lnTo>
                  <a:lnTo>
                    <a:pt x="33578" y="169976"/>
                  </a:lnTo>
                  <a:lnTo>
                    <a:pt x="34493" y="169976"/>
                  </a:lnTo>
                  <a:lnTo>
                    <a:pt x="35433" y="168706"/>
                  </a:lnTo>
                  <a:lnTo>
                    <a:pt x="37757" y="168706"/>
                  </a:lnTo>
                  <a:lnTo>
                    <a:pt x="37820" y="169976"/>
                  </a:lnTo>
                  <a:lnTo>
                    <a:pt x="37960" y="169976"/>
                  </a:lnTo>
                  <a:lnTo>
                    <a:pt x="37985" y="172516"/>
                  </a:lnTo>
                  <a:lnTo>
                    <a:pt x="38658" y="173786"/>
                  </a:lnTo>
                  <a:lnTo>
                    <a:pt x="42468" y="173786"/>
                  </a:lnTo>
                  <a:lnTo>
                    <a:pt x="44005" y="175056"/>
                  </a:lnTo>
                  <a:lnTo>
                    <a:pt x="45631" y="175056"/>
                  </a:lnTo>
                  <a:lnTo>
                    <a:pt x="47244" y="175056"/>
                  </a:lnTo>
                  <a:lnTo>
                    <a:pt x="46609" y="176326"/>
                  </a:lnTo>
                  <a:lnTo>
                    <a:pt x="45631" y="175056"/>
                  </a:lnTo>
                  <a:lnTo>
                    <a:pt x="45389" y="177596"/>
                  </a:lnTo>
                  <a:lnTo>
                    <a:pt x="47282" y="177596"/>
                  </a:lnTo>
                  <a:lnTo>
                    <a:pt x="47879" y="176326"/>
                  </a:lnTo>
                  <a:lnTo>
                    <a:pt x="48285" y="176326"/>
                  </a:lnTo>
                  <a:lnTo>
                    <a:pt x="49263" y="177596"/>
                  </a:lnTo>
                  <a:lnTo>
                    <a:pt x="49733" y="178866"/>
                  </a:lnTo>
                  <a:lnTo>
                    <a:pt x="50139" y="178866"/>
                  </a:lnTo>
                  <a:lnTo>
                    <a:pt x="51079" y="177596"/>
                  </a:lnTo>
                  <a:lnTo>
                    <a:pt x="51549" y="176326"/>
                  </a:lnTo>
                  <a:lnTo>
                    <a:pt x="52463" y="177596"/>
                  </a:lnTo>
                  <a:lnTo>
                    <a:pt x="51714" y="178866"/>
                  </a:lnTo>
                  <a:lnTo>
                    <a:pt x="52959" y="178866"/>
                  </a:lnTo>
                  <a:lnTo>
                    <a:pt x="53505" y="177596"/>
                  </a:lnTo>
                  <a:lnTo>
                    <a:pt x="55587" y="177596"/>
                  </a:lnTo>
                  <a:lnTo>
                    <a:pt x="55994" y="180136"/>
                  </a:lnTo>
                  <a:lnTo>
                    <a:pt x="57035" y="180136"/>
                  </a:lnTo>
                  <a:lnTo>
                    <a:pt x="57569" y="178866"/>
                  </a:lnTo>
                  <a:lnTo>
                    <a:pt x="60236" y="178866"/>
                  </a:lnTo>
                  <a:lnTo>
                    <a:pt x="60401" y="180136"/>
                  </a:lnTo>
                  <a:lnTo>
                    <a:pt x="62217" y="180136"/>
                  </a:lnTo>
                  <a:lnTo>
                    <a:pt x="62788" y="181406"/>
                  </a:lnTo>
                  <a:lnTo>
                    <a:pt x="63093" y="181406"/>
                  </a:lnTo>
                  <a:lnTo>
                    <a:pt x="63296" y="182676"/>
                  </a:lnTo>
                  <a:lnTo>
                    <a:pt x="62484" y="182676"/>
                  </a:lnTo>
                  <a:lnTo>
                    <a:pt x="62484" y="183946"/>
                  </a:lnTo>
                  <a:lnTo>
                    <a:pt x="64096" y="183946"/>
                  </a:lnTo>
                  <a:lnTo>
                    <a:pt x="65684" y="182676"/>
                  </a:lnTo>
                  <a:lnTo>
                    <a:pt x="66116" y="182676"/>
                  </a:lnTo>
                  <a:lnTo>
                    <a:pt x="66827" y="183946"/>
                  </a:lnTo>
                  <a:lnTo>
                    <a:pt x="65316" y="183946"/>
                  </a:lnTo>
                  <a:lnTo>
                    <a:pt x="64643" y="185216"/>
                  </a:lnTo>
                  <a:lnTo>
                    <a:pt x="64376" y="185216"/>
                  </a:lnTo>
                  <a:lnTo>
                    <a:pt x="65722" y="186486"/>
                  </a:lnTo>
                  <a:lnTo>
                    <a:pt x="68541" y="186486"/>
                  </a:lnTo>
                  <a:lnTo>
                    <a:pt x="70091" y="185216"/>
                  </a:lnTo>
                  <a:lnTo>
                    <a:pt x="70624" y="187756"/>
                  </a:lnTo>
                  <a:lnTo>
                    <a:pt x="71501" y="187756"/>
                  </a:lnTo>
                  <a:lnTo>
                    <a:pt x="72923" y="186486"/>
                  </a:lnTo>
                  <a:lnTo>
                    <a:pt x="73787" y="186486"/>
                  </a:lnTo>
                  <a:lnTo>
                    <a:pt x="74701" y="187756"/>
                  </a:lnTo>
                  <a:lnTo>
                    <a:pt x="76682" y="187756"/>
                  </a:lnTo>
                  <a:lnTo>
                    <a:pt x="77495" y="189026"/>
                  </a:lnTo>
                  <a:lnTo>
                    <a:pt x="78600" y="189026"/>
                  </a:lnTo>
                  <a:lnTo>
                    <a:pt x="78841" y="190296"/>
                  </a:lnTo>
                  <a:lnTo>
                    <a:pt x="79819" y="190296"/>
                  </a:lnTo>
                  <a:lnTo>
                    <a:pt x="79641" y="191566"/>
                  </a:lnTo>
                  <a:lnTo>
                    <a:pt x="75742" y="189026"/>
                  </a:lnTo>
                  <a:lnTo>
                    <a:pt x="75603" y="190296"/>
                  </a:lnTo>
                  <a:lnTo>
                    <a:pt x="75476" y="190296"/>
                  </a:lnTo>
                  <a:lnTo>
                    <a:pt x="77825" y="191566"/>
                  </a:lnTo>
                  <a:lnTo>
                    <a:pt x="80048" y="192836"/>
                  </a:lnTo>
                  <a:lnTo>
                    <a:pt x="81394" y="195376"/>
                  </a:lnTo>
                  <a:lnTo>
                    <a:pt x="79413" y="195376"/>
                  </a:lnTo>
                  <a:lnTo>
                    <a:pt x="78740" y="194106"/>
                  </a:lnTo>
                  <a:lnTo>
                    <a:pt x="77965" y="194106"/>
                  </a:lnTo>
                  <a:lnTo>
                    <a:pt x="77355" y="192836"/>
                  </a:lnTo>
                  <a:lnTo>
                    <a:pt x="76276" y="192836"/>
                  </a:lnTo>
                  <a:lnTo>
                    <a:pt x="75679" y="191566"/>
                  </a:lnTo>
                  <a:lnTo>
                    <a:pt x="73596" y="191566"/>
                  </a:lnTo>
                  <a:lnTo>
                    <a:pt x="72644" y="190296"/>
                  </a:lnTo>
                  <a:lnTo>
                    <a:pt x="71437" y="190296"/>
                  </a:lnTo>
                  <a:lnTo>
                    <a:pt x="71666" y="191566"/>
                  </a:lnTo>
                  <a:lnTo>
                    <a:pt x="72275" y="191566"/>
                  </a:lnTo>
                  <a:lnTo>
                    <a:pt x="73964" y="192836"/>
                  </a:lnTo>
                  <a:lnTo>
                    <a:pt x="74561" y="192836"/>
                  </a:lnTo>
                  <a:lnTo>
                    <a:pt x="75069" y="194106"/>
                  </a:lnTo>
                  <a:lnTo>
                    <a:pt x="77127" y="194106"/>
                  </a:lnTo>
                  <a:lnTo>
                    <a:pt x="77431" y="195376"/>
                  </a:lnTo>
                  <a:lnTo>
                    <a:pt x="76987" y="196646"/>
                  </a:lnTo>
                  <a:lnTo>
                    <a:pt x="77127" y="196646"/>
                  </a:lnTo>
                  <a:lnTo>
                    <a:pt x="77330" y="197916"/>
                  </a:lnTo>
                  <a:lnTo>
                    <a:pt x="77025" y="197916"/>
                  </a:lnTo>
                  <a:lnTo>
                    <a:pt x="77025" y="214426"/>
                  </a:lnTo>
                  <a:lnTo>
                    <a:pt x="76657" y="215569"/>
                  </a:lnTo>
                  <a:lnTo>
                    <a:pt x="76085" y="214426"/>
                  </a:lnTo>
                  <a:lnTo>
                    <a:pt x="76415" y="214426"/>
                  </a:lnTo>
                  <a:lnTo>
                    <a:pt x="76619" y="213156"/>
                  </a:lnTo>
                  <a:lnTo>
                    <a:pt x="76758" y="213156"/>
                  </a:lnTo>
                  <a:lnTo>
                    <a:pt x="77025" y="214426"/>
                  </a:lnTo>
                  <a:lnTo>
                    <a:pt x="77025" y="197916"/>
                  </a:lnTo>
                  <a:lnTo>
                    <a:pt x="75946" y="197916"/>
                  </a:lnTo>
                  <a:lnTo>
                    <a:pt x="75133" y="196646"/>
                  </a:lnTo>
                  <a:lnTo>
                    <a:pt x="74168" y="196646"/>
                  </a:lnTo>
                  <a:lnTo>
                    <a:pt x="73761" y="197916"/>
                  </a:lnTo>
                  <a:lnTo>
                    <a:pt x="75171" y="197916"/>
                  </a:lnTo>
                  <a:lnTo>
                    <a:pt x="75806" y="199186"/>
                  </a:lnTo>
                  <a:lnTo>
                    <a:pt x="74904" y="200456"/>
                  </a:lnTo>
                  <a:lnTo>
                    <a:pt x="73685" y="200456"/>
                  </a:lnTo>
                  <a:lnTo>
                    <a:pt x="73596" y="201726"/>
                  </a:lnTo>
                  <a:lnTo>
                    <a:pt x="74460" y="204266"/>
                  </a:lnTo>
                  <a:lnTo>
                    <a:pt x="75272" y="204266"/>
                  </a:lnTo>
                  <a:lnTo>
                    <a:pt x="75984" y="205536"/>
                  </a:lnTo>
                  <a:lnTo>
                    <a:pt x="74599" y="206806"/>
                  </a:lnTo>
                  <a:lnTo>
                    <a:pt x="74866" y="206806"/>
                  </a:lnTo>
                  <a:lnTo>
                    <a:pt x="75539" y="209346"/>
                  </a:lnTo>
                  <a:lnTo>
                    <a:pt x="75946" y="209346"/>
                  </a:lnTo>
                  <a:lnTo>
                    <a:pt x="76149" y="210616"/>
                  </a:lnTo>
                  <a:lnTo>
                    <a:pt x="75374" y="211886"/>
                  </a:lnTo>
                  <a:lnTo>
                    <a:pt x="74663" y="210616"/>
                  </a:lnTo>
                  <a:lnTo>
                    <a:pt x="74091" y="210616"/>
                  </a:lnTo>
                  <a:lnTo>
                    <a:pt x="73685" y="209346"/>
                  </a:lnTo>
                  <a:lnTo>
                    <a:pt x="73456" y="209346"/>
                  </a:lnTo>
                  <a:lnTo>
                    <a:pt x="73685" y="211886"/>
                  </a:lnTo>
                  <a:lnTo>
                    <a:pt x="74193" y="211886"/>
                  </a:lnTo>
                  <a:lnTo>
                    <a:pt x="74739" y="213156"/>
                  </a:lnTo>
                  <a:lnTo>
                    <a:pt x="74333" y="214426"/>
                  </a:lnTo>
                  <a:lnTo>
                    <a:pt x="74663" y="214426"/>
                  </a:lnTo>
                  <a:lnTo>
                    <a:pt x="75107" y="215696"/>
                  </a:lnTo>
                  <a:lnTo>
                    <a:pt x="74930" y="215696"/>
                  </a:lnTo>
                  <a:lnTo>
                    <a:pt x="74968" y="216966"/>
                  </a:lnTo>
                  <a:lnTo>
                    <a:pt x="75742" y="216966"/>
                  </a:lnTo>
                  <a:lnTo>
                    <a:pt x="76149" y="218236"/>
                  </a:lnTo>
                  <a:lnTo>
                    <a:pt x="77622" y="218236"/>
                  </a:lnTo>
                  <a:lnTo>
                    <a:pt x="77597" y="216966"/>
                  </a:lnTo>
                  <a:lnTo>
                    <a:pt x="76149" y="216966"/>
                  </a:lnTo>
                  <a:lnTo>
                    <a:pt x="76720" y="215696"/>
                  </a:lnTo>
                  <a:lnTo>
                    <a:pt x="78536" y="215696"/>
                  </a:lnTo>
                  <a:lnTo>
                    <a:pt x="79209" y="216966"/>
                  </a:lnTo>
                  <a:lnTo>
                    <a:pt x="80391" y="216966"/>
                  </a:lnTo>
                  <a:lnTo>
                    <a:pt x="80022" y="218236"/>
                  </a:lnTo>
                  <a:lnTo>
                    <a:pt x="79540" y="218236"/>
                  </a:lnTo>
                  <a:lnTo>
                    <a:pt x="79349" y="219506"/>
                  </a:lnTo>
                  <a:lnTo>
                    <a:pt x="79641" y="219506"/>
                  </a:lnTo>
                  <a:lnTo>
                    <a:pt x="80213" y="220776"/>
                  </a:lnTo>
                  <a:lnTo>
                    <a:pt x="81559" y="220776"/>
                  </a:lnTo>
                  <a:lnTo>
                    <a:pt x="81064" y="222046"/>
                  </a:lnTo>
                  <a:lnTo>
                    <a:pt x="81597" y="223316"/>
                  </a:lnTo>
                  <a:lnTo>
                    <a:pt x="81940" y="223316"/>
                  </a:lnTo>
                  <a:lnTo>
                    <a:pt x="81940" y="224586"/>
                  </a:lnTo>
                  <a:lnTo>
                    <a:pt x="81737" y="224586"/>
                  </a:lnTo>
                  <a:lnTo>
                    <a:pt x="81394" y="225856"/>
                  </a:lnTo>
                  <a:lnTo>
                    <a:pt x="81762" y="225856"/>
                  </a:lnTo>
                  <a:lnTo>
                    <a:pt x="83185" y="228396"/>
                  </a:lnTo>
                  <a:lnTo>
                    <a:pt x="82410" y="228396"/>
                  </a:lnTo>
                  <a:lnTo>
                    <a:pt x="82740" y="229666"/>
                  </a:lnTo>
                  <a:lnTo>
                    <a:pt x="83248" y="229666"/>
                  </a:lnTo>
                  <a:lnTo>
                    <a:pt x="81762" y="230936"/>
                  </a:lnTo>
                  <a:lnTo>
                    <a:pt x="82537" y="232206"/>
                  </a:lnTo>
                  <a:lnTo>
                    <a:pt x="82334" y="233476"/>
                  </a:lnTo>
                  <a:lnTo>
                    <a:pt x="83883" y="233476"/>
                  </a:lnTo>
                  <a:lnTo>
                    <a:pt x="84493" y="232206"/>
                  </a:lnTo>
                  <a:lnTo>
                    <a:pt x="84188" y="230936"/>
                  </a:lnTo>
                  <a:lnTo>
                    <a:pt x="84455" y="229666"/>
                  </a:lnTo>
                  <a:lnTo>
                    <a:pt x="85001" y="229666"/>
                  </a:lnTo>
                  <a:lnTo>
                    <a:pt x="84823" y="228396"/>
                  </a:lnTo>
                  <a:lnTo>
                    <a:pt x="83350" y="228396"/>
                  </a:lnTo>
                  <a:lnTo>
                    <a:pt x="83820" y="227126"/>
                  </a:lnTo>
                  <a:lnTo>
                    <a:pt x="84861" y="227126"/>
                  </a:lnTo>
                  <a:lnTo>
                    <a:pt x="83820" y="223456"/>
                  </a:lnTo>
                  <a:lnTo>
                    <a:pt x="83820" y="225856"/>
                  </a:lnTo>
                  <a:lnTo>
                    <a:pt x="82842" y="225856"/>
                  </a:lnTo>
                  <a:lnTo>
                    <a:pt x="83146" y="224586"/>
                  </a:lnTo>
                  <a:lnTo>
                    <a:pt x="83820" y="225856"/>
                  </a:lnTo>
                  <a:lnTo>
                    <a:pt x="83820" y="223456"/>
                  </a:lnTo>
                  <a:lnTo>
                    <a:pt x="83781" y="223316"/>
                  </a:lnTo>
                  <a:lnTo>
                    <a:pt x="84759" y="223316"/>
                  </a:lnTo>
                  <a:lnTo>
                    <a:pt x="84124" y="224510"/>
                  </a:lnTo>
                  <a:lnTo>
                    <a:pt x="84162" y="224637"/>
                  </a:lnTo>
                  <a:lnTo>
                    <a:pt x="85877" y="225856"/>
                  </a:lnTo>
                  <a:lnTo>
                    <a:pt x="84861" y="227126"/>
                  </a:lnTo>
                  <a:lnTo>
                    <a:pt x="85001" y="227126"/>
                  </a:lnTo>
                  <a:lnTo>
                    <a:pt x="85229" y="228396"/>
                  </a:lnTo>
                  <a:lnTo>
                    <a:pt x="85598" y="227126"/>
                  </a:lnTo>
                  <a:lnTo>
                    <a:pt x="89001" y="227126"/>
                  </a:lnTo>
                  <a:lnTo>
                    <a:pt x="89408" y="228396"/>
                  </a:lnTo>
                  <a:lnTo>
                    <a:pt x="89611" y="227126"/>
                  </a:lnTo>
                  <a:lnTo>
                    <a:pt x="90208" y="230936"/>
                  </a:lnTo>
                  <a:lnTo>
                    <a:pt x="91490" y="230936"/>
                  </a:lnTo>
                  <a:lnTo>
                    <a:pt x="91160" y="232206"/>
                  </a:lnTo>
                  <a:lnTo>
                    <a:pt x="90957" y="232206"/>
                  </a:lnTo>
                  <a:lnTo>
                    <a:pt x="91059" y="233476"/>
                  </a:lnTo>
                  <a:lnTo>
                    <a:pt x="91694" y="233476"/>
                  </a:lnTo>
                  <a:lnTo>
                    <a:pt x="92468" y="232206"/>
                  </a:lnTo>
                  <a:lnTo>
                    <a:pt x="92735" y="232206"/>
                  </a:lnTo>
                  <a:lnTo>
                    <a:pt x="92633" y="233476"/>
                  </a:lnTo>
                  <a:lnTo>
                    <a:pt x="92367" y="234746"/>
                  </a:lnTo>
                  <a:lnTo>
                    <a:pt x="93649" y="234746"/>
                  </a:lnTo>
                  <a:lnTo>
                    <a:pt x="93878" y="233476"/>
                  </a:lnTo>
                  <a:lnTo>
                    <a:pt x="94119" y="233476"/>
                  </a:lnTo>
                  <a:lnTo>
                    <a:pt x="94348" y="230936"/>
                  </a:lnTo>
                  <a:lnTo>
                    <a:pt x="95161" y="232206"/>
                  </a:lnTo>
                  <a:lnTo>
                    <a:pt x="95567" y="232206"/>
                  </a:lnTo>
                  <a:lnTo>
                    <a:pt x="95872" y="233476"/>
                  </a:lnTo>
                  <a:lnTo>
                    <a:pt x="95389" y="233476"/>
                  </a:lnTo>
                  <a:lnTo>
                    <a:pt x="95389" y="236016"/>
                  </a:lnTo>
                  <a:lnTo>
                    <a:pt x="96812" y="236016"/>
                  </a:lnTo>
                  <a:lnTo>
                    <a:pt x="97790" y="237286"/>
                  </a:lnTo>
                  <a:lnTo>
                    <a:pt x="97116" y="238556"/>
                  </a:lnTo>
                  <a:lnTo>
                    <a:pt x="96774" y="238556"/>
                  </a:lnTo>
                  <a:lnTo>
                    <a:pt x="96469" y="237286"/>
                  </a:lnTo>
                  <a:lnTo>
                    <a:pt x="95872" y="237286"/>
                  </a:lnTo>
                  <a:lnTo>
                    <a:pt x="96570" y="238556"/>
                  </a:lnTo>
                  <a:lnTo>
                    <a:pt x="96812" y="239826"/>
                  </a:lnTo>
                  <a:lnTo>
                    <a:pt x="95935" y="241096"/>
                  </a:lnTo>
                  <a:lnTo>
                    <a:pt x="95973" y="242366"/>
                  </a:lnTo>
                  <a:lnTo>
                    <a:pt x="95567" y="243636"/>
                  </a:lnTo>
                  <a:lnTo>
                    <a:pt x="96672" y="243636"/>
                  </a:lnTo>
                  <a:lnTo>
                    <a:pt x="97180" y="246176"/>
                  </a:lnTo>
                  <a:lnTo>
                    <a:pt x="96570" y="246176"/>
                  </a:lnTo>
                  <a:lnTo>
                    <a:pt x="96100" y="247446"/>
                  </a:lnTo>
                  <a:lnTo>
                    <a:pt x="96100" y="258876"/>
                  </a:lnTo>
                  <a:lnTo>
                    <a:pt x="94957" y="258876"/>
                  </a:lnTo>
                  <a:lnTo>
                    <a:pt x="94754" y="257606"/>
                  </a:lnTo>
                  <a:lnTo>
                    <a:pt x="95567" y="256336"/>
                  </a:lnTo>
                  <a:lnTo>
                    <a:pt x="96100" y="258876"/>
                  </a:lnTo>
                  <a:lnTo>
                    <a:pt x="96100" y="247446"/>
                  </a:lnTo>
                  <a:lnTo>
                    <a:pt x="95796" y="247446"/>
                  </a:lnTo>
                  <a:lnTo>
                    <a:pt x="95796" y="253796"/>
                  </a:lnTo>
                  <a:lnTo>
                    <a:pt x="94792" y="253796"/>
                  </a:lnTo>
                  <a:lnTo>
                    <a:pt x="94716" y="255066"/>
                  </a:lnTo>
                  <a:lnTo>
                    <a:pt x="93649" y="255066"/>
                  </a:lnTo>
                  <a:lnTo>
                    <a:pt x="93675" y="256336"/>
                  </a:lnTo>
                  <a:lnTo>
                    <a:pt x="93510" y="256336"/>
                  </a:lnTo>
                  <a:lnTo>
                    <a:pt x="93446" y="257606"/>
                  </a:lnTo>
                  <a:lnTo>
                    <a:pt x="93141" y="256336"/>
                  </a:lnTo>
                  <a:lnTo>
                    <a:pt x="92163" y="256336"/>
                  </a:lnTo>
                  <a:lnTo>
                    <a:pt x="91897" y="255066"/>
                  </a:lnTo>
                  <a:lnTo>
                    <a:pt x="93243" y="255066"/>
                  </a:lnTo>
                  <a:lnTo>
                    <a:pt x="93179" y="253796"/>
                  </a:lnTo>
                  <a:lnTo>
                    <a:pt x="94183" y="253796"/>
                  </a:lnTo>
                  <a:lnTo>
                    <a:pt x="94856" y="252526"/>
                  </a:lnTo>
                  <a:lnTo>
                    <a:pt x="95592" y="252526"/>
                  </a:lnTo>
                  <a:lnTo>
                    <a:pt x="95796" y="253796"/>
                  </a:lnTo>
                  <a:lnTo>
                    <a:pt x="95796" y="247446"/>
                  </a:lnTo>
                  <a:lnTo>
                    <a:pt x="94754" y="247446"/>
                  </a:lnTo>
                  <a:lnTo>
                    <a:pt x="94716" y="249986"/>
                  </a:lnTo>
                  <a:lnTo>
                    <a:pt x="94856" y="249986"/>
                  </a:lnTo>
                  <a:lnTo>
                    <a:pt x="94957" y="251256"/>
                  </a:lnTo>
                  <a:lnTo>
                    <a:pt x="94653" y="251256"/>
                  </a:lnTo>
                  <a:lnTo>
                    <a:pt x="93345" y="252526"/>
                  </a:lnTo>
                  <a:lnTo>
                    <a:pt x="92875" y="252526"/>
                  </a:lnTo>
                  <a:lnTo>
                    <a:pt x="92951" y="253593"/>
                  </a:lnTo>
                  <a:lnTo>
                    <a:pt x="91833" y="252526"/>
                  </a:lnTo>
                  <a:lnTo>
                    <a:pt x="91897" y="253796"/>
                  </a:lnTo>
                  <a:lnTo>
                    <a:pt x="91528" y="255066"/>
                  </a:lnTo>
                  <a:lnTo>
                    <a:pt x="90512" y="255066"/>
                  </a:lnTo>
                  <a:lnTo>
                    <a:pt x="90449" y="256336"/>
                  </a:lnTo>
                  <a:lnTo>
                    <a:pt x="90487" y="257606"/>
                  </a:lnTo>
                  <a:lnTo>
                    <a:pt x="91262" y="258876"/>
                  </a:lnTo>
                  <a:lnTo>
                    <a:pt x="93103" y="258876"/>
                  </a:lnTo>
                  <a:lnTo>
                    <a:pt x="93370" y="260146"/>
                  </a:lnTo>
                  <a:lnTo>
                    <a:pt x="93040" y="261416"/>
                  </a:lnTo>
                  <a:lnTo>
                    <a:pt x="92633" y="261416"/>
                  </a:lnTo>
                  <a:lnTo>
                    <a:pt x="92265" y="262686"/>
                  </a:lnTo>
                  <a:lnTo>
                    <a:pt x="92125" y="262686"/>
                  </a:lnTo>
                  <a:lnTo>
                    <a:pt x="91325" y="261416"/>
                  </a:lnTo>
                  <a:lnTo>
                    <a:pt x="90614" y="260146"/>
                  </a:lnTo>
                  <a:lnTo>
                    <a:pt x="90512" y="260007"/>
                  </a:lnTo>
                  <a:lnTo>
                    <a:pt x="90512" y="262686"/>
                  </a:lnTo>
                  <a:lnTo>
                    <a:pt x="88900" y="262686"/>
                  </a:lnTo>
                  <a:lnTo>
                    <a:pt x="90043" y="261416"/>
                  </a:lnTo>
                  <a:lnTo>
                    <a:pt x="90512" y="262686"/>
                  </a:lnTo>
                  <a:lnTo>
                    <a:pt x="90512" y="260007"/>
                  </a:lnTo>
                  <a:lnTo>
                    <a:pt x="89712" y="258876"/>
                  </a:lnTo>
                  <a:lnTo>
                    <a:pt x="89344" y="258876"/>
                  </a:lnTo>
                  <a:lnTo>
                    <a:pt x="88696" y="257606"/>
                  </a:lnTo>
                  <a:lnTo>
                    <a:pt x="87122" y="257606"/>
                  </a:lnTo>
                  <a:lnTo>
                    <a:pt x="87045" y="258876"/>
                  </a:lnTo>
                  <a:lnTo>
                    <a:pt x="87287" y="258876"/>
                  </a:lnTo>
                  <a:lnTo>
                    <a:pt x="88023" y="261416"/>
                  </a:lnTo>
                  <a:lnTo>
                    <a:pt x="89001" y="263956"/>
                  </a:lnTo>
                  <a:lnTo>
                    <a:pt x="89268" y="263956"/>
                  </a:lnTo>
                  <a:lnTo>
                    <a:pt x="89306" y="265226"/>
                  </a:lnTo>
                  <a:lnTo>
                    <a:pt x="90855" y="265226"/>
                  </a:lnTo>
                  <a:lnTo>
                    <a:pt x="91363" y="266496"/>
                  </a:lnTo>
                  <a:lnTo>
                    <a:pt x="92303" y="270306"/>
                  </a:lnTo>
                  <a:lnTo>
                    <a:pt x="90817" y="270306"/>
                  </a:lnTo>
                  <a:lnTo>
                    <a:pt x="90817" y="312216"/>
                  </a:lnTo>
                  <a:lnTo>
                    <a:pt x="89839" y="314756"/>
                  </a:lnTo>
                  <a:lnTo>
                    <a:pt x="88836" y="314756"/>
                  </a:lnTo>
                  <a:lnTo>
                    <a:pt x="89268" y="313486"/>
                  </a:lnTo>
                  <a:lnTo>
                    <a:pt x="90817" y="312216"/>
                  </a:lnTo>
                  <a:lnTo>
                    <a:pt x="90817" y="270306"/>
                  </a:lnTo>
                  <a:lnTo>
                    <a:pt x="90512" y="270306"/>
                  </a:lnTo>
                  <a:lnTo>
                    <a:pt x="90284" y="269036"/>
                  </a:lnTo>
                  <a:lnTo>
                    <a:pt x="89738" y="269036"/>
                  </a:lnTo>
                  <a:lnTo>
                    <a:pt x="90106" y="270306"/>
                  </a:lnTo>
                  <a:lnTo>
                    <a:pt x="88595" y="270306"/>
                  </a:lnTo>
                  <a:lnTo>
                    <a:pt x="87693" y="269036"/>
                  </a:lnTo>
                  <a:lnTo>
                    <a:pt x="88595" y="267766"/>
                  </a:lnTo>
                  <a:lnTo>
                    <a:pt x="88226" y="266496"/>
                  </a:lnTo>
                  <a:lnTo>
                    <a:pt x="87122" y="266496"/>
                  </a:lnTo>
                  <a:lnTo>
                    <a:pt x="87249" y="267766"/>
                  </a:lnTo>
                  <a:lnTo>
                    <a:pt x="87591" y="270306"/>
                  </a:lnTo>
                  <a:lnTo>
                    <a:pt x="88430" y="270306"/>
                  </a:lnTo>
                  <a:lnTo>
                    <a:pt x="89001" y="271576"/>
                  </a:lnTo>
                  <a:lnTo>
                    <a:pt x="87655" y="271576"/>
                  </a:lnTo>
                  <a:lnTo>
                    <a:pt x="87426" y="270306"/>
                  </a:lnTo>
                  <a:lnTo>
                    <a:pt x="86715" y="270306"/>
                  </a:lnTo>
                  <a:lnTo>
                    <a:pt x="86512" y="271576"/>
                  </a:lnTo>
                  <a:lnTo>
                    <a:pt x="86982" y="271576"/>
                  </a:lnTo>
                  <a:lnTo>
                    <a:pt x="87452" y="272846"/>
                  </a:lnTo>
                  <a:lnTo>
                    <a:pt x="88328" y="274116"/>
                  </a:lnTo>
                  <a:lnTo>
                    <a:pt x="89204" y="274116"/>
                  </a:lnTo>
                  <a:lnTo>
                    <a:pt x="89001" y="275386"/>
                  </a:lnTo>
                  <a:lnTo>
                    <a:pt x="87693" y="276656"/>
                  </a:lnTo>
                  <a:lnTo>
                    <a:pt x="87223" y="276656"/>
                  </a:lnTo>
                  <a:lnTo>
                    <a:pt x="88125" y="277926"/>
                  </a:lnTo>
                  <a:lnTo>
                    <a:pt x="87922" y="277926"/>
                  </a:lnTo>
                  <a:lnTo>
                    <a:pt x="86842" y="279196"/>
                  </a:lnTo>
                  <a:lnTo>
                    <a:pt x="87249" y="279196"/>
                  </a:lnTo>
                  <a:lnTo>
                    <a:pt x="87515" y="280466"/>
                  </a:lnTo>
                  <a:lnTo>
                    <a:pt x="86677" y="279196"/>
                  </a:lnTo>
                  <a:lnTo>
                    <a:pt x="84429" y="279196"/>
                  </a:lnTo>
                  <a:lnTo>
                    <a:pt x="83654" y="280466"/>
                  </a:lnTo>
                  <a:lnTo>
                    <a:pt x="84861" y="280466"/>
                  </a:lnTo>
                  <a:lnTo>
                    <a:pt x="85166" y="281736"/>
                  </a:lnTo>
                  <a:lnTo>
                    <a:pt x="83858" y="281736"/>
                  </a:lnTo>
                  <a:lnTo>
                    <a:pt x="84086" y="283006"/>
                  </a:lnTo>
                  <a:lnTo>
                    <a:pt x="83350" y="283006"/>
                  </a:lnTo>
                  <a:lnTo>
                    <a:pt x="82981" y="284276"/>
                  </a:lnTo>
                  <a:lnTo>
                    <a:pt x="82334" y="284276"/>
                  </a:lnTo>
                  <a:lnTo>
                    <a:pt x="81368" y="285546"/>
                  </a:lnTo>
                  <a:lnTo>
                    <a:pt x="81470" y="286816"/>
                  </a:lnTo>
                  <a:lnTo>
                    <a:pt x="81635" y="286816"/>
                  </a:lnTo>
                  <a:lnTo>
                    <a:pt x="82740" y="286816"/>
                  </a:lnTo>
                  <a:lnTo>
                    <a:pt x="82435" y="288086"/>
                  </a:lnTo>
                  <a:lnTo>
                    <a:pt x="81635" y="286816"/>
                  </a:lnTo>
                  <a:lnTo>
                    <a:pt x="80822" y="288086"/>
                  </a:lnTo>
                  <a:lnTo>
                    <a:pt x="80251" y="286816"/>
                  </a:lnTo>
                  <a:lnTo>
                    <a:pt x="80149" y="286562"/>
                  </a:lnTo>
                  <a:lnTo>
                    <a:pt x="80149" y="288086"/>
                  </a:lnTo>
                  <a:lnTo>
                    <a:pt x="79171" y="289356"/>
                  </a:lnTo>
                  <a:lnTo>
                    <a:pt x="78841" y="288086"/>
                  </a:lnTo>
                  <a:lnTo>
                    <a:pt x="80149" y="288086"/>
                  </a:lnTo>
                  <a:lnTo>
                    <a:pt x="80149" y="286562"/>
                  </a:lnTo>
                  <a:lnTo>
                    <a:pt x="79743" y="285546"/>
                  </a:lnTo>
                  <a:lnTo>
                    <a:pt x="78740" y="285546"/>
                  </a:lnTo>
                  <a:lnTo>
                    <a:pt x="78168" y="286816"/>
                  </a:lnTo>
                  <a:lnTo>
                    <a:pt x="78028" y="285546"/>
                  </a:lnTo>
                  <a:lnTo>
                    <a:pt x="74599" y="285546"/>
                  </a:lnTo>
                  <a:lnTo>
                    <a:pt x="74193" y="288086"/>
                  </a:lnTo>
                  <a:lnTo>
                    <a:pt x="76619" y="286816"/>
                  </a:lnTo>
                  <a:lnTo>
                    <a:pt x="77190" y="288086"/>
                  </a:lnTo>
                  <a:lnTo>
                    <a:pt x="76517" y="289356"/>
                  </a:lnTo>
                  <a:lnTo>
                    <a:pt x="76212" y="289356"/>
                  </a:lnTo>
                  <a:lnTo>
                    <a:pt x="77152" y="290626"/>
                  </a:lnTo>
                  <a:lnTo>
                    <a:pt x="77431" y="290626"/>
                  </a:lnTo>
                  <a:lnTo>
                    <a:pt x="77089" y="291896"/>
                  </a:lnTo>
                  <a:lnTo>
                    <a:pt x="75603" y="291896"/>
                  </a:lnTo>
                  <a:lnTo>
                    <a:pt x="76085" y="290626"/>
                  </a:lnTo>
                  <a:lnTo>
                    <a:pt x="76187" y="289356"/>
                  </a:lnTo>
                  <a:lnTo>
                    <a:pt x="75336" y="289356"/>
                  </a:lnTo>
                  <a:lnTo>
                    <a:pt x="75336" y="293166"/>
                  </a:lnTo>
                  <a:lnTo>
                    <a:pt x="74066" y="294132"/>
                  </a:lnTo>
                  <a:lnTo>
                    <a:pt x="74066" y="295706"/>
                  </a:lnTo>
                  <a:lnTo>
                    <a:pt x="73660" y="296976"/>
                  </a:lnTo>
                  <a:lnTo>
                    <a:pt x="73088" y="295706"/>
                  </a:lnTo>
                  <a:lnTo>
                    <a:pt x="74066" y="295706"/>
                  </a:lnTo>
                  <a:lnTo>
                    <a:pt x="74066" y="294132"/>
                  </a:lnTo>
                  <a:lnTo>
                    <a:pt x="73660" y="294436"/>
                  </a:lnTo>
                  <a:lnTo>
                    <a:pt x="72542" y="294436"/>
                  </a:lnTo>
                  <a:lnTo>
                    <a:pt x="72542" y="299516"/>
                  </a:lnTo>
                  <a:lnTo>
                    <a:pt x="72440" y="302056"/>
                  </a:lnTo>
                  <a:lnTo>
                    <a:pt x="71475" y="302056"/>
                  </a:lnTo>
                  <a:lnTo>
                    <a:pt x="70662" y="301383"/>
                  </a:lnTo>
                  <a:lnTo>
                    <a:pt x="70662" y="303326"/>
                  </a:lnTo>
                  <a:lnTo>
                    <a:pt x="69519" y="302056"/>
                  </a:lnTo>
                  <a:lnTo>
                    <a:pt x="69253" y="302272"/>
                  </a:lnTo>
                  <a:lnTo>
                    <a:pt x="69253" y="305866"/>
                  </a:lnTo>
                  <a:lnTo>
                    <a:pt x="68135" y="305866"/>
                  </a:lnTo>
                  <a:lnTo>
                    <a:pt x="68135" y="307136"/>
                  </a:lnTo>
                  <a:lnTo>
                    <a:pt x="66789" y="307136"/>
                  </a:lnTo>
                  <a:lnTo>
                    <a:pt x="66484" y="305866"/>
                  </a:lnTo>
                  <a:lnTo>
                    <a:pt x="67805" y="305866"/>
                  </a:lnTo>
                  <a:lnTo>
                    <a:pt x="68135" y="307136"/>
                  </a:lnTo>
                  <a:lnTo>
                    <a:pt x="68135" y="305866"/>
                  </a:lnTo>
                  <a:lnTo>
                    <a:pt x="67437" y="304596"/>
                  </a:lnTo>
                  <a:lnTo>
                    <a:pt x="67233" y="304596"/>
                  </a:lnTo>
                  <a:lnTo>
                    <a:pt x="67259" y="303326"/>
                  </a:lnTo>
                  <a:lnTo>
                    <a:pt x="67906" y="304596"/>
                  </a:lnTo>
                  <a:lnTo>
                    <a:pt x="69253" y="305866"/>
                  </a:lnTo>
                  <a:lnTo>
                    <a:pt x="69253" y="302272"/>
                  </a:lnTo>
                  <a:lnTo>
                    <a:pt x="67906" y="303326"/>
                  </a:lnTo>
                  <a:lnTo>
                    <a:pt x="67513" y="302056"/>
                  </a:lnTo>
                  <a:lnTo>
                    <a:pt x="67132" y="300786"/>
                  </a:lnTo>
                  <a:lnTo>
                    <a:pt x="69354" y="300786"/>
                  </a:lnTo>
                  <a:lnTo>
                    <a:pt x="70662" y="303326"/>
                  </a:lnTo>
                  <a:lnTo>
                    <a:pt x="70662" y="301383"/>
                  </a:lnTo>
                  <a:lnTo>
                    <a:pt x="69951" y="300786"/>
                  </a:lnTo>
                  <a:lnTo>
                    <a:pt x="69723" y="299516"/>
                  </a:lnTo>
                  <a:lnTo>
                    <a:pt x="70700" y="299516"/>
                  </a:lnTo>
                  <a:lnTo>
                    <a:pt x="71666" y="300786"/>
                  </a:lnTo>
                  <a:lnTo>
                    <a:pt x="72440" y="302056"/>
                  </a:lnTo>
                  <a:lnTo>
                    <a:pt x="72440" y="299516"/>
                  </a:lnTo>
                  <a:lnTo>
                    <a:pt x="71272" y="299516"/>
                  </a:lnTo>
                  <a:lnTo>
                    <a:pt x="71069" y="298246"/>
                  </a:lnTo>
                  <a:lnTo>
                    <a:pt x="72440" y="298246"/>
                  </a:lnTo>
                  <a:lnTo>
                    <a:pt x="72542" y="299516"/>
                  </a:lnTo>
                  <a:lnTo>
                    <a:pt x="72542" y="294436"/>
                  </a:lnTo>
                  <a:lnTo>
                    <a:pt x="71945" y="294436"/>
                  </a:lnTo>
                  <a:lnTo>
                    <a:pt x="70129" y="293166"/>
                  </a:lnTo>
                  <a:lnTo>
                    <a:pt x="70091" y="294436"/>
                  </a:lnTo>
                  <a:lnTo>
                    <a:pt x="71031" y="294436"/>
                  </a:lnTo>
                  <a:lnTo>
                    <a:pt x="71767" y="295706"/>
                  </a:lnTo>
                  <a:lnTo>
                    <a:pt x="69824" y="295706"/>
                  </a:lnTo>
                  <a:lnTo>
                    <a:pt x="69316" y="294436"/>
                  </a:lnTo>
                  <a:lnTo>
                    <a:pt x="68478" y="293166"/>
                  </a:lnTo>
                  <a:lnTo>
                    <a:pt x="68300" y="292315"/>
                  </a:lnTo>
                  <a:lnTo>
                    <a:pt x="69926" y="293166"/>
                  </a:lnTo>
                  <a:lnTo>
                    <a:pt x="70129" y="293166"/>
                  </a:lnTo>
                  <a:lnTo>
                    <a:pt x="71767" y="293166"/>
                  </a:lnTo>
                  <a:lnTo>
                    <a:pt x="71539" y="291896"/>
                  </a:lnTo>
                  <a:lnTo>
                    <a:pt x="70561" y="291896"/>
                  </a:lnTo>
                  <a:lnTo>
                    <a:pt x="69951" y="290626"/>
                  </a:lnTo>
                  <a:lnTo>
                    <a:pt x="71501" y="290626"/>
                  </a:lnTo>
                  <a:lnTo>
                    <a:pt x="73088" y="293166"/>
                  </a:lnTo>
                  <a:lnTo>
                    <a:pt x="75336" y="293166"/>
                  </a:lnTo>
                  <a:lnTo>
                    <a:pt x="75336" y="289356"/>
                  </a:lnTo>
                  <a:lnTo>
                    <a:pt x="75133" y="289356"/>
                  </a:lnTo>
                  <a:lnTo>
                    <a:pt x="72923" y="288086"/>
                  </a:lnTo>
                  <a:lnTo>
                    <a:pt x="73558" y="289356"/>
                  </a:lnTo>
                  <a:lnTo>
                    <a:pt x="74866" y="290626"/>
                  </a:lnTo>
                  <a:lnTo>
                    <a:pt x="75107" y="291896"/>
                  </a:lnTo>
                  <a:lnTo>
                    <a:pt x="73456" y="291896"/>
                  </a:lnTo>
                  <a:lnTo>
                    <a:pt x="72720" y="290626"/>
                  </a:lnTo>
                  <a:lnTo>
                    <a:pt x="71742" y="289356"/>
                  </a:lnTo>
                  <a:lnTo>
                    <a:pt x="71539" y="288086"/>
                  </a:lnTo>
                  <a:lnTo>
                    <a:pt x="71069" y="288086"/>
                  </a:lnTo>
                  <a:lnTo>
                    <a:pt x="70726" y="286816"/>
                  </a:lnTo>
                  <a:lnTo>
                    <a:pt x="70256" y="286816"/>
                  </a:lnTo>
                  <a:lnTo>
                    <a:pt x="70256" y="289356"/>
                  </a:lnTo>
                  <a:lnTo>
                    <a:pt x="69748" y="288086"/>
                  </a:lnTo>
                  <a:lnTo>
                    <a:pt x="68135" y="288086"/>
                  </a:lnTo>
                  <a:lnTo>
                    <a:pt x="68135" y="294436"/>
                  </a:lnTo>
                  <a:lnTo>
                    <a:pt x="66662" y="294436"/>
                  </a:lnTo>
                  <a:lnTo>
                    <a:pt x="66421" y="293166"/>
                  </a:lnTo>
                  <a:lnTo>
                    <a:pt x="65582" y="293166"/>
                  </a:lnTo>
                  <a:lnTo>
                    <a:pt x="65989" y="291896"/>
                  </a:lnTo>
                  <a:lnTo>
                    <a:pt x="66789" y="293166"/>
                  </a:lnTo>
                  <a:lnTo>
                    <a:pt x="68135" y="294436"/>
                  </a:lnTo>
                  <a:lnTo>
                    <a:pt x="68135" y="288086"/>
                  </a:lnTo>
                  <a:lnTo>
                    <a:pt x="67665" y="288086"/>
                  </a:lnTo>
                  <a:lnTo>
                    <a:pt x="67665" y="289356"/>
                  </a:lnTo>
                  <a:lnTo>
                    <a:pt x="66992" y="289356"/>
                  </a:lnTo>
                  <a:lnTo>
                    <a:pt x="67310" y="290957"/>
                  </a:lnTo>
                  <a:lnTo>
                    <a:pt x="66992" y="290626"/>
                  </a:lnTo>
                  <a:lnTo>
                    <a:pt x="66090" y="290626"/>
                  </a:lnTo>
                  <a:lnTo>
                    <a:pt x="65316" y="289356"/>
                  </a:lnTo>
                  <a:lnTo>
                    <a:pt x="65049" y="290626"/>
                  </a:lnTo>
                  <a:lnTo>
                    <a:pt x="64173" y="290626"/>
                  </a:lnTo>
                  <a:lnTo>
                    <a:pt x="65049" y="293166"/>
                  </a:lnTo>
                  <a:lnTo>
                    <a:pt x="63703" y="293166"/>
                  </a:lnTo>
                  <a:lnTo>
                    <a:pt x="64973" y="294436"/>
                  </a:lnTo>
                  <a:lnTo>
                    <a:pt x="66586" y="294436"/>
                  </a:lnTo>
                  <a:lnTo>
                    <a:pt x="67030" y="295706"/>
                  </a:lnTo>
                  <a:lnTo>
                    <a:pt x="67462" y="295706"/>
                  </a:lnTo>
                  <a:lnTo>
                    <a:pt x="67729" y="296976"/>
                  </a:lnTo>
                  <a:lnTo>
                    <a:pt x="66319" y="298081"/>
                  </a:lnTo>
                  <a:lnTo>
                    <a:pt x="66319" y="304596"/>
                  </a:lnTo>
                  <a:lnTo>
                    <a:pt x="66294" y="305866"/>
                  </a:lnTo>
                  <a:lnTo>
                    <a:pt x="65379" y="305866"/>
                  </a:lnTo>
                  <a:lnTo>
                    <a:pt x="65379" y="312216"/>
                  </a:lnTo>
                  <a:lnTo>
                    <a:pt x="64668" y="313486"/>
                  </a:lnTo>
                  <a:lnTo>
                    <a:pt x="64173" y="313486"/>
                  </a:lnTo>
                  <a:lnTo>
                    <a:pt x="63995" y="313156"/>
                  </a:lnTo>
                  <a:lnTo>
                    <a:pt x="63995" y="314756"/>
                  </a:lnTo>
                  <a:lnTo>
                    <a:pt x="63792" y="316026"/>
                  </a:lnTo>
                  <a:lnTo>
                    <a:pt x="63220" y="316026"/>
                  </a:lnTo>
                  <a:lnTo>
                    <a:pt x="63258" y="314756"/>
                  </a:lnTo>
                  <a:lnTo>
                    <a:pt x="63995" y="314756"/>
                  </a:lnTo>
                  <a:lnTo>
                    <a:pt x="63995" y="313156"/>
                  </a:lnTo>
                  <a:lnTo>
                    <a:pt x="63500" y="312216"/>
                  </a:lnTo>
                  <a:lnTo>
                    <a:pt x="64096" y="312216"/>
                  </a:lnTo>
                  <a:lnTo>
                    <a:pt x="62750" y="310946"/>
                  </a:lnTo>
                  <a:lnTo>
                    <a:pt x="60261" y="310946"/>
                  </a:lnTo>
                  <a:lnTo>
                    <a:pt x="60667" y="309676"/>
                  </a:lnTo>
                  <a:lnTo>
                    <a:pt x="62280" y="309676"/>
                  </a:lnTo>
                  <a:lnTo>
                    <a:pt x="62852" y="310946"/>
                  </a:lnTo>
                  <a:lnTo>
                    <a:pt x="64973" y="310946"/>
                  </a:lnTo>
                  <a:lnTo>
                    <a:pt x="65379" y="312216"/>
                  </a:lnTo>
                  <a:lnTo>
                    <a:pt x="65379" y="305866"/>
                  </a:lnTo>
                  <a:lnTo>
                    <a:pt x="64706" y="305866"/>
                  </a:lnTo>
                  <a:lnTo>
                    <a:pt x="65176" y="307136"/>
                  </a:lnTo>
                  <a:lnTo>
                    <a:pt x="63830" y="307136"/>
                  </a:lnTo>
                  <a:lnTo>
                    <a:pt x="63969" y="305866"/>
                  </a:lnTo>
                  <a:lnTo>
                    <a:pt x="63665" y="305866"/>
                  </a:lnTo>
                  <a:lnTo>
                    <a:pt x="63601" y="304596"/>
                  </a:lnTo>
                  <a:lnTo>
                    <a:pt x="63995" y="303326"/>
                  </a:lnTo>
                  <a:lnTo>
                    <a:pt x="64300" y="303326"/>
                  </a:lnTo>
                  <a:lnTo>
                    <a:pt x="64808" y="302056"/>
                  </a:lnTo>
                  <a:lnTo>
                    <a:pt x="65887" y="302056"/>
                  </a:lnTo>
                  <a:lnTo>
                    <a:pt x="66192" y="303326"/>
                  </a:lnTo>
                  <a:lnTo>
                    <a:pt x="64808" y="303326"/>
                  </a:lnTo>
                  <a:lnTo>
                    <a:pt x="65112" y="304596"/>
                  </a:lnTo>
                  <a:lnTo>
                    <a:pt x="66319" y="304596"/>
                  </a:lnTo>
                  <a:lnTo>
                    <a:pt x="66319" y="298081"/>
                  </a:lnTo>
                  <a:lnTo>
                    <a:pt x="66090" y="298246"/>
                  </a:lnTo>
                  <a:lnTo>
                    <a:pt x="65849" y="298246"/>
                  </a:lnTo>
                  <a:lnTo>
                    <a:pt x="65684" y="299516"/>
                  </a:lnTo>
                  <a:lnTo>
                    <a:pt x="65620" y="298246"/>
                  </a:lnTo>
                  <a:lnTo>
                    <a:pt x="65481" y="298246"/>
                  </a:lnTo>
                  <a:lnTo>
                    <a:pt x="65417" y="296976"/>
                  </a:lnTo>
                  <a:lnTo>
                    <a:pt x="64071" y="296976"/>
                  </a:lnTo>
                  <a:lnTo>
                    <a:pt x="64439" y="295706"/>
                  </a:lnTo>
                  <a:lnTo>
                    <a:pt x="64096" y="295706"/>
                  </a:lnTo>
                  <a:lnTo>
                    <a:pt x="63055" y="294436"/>
                  </a:lnTo>
                  <a:lnTo>
                    <a:pt x="62433" y="293065"/>
                  </a:lnTo>
                  <a:lnTo>
                    <a:pt x="61849" y="291896"/>
                  </a:lnTo>
                  <a:lnTo>
                    <a:pt x="61379" y="291896"/>
                  </a:lnTo>
                  <a:lnTo>
                    <a:pt x="60769" y="290626"/>
                  </a:lnTo>
                  <a:lnTo>
                    <a:pt x="59956" y="290626"/>
                  </a:lnTo>
                  <a:lnTo>
                    <a:pt x="59931" y="291896"/>
                  </a:lnTo>
                  <a:lnTo>
                    <a:pt x="60934" y="293166"/>
                  </a:lnTo>
                  <a:lnTo>
                    <a:pt x="61747" y="293166"/>
                  </a:lnTo>
                  <a:lnTo>
                    <a:pt x="63665" y="295706"/>
                  </a:lnTo>
                  <a:lnTo>
                    <a:pt x="62852" y="296976"/>
                  </a:lnTo>
                  <a:lnTo>
                    <a:pt x="62357" y="296976"/>
                  </a:lnTo>
                  <a:lnTo>
                    <a:pt x="61874" y="295706"/>
                  </a:lnTo>
                  <a:lnTo>
                    <a:pt x="60833" y="295706"/>
                  </a:lnTo>
                  <a:lnTo>
                    <a:pt x="60833" y="304596"/>
                  </a:lnTo>
                  <a:lnTo>
                    <a:pt x="60731" y="308406"/>
                  </a:lnTo>
                  <a:lnTo>
                    <a:pt x="59766" y="309676"/>
                  </a:lnTo>
                  <a:lnTo>
                    <a:pt x="58140" y="308406"/>
                  </a:lnTo>
                  <a:lnTo>
                    <a:pt x="59791" y="307136"/>
                  </a:lnTo>
                  <a:lnTo>
                    <a:pt x="60401" y="308406"/>
                  </a:lnTo>
                  <a:lnTo>
                    <a:pt x="60731" y="308406"/>
                  </a:lnTo>
                  <a:lnTo>
                    <a:pt x="60731" y="304596"/>
                  </a:lnTo>
                  <a:lnTo>
                    <a:pt x="58788" y="304596"/>
                  </a:lnTo>
                  <a:lnTo>
                    <a:pt x="58813" y="302056"/>
                  </a:lnTo>
                  <a:lnTo>
                    <a:pt x="59588" y="303326"/>
                  </a:lnTo>
                  <a:lnTo>
                    <a:pt x="60159" y="303326"/>
                  </a:lnTo>
                  <a:lnTo>
                    <a:pt x="60833" y="304596"/>
                  </a:lnTo>
                  <a:lnTo>
                    <a:pt x="60833" y="295706"/>
                  </a:lnTo>
                  <a:lnTo>
                    <a:pt x="60566" y="295706"/>
                  </a:lnTo>
                  <a:lnTo>
                    <a:pt x="60337" y="296976"/>
                  </a:lnTo>
                  <a:lnTo>
                    <a:pt x="57810" y="296976"/>
                  </a:lnTo>
                  <a:lnTo>
                    <a:pt x="56794" y="295706"/>
                  </a:lnTo>
                  <a:lnTo>
                    <a:pt x="56019" y="295706"/>
                  </a:lnTo>
                  <a:lnTo>
                    <a:pt x="56019" y="296976"/>
                  </a:lnTo>
                  <a:lnTo>
                    <a:pt x="56832" y="296976"/>
                  </a:lnTo>
                  <a:lnTo>
                    <a:pt x="57404" y="298246"/>
                  </a:lnTo>
                  <a:lnTo>
                    <a:pt x="59220" y="298246"/>
                  </a:lnTo>
                  <a:lnTo>
                    <a:pt x="58750" y="299516"/>
                  </a:lnTo>
                  <a:lnTo>
                    <a:pt x="58712" y="304596"/>
                  </a:lnTo>
                  <a:lnTo>
                    <a:pt x="58445" y="305866"/>
                  </a:lnTo>
                  <a:lnTo>
                    <a:pt x="57365" y="305866"/>
                  </a:lnTo>
                  <a:lnTo>
                    <a:pt x="57365" y="304596"/>
                  </a:lnTo>
                  <a:lnTo>
                    <a:pt x="58712" y="304596"/>
                  </a:lnTo>
                  <a:lnTo>
                    <a:pt x="58712" y="299516"/>
                  </a:lnTo>
                  <a:lnTo>
                    <a:pt x="57810" y="299516"/>
                  </a:lnTo>
                  <a:lnTo>
                    <a:pt x="56896" y="298246"/>
                  </a:lnTo>
                  <a:lnTo>
                    <a:pt x="55549" y="298246"/>
                  </a:lnTo>
                  <a:lnTo>
                    <a:pt x="55283" y="299516"/>
                  </a:lnTo>
                  <a:lnTo>
                    <a:pt x="55181" y="323646"/>
                  </a:lnTo>
                  <a:lnTo>
                    <a:pt x="54952" y="324916"/>
                  </a:lnTo>
                  <a:lnTo>
                    <a:pt x="53505" y="324916"/>
                  </a:lnTo>
                  <a:lnTo>
                    <a:pt x="53568" y="323646"/>
                  </a:lnTo>
                  <a:lnTo>
                    <a:pt x="55181" y="323646"/>
                  </a:lnTo>
                  <a:lnTo>
                    <a:pt x="55181" y="299516"/>
                  </a:lnTo>
                  <a:lnTo>
                    <a:pt x="54914" y="299516"/>
                  </a:lnTo>
                  <a:lnTo>
                    <a:pt x="54749" y="299008"/>
                  </a:lnTo>
                  <a:lnTo>
                    <a:pt x="54749" y="302056"/>
                  </a:lnTo>
                  <a:lnTo>
                    <a:pt x="53505" y="303326"/>
                  </a:lnTo>
                  <a:lnTo>
                    <a:pt x="53365" y="303326"/>
                  </a:lnTo>
                  <a:lnTo>
                    <a:pt x="53708" y="302056"/>
                  </a:lnTo>
                  <a:lnTo>
                    <a:pt x="52895" y="302056"/>
                  </a:lnTo>
                  <a:lnTo>
                    <a:pt x="52082" y="300786"/>
                  </a:lnTo>
                  <a:lnTo>
                    <a:pt x="51041" y="300786"/>
                  </a:lnTo>
                  <a:lnTo>
                    <a:pt x="51346" y="299516"/>
                  </a:lnTo>
                  <a:lnTo>
                    <a:pt x="54749" y="302056"/>
                  </a:lnTo>
                  <a:lnTo>
                    <a:pt x="54749" y="299008"/>
                  </a:lnTo>
                  <a:lnTo>
                    <a:pt x="54508" y="298246"/>
                  </a:lnTo>
                  <a:lnTo>
                    <a:pt x="54203" y="298246"/>
                  </a:lnTo>
                  <a:lnTo>
                    <a:pt x="54952" y="296976"/>
                  </a:lnTo>
                  <a:lnTo>
                    <a:pt x="54673" y="296976"/>
                  </a:lnTo>
                  <a:lnTo>
                    <a:pt x="54102" y="295706"/>
                  </a:lnTo>
                  <a:lnTo>
                    <a:pt x="53936" y="296976"/>
                  </a:lnTo>
                  <a:lnTo>
                    <a:pt x="53467" y="296976"/>
                  </a:lnTo>
                  <a:lnTo>
                    <a:pt x="53467" y="295706"/>
                  </a:lnTo>
                  <a:lnTo>
                    <a:pt x="51549" y="295706"/>
                  </a:lnTo>
                  <a:lnTo>
                    <a:pt x="51511" y="296976"/>
                  </a:lnTo>
                  <a:lnTo>
                    <a:pt x="51244" y="298246"/>
                  </a:lnTo>
                  <a:lnTo>
                    <a:pt x="50634" y="298246"/>
                  </a:lnTo>
                  <a:lnTo>
                    <a:pt x="49326" y="296976"/>
                  </a:lnTo>
                  <a:lnTo>
                    <a:pt x="51511" y="296976"/>
                  </a:lnTo>
                  <a:lnTo>
                    <a:pt x="51511" y="295656"/>
                  </a:lnTo>
                  <a:lnTo>
                    <a:pt x="50634" y="294436"/>
                  </a:lnTo>
                  <a:lnTo>
                    <a:pt x="49326" y="294436"/>
                  </a:lnTo>
                  <a:lnTo>
                    <a:pt x="48717" y="293166"/>
                  </a:lnTo>
                  <a:lnTo>
                    <a:pt x="47447" y="291579"/>
                  </a:lnTo>
                  <a:lnTo>
                    <a:pt x="47447" y="336346"/>
                  </a:lnTo>
                  <a:lnTo>
                    <a:pt x="45732" y="336346"/>
                  </a:lnTo>
                  <a:lnTo>
                    <a:pt x="45491" y="335076"/>
                  </a:lnTo>
                  <a:lnTo>
                    <a:pt x="47282" y="335076"/>
                  </a:lnTo>
                  <a:lnTo>
                    <a:pt x="47447" y="336346"/>
                  </a:lnTo>
                  <a:lnTo>
                    <a:pt x="47447" y="291579"/>
                  </a:lnTo>
                  <a:lnTo>
                    <a:pt x="47040" y="291058"/>
                  </a:lnTo>
                  <a:lnTo>
                    <a:pt x="47040" y="293166"/>
                  </a:lnTo>
                  <a:lnTo>
                    <a:pt x="46532" y="293166"/>
                  </a:lnTo>
                  <a:lnTo>
                    <a:pt x="45631" y="294436"/>
                  </a:lnTo>
                  <a:lnTo>
                    <a:pt x="44818" y="293166"/>
                  </a:lnTo>
                  <a:lnTo>
                    <a:pt x="44678" y="293166"/>
                  </a:lnTo>
                  <a:lnTo>
                    <a:pt x="44678" y="291896"/>
                  </a:lnTo>
                  <a:lnTo>
                    <a:pt x="44805" y="293065"/>
                  </a:lnTo>
                  <a:lnTo>
                    <a:pt x="46329" y="291896"/>
                  </a:lnTo>
                  <a:lnTo>
                    <a:pt x="46532" y="291896"/>
                  </a:lnTo>
                  <a:lnTo>
                    <a:pt x="47040" y="293166"/>
                  </a:lnTo>
                  <a:lnTo>
                    <a:pt x="47040" y="291058"/>
                  </a:lnTo>
                  <a:lnTo>
                    <a:pt x="46697" y="290626"/>
                  </a:lnTo>
                  <a:lnTo>
                    <a:pt x="46024" y="290626"/>
                  </a:lnTo>
                  <a:lnTo>
                    <a:pt x="45796" y="291896"/>
                  </a:lnTo>
                  <a:lnTo>
                    <a:pt x="44411" y="290626"/>
                  </a:lnTo>
                  <a:lnTo>
                    <a:pt x="44386" y="290487"/>
                  </a:lnTo>
                  <a:lnTo>
                    <a:pt x="44386" y="295706"/>
                  </a:lnTo>
                  <a:lnTo>
                    <a:pt x="44386" y="337616"/>
                  </a:lnTo>
                  <a:lnTo>
                    <a:pt x="43268" y="338886"/>
                  </a:lnTo>
                  <a:lnTo>
                    <a:pt x="41148" y="338886"/>
                  </a:lnTo>
                  <a:lnTo>
                    <a:pt x="42087" y="340156"/>
                  </a:lnTo>
                  <a:lnTo>
                    <a:pt x="41821" y="340156"/>
                  </a:lnTo>
                  <a:lnTo>
                    <a:pt x="41617" y="339928"/>
                  </a:lnTo>
                  <a:lnTo>
                    <a:pt x="41617" y="341426"/>
                  </a:lnTo>
                  <a:lnTo>
                    <a:pt x="40068" y="342696"/>
                  </a:lnTo>
                  <a:lnTo>
                    <a:pt x="39738" y="341426"/>
                  </a:lnTo>
                  <a:lnTo>
                    <a:pt x="40005" y="340156"/>
                  </a:lnTo>
                  <a:lnTo>
                    <a:pt x="40576" y="341426"/>
                  </a:lnTo>
                  <a:lnTo>
                    <a:pt x="41617" y="341426"/>
                  </a:lnTo>
                  <a:lnTo>
                    <a:pt x="41617" y="339928"/>
                  </a:lnTo>
                  <a:lnTo>
                    <a:pt x="40741" y="338886"/>
                  </a:lnTo>
                  <a:lnTo>
                    <a:pt x="38531" y="337616"/>
                  </a:lnTo>
                  <a:lnTo>
                    <a:pt x="44386" y="337616"/>
                  </a:lnTo>
                  <a:lnTo>
                    <a:pt x="44386" y="295706"/>
                  </a:lnTo>
                  <a:lnTo>
                    <a:pt x="44081" y="298246"/>
                  </a:lnTo>
                  <a:lnTo>
                    <a:pt x="44208" y="298246"/>
                  </a:lnTo>
                  <a:lnTo>
                    <a:pt x="44107" y="299516"/>
                  </a:lnTo>
                  <a:lnTo>
                    <a:pt x="43916" y="299516"/>
                  </a:lnTo>
                  <a:lnTo>
                    <a:pt x="43510" y="300786"/>
                  </a:lnTo>
                  <a:lnTo>
                    <a:pt x="43205" y="299516"/>
                  </a:lnTo>
                  <a:lnTo>
                    <a:pt x="42900" y="299516"/>
                  </a:lnTo>
                  <a:lnTo>
                    <a:pt x="42900" y="302056"/>
                  </a:lnTo>
                  <a:lnTo>
                    <a:pt x="42087" y="302056"/>
                  </a:lnTo>
                  <a:lnTo>
                    <a:pt x="41592" y="303326"/>
                  </a:lnTo>
                  <a:lnTo>
                    <a:pt x="41389" y="303326"/>
                  </a:lnTo>
                  <a:lnTo>
                    <a:pt x="41148" y="302056"/>
                  </a:lnTo>
                  <a:lnTo>
                    <a:pt x="41694" y="302056"/>
                  </a:lnTo>
                  <a:lnTo>
                    <a:pt x="42672" y="300786"/>
                  </a:lnTo>
                  <a:lnTo>
                    <a:pt x="42900" y="302056"/>
                  </a:lnTo>
                  <a:lnTo>
                    <a:pt x="42900" y="299516"/>
                  </a:lnTo>
                  <a:lnTo>
                    <a:pt x="40652" y="299516"/>
                  </a:lnTo>
                  <a:lnTo>
                    <a:pt x="39433" y="300786"/>
                  </a:lnTo>
                  <a:lnTo>
                    <a:pt x="39204" y="299516"/>
                  </a:lnTo>
                  <a:lnTo>
                    <a:pt x="38633" y="299516"/>
                  </a:lnTo>
                  <a:lnTo>
                    <a:pt x="38430" y="298246"/>
                  </a:lnTo>
                  <a:lnTo>
                    <a:pt x="40678" y="298246"/>
                  </a:lnTo>
                  <a:lnTo>
                    <a:pt x="41224" y="296976"/>
                  </a:lnTo>
                  <a:lnTo>
                    <a:pt x="43065" y="296976"/>
                  </a:lnTo>
                  <a:lnTo>
                    <a:pt x="43268" y="295706"/>
                  </a:lnTo>
                  <a:lnTo>
                    <a:pt x="41821" y="294436"/>
                  </a:lnTo>
                  <a:lnTo>
                    <a:pt x="40449" y="293166"/>
                  </a:lnTo>
                  <a:lnTo>
                    <a:pt x="42430" y="293166"/>
                  </a:lnTo>
                  <a:lnTo>
                    <a:pt x="42265" y="291896"/>
                  </a:lnTo>
                  <a:lnTo>
                    <a:pt x="40843" y="291896"/>
                  </a:lnTo>
                  <a:lnTo>
                    <a:pt x="40652" y="290626"/>
                  </a:lnTo>
                  <a:lnTo>
                    <a:pt x="41224" y="289356"/>
                  </a:lnTo>
                  <a:lnTo>
                    <a:pt x="41351" y="289356"/>
                  </a:lnTo>
                  <a:lnTo>
                    <a:pt x="40576" y="288086"/>
                  </a:lnTo>
                  <a:lnTo>
                    <a:pt x="40005" y="289356"/>
                  </a:lnTo>
                  <a:lnTo>
                    <a:pt x="39573" y="289356"/>
                  </a:lnTo>
                  <a:lnTo>
                    <a:pt x="39941" y="286816"/>
                  </a:lnTo>
                  <a:lnTo>
                    <a:pt x="39268" y="286816"/>
                  </a:lnTo>
                  <a:lnTo>
                    <a:pt x="39331" y="285546"/>
                  </a:lnTo>
                  <a:lnTo>
                    <a:pt x="41998" y="285546"/>
                  </a:lnTo>
                  <a:lnTo>
                    <a:pt x="42494" y="286816"/>
                  </a:lnTo>
                  <a:lnTo>
                    <a:pt x="43167" y="286816"/>
                  </a:lnTo>
                  <a:lnTo>
                    <a:pt x="43434" y="288086"/>
                  </a:lnTo>
                  <a:lnTo>
                    <a:pt x="42672" y="288086"/>
                  </a:lnTo>
                  <a:lnTo>
                    <a:pt x="41351" y="289356"/>
                  </a:lnTo>
                  <a:lnTo>
                    <a:pt x="42291" y="289356"/>
                  </a:lnTo>
                  <a:lnTo>
                    <a:pt x="42862" y="290626"/>
                  </a:lnTo>
                  <a:lnTo>
                    <a:pt x="43103" y="290626"/>
                  </a:lnTo>
                  <a:lnTo>
                    <a:pt x="43776" y="291896"/>
                  </a:lnTo>
                  <a:lnTo>
                    <a:pt x="44030" y="292265"/>
                  </a:lnTo>
                  <a:lnTo>
                    <a:pt x="42430" y="293166"/>
                  </a:lnTo>
                  <a:lnTo>
                    <a:pt x="43840" y="295706"/>
                  </a:lnTo>
                  <a:lnTo>
                    <a:pt x="44386" y="295706"/>
                  </a:lnTo>
                  <a:lnTo>
                    <a:pt x="44386" y="290487"/>
                  </a:lnTo>
                  <a:lnTo>
                    <a:pt x="44183" y="289356"/>
                  </a:lnTo>
                  <a:lnTo>
                    <a:pt x="45262" y="289356"/>
                  </a:lnTo>
                  <a:lnTo>
                    <a:pt x="45796" y="290626"/>
                  </a:lnTo>
                  <a:lnTo>
                    <a:pt x="46304" y="289356"/>
                  </a:lnTo>
                  <a:lnTo>
                    <a:pt x="46101" y="289356"/>
                  </a:lnTo>
                  <a:lnTo>
                    <a:pt x="45491" y="288086"/>
                  </a:lnTo>
                  <a:lnTo>
                    <a:pt x="44488" y="288086"/>
                  </a:lnTo>
                  <a:lnTo>
                    <a:pt x="44043" y="286816"/>
                  </a:lnTo>
                  <a:lnTo>
                    <a:pt x="43268" y="285546"/>
                  </a:lnTo>
                  <a:lnTo>
                    <a:pt x="42595" y="285546"/>
                  </a:lnTo>
                  <a:lnTo>
                    <a:pt x="41757" y="284276"/>
                  </a:lnTo>
                  <a:lnTo>
                    <a:pt x="40474" y="284276"/>
                  </a:lnTo>
                  <a:lnTo>
                    <a:pt x="40551" y="283006"/>
                  </a:lnTo>
                  <a:lnTo>
                    <a:pt x="39738" y="283006"/>
                  </a:lnTo>
                  <a:lnTo>
                    <a:pt x="39535" y="284276"/>
                  </a:lnTo>
                  <a:lnTo>
                    <a:pt x="39395" y="284276"/>
                  </a:lnTo>
                  <a:lnTo>
                    <a:pt x="39230" y="285546"/>
                  </a:lnTo>
                  <a:lnTo>
                    <a:pt x="38392" y="285546"/>
                  </a:lnTo>
                  <a:lnTo>
                    <a:pt x="38392" y="298246"/>
                  </a:lnTo>
                  <a:lnTo>
                    <a:pt x="38252" y="298246"/>
                  </a:lnTo>
                  <a:lnTo>
                    <a:pt x="38252" y="303326"/>
                  </a:lnTo>
                  <a:lnTo>
                    <a:pt x="37045" y="303326"/>
                  </a:lnTo>
                  <a:lnTo>
                    <a:pt x="37045" y="343966"/>
                  </a:lnTo>
                  <a:lnTo>
                    <a:pt x="36207" y="343966"/>
                  </a:lnTo>
                  <a:lnTo>
                    <a:pt x="35293" y="342696"/>
                  </a:lnTo>
                  <a:lnTo>
                    <a:pt x="34086" y="342696"/>
                  </a:lnTo>
                  <a:lnTo>
                    <a:pt x="33820" y="341426"/>
                  </a:lnTo>
                  <a:lnTo>
                    <a:pt x="35229" y="341426"/>
                  </a:lnTo>
                  <a:lnTo>
                    <a:pt x="35902" y="342696"/>
                  </a:lnTo>
                  <a:lnTo>
                    <a:pt x="36410" y="342696"/>
                  </a:lnTo>
                  <a:lnTo>
                    <a:pt x="37045" y="343966"/>
                  </a:lnTo>
                  <a:lnTo>
                    <a:pt x="37045" y="303326"/>
                  </a:lnTo>
                  <a:lnTo>
                    <a:pt x="36779" y="303326"/>
                  </a:lnTo>
                  <a:lnTo>
                    <a:pt x="36512" y="302056"/>
                  </a:lnTo>
                  <a:lnTo>
                    <a:pt x="37655" y="302056"/>
                  </a:lnTo>
                  <a:lnTo>
                    <a:pt x="38252" y="303326"/>
                  </a:lnTo>
                  <a:lnTo>
                    <a:pt x="38252" y="298246"/>
                  </a:lnTo>
                  <a:lnTo>
                    <a:pt x="38125" y="298246"/>
                  </a:lnTo>
                  <a:lnTo>
                    <a:pt x="35090" y="299516"/>
                  </a:lnTo>
                  <a:lnTo>
                    <a:pt x="34925" y="299516"/>
                  </a:lnTo>
                  <a:lnTo>
                    <a:pt x="34290" y="296976"/>
                  </a:lnTo>
                  <a:lnTo>
                    <a:pt x="35941" y="296976"/>
                  </a:lnTo>
                  <a:lnTo>
                    <a:pt x="36207" y="298246"/>
                  </a:lnTo>
                  <a:lnTo>
                    <a:pt x="37655" y="298246"/>
                  </a:lnTo>
                  <a:lnTo>
                    <a:pt x="37922" y="296976"/>
                  </a:lnTo>
                  <a:lnTo>
                    <a:pt x="38392" y="298246"/>
                  </a:lnTo>
                  <a:lnTo>
                    <a:pt x="38392" y="285546"/>
                  </a:lnTo>
                  <a:lnTo>
                    <a:pt x="37757" y="285546"/>
                  </a:lnTo>
                  <a:lnTo>
                    <a:pt x="37858" y="286816"/>
                  </a:lnTo>
                  <a:lnTo>
                    <a:pt x="37109" y="286816"/>
                  </a:lnTo>
                  <a:lnTo>
                    <a:pt x="37045" y="295706"/>
                  </a:lnTo>
                  <a:lnTo>
                    <a:pt x="35369" y="295706"/>
                  </a:lnTo>
                  <a:lnTo>
                    <a:pt x="35534" y="294436"/>
                  </a:lnTo>
                  <a:lnTo>
                    <a:pt x="36842" y="294436"/>
                  </a:lnTo>
                  <a:lnTo>
                    <a:pt x="37045" y="295706"/>
                  </a:lnTo>
                  <a:lnTo>
                    <a:pt x="37045" y="286880"/>
                  </a:lnTo>
                  <a:lnTo>
                    <a:pt x="36169" y="287629"/>
                  </a:lnTo>
                  <a:lnTo>
                    <a:pt x="36169" y="289356"/>
                  </a:lnTo>
                  <a:lnTo>
                    <a:pt x="35839" y="290626"/>
                  </a:lnTo>
                  <a:lnTo>
                    <a:pt x="34886" y="290626"/>
                  </a:lnTo>
                  <a:lnTo>
                    <a:pt x="36169" y="289356"/>
                  </a:lnTo>
                  <a:lnTo>
                    <a:pt x="36169" y="287629"/>
                  </a:lnTo>
                  <a:lnTo>
                    <a:pt x="35636" y="288086"/>
                  </a:lnTo>
                  <a:lnTo>
                    <a:pt x="34556" y="289356"/>
                  </a:lnTo>
                  <a:lnTo>
                    <a:pt x="33350" y="289356"/>
                  </a:lnTo>
                  <a:lnTo>
                    <a:pt x="33375" y="290626"/>
                  </a:lnTo>
                  <a:lnTo>
                    <a:pt x="33718" y="290626"/>
                  </a:lnTo>
                  <a:lnTo>
                    <a:pt x="34213" y="291896"/>
                  </a:lnTo>
                  <a:lnTo>
                    <a:pt x="34594" y="291896"/>
                  </a:lnTo>
                  <a:lnTo>
                    <a:pt x="35394" y="293166"/>
                  </a:lnTo>
                  <a:lnTo>
                    <a:pt x="35229" y="294436"/>
                  </a:lnTo>
                  <a:lnTo>
                    <a:pt x="34594" y="294436"/>
                  </a:lnTo>
                  <a:lnTo>
                    <a:pt x="33883" y="293166"/>
                  </a:lnTo>
                  <a:lnTo>
                    <a:pt x="33985" y="291896"/>
                  </a:lnTo>
                  <a:lnTo>
                    <a:pt x="32537" y="291896"/>
                  </a:lnTo>
                  <a:lnTo>
                    <a:pt x="31965" y="293382"/>
                  </a:lnTo>
                  <a:lnTo>
                    <a:pt x="31965" y="308406"/>
                  </a:lnTo>
                  <a:lnTo>
                    <a:pt x="31496" y="308406"/>
                  </a:lnTo>
                  <a:lnTo>
                    <a:pt x="30924" y="309676"/>
                  </a:lnTo>
                  <a:lnTo>
                    <a:pt x="30721" y="308406"/>
                  </a:lnTo>
                  <a:lnTo>
                    <a:pt x="30149" y="308406"/>
                  </a:lnTo>
                  <a:lnTo>
                    <a:pt x="29781" y="307136"/>
                  </a:lnTo>
                  <a:lnTo>
                    <a:pt x="30454" y="307136"/>
                  </a:lnTo>
                  <a:lnTo>
                    <a:pt x="31965" y="308406"/>
                  </a:lnTo>
                  <a:lnTo>
                    <a:pt x="31965" y="293382"/>
                  </a:lnTo>
                  <a:lnTo>
                    <a:pt x="31559" y="294436"/>
                  </a:lnTo>
                  <a:lnTo>
                    <a:pt x="29540" y="294436"/>
                  </a:lnTo>
                  <a:lnTo>
                    <a:pt x="29743" y="295706"/>
                  </a:lnTo>
                  <a:lnTo>
                    <a:pt x="30556" y="296976"/>
                  </a:lnTo>
                  <a:lnTo>
                    <a:pt x="29705" y="296976"/>
                  </a:lnTo>
                  <a:lnTo>
                    <a:pt x="28702" y="298246"/>
                  </a:lnTo>
                  <a:lnTo>
                    <a:pt x="26885" y="298246"/>
                  </a:lnTo>
                  <a:lnTo>
                    <a:pt x="26911" y="299516"/>
                  </a:lnTo>
                  <a:lnTo>
                    <a:pt x="27495" y="299516"/>
                  </a:lnTo>
                  <a:lnTo>
                    <a:pt x="28498" y="300786"/>
                  </a:lnTo>
                  <a:lnTo>
                    <a:pt x="26746" y="300786"/>
                  </a:lnTo>
                  <a:lnTo>
                    <a:pt x="26339" y="299516"/>
                  </a:lnTo>
                  <a:lnTo>
                    <a:pt x="26149" y="299516"/>
                  </a:lnTo>
                  <a:lnTo>
                    <a:pt x="26149" y="300786"/>
                  </a:lnTo>
                  <a:lnTo>
                    <a:pt x="25603" y="302056"/>
                  </a:lnTo>
                  <a:lnTo>
                    <a:pt x="25476" y="301459"/>
                  </a:lnTo>
                  <a:lnTo>
                    <a:pt x="25476" y="347776"/>
                  </a:lnTo>
                  <a:lnTo>
                    <a:pt x="24625" y="347776"/>
                  </a:lnTo>
                  <a:lnTo>
                    <a:pt x="24257" y="346506"/>
                  </a:lnTo>
                  <a:lnTo>
                    <a:pt x="24396" y="346506"/>
                  </a:lnTo>
                  <a:lnTo>
                    <a:pt x="25476" y="347776"/>
                  </a:lnTo>
                  <a:lnTo>
                    <a:pt x="25476" y="301459"/>
                  </a:lnTo>
                  <a:lnTo>
                    <a:pt x="25336" y="300786"/>
                  </a:lnTo>
                  <a:lnTo>
                    <a:pt x="26149" y="300786"/>
                  </a:lnTo>
                  <a:lnTo>
                    <a:pt x="26149" y="299516"/>
                  </a:lnTo>
                  <a:lnTo>
                    <a:pt x="24422" y="299516"/>
                  </a:lnTo>
                  <a:lnTo>
                    <a:pt x="24422" y="314756"/>
                  </a:lnTo>
                  <a:lnTo>
                    <a:pt x="22910" y="314756"/>
                  </a:lnTo>
                  <a:lnTo>
                    <a:pt x="23075" y="313486"/>
                  </a:lnTo>
                  <a:lnTo>
                    <a:pt x="23990" y="313486"/>
                  </a:lnTo>
                  <a:lnTo>
                    <a:pt x="24422" y="314756"/>
                  </a:lnTo>
                  <a:lnTo>
                    <a:pt x="24422" y="299516"/>
                  </a:lnTo>
                  <a:lnTo>
                    <a:pt x="24295" y="299516"/>
                  </a:lnTo>
                  <a:lnTo>
                    <a:pt x="24193" y="300786"/>
                  </a:lnTo>
                  <a:lnTo>
                    <a:pt x="22910" y="300786"/>
                  </a:lnTo>
                  <a:lnTo>
                    <a:pt x="23050" y="302056"/>
                  </a:lnTo>
                  <a:lnTo>
                    <a:pt x="23825" y="302056"/>
                  </a:lnTo>
                  <a:lnTo>
                    <a:pt x="23520" y="303326"/>
                  </a:lnTo>
                  <a:lnTo>
                    <a:pt x="23012" y="302056"/>
                  </a:lnTo>
                  <a:lnTo>
                    <a:pt x="22212" y="302056"/>
                  </a:lnTo>
                  <a:lnTo>
                    <a:pt x="22212" y="340156"/>
                  </a:lnTo>
                  <a:lnTo>
                    <a:pt x="22072" y="341426"/>
                  </a:lnTo>
                  <a:lnTo>
                    <a:pt x="20866" y="341426"/>
                  </a:lnTo>
                  <a:lnTo>
                    <a:pt x="21056" y="340156"/>
                  </a:lnTo>
                  <a:lnTo>
                    <a:pt x="22212" y="340156"/>
                  </a:lnTo>
                  <a:lnTo>
                    <a:pt x="22212" y="302056"/>
                  </a:lnTo>
                  <a:lnTo>
                    <a:pt x="21971" y="302056"/>
                  </a:lnTo>
                  <a:lnTo>
                    <a:pt x="22212" y="300786"/>
                  </a:lnTo>
                  <a:lnTo>
                    <a:pt x="21437" y="300786"/>
                  </a:lnTo>
                  <a:lnTo>
                    <a:pt x="21437" y="328726"/>
                  </a:lnTo>
                  <a:lnTo>
                    <a:pt x="20256" y="328726"/>
                  </a:lnTo>
                  <a:lnTo>
                    <a:pt x="19989" y="327456"/>
                  </a:lnTo>
                  <a:lnTo>
                    <a:pt x="20459" y="326186"/>
                  </a:lnTo>
                  <a:lnTo>
                    <a:pt x="20789" y="327456"/>
                  </a:lnTo>
                  <a:lnTo>
                    <a:pt x="21437" y="328726"/>
                  </a:lnTo>
                  <a:lnTo>
                    <a:pt x="21437" y="300786"/>
                  </a:lnTo>
                  <a:lnTo>
                    <a:pt x="19545" y="300786"/>
                  </a:lnTo>
                  <a:lnTo>
                    <a:pt x="19545" y="302056"/>
                  </a:lnTo>
                  <a:lnTo>
                    <a:pt x="19037" y="302056"/>
                  </a:lnTo>
                  <a:lnTo>
                    <a:pt x="19037" y="333806"/>
                  </a:lnTo>
                  <a:lnTo>
                    <a:pt x="18135" y="333806"/>
                  </a:lnTo>
                  <a:lnTo>
                    <a:pt x="18135" y="335076"/>
                  </a:lnTo>
                  <a:lnTo>
                    <a:pt x="17424" y="336346"/>
                  </a:lnTo>
                  <a:lnTo>
                    <a:pt x="17157" y="335076"/>
                  </a:lnTo>
                  <a:lnTo>
                    <a:pt x="16052" y="335076"/>
                  </a:lnTo>
                  <a:lnTo>
                    <a:pt x="16954" y="333806"/>
                  </a:lnTo>
                  <a:lnTo>
                    <a:pt x="17995" y="335076"/>
                  </a:lnTo>
                  <a:lnTo>
                    <a:pt x="18135" y="335076"/>
                  </a:lnTo>
                  <a:lnTo>
                    <a:pt x="18135" y="333806"/>
                  </a:lnTo>
                  <a:lnTo>
                    <a:pt x="17868" y="333806"/>
                  </a:lnTo>
                  <a:lnTo>
                    <a:pt x="17564" y="332536"/>
                  </a:lnTo>
                  <a:lnTo>
                    <a:pt x="17792" y="332536"/>
                  </a:lnTo>
                  <a:lnTo>
                    <a:pt x="19037" y="333806"/>
                  </a:lnTo>
                  <a:lnTo>
                    <a:pt x="19037" y="302056"/>
                  </a:lnTo>
                  <a:lnTo>
                    <a:pt x="18669" y="302056"/>
                  </a:lnTo>
                  <a:lnTo>
                    <a:pt x="18364" y="303326"/>
                  </a:lnTo>
                  <a:lnTo>
                    <a:pt x="17627" y="302056"/>
                  </a:lnTo>
                  <a:lnTo>
                    <a:pt x="16992" y="302056"/>
                  </a:lnTo>
                  <a:lnTo>
                    <a:pt x="16725" y="302412"/>
                  </a:lnTo>
                  <a:lnTo>
                    <a:pt x="16725" y="329996"/>
                  </a:lnTo>
                  <a:lnTo>
                    <a:pt x="15646" y="329996"/>
                  </a:lnTo>
                  <a:lnTo>
                    <a:pt x="15913" y="328726"/>
                  </a:lnTo>
                  <a:lnTo>
                    <a:pt x="16522" y="328726"/>
                  </a:lnTo>
                  <a:lnTo>
                    <a:pt x="16725" y="329996"/>
                  </a:lnTo>
                  <a:lnTo>
                    <a:pt x="16725" y="302412"/>
                  </a:lnTo>
                  <a:lnTo>
                    <a:pt x="16014" y="303326"/>
                  </a:lnTo>
                  <a:lnTo>
                    <a:pt x="15443" y="303326"/>
                  </a:lnTo>
                  <a:lnTo>
                    <a:pt x="15341" y="304596"/>
                  </a:lnTo>
                  <a:lnTo>
                    <a:pt x="14401" y="304596"/>
                  </a:lnTo>
                  <a:lnTo>
                    <a:pt x="14401" y="309676"/>
                  </a:lnTo>
                  <a:lnTo>
                    <a:pt x="14363" y="310946"/>
                  </a:lnTo>
                  <a:lnTo>
                    <a:pt x="13792" y="310375"/>
                  </a:lnTo>
                  <a:lnTo>
                    <a:pt x="13792" y="316026"/>
                  </a:lnTo>
                  <a:lnTo>
                    <a:pt x="13589" y="317296"/>
                  </a:lnTo>
                  <a:lnTo>
                    <a:pt x="12280" y="317296"/>
                  </a:lnTo>
                  <a:lnTo>
                    <a:pt x="12319" y="316026"/>
                  </a:lnTo>
                  <a:lnTo>
                    <a:pt x="12687" y="314756"/>
                  </a:lnTo>
                  <a:lnTo>
                    <a:pt x="10934" y="314756"/>
                  </a:lnTo>
                  <a:lnTo>
                    <a:pt x="10998" y="313486"/>
                  </a:lnTo>
                  <a:lnTo>
                    <a:pt x="11976" y="313486"/>
                  </a:lnTo>
                  <a:lnTo>
                    <a:pt x="13322" y="314756"/>
                  </a:lnTo>
                  <a:lnTo>
                    <a:pt x="13792" y="316026"/>
                  </a:lnTo>
                  <a:lnTo>
                    <a:pt x="13792" y="310375"/>
                  </a:lnTo>
                  <a:lnTo>
                    <a:pt x="13182" y="309676"/>
                  </a:lnTo>
                  <a:lnTo>
                    <a:pt x="12407" y="309676"/>
                  </a:lnTo>
                  <a:lnTo>
                    <a:pt x="11874" y="308406"/>
                  </a:lnTo>
                  <a:lnTo>
                    <a:pt x="11709" y="307136"/>
                  </a:lnTo>
                  <a:lnTo>
                    <a:pt x="12077" y="307136"/>
                  </a:lnTo>
                  <a:lnTo>
                    <a:pt x="13728" y="309676"/>
                  </a:lnTo>
                  <a:lnTo>
                    <a:pt x="14401" y="309676"/>
                  </a:lnTo>
                  <a:lnTo>
                    <a:pt x="14401" y="304596"/>
                  </a:lnTo>
                  <a:lnTo>
                    <a:pt x="14097" y="303326"/>
                  </a:lnTo>
                  <a:lnTo>
                    <a:pt x="13893" y="304596"/>
                  </a:lnTo>
                  <a:lnTo>
                    <a:pt x="13182" y="304596"/>
                  </a:lnTo>
                  <a:lnTo>
                    <a:pt x="12890" y="303326"/>
                  </a:lnTo>
                  <a:lnTo>
                    <a:pt x="12141" y="304177"/>
                  </a:lnTo>
                  <a:lnTo>
                    <a:pt x="12141" y="304596"/>
                  </a:lnTo>
                  <a:lnTo>
                    <a:pt x="11976" y="305866"/>
                  </a:lnTo>
                  <a:lnTo>
                    <a:pt x="11709" y="305866"/>
                  </a:lnTo>
                  <a:lnTo>
                    <a:pt x="11366" y="304596"/>
                  </a:lnTo>
                  <a:lnTo>
                    <a:pt x="11772" y="304596"/>
                  </a:lnTo>
                  <a:lnTo>
                    <a:pt x="12141" y="304596"/>
                  </a:lnTo>
                  <a:lnTo>
                    <a:pt x="12141" y="304177"/>
                  </a:lnTo>
                  <a:lnTo>
                    <a:pt x="11976" y="304355"/>
                  </a:lnTo>
                  <a:lnTo>
                    <a:pt x="10668" y="303326"/>
                  </a:lnTo>
                  <a:lnTo>
                    <a:pt x="9918" y="302056"/>
                  </a:lnTo>
                  <a:lnTo>
                    <a:pt x="9753" y="302056"/>
                  </a:lnTo>
                  <a:lnTo>
                    <a:pt x="10972" y="304596"/>
                  </a:lnTo>
                  <a:lnTo>
                    <a:pt x="10871" y="310946"/>
                  </a:lnTo>
                  <a:lnTo>
                    <a:pt x="10566" y="312216"/>
                  </a:lnTo>
                  <a:lnTo>
                    <a:pt x="9753" y="310946"/>
                  </a:lnTo>
                  <a:lnTo>
                    <a:pt x="9550" y="312216"/>
                  </a:lnTo>
                  <a:lnTo>
                    <a:pt x="8674" y="312216"/>
                  </a:lnTo>
                  <a:lnTo>
                    <a:pt x="9448" y="310946"/>
                  </a:lnTo>
                  <a:lnTo>
                    <a:pt x="8077" y="310946"/>
                  </a:lnTo>
                  <a:lnTo>
                    <a:pt x="8953" y="309676"/>
                  </a:lnTo>
                  <a:lnTo>
                    <a:pt x="8712" y="308406"/>
                  </a:lnTo>
                  <a:lnTo>
                    <a:pt x="10121" y="308406"/>
                  </a:lnTo>
                  <a:lnTo>
                    <a:pt x="10871" y="310946"/>
                  </a:lnTo>
                  <a:lnTo>
                    <a:pt x="10871" y="304596"/>
                  </a:lnTo>
                  <a:lnTo>
                    <a:pt x="10325" y="304596"/>
                  </a:lnTo>
                  <a:lnTo>
                    <a:pt x="9893" y="303326"/>
                  </a:lnTo>
                  <a:lnTo>
                    <a:pt x="8978" y="303326"/>
                  </a:lnTo>
                  <a:lnTo>
                    <a:pt x="7975" y="304596"/>
                  </a:lnTo>
                  <a:lnTo>
                    <a:pt x="10160" y="304596"/>
                  </a:lnTo>
                  <a:lnTo>
                    <a:pt x="10160" y="305866"/>
                  </a:lnTo>
                  <a:lnTo>
                    <a:pt x="10668" y="307136"/>
                  </a:lnTo>
                  <a:lnTo>
                    <a:pt x="9893" y="307136"/>
                  </a:lnTo>
                  <a:lnTo>
                    <a:pt x="9182" y="305866"/>
                  </a:lnTo>
                  <a:lnTo>
                    <a:pt x="7632" y="305866"/>
                  </a:lnTo>
                  <a:lnTo>
                    <a:pt x="7531" y="304596"/>
                  </a:lnTo>
                  <a:lnTo>
                    <a:pt x="7708" y="304596"/>
                  </a:lnTo>
                  <a:lnTo>
                    <a:pt x="7899" y="303326"/>
                  </a:lnTo>
                  <a:lnTo>
                    <a:pt x="5956" y="303326"/>
                  </a:lnTo>
                  <a:lnTo>
                    <a:pt x="5689" y="302056"/>
                  </a:lnTo>
                  <a:lnTo>
                    <a:pt x="5549" y="302272"/>
                  </a:lnTo>
                  <a:lnTo>
                    <a:pt x="5549" y="310946"/>
                  </a:lnTo>
                  <a:lnTo>
                    <a:pt x="5041" y="312216"/>
                  </a:lnTo>
                  <a:lnTo>
                    <a:pt x="4102" y="312216"/>
                  </a:lnTo>
                  <a:lnTo>
                    <a:pt x="4241" y="310946"/>
                  </a:lnTo>
                  <a:lnTo>
                    <a:pt x="5549" y="310946"/>
                  </a:lnTo>
                  <a:lnTo>
                    <a:pt x="5549" y="302272"/>
                  </a:lnTo>
                  <a:lnTo>
                    <a:pt x="5283" y="302666"/>
                  </a:lnTo>
                  <a:lnTo>
                    <a:pt x="5283" y="308406"/>
                  </a:lnTo>
                  <a:lnTo>
                    <a:pt x="4813" y="309676"/>
                  </a:lnTo>
                  <a:lnTo>
                    <a:pt x="4000" y="308406"/>
                  </a:lnTo>
                  <a:lnTo>
                    <a:pt x="5283" y="308406"/>
                  </a:lnTo>
                  <a:lnTo>
                    <a:pt x="5283" y="302666"/>
                  </a:lnTo>
                  <a:lnTo>
                    <a:pt x="4838" y="303326"/>
                  </a:lnTo>
                  <a:lnTo>
                    <a:pt x="4102" y="302056"/>
                  </a:lnTo>
                  <a:lnTo>
                    <a:pt x="4267" y="303326"/>
                  </a:lnTo>
                  <a:lnTo>
                    <a:pt x="4610" y="304596"/>
                  </a:lnTo>
                  <a:lnTo>
                    <a:pt x="2819" y="304596"/>
                  </a:lnTo>
                  <a:lnTo>
                    <a:pt x="1816" y="303580"/>
                  </a:lnTo>
                  <a:lnTo>
                    <a:pt x="1816" y="307136"/>
                  </a:lnTo>
                  <a:lnTo>
                    <a:pt x="774" y="307136"/>
                  </a:lnTo>
                  <a:lnTo>
                    <a:pt x="431" y="305866"/>
                  </a:lnTo>
                  <a:lnTo>
                    <a:pt x="876" y="305866"/>
                  </a:lnTo>
                  <a:lnTo>
                    <a:pt x="1816" y="307136"/>
                  </a:lnTo>
                  <a:lnTo>
                    <a:pt x="1816" y="303580"/>
                  </a:lnTo>
                  <a:lnTo>
                    <a:pt x="1574" y="303326"/>
                  </a:lnTo>
                  <a:lnTo>
                    <a:pt x="596" y="302056"/>
                  </a:lnTo>
                  <a:lnTo>
                    <a:pt x="431" y="302056"/>
                  </a:lnTo>
                  <a:lnTo>
                    <a:pt x="304" y="303326"/>
                  </a:lnTo>
                  <a:lnTo>
                    <a:pt x="203" y="312216"/>
                  </a:lnTo>
                  <a:lnTo>
                    <a:pt x="635" y="312216"/>
                  </a:lnTo>
                  <a:lnTo>
                    <a:pt x="1104" y="313486"/>
                  </a:lnTo>
                  <a:lnTo>
                    <a:pt x="1676" y="314756"/>
                  </a:lnTo>
                  <a:lnTo>
                    <a:pt x="2527" y="313486"/>
                  </a:lnTo>
                  <a:lnTo>
                    <a:pt x="6261" y="313486"/>
                  </a:lnTo>
                  <a:lnTo>
                    <a:pt x="6870" y="312369"/>
                  </a:lnTo>
                  <a:lnTo>
                    <a:pt x="6731" y="313486"/>
                  </a:lnTo>
                  <a:lnTo>
                    <a:pt x="7061" y="314756"/>
                  </a:lnTo>
                  <a:lnTo>
                    <a:pt x="7467" y="314756"/>
                  </a:lnTo>
                  <a:lnTo>
                    <a:pt x="8343" y="316026"/>
                  </a:lnTo>
                  <a:lnTo>
                    <a:pt x="8978" y="316026"/>
                  </a:lnTo>
                  <a:lnTo>
                    <a:pt x="9055" y="317296"/>
                  </a:lnTo>
                  <a:lnTo>
                    <a:pt x="9550" y="317296"/>
                  </a:lnTo>
                  <a:lnTo>
                    <a:pt x="9728" y="316026"/>
                  </a:lnTo>
                  <a:lnTo>
                    <a:pt x="9055" y="316026"/>
                  </a:lnTo>
                  <a:lnTo>
                    <a:pt x="8470" y="314756"/>
                  </a:lnTo>
                  <a:lnTo>
                    <a:pt x="7937" y="313486"/>
                  </a:lnTo>
                  <a:lnTo>
                    <a:pt x="8712" y="313486"/>
                  </a:lnTo>
                  <a:lnTo>
                    <a:pt x="9918" y="314756"/>
                  </a:lnTo>
                  <a:lnTo>
                    <a:pt x="9728" y="316026"/>
                  </a:lnTo>
                  <a:lnTo>
                    <a:pt x="9753" y="317296"/>
                  </a:lnTo>
                  <a:lnTo>
                    <a:pt x="11569" y="317296"/>
                  </a:lnTo>
                  <a:lnTo>
                    <a:pt x="12890" y="318566"/>
                  </a:lnTo>
                  <a:lnTo>
                    <a:pt x="12992" y="319836"/>
                  </a:lnTo>
                  <a:lnTo>
                    <a:pt x="13995" y="319836"/>
                  </a:lnTo>
                  <a:lnTo>
                    <a:pt x="14033" y="321106"/>
                  </a:lnTo>
                  <a:lnTo>
                    <a:pt x="12687" y="321106"/>
                  </a:lnTo>
                  <a:lnTo>
                    <a:pt x="11938" y="319836"/>
                  </a:lnTo>
                  <a:lnTo>
                    <a:pt x="11341" y="318566"/>
                  </a:lnTo>
                  <a:lnTo>
                    <a:pt x="7670" y="318566"/>
                  </a:lnTo>
                  <a:lnTo>
                    <a:pt x="7975" y="319836"/>
                  </a:lnTo>
                  <a:lnTo>
                    <a:pt x="9956" y="319836"/>
                  </a:lnTo>
                  <a:lnTo>
                    <a:pt x="9347" y="321106"/>
                  </a:lnTo>
                  <a:lnTo>
                    <a:pt x="10896" y="322376"/>
                  </a:lnTo>
                  <a:lnTo>
                    <a:pt x="10972" y="321106"/>
                  </a:lnTo>
                  <a:lnTo>
                    <a:pt x="11468" y="321106"/>
                  </a:lnTo>
                  <a:lnTo>
                    <a:pt x="11811" y="322376"/>
                  </a:lnTo>
                  <a:lnTo>
                    <a:pt x="11709" y="324916"/>
                  </a:lnTo>
                  <a:lnTo>
                    <a:pt x="14300" y="326186"/>
                  </a:lnTo>
                  <a:lnTo>
                    <a:pt x="14363" y="324916"/>
                  </a:lnTo>
                  <a:lnTo>
                    <a:pt x="13589" y="324916"/>
                  </a:lnTo>
                  <a:lnTo>
                    <a:pt x="13157" y="323646"/>
                  </a:lnTo>
                  <a:lnTo>
                    <a:pt x="12750" y="323646"/>
                  </a:lnTo>
                  <a:lnTo>
                    <a:pt x="12280" y="322376"/>
                  </a:lnTo>
                  <a:lnTo>
                    <a:pt x="13081" y="322376"/>
                  </a:lnTo>
                  <a:lnTo>
                    <a:pt x="13157" y="323646"/>
                  </a:lnTo>
                  <a:lnTo>
                    <a:pt x="14909" y="323646"/>
                  </a:lnTo>
                  <a:lnTo>
                    <a:pt x="15582" y="326186"/>
                  </a:lnTo>
                  <a:lnTo>
                    <a:pt x="15341" y="326186"/>
                  </a:lnTo>
                  <a:lnTo>
                    <a:pt x="15341" y="327456"/>
                  </a:lnTo>
                  <a:lnTo>
                    <a:pt x="14566" y="327456"/>
                  </a:lnTo>
                  <a:lnTo>
                    <a:pt x="15544" y="328726"/>
                  </a:lnTo>
                  <a:lnTo>
                    <a:pt x="15341" y="329996"/>
                  </a:lnTo>
                  <a:lnTo>
                    <a:pt x="15582" y="329996"/>
                  </a:lnTo>
                  <a:lnTo>
                    <a:pt x="15709" y="331266"/>
                  </a:lnTo>
                  <a:lnTo>
                    <a:pt x="16154" y="331266"/>
                  </a:lnTo>
                  <a:lnTo>
                    <a:pt x="16217" y="332536"/>
                  </a:lnTo>
                  <a:lnTo>
                    <a:pt x="15303" y="332536"/>
                  </a:lnTo>
                  <a:lnTo>
                    <a:pt x="14033" y="333616"/>
                  </a:lnTo>
                  <a:lnTo>
                    <a:pt x="14033" y="338886"/>
                  </a:lnTo>
                  <a:lnTo>
                    <a:pt x="13423" y="340156"/>
                  </a:lnTo>
                  <a:lnTo>
                    <a:pt x="13157" y="338886"/>
                  </a:lnTo>
                  <a:lnTo>
                    <a:pt x="14033" y="338886"/>
                  </a:lnTo>
                  <a:lnTo>
                    <a:pt x="14033" y="333616"/>
                  </a:lnTo>
                  <a:lnTo>
                    <a:pt x="13792" y="333806"/>
                  </a:lnTo>
                  <a:lnTo>
                    <a:pt x="13525" y="332536"/>
                  </a:lnTo>
                  <a:lnTo>
                    <a:pt x="13284" y="331266"/>
                  </a:lnTo>
                  <a:lnTo>
                    <a:pt x="12954" y="329996"/>
                  </a:lnTo>
                  <a:lnTo>
                    <a:pt x="12407" y="329996"/>
                  </a:lnTo>
                  <a:lnTo>
                    <a:pt x="11709" y="331266"/>
                  </a:lnTo>
                  <a:lnTo>
                    <a:pt x="11976" y="331266"/>
                  </a:lnTo>
                  <a:lnTo>
                    <a:pt x="12014" y="333806"/>
                  </a:lnTo>
                  <a:lnTo>
                    <a:pt x="11671" y="333806"/>
                  </a:lnTo>
                  <a:lnTo>
                    <a:pt x="10934" y="335076"/>
                  </a:lnTo>
                  <a:lnTo>
                    <a:pt x="11264" y="335076"/>
                  </a:lnTo>
                  <a:lnTo>
                    <a:pt x="11137" y="336346"/>
                  </a:lnTo>
                  <a:lnTo>
                    <a:pt x="11074" y="337616"/>
                  </a:lnTo>
                  <a:lnTo>
                    <a:pt x="10934" y="338886"/>
                  </a:lnTo>
                  <a:lnTo>
                    <a:pt x="9690" y="338886"/>
                  </a:lnTo>
                  <a:lnTo>
                    <a:pt x="9525" y="337616"/>
                  </a:lnTo>
                  <a:lnTo>
                    <a:pt x="9055" y="337616"/>
                  </a:lnTo>
                  <a:lnTo>
                    <a:pt x="8712" y="336346"/>
                  </a:lnTo>
                  <a:lnTo>
                    <a:pt x="8140" y="335076"/>
                  </a:lnTo>
                  <a:lnTo>
                    <a:pt x="7874" y="335076"/>
                  </a:lnTo>
                  <a:lnTo>
                    <a:pt x="7531" y="333806"/>
                  </a:lnTo>
                  <a:lnTo>
                    <a:pt x="7099" y="333806"/>
                  </a:lnTo>
                  <a:lnTo>
                    <a:pt x="6934" y="335076"/>
                  </a:lnTo>
                  <a:lnTo>
                    <a:pt x="7099" y="336346"/>
                  </a:lnTo>
                  <a:lnTo>
                    <a:pt x="5880" y="338886"/>
                  </a:lnTo>
                  <a:lnTo>
                    <a:pt x="7302" y="338886"/>
                  </a:lnTo>
                  <a:lnTo>
                    <a:pt x="7734" y="337616"/>
                  </a:lnTo>
                  <a:lnTo>
                    <a:pt x="8343" y="338886"/>
                  </a:lnTo>
                  <a:lnTo>
                    <a:pt x="9385" y="341426"/>
                  </a:lnTo>
                  <a:lnTo>
                    <a:pt x="8509" y="341426"/>
                  </a:lnTo>
                  <a:lnTo>
                    <a:pt x="8572" y="342696"/>
                  </a:lnTo>
                  <a:lnTo>
                    <a:pt x="8674" y="343966"/>
                  </a:lnTo>
                  <a:lnTo>
                    <a:pt x="6553" y="343966"/>
                  </a:lnTo>
                  <a:lnTo>
                    <a:pt x="6261" y="342696"/>
                  </a:lnTo>
                  <a:lnTo>
                    <a:pt x="5918" y="343966"/>
                  </a:lnTo>
                  <a:lnTo>
                    <a:pt x="5715" y="343966"/>
                  </a:lnTo>
                  <a:lnTo>
                    <a:pt x="5651" y="342696"/>
                  </a:lnTo>
                  <a:lnTo>
                    <a:pt x="5651" y="343966"/>
                  </a:lnTo>
                  <a:lnTo>
                    <a:pt x="5016" y="345236"/>
                  </a:lnTo>
                  <a:lnTo>
                    <a:pt x="4737" y="343966"/>
                  </a:lnTo>
                  <a:lnTo>
                    <a:pt x="5651" y="343966"/>
                  </a:lnTo>
                  <a:lnTo>
                    <a:pt x="5651" y="342696"/>
                  </a:lnTo>
                  <a:lnTo>
                    <a:pt x="5346" y="341426"/>
                  </a:lnTo>
                  <a:lnTo>
                    <a:pt x="4813" y="341426"/>
                  </a:lnTo>
                  <a:lnTo>
                    <a:pt x="4533" y="340156"/>
                  </a:lnTo>
                  <a:lnTo>
                    <a:pt x="4343" y="340156"/>
                  </a:lnTo>
                  <a:lnTo>
                    <a:pt x="3797" y="341426"/>
                  </a:lnTo>
                  <a:lnTo>
                    <a:pt x="2692" y="341426"/>
                  </a:lnTo>
                  <a:lnTo>
                    <a:pt x="2717" y="342696"/>
                  </a:lnTo>
                  <a:lnTo>
                    <a:pt x="2527" y="343966"/>
                  </a:lnTo>
                  <a:lnTo>
                    <a:pt x="1816" y="343966"/>
                  </a:lnTo>
                  <a:lnTo>
                    <a:pt x="1041" y="342696"/>
                  </a:lnTo>
                  <a:lnTo>
                    <a:pt x="165" y="342696"/>
                  </a:lnTo>
                  <a:lnTo>
                    <a:pt x="165" y="352856"/>
                  </a:lnTo>
                  <a:lnTo>
                    <a:pt x="635" y="352856"/>
                  </a:lnTo>
                  <a:lnTo>
                    <a:pt x="800" y="354126"/>
                  </a:lnTo>
                  <a:lnTo>
                    <a:pt x="2222" y="354126"/>
                  </a:lnTo>
                  <a:lnTo>
                    <a:pt x="1854" y="352856"/>
                  </a:lnTo>
                  <a:lnTo>
                    <a:pt x="1981" y="352856"/>
                  </a:lnTo>
                  <a:lnTo>
                    <a:pt x="2489" y="351586"/>
                  </a:lnTo>
                  <a:lnTo>
                    <a:pt x="3022" y="351586"/>
                  </a:lnTo>
                  <a:lnTo>
                    <a:pt x="3467" y="352856"/>
                  </a:lnTo>
                  <a:lnTo>
                    <a:pt x="5880" y="352856"/>
                  </a:lnTo>
                  <a:lnTo>
                    <a:pt x="5448" y="351586"/>
                  </a:lnTo>
                  <a:lnTo>
                    <a:pt x="5816" y="351586"/>
                  </a:lnTo>
                  <a:lnTo>
                    <a:pt x="6121" y="352856"/>
                  </a:lnTo>
                  <a:lnTo>
                    <a:pt x="7366" y="352856"/>
                  </a:lnTo>
                  <a:lnTo>
                    <a:pt x="7429" y="351586"/>
                  </a:lnTo>
                  <a:lnTo>
                    <a:pt x="8851" y="351586"/>
                  </a:lnTo>
                  <a:lnTo>
                    <a:pt x="9588" y="352856"/>
                  </a:lnTo>
                  <a:lnTo>
                    <a:pt x="10121" y="352856"/>
                  </a:lnTo>
                  <a:lnTo>
                    <a:pt x="10972" y="351586"/>
                  </a:lnTo>
                  <a:lnTo>
                    <a:pt x="11366" y="351586"/>
                  </a:lnTo>
                  <a:lnTo>
                    <a:pt x="11709" y="350316"/>
                  </a:lnTo>
                  <a:lnTo>
                    <a:pt x="12141" y="350316"/>
                  </a:lnTo>
                  <a:lnTo>
                    <a:pt x="14503" y="352818"/>
                  </a:lnTo>
                  <a:lnTo>
                    <a:pt x="14401" y="351586"/>
                  </a:lnTo>
                  <a:lnTo>
                    <a:pt x="14338" y="350316"/>
                  </a:lnTo>
                  <a:lnTo>
                    <a:pt x="16319" y="351586"/>
                  </a:lnTo>
                  <a:lnTo>
                    <a:pt x="17627" y="351586"/>
                  </a:lnTo>
                  <a:lnTo>
                    <a:pt x="17729" y="350316"/>
                  </a:lnTo>
                  <a:lnTo>
                    <a:pt x="18605" y="349046"/>
                  </a:lnTo>
                  <a:lnTo>
                    <a:pt x="20485" y="349046"/>
                  </a:lnTo>
                  <a:lnTo>
                    <a:pt x="19685" y="347776"/>
                  </a:lnTo>
                  <a:lnTo>
                    <a:pt x="20015" y="347776"/>
                  </a:lnTo>
                  <a:lnTo>
                    <a:pt x="20764" y="349046"/>
                  </a:lnTo>
                  <a:lnTo>
                    <a:pt x="22034" y="347776"/>
                  </a:lnTo>
                  <a:lnTo>
                    <a:pt x="23075" y="349046"/>
                  </a:lnTo>
                  <a:lnTo>
                    <a:pt x="23317" y="349046"/>
                  </a:lnTo>
                  <a:lnTo>
                    <a:pt x="23723" y="347776"/>
                  </a:lnTo>
                  <a:lnTo>
                    <a:pt x="24231" y="347776"/>
                  </a:lnTo>
                  <a:lnTo>
                    <a:pt x="24828" y="349046"/>
                  </a:lnTo>
                  <a:lnTo>
                    <a:pt x="26047" y="349046"/>
                  </a:lnTo>
                  <a:lnTo>
                    <a:pt x="25946" y="350316"/>
                  </a:lnTo>
                  <a:lnTo>
                    <a:pt x="26619" y="350316"/>
                  </a:lnTo>
                  <a:lnTo>
                    <a:pt x="26517" y="351586"/>
                  </a:lnTo>
                  <a:lnTo>
                    <a:pt x="24295" y="351586"/>
                  </a:lnTo>
                  <a:lnTo>
                    <a:pt x="21831" y="352856"/>
                  </a:lnTo>
                  <a:lnTo>
                    <a:pt x="20459" y="354126"/>
                  </a:lnTo>
                  <a:lnTo>
                    <a:pt x="23926" y="354126"/>
                  </a:lnTo>
                  <a:lnTo>
                    <a:pt x="26238" y="352856"/>
                  </a:lnTo>
                  <a:lnTo>
                    <a:pt x="30721" y="351586"/>
                  </a:lnTo>
                  <a:lnTo>
                    <a:pt x="32905" y="351586"/>
                  </a:lnTo>
                  <a:lnTo>
                    <a:pt x="38760" y="349046"/>
                  </a:lnTo>
                  <a:lnTo>
                    <a:pt x="42430" y="349046"/>
                  </a:lnTo>
                  <a:lnTo>
                    <a:pt x="46062" y="347776"/>
                  </a:lnTo>
                  <a:lnTo>
                    <a:pt x="33680" y="347776"/>
                  </a:lnTo>
                  <a:lnTo>
                    <a:pt x="30276" y="347776"/>
                  </a:lnTo>
                  <a:lnTo>
                    <a:pt x="28702" y="349046"/>
                  </a:lnTo>
                  <a:lnTo>
                    <a:pt x="28663" y="350316"/>
                  </a:lnTo>
                  <a:lnTo>
                    <a:pt x="27355" y="349046"/>
                  </a:lnTo>
                  <a:lnTo>
                    <a:pt x="26441" y="349046"/>
                  </a:lnTo>
                  <a:lnTo>
                    <a:pt x="25844" y="347776"/>
                  </a:lnTo>
                  <a:lnTo>
                    <a:pt x="26441" y="347776"/>
                  </a:lnTo>
                  <a:lnTo>
                    <a:pt x="27292" y="346506"/>
                  </a:lnTo>
                  <a:lnTo>
                    <a:pt x="27495" y="346506"/>
                  </a:lnTo>
                  <a:lnTo>
                    <a:pt x="28663" y="345236"/>
                  </a:lnTo>
                  <a:lnTo>
                    <a:pt x="31051" y="345236"/>
                  </a:lnTo>
                  <a:lnTo>
                    <a:pt x="30111" y="343966"/>
                  </a:lnTo>
                  <a:lnTo>
                    <a:pt x="31927" y="343966"/>
                  </a:lnTo>
                  <a:lnTo>
                    <a:pt x="32778" y="345236"/>
                  </a:lnTo>
                  <a:lnTo>
                    <a:pt x="33515" y="345236"/>
                  </a:lnTo>
                  <a:lnTo>
                    <a:pt x="34188" y="346506"/>
                  </a:lnTo>
                  <a:lnTo>
                    <a:pt x="34594" y="346506"/>
                  </a:lnTo>
                  <a:lnTo>
                    <a:pt x="33477" y="343966"/>
                  </a:lnTo>
                  <a:lnTo>
                    <a:pt x="32702" y="343966"/>
                  </a:lnTo>
                  <a:lnTo>
                    <a:pt x="33350" y="342696"/>
                  </a:lnTo>
                  <a:lnTo>
                    <a:pt x="33718" y="342696"/>
                  </a:lnTo>
                  <a:lnTo>
                    <a:pt x="34518" y="343966"/>
                  </a:lnTo>
                  <a:lnTo>
                    <a:pt x="35966" y="343966"/>
                  </a:lnTo>
                  <a:lnTo>
                    <a:pt x="34594" y="346506"/>
                  </a:lnTo>
                  <a:lnTo>
                    <a:pt x="48120" y="346506"/>
                  </a:lnTo>
                  <a:lnTo>
                    <a:pt x="50063" y="345236"/>
                  </a:lnTo>
                  <a:lnTo>
                    <a:pt x="57340" y="342696"/>
                  </a:lnTo>
                  <a:lnTo>
                    <a:pt x="59956" y="341426"/>
                  </a:lnTo>
                  <a:lnTo>
                    <a:pt x="61239" y="341426"/>
                  </a:lnTo>
                  <a:lnTo>
                    <a:pt x="62484" y="340156"/>
                  </a:lnTo>
                  <a:lnTo>
                    <a:pt x="66116" y="340156"/>
                  </a:lnTo>
                  <a:lnTo>
                    <a:pt x="67462" y="338886"/>
                  </a:lnTo>
                  <a:lnTo>
                    <a:pt x="68338" y="340156"/>
                  </a:lnTo>
                  <a:lnTo>
                    <a:pt x="69011" y="341426"/>
                  </a:lnTo>
                  <a:lnTo>
                    <a:pt x="69621" y="341426"/>
                  </a:lnTo>
                  <a:lnTo>
                    <a:pt x="70231" y="342696"/>
                  </a:lnTo>
                  <a:lnTo>
                    <a:pt x="70091" y="342696"/>
                  </a:lnTo>
                  <a:lnTo>
                    <a:pt x="70561" y="343966"/>
                  </a:lnTo>
                  <a:lnTo>
                    <a:pt x="71094" y="345236"/>
                  </a:lnTo>
                  <a:lnTo>
                    <a:pt x="71640" y="347776"/>
                  </a:lnTo>
                  <a:lnTo>
                    <a:pt x="71475" y="349046"/>
                  </a:lnTo>
                  <a:lnTo>
                    <a:pt x="71170" y="350316"/>
                  </a:lnTo>
                  <a:lnTo>
                    <a:pt x="70904" y="351586"/>
                  </a:lnTo>
                  <a:lnTo>
                    <a:pt x="70662" y="352856"/>
                  </a:lnTo>
                  <a:lnTo>
                    <a:pt x="72047" y="352856"/>
                  </a:lnTo>
                  <a:lnTo>
                    <a:pt x="72745" y="351586"/>
                  </a:lnTo>
                  <a:lnTo>
                    <a:pt x="73393" y="351586"/>
                  </a:lnTo>
                  <a:lnTo>
                    <a:pt x="73393" y="352856"/>
                  </a:lnTo>
                  <a:lnTo>
                    <a:pt x="71170" y="356666"/>
                  </a:lnTo>
                  <a:lnTo>
                    <a:pt x="72313" y="356666"/>
                  </a:lnTo>
                  <a:lnTo>
                    <a:pt x="72707" y="356082"/>
                  </a:lnTo>
                  <a:lnTo>
                    <a:pt x="72682" y="357263"/>
                  </a:lnTo>
                  <a:lnTo>
                    <a:pt x="71843" y="357898"/>
                  </a:lnTo>
                  <a:lnTo>
                    <a:pt x="71170" y="358698"/>
                  </a:lnTo>
                  <a:lnTo>
                    <a:pt x="70497" y="359549"/>
                  </a:lnTo>
                  <a:lnTo>
                    <a:pt x="70624" y="359829"/>
                  </a:lnTo>
                  <a:lnTo>
                    <a:pt x="71945" y="360629"/>
                  </a:lnTo>
                  <a:lnTo>
                    <a:pt x="72250" y="361429"/>
                  </a:lnTo>
                  <a:lnTo>
                    <a:pt x="72847" y="361022"/>
                  </a:lnTo>
                  <a:lnTo>
                    <a:pt x="73494" y="360629"/>
                  </a:lnTo>
                  <a:lnTo>
                    <a:pt x="74091" y="360070"/>
                  </a:lnTo>
                  <a:lnTo>
                    <a:pt x="74460" y="359422"/>
                  </a:lnTo>
                  <a:lnTo>
                    <a:pt x="75133" y="358305"/>
                  </a:lnTo>
                  <a:lnTo>
                    <a:pt x="75704" y="357060"/>
                  </a:lnTo>
                  <a:lnTo>
                    <a:pt x="76758" y="354863"/>
                  </a:lnTo>
                  <a:lnTo>
                    <a:pt x="75907" y="353656"/>
                  </a:lnTo>
                  <a:lnTo>
                    <a:pt x="74536" y="353707"/>
                  </a:lnTo>
                  <a:lnTo>
                    <a:pt x="74295" y="353860"/>
                  </a:lnTo>
                  <a:lnTo>
                    <a:pt x="73863" y="354025"/>
                  </a:lnTo>
                  <a:lnTo>
                    <a:pt x="73558" y="354380"/>
                  </a:lnTo>
                  <a:lnTo>
                    <a:pt x="73317" y="354698"/>
                  </a:lnTo>
                  <a:lnTo>
                    <a:pt x="73291" y="354126"/>
                  </a:lnTo>
                  <a:lnTo>
                    <a:pt x="74117" y="352818"/>
                  </a:lnTo>
                  <a:lnTo>
                    <a:pt x="74752" y="351586"/>
                  </a:lnTo>
                  <a:lnTo>
                    <a:pt x="75412" y="350316"/>
                  </a:lnTo>
                  <a:lnTo>
                    <a:pt x="75984" y="350316"/>
                  </a:lnTo>
                  <a:lnTo>
                    <a:pt x="76415" y="349046"/>
                  </a:lnTo>
                  <a:lnTo>
                    <a:pt x="75514" y="349046"/>
                  </a:lnTo>
                  <a:lnTo>
                    <a:pt x="74561" y="350316"/>
                  </a:lnTo>
                  <a:lnTo>
                    <a:pt x="73393" y="350316"/>
                  </a:lnTo>
                  <a:lnTo>
                    <a:pt x="74599" y="347776"/>
                  </a:lnTo>
                  <a:lnTo>
                    <a:pt x="75679" y="345236"/>
                  </a:lnTo>
                  <a:lnTo>
                    <a:pt x="75476" y="343966"/>
                  </a:lnTo>
                  <a:lnTo>
                    <a:pt x="74460" y="343966"/>
                  </a:lnTo>
                  <a:lnTo>
                    <a:pt x="75806" y="341426"/>
                  </a:lnTo>
                  <a:lnTo>
                    <a:pt x="77089" y="338886"/>
                  </a:lnTo>
                  <a:lnTo>
                    <a:pt x="77914" y="337616"/>
                  </a:lnTo>
                  <a:lnTo>
                    <a:pt x="78752" y="336346"/>
                  </a:lnTo>
                  <a:lnTo>
                    <a:pt x="79578" y="335076"/>
                  </a:lnTo>
                  <a:lnTo>
                    <a:pt x="80860" y="332536"/>
                  </a:lnTo>
                  <a:lnTo>
                    <a:pt x="82143" y="331266"/>
                  </a:lnTo>
                  <a:lnTo>
                    <a:pt x="83185" y="331266"/>
                  </a:lnTo>
                  <a:lnTo>
                    <a:pt x="82842" y="332536"/>
                  </a:lnTo>
                  <a:lnTo>
                    <a:pt x="82613" y="332536"/>
                  </a:lnTo>
                  <a:lnTo>
                    <a:pt x="81368" y="335076"/>
                  </a:lnTo>
                  <a:lnTo>
                    <a:pt x="80416" y="335076"/>
                  </a:lnTo>
                  <a:lnTo>
                    <a:pt x="79578" y="336346"/>
                  </a:lnTo>
                  <a:lnTo>
                    <a:pt x="79413" y="337578"/>
                  </a:lnTo>
                  <a:lnTo>
                    <a:pt x="81800" y="335076"/>
                  </a:lnTo>
                  <a:lnTo>
                    <a:pt x="83350" y="335076"/>
                  </a:lnTo>
                  <a:lnTo>
                    <a:pt x="83083" y="336346"/>
                  </a:lnTo>
                  <a:lnTo>
                    <a:pt x="82575" y="336346"/>
                  </a:lnTo>
                  <a:lnTo>
                    <a:pt x="82003" y="337616"/>
                  </a:lnTo>
                  <a:lnTo>
                    <a:pt x="81470" y="337616"/>
                  </a:lnTo>
                  <a:lnTo>
                    <a:pt x="81064" y="338886"/>
                  </a:lnTo>
                  <a:lnTo>
                    <a:pt x="80860" y="340156"/>
                  </a:lnTo>
                  <a:lnTo>
                    <a:pt x="81800" y="341426"/>
                  </a:lnTo>
                  <a:lnTo>
                    <a:pt x="82270" y="341426"/>
                  </a:lnTo>
                  <a:lnTo>
                    <a:pt x="83350" y="340156"/>
                  </a:lnTo>
                  <a:lnTo>
                    <a:pt x="84061" y="340156"/>
                  </a:lnTo>
                  <a:lnTo>
                    <a:pt x="84353" y="337616"/>
                  </a:lnTo>
                  <a:lnTo>
                    <a:pt x="85026" y="336346"/>
                  </a:lnTo>
                  <a:lnTo>
                    <a:pt x="85572" y="336346"/>
                  </a:lnTo>
                  <a:lnTo>
                    <a:pt x="85979" y="335076"/>
                  </a:lnTo>
                  <a:lnTo>
                    <a:pt x="86448" y="335076"/>
                  </a:lnTo>
                  <a:lnTo>
                    <a:pt x="85877" y="333806"/>
                  </a:lnTo>
                  <a:lnTo>
                    <a:pt x="85229" y="332536"/>
                  </a:lnTo>
                  <a:lnTo>
                    <a:pt x="84594" y="333806"/>
                  </a:lnTo>
                  <a:lnTo>
                    <a:pt x="83248" y="333806"/>
                  </a:lnTo>
                  <a:lnTo>
                    <a:pt x="83489" y="332536"/>
                  </a:lnTo>
                  <a:lnTo>
                    <a:pt x="84899" y="329996"/>
                  </a:lnTo>
                  <a:lnTo>
                    <a:pt x="87185" y="327456"/>
                  </a:lnTo>
                  <a:lnTo>
                    <a:pt x="87122" y="326186"/>
                  </a:lnTo>
                  <a:lnTo>
                    <a:pt x="84429" y="329996"/>
                  </a:lnTo>
                  <a:lnTo>
                    <a:pt x="84023" y="328726"/>
                  </a:lnTo>
                  <a:lnTo>
                    <a:pt x="84455" y="328726"/>
                  </a:lnTo>
                  <a:lnTo>
                    <a:pt x="85026" y="327456"/>
                  </a:lnTo>
                  <a:lnTo>
                    <a:pt x="85674" y="326186"/>
                  </a:lnTo>
                  <a:lnTo>
                    <a:pt x="86169" y="324916"/>
                  </a:lnTo>
                  <a:lnTo>
                    <a:pt x="86207" y="323646"/>
                  </a:lnTo>
                  <a:lnTo>
                    <a:pt x="87122" y="322376"/>
                  </a:lnTo>
                  <a:lnTo>
                    <a:pt x="88023" y="321106"/>
                  </a:lnTo>
                  <a:lnTo>
                    <a:pt x="88798" y="318566"/>
                  </a:lnTo>
                  <a:lnTo>
                    <a:pt x="89408" y="318566"/>
                  </a:lnTo>
                  <a:lnTo>
                    <a:pt x="89674" y="317296"/>
                  </a:lnTo>
                  <a:lnTo>
                    <a:pt x="90398" y="316026"/>
                  </a:lnTo>
                  <a:lnTo>
                    <a:pt x="91122" y="314756"/>
                  </a:lnTo>
                  <a:lnTo>
                    <a:pt x="91490" y="313486"/>
                  </a:lnTo>
                  <a:lnTo>
                    <a:pt x="93281" y="312216"/>
                  </a:lnTo>
                  <a:lnTo>
                    <a:pt x="93878" y="312216"/>
                  </a:lnTo>
                  <a:lnTo>
                    <a:pt x="93472" y="313486"/>
                  </a:lnTo>
                  <a:lnTo>
                    <a:pt x="93179" y="313486"/>
                  </a:lnTo>
                  <a:lnTo>
                    <a:pt x="92875" y="314756"/>
                  </a:lnTo>
                  <a:lnTo>
                    <a:pt x="92163" y="316026"/>
                  </a:lnTo>
                  <a:lnTo>
                    <a:pt x="91452" y="316026"/>
                  </a:lnTo>
                  <a:lnTo>
                    <a:pt x="90754" y="317296"/>
                  </a:lnTo>
                  <a:lnTo>
                    <a:pt x="90614" y="318566"/>
                  </a:lnTo>
                  <a:lnTo>
                    <a:pt x="92062" y="317296"/>
                  </a:lnTo>
                  <a:lnTo>
                    <a:pt x="92837" y="317296"/>
                  </a:lnTo>
                  <a:lnTo>
                    <a:pt x="92468" y="318566"/>
                  </a:lnTo>
                  <a:lnTo>
                    <a:pt x="92062" y="318566"/>
                  </a:lnTo>
                  <a:lnTo>
                    <a:pt x="91757" y="319836"/>
                  </a:lnTo>
                  <a:lnTo>
                    <a:pt x="91833" y="321106"/>
                  </a:lnTo>
                  <a:lnTo>
                    <a:pt x="92125" y="319836"/>
                  </a:lnTo>
                  <a:lnTo>
                    <a:pt x="94691" y="319836"/>
                  </a:lnTo>
                  <a:lnTo>
                    <a:pt x="94589" y="318566"/>
                  </a:lnTo>
                  <a:lnTo>
                    <a:pt x="94716" y="317296"/>
                  </a:lnTo>
                  <a:lnTo>
                    <a:pt x="94957" y="317296"/>
                  </a:lnTo>
                  <a:lnTo>
                    <a:pt x="95465" y="316026"/>
                  </a:lnTo>
                  <a:lnTo>
                    <a:pt x="96062" y="316026"/>
                  </a:lnTo>
                  <a:lnTo>
                    <a:pt x="96913" y="313486"/>
                  </a:lnTo>
                  <a:lnTo>
                    <a:pt x="95326" y="313486"/>
                  </a:lnTo>
                  <a:lnTo>
                    <a:pt x="95872" y="312216"/>
                  </a:lnTo>
                  <a:lnTo>
                    <a:pt x="96405" y="310946"/>
                  </a:lnTo>
                  <a:lnTo>
                    <a:pt x="97510" y="309676"/>
                  </a:lnTo>
                  <a:lnTo>
                    <a:pt x="98729" y="307136"/>
                  </a:lnTo>
                  <a:lnTo>
                    <a:pt x="98590" y="305866"/>
                  </a:lnTo>
                  <a:lnTo>
                    <a:pt x="97751" y="307136"/>
                  </a:lnTo>
                  <a:lnTo>
                    <a:pt x="96939" y="308406"/>
                  </a:lnTo>
                  <a:lnTo>
                    <a:pt x="95872" y="308406"/>
                  </a:lnTo>
                  <a:lnTo>
                    <a:pt x="95529" y="309676"/>
                  </a:lnTo>
                  <a:lnTo>
                    <a:pt x="95262" y="309676"/>
                  </a:lnTo>
                  <a:lnTo>
                    <a:pt x="95300" y="308406"/>
                  </a:lnTo>
                  <a:lnTo>
                    <a:pt x="95732" y="307136"/>
                  </a:lnTo>
                  <a:lnTo>
                    <a:pt x="96304" y="305866"/>
                  </a:lnTo>
                  <a:lnTo>
                    <a:pt x="96608" y="305866"/>
                  </a:lnTo>
                  <a:lnTo>
                    <a:pt x="96774" y="304596"/>
                  </a:lnTo>
                  <a:lnTo>
                    <a:pt x="97383" y="304596"/>
                  </a:lnTo>
                  <a:lnTo>
                    <a:pt x="96570" y="303326"/>
                  </a:lnTo>
                  <a:lnTo>
                    <a:pt x="97485" y="302056"/>
                  </a:lnTo>
                  <a:lnTo>
                    <a:pt x="100977" y="296976"/>
                  </a:lnTo>
                  <a:lnTo>
                    <a:pt x="101523" y="295706"/>
                  </a:lnTo>
                  <a:lnTo>
                    <a:pt x="101993" y="294436"/>
                  </a:lnTo>
                  <a:lnTo>
                    <a:pt x="102400" y="294436"/>
                  </a:lnTo>
                  <a:lnTo>
                    <a:pt x="102400" y="295706"/>
                  </a:lnTo>
                  <a:lnTo>
                    <a:pt x="102158" y="296976"/>
                  </a:lnTo>
                  <a:lnTo>
                    <a:pt x="101752" y="296976"/>
                  </a:lnTo>
                  <a:lnTo>
                    <a:pt x="101447" y="298246"/>
                  </a:lnTo>
                  <a:lnTo>
                    <a:pt x="100812" y="299516"/>
                  </a:lnTo>
                  <a:lnTo>
                    <a:pt x="101917" y="300786"/>
                  </a:lnTo>
                  <a:lnTo>
                    <a:pt x="103606" y="300786"/>
                  </a:lnTo>
                  <a:lnTo>
                    <a:pt x="104546" y="299516"/>
                  </a:lnTo>
                  <a:lnTo>
                    <a:pt x="104648" y="300786"/>
                  </a:lnTo>
                  <a:lnTo>
                    <a:pt x="102057" y="304596"/>
                  </a:lnTo>
                  <a:lnTo>
                    <a:pt x="101015" y="305866"/>
                  </a:lnTo>
                  <a:lnTo>
                    <a:pt x="100647" y="307136"/>
                  </a:lnTo>
                  <a:lnTo>
                    <a:pt x="101384" y="307136"/>
                  </a:lnTo>
                  <a:lnTo>
                    <a:pt x="102768" y="305866"/>
                  </a:lnTo>
                  <a:lnTo>
                    <a:pt x="102793" y="304596"/>
                  </a:lnTo>
                  <a:lnTo>
                    <a:pt x="104216" y="304596"/>
                  </a:lnTo>
                  <a:lnTo>
                    <a:pt x="103771" y="305866"/>
                  </a:lnTo>
                  <a:lnTo>
                    <a:pt x="103365" y="305866"/>
                  </a:lnTo>
                  <a:lnTo>
                    <a:pt x="102019" y="308406"/>
                  </a:lnTo>
                  <a:lnTo>
                    <a:pt x="103238" y="309676"/>
                  </a:lnTo>
                  <a:lnTo>
                    <a:pt x="103847" y="309676"/>
                  </a:lnTo>
                  <a:lnTo>
                    <a:pt x="105321" y="307136"/>
                  </a:lnTo>
                  <a:lnTo>
                    <a:pt x="105613" y="307695"/>
                  </a:lnTo>
                  <a:lnTo>
                    <a:pt x="105359" y="308406"/>
                  </a:lnTo>
                  <a:lnTo>
                    <a:pt x="104013" y="310946"/>
                  </a:lnTo>
                  <a:lnTo>
                    <a:pt x="102831" y="312216"/>
                  </a:lnTo>
                  <a:lnTo>
                    <a:pt x="101587" y="314756"/>
                  </a:lnTo>
                  <a:lnTo>
                    <a:pt x="101422" y="316026"/>
                  </a:lnTo>
                  <a:lnTo>
                    <a:pt x="102590" y="314756"/>
                  </a:lnTo>
                  <a:lnTo>
                    <a:pt x="104711" y="312216"/>
                  </a:lnTo>
                  <a:lnTo>
                    <a:pt x="105054" y="312216"/>
                  </a:lnTo>
                  <a:lnTo>
                    <a:pt x="104914" y="313486"/>
                  </a:lnTo>
                  <a:lnTo>
                    <a:pt x="104419" y="314756"/>
                  </a:lnTo>
                  <a:lnTo>
                    <a:pt x="103771" y="314756"/>
                  </a:lnTo>
                  <a:lnTo>
                    <a:pt x="102730" y="317296"/>
                  </a:lnTo>
                  <a:lnTo>
                    <a:pt x="103035" y="317296"/>
                  </a:lnTo>
                  <a:lnTo>
                    <a:pt x="105562" y="318566"/>
                  </a:lnTo>
                  <a:lnTo>
                    <a:pt x="106032" y="317296"/>
                  </a:lnTo>
                  <a:lnTo>
                    <a:pt x="106807" y="317296"/>
                  </a:lnTo>
                  <a:lnTo>
                    <a:pt x="107137" y="316026"/>
                  </a:lnTo>
                  <a:lnTo>
                    <a:pt x="107340" y="316026"/>
                  </a:lnTo>
                  <a:lnTo>
                    <a:pt x="108216" y="313486"/>
                  </a:lnTo>
                  <a:lnTo>
                    <a:pt x="109601" y="312216"/>
                  </a:lnTo>
                  <a:lnTo>
                    <a:pt x="107975" y="310946"/>
                  </a:lnTo>
                  <a:lnTo>
                    <a:pt x="105117" y="310946"/>
                  </a:lnTo>
                  <a:lnTo>
                    <a:pt x="105727" y="308406"/>
                  </a:lnTo>
                  <a:lnTo>
                    <a:pt x="105930" y="308267"/>
                  </a:lnTo>
                  <a:lnTo>
                    <a:pt x="105829" y="307136"/>
                  </a:lnTo>
                  <a:lnTo>
                    <a:pt x="105968" y="308241"/>
                  </a:lnTo>
                  <a:lnTo>
                    <a:pt x="107607" y="307136"/>
                  </a:lnTo>
                  <a:lnTo>
                    <a:pt x="108280" y="304596"/>
                  </a:lnTo>
                  <a:lnTo>
                    <a:pt x="107276" y="304596"/>
                  </a:lnTo>
                  <a:lnTo>
                    <a:pt x="107010" y="305866"/>
                  </a:lnTo>
                  <a:lnTo>
                    <a:pt x="105524" y="305866"/>
                  </a:lnTo>
                  <a:lnTo>
                    <a:pt x="105829" y="304596"/>
                  </a:lnTo>
                  <a:lnTo>
                    <a:pt x="106197" y="304596"/>
                  </a:lnTo>
                  <a:lnTo>
                    <a:pt x="106527" y="303326"/>
                  </a:lnTo>
                  <a:lnTo>
                    <a:pt x="106832" y="303326"/>
                  </a:lnTo>
                  <a:lnTo>
                    <a:pt x="107175" y="302056"/>
                  </a:lnTo>
                  <a:lnTo>
                    <a:pt x="107378" y="302056"/>
                  </a:lnTo>
                  <a:lnTo>
                    <a:pt x="107137" y="300786"/>
                  </a:lnTo>
                  <a:lnTo>
                    <a:pt x="106832" y="302056"/>
                  </a:lnTo>
                  <a:lnTo>
                    <a:pt x="105384" y="302056"/>
                  </a:lnTo>
                  <a:lnTo>
                    <a:pt x="105460" y="300786"/>
                  </a:lnTo>
                  <a:lnTo>
                    <a:pt x="106197" y="299516"/>
                  </a:lnTo>
                  <a:lnTo>
                    <a:pt x="107010" y="298246"/>
                  </a:lnTo>
                  <a:lnTo>
                    <a:pt x="107746" y="296976"/>
                  </a:lnTo>
                  <a:lnTo>
                    <a:pt x="107950" y="296976"/>
                  </a:lnTo>
                  <a:lnTo>
                    <a:pt x="108013" y="295706"/>
                  </a:lnTo>
                  <a:lnTo>
                    <a:pt x="105562" y="298246"/>
                  </a:lnTo>
                  <a:lnTo>
                    <a:pt x="105194" y="298246"/>
                  </a:lnTo>
                  <a:lnTo>
                    <a:pt x="105321" y="296976"/>
                  </a:lnTo>
                  <a:lnTo>
                    <a:pt x="105854" y="295706"/>
                  </a:lnTo>
                  <a:lnTo>
                    <a:pt x="106337" y="295706"/>
                  </a:lnTo>
                  <a:lnTo>
                    <a:pt x="106629" y="294436"/>
                  </a:lnTo>
                  <a:lnTo>
                    <a:pt x="106934" y="294436"/>
                  </a:lnTo>
                  <a:lnTo>
                    <a:pt x="107200" y="293166"/>
                  </a:lnTo>
                  <a:lnTo>
                    <a:pt x="106032" y="293166"/>
                  </a:lnTo>
                  <a:lnTo>
                    <a:pt x="105994" y="291896"/>
                  </a:lnTo>
                  <a:lnTo>
                    <a:pt x="104317" y="291896"/>
                  </a:lnTo>
                  <a:lnTo>
                    <a:pt x="103200" y="293166"/>
                  </a:lnTo>
                  <a:lnTo>
                    <a:pt x="103505" y="291896"/>
                  </a:lnTo>
                  <a:lnTo>
                    <a:pt x="103708" y="291896"/>
                  </a:lnTo>
                  <a:lnTo>
                    <a:pt x="106260" y="286816"/>
                  </a:lnTo>
                  <a:lnTo>
                    <a:pt x="106603" y="284276"/>
                  </a:lnTo>
                  <a:lnTo>
                    <a:pt x="107073" y="283006"/>
                  </a:lnTo>
                  <a:lnTo>
                    <a:pt x="107607" y="283006"/>
                  </a:lnTo>
                  <a:lnTo>
                    <a:pt x="108013" y="281736"/>
                  </a:lnTo>
                  <a:lnTo>
                    <a:pt x="108648" y="280466"/>
                  </a:lnTo>
                  <a:lnTo>
                    <a:pt x="109766" y="279196"/>
                  </a:lnTo>
                  <a:lnTo>
                    <a:pt x="111175" y="279196"/>
                  </a:lnTo>
                  <a:lnTo>
                    <a:pt x="110236" y="281736"/>
                  </a:lnTo>
                  <a:lnTo>
                    <a:pt x="109423" y="283006"/>
                  </a:lnTo>
                  <a:lnTo>
                    <a:pt x="108750" y="285546"/>
                  </a:lnTo>
                  <a:lnTo>
                    <a:pt x="108419" y="285546"/>
                  </a:lnTo>
                  <a:lnTo>
                    <a:pt x="108419" y="286816"/>
                  </a:lnTo>
                  <a:lnTo>
                    <a:pt x="109220" y="286816"/>
                  </a:lnTo>
                  <a:lnTo>
                    <a:pt x="110401" y="285546"/>
                  </a:lnTo>
                  <a:lnTo>
                    <a:pt x="110566" y="284276"/>
                  </a:lnTo>
                  <a:lnTo>
                    <a:pt x="111887" y="283006"/>
                  </a:lnTo>
                  <a:lnTo>
                    <a:pt x="112217" y="283006"/>
                  </a:lnTo>
                  <a:lnTo>
                    <a:pt x="111620" y="284276"/>
                  </a:lnTo>
                  <a:lnTo>
                    <a:pt x="111379" y="285546"/>
                  </a:lnTo>
                  <a:lnTo>
                    <a:pt x="111213" y="285546"/>
                  </a:lnTo>
                  <a:lnTo>
                    <a:pt x="111074" y="286816"/>
                  </a:lnTo>
                  <a:lnTo>
                    <a:pt x="111048" y="288086"/>
                  </a:lnTo>
                  <a:lnTo>
                    <a:pt x="112585" y="288086"/>
                  </a:lnTo>
                  <a:lnTo>
                    <a:pt x="113195" y="286816"/>
                  </a:lnTo>
                  <a:lnTo>
                    <a:pt x="113665" y="288086"/>
                  </a:lnTo>
                  <a:lnTo>
                    <a:pt x="113042" y="289394"/>
                  </a:lnTo>
                  <a:lnTo>
                    <a:pt x="112217" y="290626"/>
                  </a:lnTo>
                  <a:lnTo>
                    <a:pt x="111518" y="291896"/>
                  </a:lnTo>
                  <a:lnTo>
                    <a:pt x="110807" y="294436"/>
                  </a:lnTo>
                  <a:lnTo>
                    <a:pt x="111417" y="294436"/>
                  </a:lnTo>
                  <a:lnTo>
                    <a:pt x="111887" y="293166"/>
                  </a:lnTo>
                  <a:lnTo>
                    <a:pt x="112255" y="293166"/>
                  </a:lnTo>
                  <a:lnTo>
                    <a:pt x="112725" y="291896"/>
                  </a:lnTo>
                  <a:lnTo>
                    <a:pt x="113461" y="291896"/>
                  </a:lnTo>
                  <a:lnTo>
                    <a:pt x="113030" y="293166"/>
                  </a:lnTo>
                  <a:lnTo>
                    <a:pt x="112522" y="294436"/>
                  </a:lnTo>
                  <a:lnTo>
                    <a:pt x="112191" y="295706"/>
                  </a:lnTo>
                  <a:lnTo>
                    <a:pt x="112052" y="295706"/>
                  </a:lnTo>
                  <a:lnTo>
                    <a:pt x="112217" y="296976"/>
                  </a:lnTo>
                  <a:lnTo>
                    <a:pt x="113398" y="296976"/>
                  </a:lnTo>
                  <a:lnTo>
                    <a:pt x="114109" y="295706"/>
                  </a:lnTo>
                  <a:lnTo>
                    <a:pt x="114808" y="295706"/>
                  </a:lnTo>
                  <a:lnTo>
                    <a:pt x="115557" y="294436"/>
                  </a:lnTo>
                  <a:lnTo>
                    <a:pt x="114604" y="293166"/>
                  </a:lnTo>
                  <a:lnTo>
                    <a:pt x="115658" y="293166"/>
                  </a:lnTo>
                  <a:lnTo>
                    <a:pt x="115874" y="291896"/>
                  </a:lnTo>
                  <a:lnTo>
                    <a:pt x="116090" y="290626"/>
                  </a:lnTo>
                  <a:lnTo>
                    <a:pt x="116357" y="290626"/>
                  </a:lnTo>
                  <a:lnTo>
                    <a:pt x="116522" y="289356"/>
                  </a:lnTo>
                  <a:lnTo>
                    <a:pt x="116332" y="289356"/>
                  </a:lnTo>
                  <a:lnTo>
                    <a:pt x="116230" y="288086"/>
                  </a:lnTo>
                  <a:lnTo>
                    <a:pt x="114604" y="289356"/>
                  </a:lnTo>
                  <a:lnTo>
                    <a:pt x="114338" y="289356"/>
                  </a:lnTo>
                  <a:lnTo>
                    <a:pt x="115074" y="286816"/>
                  </a:lnTo>
                  <a:lnTo>
                    <a:pt x="115824" y="284276"/>
                  </a:lnTo>
                  <a:lnTo>
                    <a:pt x="116522" y="283006"/>
                  </a:lnTo>
                  <a:lnTo>
                    <a:pt x="115214" y="283006"/>
                  </a:lnTo>
                  <a:lnTo>
                    <a:pt x="115455" y="284276"/>
                  </a:lnTo>
                  <a:lnTo>
                    <a:pt x="114071" y="284276"/>
                  </a:lnTo>
                  <a:lnTo>
                    <a:pt x="114338" y="283006"/>
                  </a:lnTo>
                  <a:lnTo>
                    <a:pt x="115049" y="280466"/>
                  </a:lnTo>
                  <a:lnTo>
                    <a:pt x="112585" y="280466"/>
                  </a:lnTo>
                  <a:lnTo>
                    <a:pt x="112687" y="279196"/>
                  </a:lnTo>
                  <a:lnTo>
                    <a:pt x="113436" y="276656"/>
                  </a:lnTo>
                  <a:lnTo>
                    <a:pt x="113639" y="275386"/>
                  </a:lnTo>
                  <a:lnTo>
                    <a:pt x="113830" y="275386"/>
                  </a:lnTo>
                  <a:lnTo>
                    <a:pt x="113868" y="274116"/>
                  </a:lnTo>
                  <a:lnTo>
                    <a:pt x="114007" y="272846"/>
                  </a:lnTo>
                  <a:lnTo>
                    <a:pt x="113398" y="274116"/>
                  </a:lnTo>
                  <a:lnTo>
                    <a:pt x="112318" y="275386"/>
                  </a:lnTo>
                  <a:lnTo>
                    <a:pt x="112687" y="271576"/>
                  </a:lnTo>
                  <a:lnTo>
                    <a:pt x="112991" y="269036"/>
                  </a:lnTo>
                  <a:lnTo>
                    <a:pt x="114541" y="265226"/>
                  </a:lnTo>
                  <a:lnTo>
                    <a:pt x="116052" y="266496"/>
                  </a:lnTo>
                  <a:lnTo>
                    <a:pt x="116357" y="266496"/>
                  </a:lnTo>
                  <a:lnTo>
                    <a:pt x="116154" y="267766"/>
                  </a:lnTo>
                  <a:lnTo>
                    <a:pt x="115722" y="272846"/>
                  </a:lnTo>
                  <a:lnTo>
                    <a:pt x="116128" y="272846"/>
                  </a:lnTo>
                  <a:lnTo>
                    <a:pt x="116624" y="271576"/>
                  </a:lnTo>
                  <a:lnTo>
                    <a:pt x="117576" y="269036"/>
                  </a:lnTo>
                  <a:lnTo>
                    <a:pt x="118376" y="270306"/>
                  </a:lnTo>
                  <a:lnTo>
                    <a:pt x="117868" y="270306"/>
                  </a:lnTo>
                  <a:lnTo>
                    <a:pt x="117906" y="271576"/>
                  </a:lnTo>
                  <a:lnTo>
                    <a:pt x="117741" y="272846"/>
                  </a:lnTo>
                  <a:lnTo>
                    <a:pt x="118110" y="274116"/>
                  </a:lnTo>
                  <a:lnTo>
                    <a:pt x="118783" y="274116"/>
                  </a:lnTo>
                  <a:lnTo>
                    <a:pt x="119151" y="272846"/>
                  </a:lnTo>
                  <a:lnTo>
                    <a:pt x="120269" y="272846"/>
                  </a:lnTo>
                  <a:lnTo>
                    <a:pt x="120662" y="274116"/>
                  </a:lnTo>
                  <a:lnTo>
                    <a:pt x="120497" y="275386"/>
                  </a:lnTo>
                  <a:lnTo>
                    <a:pt x="118884" y="280466"/>
                  </a:lnTo>
                  <a:lnTo>
                    <a:pt x="118846" y="281736"/>
                  </a:lnTo>
                  <a:lnTo>
                    <a:pt x="119087" y="281736"/>
                  </a:lnTo>
                  <a:lnTo>
                    <a:pt x="120459" y="280466"/>
                  </a:lnTo>
                  <a:lnTo>
                    <a:pt x="119722" y="277926"/>
                  </a:lnTo>
                  <a:lnTo>
                    <a:pt x="122085" y="277926"/>
                  </a:lnTo>
                  <a:lnTo>
                    <a:pt x="121780" y="279196"/>
                  </a:lnTo>
                  <a:lnTo>
                    <a:pt x="121615" y="280466"/>
                  </a:lnTo>
                  <a:lnTo>
                    <a:pt x="121272" y="281736"/>
                  </a:lnTo>
                  <a:lnTo>
                    <a:pt x="120904" y="283006"/>
                  </a:lnTo>
                  <a:lnTo>
                    <a:pt x="123901" y="283006"/>
                  </a:lnTo>
                  <a:lnTo>
                    <a:pt x="124231" y="281736"/>
                  </a:lnTo>
                  <a:lnTo>
                    <a:pt x="124396" y="280466"/>
                  </a:lnTo>
                  <a:lnTo>
                    <a:pt x="124739" y="279196"/>
                  </a:lnTo>
                  <a:lnTo>
                    <a:pt x="125006" y="277926"/>
                  </a:lnTo>
                  <a:lnTo>
                    <a:pt x="124599" y="276656"/>
                  </a:lnTo>
                  <a:lnTo>
                    <a:pt x="123558" y="275386"/>
                  </a:lnTo>
                  <a:lnTo>
                    <a:pt x="121678" y="275386"/>
                  </a:lnTo>
                  <a:lnTo>
                    <a:pt x="121907" y="272846"/>
                  </a:lnTo>
                  <a:lnTo>
                    <a:pt x="122148" y="271576"/>
                  </a:lnTo>
                  <a:lnTo>
                    <a:pt x="122262" y="270306"/>
                  </a:lnTo>
                  <a:lnTo>
                    <a:pt x="122288" y="269036"/>
                  </a:lnTo>
                  <a:lnTo>
                    <a:pt x="121983" y="267766"/>
                  </a:lnTo>
                  <a:lnTo>
                    <a:pt x="120662" y="271576"/>
                  </a:lnTo>
                  <a:lnTo>
                    <a:pt x="120167" y="271576"/>
                  </a:lnTo>
                  <a:lnTo>
                    <a:pt x="119964" y="270306"/>
                  </a:lnTo>
                  <a:lnTo>
                    <a:pt x="119888" y="269036"/>
                  </a:lnTo>
                  <a:lnTo>
                    <a:pt x="119926" y="266496"/>
                  </a:lnTo>
                  <a:lnTo>
                    <a:pt x="119494" y="265226"/>
                  </a:lnTo>
                  <a:lnTo>
                    <a:pt x="118376" y="266496"/>
                  </a:lnTo>
                  <a:lnTo>
                    <a:pt x="117703" y="266496"/>
                  </a:lnTo>
                  <a:lnTo>
                    <a:pt x="117335" y="263956"/>
                  </a:lnTo>
                  <a:lnTo>
                    <a:pt x="117767" y="262686"/>
                  </a:lnTo>
                  <a:lnTo>
                    <a:pt x="117475" y="261416"/>
                  </a:lnTo>
                  <a:lnTo>
                    <a:pt x="116967" y="260146"/>
                  </a:lnTo>
                  <a:lnTo>
                    <a:pt x="116903" y="258876"/>
                  </a:lnTo>
                  <a:lnTo>
                    <a:pt x="116560" y="257606"/>
                  </a:lnTo>
                  <a:lnTo>
                    <a:pt x="116332" y="257606"/>
                  </a:lnTo>
                  <a:lnTo>
                    <a:pt x="116154" y="256336"/>
                  </a:lnTo>
                  <a:lnTo>
                    <a:pt x="115747" y="255066"/>
                  </a:lnTo>
                  <a:lnTo>
                    <a:pt x="115722" y="253796"/>
                  </a:lnTo>
                  <a:lnTo>
                    <a:pt x="115722" y="251256"/>
                  </a:lnTo>
                  <a:lnTo>
                    <a:pt x="115925" y="249986"/>
                  </a:lnTo>
                  <a:lnTo>
                    <a:pt x="116154" y="247446"/>
                  </a:lnTo>
                  <a:lnTo>
                    <a:pt x="116357" y="246176"/>
                  </a:lnTo>
                  <a:lnTo>
                    <a:pt x="116928" y="246176"/>
                  </a:lnTo>
                  <a:lnTo>
                    <a:pt x="116928" y="251256"/>
                  </a:lnTo>
                  <a:lnTo>
                    <a:pt x="117373" y="251256"/>
                  </a:lnTo>
                  <a:lnTo>
                    <a:pt x="119392" y="248716"/>
                  </a:lnTo>
                  <a:lnTo>
                    <a:pt x="119087" y="248716"/>
                  </a:lnTo>
                  <a:lnTo>
                    <a:pt x="118745" y="247446"/>
                  </a:lnTo>
                  <a:lnTo>
                    <a:pt x="119087" y="244906"/>
                  </a:lnTo>
                  <a:lnTo>
                    <a:pt x="119087" y="242366"/>
                  </a:lnTo>
                  <a:lnTo>
                    <a:pt x="116662" y="242366"/>
                  </a:lnTo>
                  <a:lnTo>
                    <a:pt x="117030" y="239826"/>
                  </a:lnTo>
                  <a:lnTo>
                    <a:pt x="117475" y="238556"/>
                  </a:lnTo>
                  <a:lnTo>
                    <a:pt x="117767" y="237286"/>
                  </a:lnTo>
                  <a:lnTo>
                    <a:pt x="117843" y="234746"/>
                  </a:lnTo>
                  <a:lnTo>
                    <a:pt x="117436" y="234746"/>
                  </a:lnTo>
                  <a:lnTo>
                    <a:pt x="116624" y="236016"/>
                  </a:lnTo>
                  <a:lnTo>
                    <a:pt x="116255" y="237286"/>
                  </a:lnTo>
                  <a:lnTo>
                    <a:pt x="115887" y="237286"/>
                  </a:lnTo>
                  <a:lnTo>
                    <a:pt x="115735" y="234746"/>
                  </a:lnTo>
                  <a:lnTo>
                    <a:pt x="115658" y="233476"/>
                  </a:lnTo>
                  <a:lnTo>
                    <a:pt x="116624" y="230936"/>
                  </a:lnTo>
                  <a:lnTo>
                    <a:pt x="118541" y="228396"/>
                  </a:lnTo>
                  <a:lnTo>
                    <a:pt x="119151" y="227126"/>
                  </a:lnTo>
                  <a:lnTo>
                    <a:pt x="119684" y="225856"/>
                  </a:lnTo>
                  <a:lnTo>
                    <a:pt x="120599" y="225856"/>
                  </a:lnTo>
                  <a:lnTo>
                    <a:pt x="121107" y="224586"/>
                  </a:lnTo>
                  <a:lnTo>
                    <a:pt x="121780" y="224586"/>
                  </a:lnTo>
                  <a:lnTo>
                    <a:pt x="121539" y="225856"/>
                  </a:lnTo>
                  <a:lnTo>
                    <a:pt x="121335" y="225856"/>
                  </a:lnTo>
                  <a:lnTo>
                    <a:pt x="120662" y="227126"/>
                  </a:lnTo>
                  <a:lnTo>
                    <a:pt x="120192" y="227126"/>
                  </a:lnTo>
                  <a:lnTo>
                    <a:pt x="119786" y="228396"/>
                  </a:lnTo>
                  <a:lnTo>
                    <a:pt x="119291" y="228396"/>
                  </a:lnTo>
                  <a:lnTo>
                    <a:pt x="119684" y="229666"/>
                  </a:lnTo>
                  <a:lnTo>
                    <a:pt x="120802" y="230936"/>
                  </a:lnTo>
                  <a:lnTo>
                    <a:pt x="121170" y="229666"/>
                  </a:lnTo>
                  <a:lnTo>
                    <a:pt x="122186" y="229666"/>
                  </a:lnTo>
                  <a:lnTo>
                    <a:pt x="122682" y="228396"/>
                  </a:lnTo>
                  <a:lnTo>
                    <a:pt x="123532" y="228396"/>
                  </a:lnTo>
                  <a:lnTo>
                    <a:pt x="123634" y="229666"/>
                  </a:lnTo>
                  <a:lnTo>
                    <a:pt x="123964" y="228396"/>
                  </a:lnTo>
                  <a:lnTo>
                    <a:pt x="124802" y="228396"/>
                  </a:lnTo>
                  <a:lnTo>
                    <a:pt x="125920" y="225856"/>
                  </a:lnTo>
                  <a:lnTo>
                    <a:pt x="126657" y="224586"/>
                  </a:lnTo>
                  <a:lnTo>
                    <a:pt x="127469" y="223316"/>
                  </a:lnTo>
                  <a:lnTo>
                    <a:pt x="127635" y="223316"/>
                  </a:lnTo>
                  <a:lnTo>
                    <a:pt x="126187" y="222046"/>
                  </a:lnTo>
                  <a:lnTo>
                    <a:pt x="123964" y="222046"/>
                  </a:lnTo>
                  <a:lnTo>
                    <a:pt x="123151" y="223316"/>
                  </a:lnTo>
                  <a:lnTo>
                    <a:pt x="122821" y="223316"/>
                  </a:lnTo>
                  <a:lnTo>
                    <a:pt x="122682" y="222046"/>
                  </a:lnTo>
                  <a:lnTo>
                    <a:pt x="123329" y="222046"/>
                  </a:lnTo>
                  <a:lnTo>
                    <a:pt x="123634" y="220776"/>
                  </a:lnTo>
                  <a:lnTo>
                    <a:pt x="124701" y="219506"/>
                  </a:lnTo>
                  <a:lnTo>
                    <a:pt x="125818" y="218236"/>
                  </a:lnTo>
                  <a:lnTo>
                    <a:pt x="126796" y="216966"/>
                  </a:lnTo>
                  <a:lnTo>
                    <a:pt x="127127" y="216966"/>
                  </a:lnTo>
                  <a:lnTo>
                    <a:pt x="127063" y="215696"/>
                  </a:lnTo>
                  <a:lnTo>
                    <a:pt x="125844" y="215696"/>
                  </a:lnTo>
                  <a:lnTo>
                    <a:pt x="123825" y="218236"/>
                  </a:lnTo>
                  <a:lnTo>
                    <a:pt x="122682" y="219506"/>
                  </a:lnTo>
                  <a:lnTo>
                    <a:pt x="122110" y="219506"/>
                  </a:lnTo>
                  <a:lnTo>
                    <a:pt x="122110" y="218236"/>
                  </a:lnTo>
                  <a:lnTo>
                    <a:pt x="123126" y="216966"/>
                  </a:lnTo>
                  <a:lnTo>
                    <a:pt x="123558" y="215696"/>
                  </a:lnTo>
                  <a:lnTo>
                    <a:pt x="124028" y="213156"/>
                  </a:lnTo>
                  <a:lnTo>
                    <a:pt x="125044" y="211886"/>
                  </a:lnTo>
                  <a:lnTo>
                    <a:pt x="126961" y="209346"/>
                  </a:lnTo>
                  <a:lnTo>
                    <a:pt x="128066" y="208076"/>
                  </a:lnTo>
                  <a:lnTo>
                    <a:pt x="129755" y="205536"/>
                  </a:lnTo>
                  <a:lnTo>
                    <a:pt x="131229" y="205536"/>
                  </a:lnTo>
                  <a:lnTo>
                    <a:pt x="130556" y="206806"/>
                  </a:lnTo>
                  <a:lnTo>
                    <a:pt x="130657" y="208076"/>
                  </a:lnTo>
                  <a:lnTo>
                    <a:pt x="129552" y="209346"/>
                  </a:lnTo>
                  <a:lnTo>
                    <a:pt x="128816" y="210616"/>
                  </a:lnTo>
                  <a:lnTo>
                    <a:pt x="130187" y="210616"/>
                  </a:lnTo>
                  <a:lnTo>
                    <a:pt x="130454" y="211886"/>
                  </a:lnTo>
                  <a:lnTo>
                    <a:pt x="130797" y="211886"/>
                  </a:lnTo>
                  <a:lnTo>
                    <a:pt x="131775" y="210616"/>
                  </a:lnTo>
                  <a:lnTo>
                    <a:pt x="134124" y="210616"/>
                  </a:lnTo>
                  <a:lnTo>
                    <a:pt x="135305" y="209346"/>
                  </a:lnTo>
                  <a:lnTo>
                    <a:pt x="135305" y="210616"/>
                  </a:lnTo>
                  <a:lnTo>
                    <a:pt x="135509" y="210616"/>
                  </a:lnTo>
                  <a:lnTo>
                    <a:pt x="134670" y="211886"/>
                  </a:lnTo>
                  <a:lnTo>
                    <a:pt x="134493" y="211886"/>
                  </a:lnTo>
                  <a:lnTo>
                    <a:pt x="132613" y="214426"/>
                  </a:lnTo>
                  <a:lnTo>
                    <a:pt x="131876" y="215696"/>
                  </a:lnTo>
                  <a:lnTo>
                    <a:pt x="130860" y="216966"/>
                  </a:lnTo>
                  <a:lnTo>
                    <a:pt x="130962" y="218236"/>
                  </a:lnTo>
                  <a:lnTo>
                    <a:pt x="133286" y="215696"/>
                  </a:lnTo>
                  <a:lnTo>
                    <a:pt x="134899" y="213156"/>
                  </a:lnTo>
                  <a:lnTo>
                    <a:pt x="138061" y="213156"/>
                  </a:lnTo>
                  <a:lnTo>
                    <a:pt x="137629" y="214426"/>
                  </a:lnTo>
                  <a:lnTo>
                    <a:pt x="137121" y="214426"/>
                  </a:lnTo>
                  <a:lnTo>
                    <a:pt x="135839" y="216966"/>
                  </a:lnTo>
                  <a:lnTo>
                    <a:pt x="135343" y="218236"/>
                  </a:lnTo>
                  <a:lnTo>
                    <a:pt x="138569" y="218236"/>
                  </a:lnTo>
                  <a:lnTo>
                    <a:pt x="140487" y="214426"/>
                  </a:lnTo>
                  <a:lnTo>
                    <a:pt x="140919" y="213156"/>
                  </a:lnTo>
                  <a:lnTo>
                    <a:pt x="141363" y="211886"/>
                  </a:lnTo>
                  <a:lnTo>
                    <a:pt x="136956" y="211886"/>
                  </a:lnTo>
                  <a:lnTo>
                    <a:pt x="136956" y="210616"/>
                  </a:lnTo>
                  <a:lnTo>
                    <a:pt x="138061" y="209346"/>
                  </a:lnTo>
                  <a:lnTo>
                    <a:pt x="139039" y="208076"/>
                  </a:lnTo>
                  <a:lnTo>
                    <a:pt x="139979" y="206806"/>
                  </a:lnTo>
                  <a:lnTo>
                    <a:pt x="140550" y="205536"/>
                  </a:lnTo>
                  <a:lnTo>
                    <a:pt x="140652" y="204266"/>
                  </a:lnTo>
                  <a:lnTo>
                    <a:pt x="139915" y="204266"/>
                  </a:lnTo>
                  <a:lnTo>
                    <a:pt x="138874" y="205536"/>
                  </a:lnTo>
                  <a:lnTo>
                    <a:pt x="137858" y="206806"/>
                  </a:lnTo>
                  <a:lnTo>
                    <a:pt x="136753" y="208076"/>
                  </a:lnTo>
                  <a:lnTo>
                    <a:pt x="135674" y="209346"/>
                  </a:lnTo>
                  <a:lnTo>
                    <a:pt x="135343" y="209346"/>
                  </a:lnTo>
                  <a:lnTo>
                    <a:pt x="134835" y="208076"/>
                  </a:lnTo>
                  <a:lnTo>
                    <a:pt x="135064" y="208076"/>
                  </a:lnTo>
                  <a:lnTo>
                    <a:pt x="135305" y="206806"/>
                  </a:lnTo>
                  <a:lnTo>
                    <a:pt x="135610" y="206806"/>
                  </a:lnTo>
                  <a:lnTo>
                    <a:pt x="136080" y="205536"/>
                  </a:lnTo>
                  <a:lnTo>
                    <a:pt x="136880" y="204266"/>
                  </a:lnTo>
                  <a:lnTo>
                    <a:pt x="136245" y="202996"/>
                  </a:lnTo>
                  <a:lnTo>
                    <a:pt x="133045" y="202996"/>
                  </a:lnTo>
                  <a:lnTo>
                    <a:pt x="132448" y="204266"/>
                  </a:lnTo>
                  <a:lnTo>
                    <a:pt x="131673" y="204266"/>
                  </a:lnTo>
                  <a:lnTo>
                    <a:pt x="131597" y="202996"/>
                  </a:lnTo>
                  <a:lnTo>
                    <a:pt x="132003" y="202996"/>
                  </a:lnTo>
                  <a:lnTo>
                    <a:pt x="132702" y="201726"/>
                  </a:lnTo>
                  <a:lnTo>
                    <a:pt x="133388" y="200456"/>
                  </a:lnTo>
                  <a:lnTo>
                    <a:pt x="134391" y="199186"/>
                  </a:lnTo>
                  <a:lnTo>
                    <a:pt x="134797" y="197916"/>
                  </a:lnTo>
                  <a:lnTo>
                    <a:pt x="134835" y="195376"/>
                  </a:lnTo>
                  <a:lnTo>
                    <a:pt x="133489" y="195376"/>
                  </a:lnTo>
                  <a:lnTo>
                    <a:pt x="133248" y="197916"/>
                  </a:lnTo>
                  <a:lnTo>
                    <a:pt x="131699" y="199186"/>
                  </a:lnTo>
                  <a:lnTo>
                    <a:pt x="129984" y="199186"/>
                  </a:lnTo>
                  <a:lnTo>
                    <a:pt x="130251" y="197916"/>
                  </a:lnTo>
                  <a:lnTo>
                    <a:pt x="130695" y="196646"/>
                  </a:lnTo>
                  <a:lnTo>
                    <a:pt x="130898" y="195376"/>
                  </a:lnTo>
                  <a:lnTo>
                    <a:pt x="130454" y="195376"/>
                  </a:lnTo>
                  <a:lnTo>
                    <a:pt x="129781" y="194106"/>
                  </a:lnTo>
                  <a:lnTo>
                    <a:pt x="130594" y="192836"/>
                  </a:lnTo>
                  <a:lnTo>
                    <a:pt x="131000" y="192836"/>
                  </a:lnTo>
                  <a:lnTo>
                    <a:pt x="131368" y="191566"/>
                  </a:lnTo>
                  <a:lnTo>
                    <a:pt x="131508" y="191566"/>
                  </a:lnTo>
                  <a:lnTo>
                    <a:pt x="133426" y="189026"/>
                  </a:lnTo>
                  <a:lnTo>
                    <a:pt x="133591" y="186486"/>
                  </a:lnTo>
                  <a:lnTo>
                    <a:pt x="135343" y="185216"/>
                  </a:lnTo>
                  <a:lnTo>
                    <a:pt x="135915" y="185216"/>
                  </a:lnTo>
                  <a:lnTo>
                    <a:pt x="135813" y="186486"/>
                  </a:lnTo>
                  <a:lnTo>
                    <a:pt x="134899" y="187756"/>
                  </a:lnTo>
                  <a:lnTo>
                    <a:pt x="134734" y="189026"/>
                  </a:lnTo>
                  <a:lnTo>
                    <a:pt x="135407" y="190296"/>
                  </a:lnTo>
                  <a:lnTo>
                    <a:pt x="136283" y="190296"/>
                  </a:lnTo>
                  <a:lnTo>
                    <a:pt x="136652" y="191566"/>
                  </a:lnTo>
                  <a:lnTo>
                    <a:pt x="137452" y="191566"/>
                  </a:lnTo>
                  <a:lnTo>
                    <a:pt x="137426" y="190296"/>
                  </a:lnTo>
                  <a:lnTo>
                    <a:pt x="138938" y="190296"/>
                  </a:lnTo>
                  <a:lnTo>
                    <a:pt x="139306" y="189026"/>
                  </a:lnTo>
                  <a:lnTo>
                    <a:pt x="140347" y="189026"/>
                  </a:lnTo>
                  <a:lnTo>
                    <a:pt x="140550" y="190296"/>
                  </a:lnTo>
                  <a:lnTo>
                    <a:pt x="139954" y="191566"/>
                  </a:lnTo>
                  <a:lnTo>
                    <a:pt x="139280" y="192836"/>
                  </a:lnTo>
                  <a:lnTo>
                    <a:pt x="138836" y="195376"/>
                  </a:lnTo>
                  <a:lnTo>
                    <a:pt x="138569" y="195376"/>
                  </a:lnTo>
                  <a:lnTo>
                    <a:pt x="138569" y="197916"/>
                  </a:lnTo>
                  <a:lnTo>
                    <a:pt x="139471" y="197916"/>
                  </a:lnTo>
                  <a:lnTo>
                    <a:pt x="140055" y="196646"/>
                  </a:lnTo>
                  <a:lnTo>
                    <a:pt x="141490" y="192836"/>
                  </a:lnTo>
                  <a:lnTo>
                    <a:pt x="142735" y="192836"/>
                  </a:lnTo>
                  <a:lnTo>
                    <a:pt x="142570" y="194106"/>
                  </a:lnTo>
                  <a:lnTo>
                    <a:pt x="141693" y="195376"/>
                  </a:lnTo>
                  <a:lnTo>
                    <a:pt x="141592" y="197916"/>
                  </a:lnTo>
                  <a:lnTo>
                    <a:pt x="144792" y="197916"/>
                  </a:lnTo>
                  <a:lnTo>
                    <a:pt x="145034" y="196646"/>
                  </a:lnTo>
                  <a:lnTo>
                    <a:pt x="145503" y="196646"/>
                  </a:lnTo>
                  <a:lnTo>
                    <a:pt x="145834" y="195376"/>
                  </a:lnTo>
                  <a:lnTo>
                    <a:pt x="144691" y="195376"/>
                  </a:lnTo>
                  <a:lnTo>
                    <a:pt x="144957" y="194106"/>
                  </a:lnTo>
                  <a:lnTo>
                    <a:pt x="145097" y="194106"/>
                  </a:lnTo>
                  <a:lnTo>
                    <a:pt x="145237" y="192836"/>
                  </a:lnTo>
                  <a:lnTo>
                    <a:pt x="145402" y="191566"/>
                  </a:lnTo>
                  <a:lnTo>
                    <a:pt x="144830" y="189026"/>
                  </a:lnTo>
                  <a:lnTo>
                    <a:pt x="143408" y="190296"/>
                  </a:lnTo>
                  <a:lnTo>
                    <a:pt x="141897" y="190296"/>
                  </a:lnTo>
                  <a:lnTo>
                    <a:pt x="141935" y="189026"/>
                  </a:lnTo>
                  <a:lnTo>
                    <a:pt x="142201" y="187756"/>
                  </a:lnTo>
                  <a:lnTo>
                    <a:pt x="142709" y="186486"/>
                  </a:lnTo>
                  <a:lnTo>
                    <a:pt x="142913" y="185216"/>
                  </a:lnTo>
                  <a:lnTo>
                    <a:pt x="143078" y="183946"/>
                  </a:lnTo>
                  <a:lnTo>
                    <a:pt x="142938" y="183946"/>
                  </a:lnTo>
                  <a:lnTo>
                    <a:pt x="142735" y="182676"/>
                  </a:lnTo>
                  <a:lnTo>
                    <a:pt x="142303" y="183946"/>
                  </a:lnTo>
                  <a:lnTo>
                    <a:pt x="141490" y="186486"/>
                  </a:lnTo>
                  <a:lnTo>
                    <a:pt x="141363" y="186486"/>
                  </a:lnTo>
                  <a:lnTo>
                    <a:pt x="141262" y="187756"/>
                  </a:lnTo>
                  <a:lnTo>
                    <a:pt x="140487" y="187756"/>
                  </a:lnTo>
                  <a:lnTo>
                    <a:pt x="140246" y="186486"/>
                  </a:lnTo>
                  <a:lnTo>
                    <a:pt x="140322" y="185216"/>
                  </a:lnTo>
                  <a:lnTo>
                    <a:pt x="140449" y="183946"/>
                  </a:lnTo>
                  <a:lnTo>
                    <a:pt x="140525" y="182676"/>
                  </a:lnTo>
                  <a:lnTo>
                    <a:pt x="140246" y="182676"/>
                  </a:lnTo>
                  <a:lnTo>
                    <a:pt x="139649" y="181406"/>
                  </a:lnTo>
                  <a:lnTo>
                    <a:pt x="138531" y="181406"/>
                  </a:lnTo>
                  <a:lnTo>
                    <a:pt x="137629" y="182676"/>
                  </a:lnTo>
                  <a:lnTo>
                    <a:pt x="136309" y="182676"/>
                  </a:lnTo>
                  <a:lnTo>
                    <a:pt x="136613" y="181406"/>
                  </a:lnTo>
                  <a:lnTo>
                    <a:pt x="136753" y="181406"/>
                  </a:lnTo>
                  <a:lnTo>
                    <a:pt x="137083" y="180136"/>
                  </a:lnTo>
                  <a:lnTo>
                    <a:pt x="137960" y="178866"/>
                  </a:lnTo>
                  <a:lnTo>
                    <a:pt x="137756" y="176326"/>
                  </a:lnTo>
                  <a:lnTo>
                    <a:pt x="137629" y="173786"/>
                  </a:lnTo>
                  <a:lnTo>
                    <a:pt x="137934" y="171246"/>
                  </a:lnTo>
                  <a:lnTo>
                    <a:pt x="138226" y="168706"/>
                  </a:lnTo>
                  <a:lnTo>
                    <a:pt x="139141" y="168706"/>
                  </a:lnTo>
                  <a:lnTo>
                    <a:pt x="139446" y="172516"/>
                  </a:lnTo>
                  <a:lnTo>
                    <a:pt x="139712" y="175056"/>
                  </a:lnTo>
                  <a:lnTo>
                    <a:pt x="140081" y="175056"/>
                  </a:lnTo>
                  <a:lnTo>
                    <a:pt x="140385" y="176326"/>
                  </a:lnTo>
                  <a:lnTo>
                    <a:pt x="140754" y="175056"/>
                  </a:lnTo>
                  <a:lnTo>
                    <a:pt x="141732" y="175056"/>
                  </a:lnTo>
                  <a:lnTo>
                    <a:pt x="142201" y="176326"/>
                  </a:lnTo>
                  <a:lnTo>
                    <a:pt x="143141" y="176326"/>
                  </a:lnTo>
                  <a:lnTo>
                    <a:pt x="143548" y="175056"/>
                  </a:lnTo>
                  <a:lnTo>
                    <a:pt x="144729" y="175056"/>
                  </a:lnTo>
                  <a:lnTo>
                    <a:pt x="144678" y="178866"/>
                  </a:lnTo>
                  <a:lnTo>
                    <a:pt x="144894" y="182676"/>
                  </a:lnTo>
                  <a:lnTo>
                    <a:pt x="145529" y="182676"/>
                  </a:lnTo>
                  <a:lnTo>
                    <a:pt x="145935" y="181406"/>
                  </a:lnTo>
                  <a:lnTo>
                    <a:pt x="145199" y="180136"/>
                  </a:lnTo>
                  <a:lnTo>
                    <a:pt x="146138" y="178866"/>
                  </a:lnTo>
                  <a:lnTo>
                    <a:pt x="146646" y="178866"/>
                  </a:lnTo>
                  <a:lnTo>
                    <a:pt x="146812" y="180136"/>
                  </a:lnTo>
                  <a:lnTo>
                    <a:pt x="146977" y="181406"/>
                  </a:lnTo>
                  <a:lnTo>
                    <a:pt x="147154" y="182676"/>
                  </a:lnTo>
                  <a:lnTo>
                    <a:pt x="148996" y="182676"/>
                  </a:lnTo>
                  <a:lnTo>
                    <a:pt x="149606" y="181406"/>
                  </a:lnTo>
                  <a:lnTo>
                    <a:pt x="149872" y="181406"/>
                  </a:lnTo>
                  <a:lnTo>
                    <a:pt x="149974" y="180136"/>
                  </a:lnTo>
                  <a:lnTo>
                    <a:pt x="149809" y="180136"/>
                  </a:lnTo>
                  <a:lnTo>
                    <a:pt x="148869" y="178866"/>
                  </a:lnTo>
                  <a:lnTo>
                    <a:pt x="148424" y="176326"/>
                  </a:lnTo>
                  <a:lnTo>
                    <a:pt x="148158" y="175056"/>
                  </a:lnTo>
                  <a:lnTo>
                    <a:pt x="146583" y="175056"/>
                  </a:lnTo>
                  <a:lnTo>
                    <a:pt x="145834" y="176326"/>
                  </a:lnTo>
                  <a:lnTo>
                    <a:pt x="145630" y="175056"/>
                  </a:lnTo>
                  <a:lnTo>
                    <a:pt x="145364" y="175056"/>
                  </a:lnTo>
                  <a:lnTo>
                    <a:pt x="145034" y="173786"/>
                  </a:lnTo>
                  <a:lnTo>
                    <a:pt x="144983" y="172516"/>
                  </a:lnTo>
                  <a:lnTo>
                    <a:pt x="144932" y="171246"/>
                  </a:lnTo>
                  <a:lnTo>
                    <a:pt x="144627" y="169976"/>
                  </a:lnTo>
                  <a:lnTo>
                    <a:pt x="144487" y="169976"/>
                  </a:lnTo>
                  <a:lnTo>
                    <a:pt x="144081" y="168706"/>
                  </a:lnTo>
                  <a:lnTo>
                    <a:pt x="143611" y="167436"/>
                  </a:lnTo>
                  <a:lnTo>
                    <a:pt x="143217" y="169976"/>
                  </a:lnTo>
                  <a:lnTo>
                    <a:pt x="144018" y="171246"/>
                  </a:lnTo>
                  <a:lnTo>
                    <a:pt x="143319" y="172516"/>
                  </a:lnTo>
                  <a:lnTo>
                    <a:pt x="142163" y="171246"/>
                  </a:lnTo>
                  <a:lnTo>
                    <a:pt x="142341" y="169976"/>
                  </a:lnTo>
                  <a:lnTo>
                    <a:pt x="141668" y="168706"/>
                  </a:lnTo>
                  <a:lnTo>
                    <a:pt x="141300" y="167436"/>
                  </a:lnTo>
                  <a:lnTo>
                    <a:pt x="139979" y="167436"/>
                  </a:lnTo>
                  <a:lnTo>
                    <a:pt x="139547" y="166166"/>
                  </a:lnTo>
                  <a:lnTo>
                    <a:pt x="139179" y="164896"/>
                  </a:lnTo>
                  <a:lnTo>
                    <a:pt x="138569" y="162356"/>
                  </a:lnTo>
                  <a:lnTo>
                    <a:pt x="138163" y="162356"/>
                  </a:lnTo>
                  <a:lnTo>
                    <a:pt x="137833" y="161086"/>
                  </a:lnTo>
                  <a:lnTo>
                    <a:pt x="137528" y="162356"/>
                  </a:lnTo>
                  <a:lnTo>
                    <a:pt x="137121" y="162356"/>
                  </a:lnTo>
                  <a:lnTo>
                    <a:pt x="137160" y="161086"/>
                  </a:lnTo>
                  <a:lnTo>
                    <a:pt x="136880" y="161086"/>
                  </a:lnTo>
                  <a:lnTo>
                    <a:pt x="136715" y="160731"/>
                  </a:lnTo>
                  <a:lnTo>
                    <a:pt x="136715" y="169976"/>
                  </a:lnTo>
                  <a:lnTo>
                    <a:pt x="136652" y="171246"/>
                  </a:lnTo>
                  <a:lnTo>
                    <a:pt x="136245" y="173786"/>
                  </a:lnTo>
                  <a:lnTo>
                    <a:pt x="135915" y="175056"/>
                  </a:lnTo>
                  <a:lnTo>
                    <a:pt x="135712" y="176326"/>
                  </a:lnTo>
                  <a:lnTo>
                    <a:pt x="135534" y="176326"/>
                  </a:lnTo>
                  <a:lnTo>
                    <a:pt x="134632" y="177596"/>
                  </a:lnTo>
                  <a:lnTo>
                    <a:pt x="133858" y="177596"/>
                  </a:lnTo>
                  <a:lnTo>
                    <a:pt x="134861" y="176326"/>
                  </a:lnTo>
                  <a:lnTo>
                    <a:pt x="134264" y="175056"/>
                  </a:lnTo>
                  <a:lnTo>
                    <a:pt x="134594" y="172516"/>
                  </a:lnTo>
                  <a:lnTo>
                    <a:pt x="134861" y="171246"/>
                  </a:lnTo>
                  <a:lnTo>
                    <a:pt x="134861" y="169976"/>
                  </a:lnTo>
                  <a:lnTo>
                    <a:pt x="135839" y="168706"/>
                  </a:lnTo>
                  <a:lnTo>
                    <a:pt x="136715" y="169976"/>
                  </a:lnTo>
                  <a:lnTo>
                    <a:pt x="136715" y="160731"/>
                  </a:lnTo>
                  <a:lnTo>
                    <a:pt x="136309" y="159816"/>
                  </a:lnTo>
                  <a:lnTo>
                    <a:pt x="135343" y="158546"/>
                  </a:lnTo>
                  <a:lnTo>
                    <a:pt x="135839" y="157276"/>
                  </a:lnTo>
                  <a:lnTo>
                    <a:pt x="136080" y="156006"/>
                  </a:lnTo>
                  <a:lnTo>
                    <a:pt x="135204" y="156006"/>
                  </a:lnTo>
                  <a:lnTo>
                    <a:pt x="135407" y="154736"/>
                  </a:lnTo>
                  <a:lnTo>
                    <a:pt x="135636" y="153466"/>
                  </a:lnTo>
                  <a:lnTo>
                    <a:pt x="136283" y="153466"/>
                  </a:lnTo>
                  <a:lnTo>
                    <a:pt x="136652" y="154736"/>
                  </a:lnTo>
                  <a:lnTo>
                    <a:pt x="136855" y="154736"/>
                  </a:lnTo>
                  <a:lnTo>
                    <a:pt x="137083" y="156006"/>
                  </a:lnTo>
                  <a:lnTo>
                    <a:pt x="137287" y="157276"/>
                  </a:lnTo>
                  <a:lnTo>
                    <a:pt x="137261" y="159816"/>
                  </a:lnTo>
                  <a:lnTo>
                    <a:pt x="138061" y="161086"/>
                  </a:lnTo>
                  <a:lnTo>
                    <a:pt x="139382" y="161086"/>
                  </a:lnTo>
                  <a:lnTo>
                    <a:pt x="139179" y="159816"/>
                  </a:lnTo>
                  <a:lnTo>
                    <a:pt x="139039" y="158546"/>
                  </a:lnTo>
                  <a:lnTo>
                    <a:pt x="138874" y="157276"/>
                  </a:lnTo>
                  <a:lnTo>
                    <a:pt x="139179" y="157276"/>
                  </a:lnTo>
                  <a:lnTo>
                    <a:pt x="139547" y="158546"/>
                  </a:lnTo>
                  <a:lnTo>
                    <a:pt x="139877" y="159816"/>
                  </a:lnTo>
                  <a:lnTo>
                    <a:pt x="140322" y="159816"/>
                  </a:lnTo>
                  <a:lnTo>
                    <a:pt x="140525" y="161086"/>
                  </a:lnTo>
                  <a:lnTo>
                    <a:pt x="142811" y="161086"/>
                  </a:lnTo>
                  <a:lnTo>
                    <a:pt x="142976" y="159816"/>
                  </a:lnTo>
                  <a:lnTo>
                    <a:pt x="143116" y="159816"/>
                  </a:lnTo>
                  <a:lnTo>
                    <a:pt x="143179" y="158546"/>
                  </a:lnTo>
                  <a:lnTo>
                    <a:pt x="144018" y="158546"/>
                  </a:lnTo>
                  <a:lnTo>
                    <a:pt x="144221" y="159816"/>
                  </a:lnTo>
                  <a:lnTo>
                    <a:pt x="144411" y="161086"/>
                  </a:lnTo>
                  <a:lnTo>
                    <a:pt x="144526" y="163626"/>
                  </a:lnTo>
                  <a:lnTo>
                    <a:pt x="145199" y="167436"/>
                  </a:lnTo>
                  <a:lnTo>
                    <a:pt x="146405" y="167436"/>
                  </a:lnTo>
                  <a:lnTo>
                    <a:pt x="146304" y="166166"/>
                  </a:lnTo>
                  <a:lnTo>
                    <a:pt x="146189" y="163626"/>
                  </a:lnTo>
                  <a:lnTo>
                    <a:pt x="146177" y="162356"/>
                  </a:lnTo>
                  <a:lnTo>
                    <a:pt x="147116" y="162356"/>
                  </a:lnTo>
                  <a:lnTo>
                    <a:pt x="147154" y="161086"/>
                  </a:lnTo>
                  <a:lnTo>
                    <a:pt x="146100" y="161086"/>
                  </a:lnTo>
                  <a:lnTo>
                    <a:pt x="146037" y="158546"/>
                  </a:lnTo>
                  <a:lnTo>
                    <a:pt x="145935" y="153466"/>
                  </a:lnTo>
                  <a:lnTo>
                    <a:pt x="145770" y="152196"/>
                  </a:lnTo>
                  <a:lnTo>
                    <a:pt x="144221" y="152196"/>
                  </a:lnTo>
                  <a:lnTo>
                    <a:pt x="144018" y="150926"/>
                  </a:lnTo>
                  <a:lnTo>
                    <a:pt x="143891" y="153466"/>
                  </a:lnTo>
                  <a:lnTo>
                    <a:pt x="143713" y="154736"/>
                  </a:lnTo>
                  <a:lnTo>
                    <a:pt x="143484" y="157276"/>
                  </a:lnTo>
                  <a:lnTo>
                    <a:pt x="142341" y="157276"/>
                  </a:lnTo>
                  <a:lnTo>
                    <a:pt x="141897" y="156006"/>
                  </a:lnTo>
                  <a:lnTo>
                    <a:pt x="141668" y="154736"/>
                  </a:lnTo>
                  <a:lnTo>
                    <a:pt x="141262" y="153466"/>
                  </a:lnTo>
                  <a:lnTo>
                    <a:pt x="141058" y="153466"/>
                  </a:lnTo>
                  <a:lnTo>
                    <a:pt x="140652" y="152196"/>
                  </a:lnTo>
                  <a:lnTo>
                    <a:pt x="139382" y="152196"/>
                  </a:lnTo>
                  <a:lnTo>
                    <a:pt x="138899" y="153466"/>
                  </a:lnTo>
                  <a:lnTo>
                    <a:pt x="138506" y="153466"/>
                  </a:lnTo>
                  <a:lnTo>
                    <a:pt x="138099" y="154736"/>
                  </a:lnTo>
                  <a:lnTo>
                    <a:pt x="137858" y="153466"/>
                  </a:lnTo>
                  <a:lnTo>
                    <a:pt x="137528" y="153466"/>
                  </a:lnTo>
                  <a:lnTo>
                    <a:pt x="136918" y="150926"/>
                  </a:lnTo>
                  <a:lnTo>
                    <a:pt x="136613" y="149656"/>
                  </a:lnTo>
                  <a:lnTo>
                    <a:pt x="136118" y="147116"/>
                  </a:lnTo>
                  <a:lnTo>
                    <a:pt x="134797" y="147116"/>
                  </a:lnTo>
                  <a:lnTo>
                    <a:pt x="134937" y="148386"/>
                  </a:lnTo>
                  <a:lnTo>
                    <a:pt x="135140" y="149656"/>
                  </a:lnTo>
                  <a:lnTo>
                    <a:pt x="135305" y="150926"/>
                  </a:lnTo>
                  <a:lnTo>
                    <a:pt x="134327" y="150926"/>
                  </a:lnTo>
                  <a:lnTo>
                    <a:pt x="134188" y="149656"/>
                  </a:lnTo>
                  <a:lnTo>
                    <a:pt x="133896" y="149656"/>
                  </a:lnTo>
                  <a:lnTo>
                    <a:pt x="133718" y="148551"/>
                  </a:lnTo>
                  <a:lnTo>
                    <a:pt x="133718" y="181406"/>
                  </a:lnTo>
                  <a:lnTo>
                    <a:pt x="132575" y="183946"/>
                  </a:lnTo>
                  <a:lnTo>
                    <a:pt x="131470" y="183946"/>
                  </a:lnTo>
                  <a:lnTo>
                    <a:pt x="131470" y="189026"/>
                  </a:lnTo>
                  <a:lnTo>
                    <a:pt x="131000" y="189026"/>
                  </a:lnTo>
                  <a:lnTo>
                    <a:pt x="130492" y="190296"/>
                  </a:lnTo>
                  <a:lnTo>
                    <a:pt x="130162" y="190296"/>
                  </a:lnTo>
                  <a:lnTo>
                    <a:pt x="129959" y="191566"/>
                  </a:lnTo>
                  <a:lnTo>
                    <a:pt x="129349" y="191566"/>
                  </a:lnTo>
                  <a:lnTo>
                    <a:pt x="129413" y="192836"/>
                  </a:lnTo>
                  <a:lnTo>
                    <a:pt x="129082" y="193141"/>
                  </a:lnTo>
                  <a:lnTo>
                    <a:pt x="129082" y="201726"/>
                  </a:lnTo>
                  <a:lnTo>
                    <a:pt x="128612" y="202996"/>
                  </a:lnTo>
                  <a:lnTo>
                    <a:pt x="128168" y="202996"/>
                  </a:lnTo>
                  <a:lnTo>
                    <a:pt x="127863" y="204266"/>
                  </a:lnTo>
                  <a:lnTo>
                    <a:pt x="127368" y="205536"/>
                  </a:lnTo>
                  <a:lnTo>
                    <a:pt x="126250" y="205536"/>
                  </a:lnTo>
                  <a:lnTo>
                    <a:pt x="125514" y="206806"/>
                  </a:lnTo>
                  <a:lnTo>
                    <a:pt x="125006" y="208076"/>
                  </a:lnTo>
                  <a:lnTo>
                    <a:pt x="124498" y="208076"/>
                  </a:lnTo>
                  <a:lnTo>
                    <a:pt x="124739" y="209346"/>
                  </a:lnTo>
                  <a:lnTo>
                    <a:pt x="125310" y="210616"/>
                  </a:lnTo>
                  <a:lnTo>
                    <a:pt x="124167" y="210616"/>
                  </a:lnTo>
                  <a:lnTo>
                    <a:pt x="123761" y="211886"/>
                  </a:lnTo>
                  <a:lnTo>
                    <a:pt x="123190" y="211886"/>
                  </a:lnTo>
                  <a:lnTo>
                    <a:pt x="122415" y="213156"/>
                  </a:lnTo>
                  <a:lnTo>
                    <a:pt x="122085" y="213156"/>
                  </a:lnTo>
                  <a:lnTo>
                    <a:pt x="122351" y="211886"/>
                  </a:lnTo>
                  <a:lnTo>
                    <a:pt x="122377" y="210616"/>
                  </a:lnTo>
                  <a:lnTo>
                    <a:pt x="122555" y="210616"/>
                  </a:lnTo>
                  <a:lnTo>
                    <a:pt x="123532" y="209346"/>
                  </a:lnTo>
                  <a:lnTo>
                    <a:pt x="124104" y="208076"/>
                  </a:lnTo>
                  <a:lnTo>
                    <a:pt x="124333" y="206806"/>
                  </a:lnTo>
                  <a:lnTo>
                    <a:pt x="125247" y="206806"/>
                  </a:lnTo>
                  <a:lnTo>
                    <a:pt x="125006" y="205536"/>
                  </a:lnTo>
                  <a:lnTo>
                    <a:pt x="125145" y="205536"/>
                  </a:lnTo>
                  <a:lnTo>
                    <a:pt x="125514" y="204266"/>
                  </a:lnTo>
                  <a:lnTo>
                    <a:pt x="127393" y="201726"/>
                  </a:lnTo>
                  <a:lnTo>
                    <a:pt x="129082" y="201726"/>
                  </a:lnTo>
                  <a:lnTo>
                    <a:pt x="129082" y="193141"/>
                  </a:lnTo>
                  <a:lnTo>
                    <a:pt x="128003" y="194106"/>
                  </a:lnTo>
                  <a:lnTo>
                    <a:pt x="127596" y="194106"/>
                  </a:lnTo>
                  <a:lnTo>
                    <a:pt x="127596" y="192836"/>
                  </a:lnTo>
                  <a:lnTo>
                    <a:pt x="127838" y="192836"/>
                  </a:lnTo>
                  <a:lnTo>
                    <a:pt x="128206" y="191566"/>
                  </a:lnTo>
                  <a:lnTo>
                    <a:pt x="128409" y="191566"/>
                  </a:lnTo>
                  <a:lnTo>
                    <a:pt x="129247" y="189026"/>
                  </a:lnTo>
                  <a:lnTo>
                    <a:pt x="130035" y="186486"/>
                  </a:lnTo>
                  <a:lnTo>
                    <a:pt x="130835" y="183946"/>
                  </a:lnTo>
                  <a:lnTo>
                    <a:pt x="131165" y="183946"/>
                  </a:lnTo>
                  <a:lnTo>
                    <a:pt x="131165" y="185216"/>
                  </a:lnTo>
                  <a:lnTo>
                    <a:pt x="130962" y="186486"/>
                  </a:lnTo>
                  <a:lnTo>
                    <a:pt x="130860" y="187756"/>
                  </a:lnTo>
                  <a:lnTo>
                    <a:pt x="131470" y="189026"/>
                  </a:lnTo>
                  <a:lnTo>
                    <a:pt x="131470" y="183946"/>
                  </a:lnTo>
                  <a:lnTo>
                    <a:pt x="131368" y="182676"/>
                  </a:lnTo>
                  <a:lnTo>
                    <a:pt x="132105" y="181406"/>
                  </a:lnTo>
                  <a:lnTo>
                    <a:pt x="132778" y="181406"/>
                  </a:lnTo>
                  <a:lnTo>
                    <a:pt x="133388" y="180136"/>
                  </a:lnTo>
                  <a:lnTo>
                    <a:pt x="133718" y="181406"/>
                  </a:lnTo>
                  <a:lnTo>
                    <a:pt x="133718" y="148551"/>
                  </a:lnTo>
                  <a:lnTo>
                    <a:pt x="133692" y="148386"/>
                  </a:lnTo>
                  <a:lnTo>
                    <a:pt x="133515" y="148386"/>
                  </a:lnTo>
                  <a:lnTo>
                    <a:pt x="133324" y="147116"/>
                  </a:lnTo>
                  <a:lnTo>
                    <a:pt x="131775" y="147116"/>
                  </a:lnTo>
                  <a:lnTo>
                    <a:pt x="130187" y="145846"/>
                  </a:lnTo>
                  <a:lnTo>
                    <a:pt x="124637" y="145846"/>
                  </a:lnTo>
                  <a:lnTo>
                    <a:pt x="122351" y="147116"/>
                  </a:lnTo>
                  <a:lnTo>
                    <a:pt x="120167" y="147116"/>
                  </a:lnTo>
                  <a:lnTo>
                    <a:pt x="120167" y="222046"/>
                  </a:lnTo>
                  <a:lnTo>
                    <a:pt x="118783" y="223316"/>
                  </a:lnTo>
                  <a:lnTo>
                    <a:pt x="118351" y="223316"/>
                  </a:lnTo>
                  <a:lnTo>
                    <a:pt x="119926" y="222046"/>
                  </a:lnTo>
                  <a:lnTo>
                    <a:pt x="120167" y="222046"/>
                  </a:lnTo>
                  <a:lnTo>
                    <a:pt x="120167" y="147116"/>
                  </a:lnTo>
                  <a:lnTo>
                    <a:pt x="114236" y="147116"/>
                  </a:lnTo>
                  <a:lnTo>
                    <a:pt x="111048" y="148386"/>
                  </a:lnTo>
                  <a:lnTo>
                    <a:pt x="109969" y="147116"/>
                  </a:lnTo>
                  <a:lnTo>
                    <a:pt x="108153" y="148386"/>
                  </a:lnTo>
                  <a:lnTo>
                    <a:pt x="98386" y="148386"/>
                  </a:lnTo>
                  <a:lnTo>
                    <a:pt x="98386" y="286816"/>
                  </a:lnTo>
                  <a:lnTo>
                    <a:pt x="97510" y="289356"/>
                  </a:lnTo>
                  <a:lnTo>
                    <a:pt x="97180" y="289356"/>
                  </a:lnTo>
                  <a:lnTo>
                    <a:pt x="97485" y="288086"/>
                  </a:lnTo>
                  <a:lnTo>
                    <a:pt x="97751" y="288086"/>
                  </a:lnTo>
                  <a:lnTo>
                    <a:pt x="98082" y="286816"/>
                  </a:lnTo>
                  <a:lnTo>
                    <a:pt x="98386" y="286816"/>
                  </a:lnTo>
                  <a:lnTo>
                    <a:pt x="98386" y="148386"/>
                  </a:lnTo>
                  <a:lnTo>
                    <a:pt x="97790" y="148386"/>
                  </a:lnTo>
                  <a:lnTo>
                    <a:pt x="97790" y="233476"/>
                  </a:lnTo>
                  <a:lnTo>
                    <a:pt x="97078" y="234746"/>
                  </a:lnTo>
                  <a:lnTo>
                    <a:pt x="96164" y="233476"/>
                  </a:lnTo>
                  <a:lnTo>
                    <a:pt x="97790" y="233476"/>
                  </a:lnTo>
                  <a:lnTo>
                    <a:pt x="97790" y="148386"/>
                  </a:lnTo>
                  <a:lnTo>
                    <a:pt x="96977" y="148386"/>
                  </a:lnTo>
                  <a:lnTo>
                    <a:pt x="96977" y="224510"/>
                  </a:lnTo>
                  <a:lnTo>
                    <a:pt x="96977" y="224637"/>
                  </a:lnTo>
                  <a:lnTo>
                    <a:pt x="96164" y="225856"/>
                  </a:lnTo>
                  <a:lnTo>
                    <a:pt x="95872" y="225107"/>
                  </a:lnTo>
                  <a:lnTo>
                    <a:pt x="95872" y="228396"/>
                  </a:lnTo>
                  <a:lnTo>
                    <a:pt x="95694" y="228396"/>
                  </a:lnTo>
                  <a:lnTo>
                    <a:pt x="95491" y="229666"/>
                  </a:lnTo>
                  <a:lnTo>
                    <a:pt x="94551" y="229666"/>
                  </a:lnTo>
                  <a:lnTo>
                    <a:pt x="94526" y="228396"/>
                  </a:lnTo>
                  <a:lnTo>
                    <a:pt x="94653" y="227126"/>
                  </a:lnTo>
                  <a:lnTo>
                    <a:pt x="95669" y="227126"/>
                  </a:lnTo>
                  <a:lnTo>
                    <a:pt x="95872" y="228396"/>
                  </a:lnTo>
                  <a:lnTo>
                    <a:pt x="95872" y="225107"/>
                  </a:lnTo>
                  <a:lnTo>
                    <a:pt x="94691" y="222046"/>
                  </a:lnTo>
                  <a:lnTo>
                    <a:pt x="96367" y="223316"/>
                  </a:lnTo>
                  <a:lnTo>
                    <a:pt x="96977" y="224510"/>
                  </a:lnTo>
                  <a:lnTo>
                    <a:pt x="96977" y="148386"/>
                  </a:lnTo>
                  <a:lnTo>
                    <a:pt x="94449" y="148386"/>
                  </a:lnTo>
                  <a:lnTo>
                    <a:pt x="93103" y="147548"/>
                  </a:lnTo>
                  <a:lnTo>
                    <a:pt x="93103" y="229666"/>
                  </a:lnTo>
                  <a:lnTo>
                    <a:pt x="92671" y="229666"/>
                  </a:lnTo>
                  <a:lnTo>
                    <a:pt x="92367" y="230936"/>
                  </a:lnTo>
                  <a:lnTo>
                    <a:pt x="92100" y="230936"/>
                  </a:lnTo>
                  <a:lnTo>
                    <a:pt x="91859" y="229666"/>
                  </a:lnTo>
                  <a:lnTo>
                    <a:pt x="91732" y="229666"/>
                  </a:lnTo>
                  <a:lnTo>
                    <a:pt x="91757" y="228396"/>
                  </a:lnTo>
                  <a:lnTo>
                    <a:pt x="92735" y="228396"/>
                  </a:lnTo>
                  <a:lnTo>
                    <a:pt x="93103" y="229666"/>
                  </a:lnTo>
                  <a:lnTo>
                    <a:pt x="93103" y="147548"/>
                  </a:lnTo>
                  <a:lnTo>
                    <a:pt x="92976" y="147472"/>
                  </a:lnTo>
                  <a:lnTo>
                    <a:pt x="92976" y="224586"/>
                  </a:lnTo>
                  <a:lnTo>
                    <a:pt x="92773" y="224586"/>
                  </a:lnTo>
                  <a:lnTo>
                    <a:pt x="92125" y="225856"/>
                  </a:lnTo>
                  <a:lnTo>
                    <a:pt x="91427" y="225856"/>
                  </a:lnTo>
                  <a:lnTo>
                    <a:pt x="90652" y="224586"/>
                  </a:lnTo>
                  <a:lnTo>
                    <a:pt x="91160" y="224586"/>
                  </a:lnTo>
                  <a:lnTo>
                    <a:pt x="91427" y="223316"/>
                  </a:lnTo>
                  <a:lnTo>
                    <a:pt x="92735" y="223316"/>
                  </a:lnTo>
                  <a:lnTo>
                    <a:pt x="92976" y="224586"/>
                  </a:lnTo>
                  <a:lnTo>
                    <a:pt x="92976" y="147472"/>
                  </a:lnTo>
                  <a:lnTo>
                    <a:pt x="92430" y="147116"/>
                  </a:lnTo>
                  <a:lnTo>
                    <a:pt x="90449" y="147116"/>
                  </a:lnTo>
                  <a:lnTo>
                    <a:pt x="87896" y="145846"/>
                  </a:lnTo>
                  <a:lnTo>
                    <a:pt x="86779" y="145846"/>
                  </a:lnTo>
                  <a:lnTo>
                    <a:pt x="86779" y="224586"/>
                  </a:lnTo>
                  <a:lnTo>
                    <a:pt x="85496" y="224586"/>
                  </a:lnTo>
                  <a:lnTo>
                    <a:pt x="85699" y="223316"/>
                  </a:lnTo>
                  <a:lnTo>
                    <a:pt x="86512" y="223316"/>
                  </a:lnTo>
                  <a:lnTo>
                    <a:pt x="86779" y="224586"/>
                  </a:lnTo>
                  <a:lnTo>
                    <a:pt x="86779" y="145846"/>
                  </a:lnTo>
                  <a:lnTo>
                    <a:pt x="86245" y="145846"/>
                  </a:lnTo>
                  <a:lnTo>
                    <a:pt x="85166" y="145046"/>
                  </a:lnTo>
                  <a:lnTo>
                    <a:pt x="85166" y="173786"/>
                  </a:lnTo>
                  <a:lnTo>
                    <a:pt x="84150" y="173786"/>
                  </a:lnTo>
                  <a:lnTo>
                    <a:pt x="83616" y="172516"/>
                  </a:lnTo>
                  <a:lnTo>
                    <a:pt x="85166" y="173786"/>
                  </a:lnTo>
                  <a:lnTo>
                    <a:pt x="85166" y="145046"/>
                  </a:lnTo>
                  <a:lnTo>
                    <a:pt x="82842" y="143306"/>
                  </a:lnTo>
                  <a:lnTo>
                    <a:pt x="79375" y="140766"/>
                  </a:lnTo>
                  <a:lnTo>
                    <a:pt x="78397" y="140766"/>
                  </a:lnTo>
                  <a:lnTo>
                    <a:pt x="76619" y="138226"/>
                  </a:lnTo>
                  <a:lnTo>
                    <a:pt x="76377" y="138226"/>
                  </a:lnTo>
                  <a:lnTo>
                    <a:pt x="76517" y="136956"/>
                  </a:lnTo>
                  <a:lnTo>
                    <a:pt x="77152" y="136956"/>
                  </a:lnTo>
                  <a:lnTo>
                    <a:pt x="78105" y="138226"/>
                  </a:lnTo>
                  <a:lnTo>
                    <a:pt x="78600" y="139496"/>
                  </a:lnTo>
                  <a:lnTo>
                    <a:pt x="80962" y="140766"/>
                  </a:lnTo>
                  <a:lnTo>
                    <a:pt x="81330" y="139496"/>
                  </a:lnTo>
                  <a:lnTo>
                    <a:pt x="81267" y="135686"/>
                  </a:lnTo>
                  <a:lnTo>
                    <a:pt x="82003" y="135686"/>
                  </a:lnTo>
                  <a:lnTo>
                    <a:pt x="82207" y="136956"/>
                  </a:lnTo>
                  <a:lnTo>
                    <a:pt x="82435" y="136956"/>
                  </a:lnTo>
                  <a:lnTo>
                    <a:pt x="82842" y="138226"/>
                  </a:lnTo>
                  <a:lnTo>
                    <a:pt x="83654" y="139496"/>
                  </a:lnTo>
                  <a:lnTo>
                    <a:pt x="84759" y="138226"/>
                  </a:lnTo>
                  <a:lnTo>
                    <a:pt x="84632" y="136956"/>
                  </a:lnTo>
                  <a:lnTo>
                    <a:pt x="83820" y="136956"/>
                  </a:lnTo>
                  <a:lnTo>
                    <a:pt x="82638" y="135686"/>
                  </a:lnTo>
                  <a:lnTo>
                    <a:pt x="82575" y="134416"/>
                  </a:lnTo>
                  <a:lnTo>
                    <a:pt x="81864" y="133146"/>
                  </a:lnTo>
                  <a:lnTo>
                    <a:pt x="81559" y="131876"/>
                  </a:lnTo>
                  <a:lnTo>
                    <a:pt x="81368" y="131876"/>
                  </a:lnTo>
                  <a:lnTo>
                    <a:pt x="82435" y="129336"/>
                  </a:lnTo>
                  <a:lnTo>
                    <a:pt x="80962" y="129336"/>
                  </a:lnTo>
                  <a:lnTo>
                    <a:pt x="80454" y="128066"/>
                  </a:lnTo>
                  <a:lnTo>
                    <a:pt x="80314" y="128066"/>
                  </a:lnTo>
                  <a:lnTo>
                    <a:pt x="80416" y="126796"/>
                  </a:lnTo>
                  <a:lnTo>
                    <a:pt x="81394" y="126796"/>
                  </a:lnTo>
                  <a:lnTo>
                    <a:pt x="81800" y="128066"/>
                  </a:lnTo>
                  <a:lnTo>
                    <a:pt x="83350" y="128066"/>
                  </a:lnTo>
                  <a:lnTo>
                    <a:pt x="84391" y="129336"/>
                  </a:lnTo>
                  <a:lnTo>
                    <a:pt x="85369" y="129336"/>
                  </a:lnTo>
                  <a:lnTo>
                    <a:pt x="86575" y="128066"/>
                  </a:lnTo>
                  <a:lnTo>
                    <a:pt x="86982" y="128066"/>
                  </a:lnTo>
                  <a:lnTo>
                    <a:pt x="87122" y="126796"/>
                  </a:lnTo>
                  <a:lnTo>
                    <a:pt x="88023" y="126796"/>
                  </a:lnTo>
                  <a:lnTo>
                    <a:pt x="88696" y="128066"/>
                  </a:lnTo>
                  <a:lnTo>
                    <a:pt x="89674" y="128066"/>
                  </a:lnTo>
                  <a:lnTo>
                    <a:pt x="90106" y="129336"/>
                  </a:lnTo>
                  <a:lnTo>
                    <a:pt x="91160" y="128066"/>
                  </a:lnTo>
                  <a:lnTo>
                    <a:pt x="91859" y="128066"/>
                  </a:lnTo>
                  <a:lnTo>
                    <a:pt x="92430" y="129336"/>
                  </a:lnTo>
                  <a:lnTo>
                    <a:pt x="92570" y="128066"/>
                  </a:lnTo>
                  <a:lnTo>
                    <a:pt x="91490" y="126796"/>
                  </a:lnTo>
                  <a:lnTo>
                    <a:pt x="89471" y="126796"/>
                  </a:lnTo>
                  <a:lnTo>
                    <a:pt x="88696" y="125526"/>
                  </a:lnTo>
                  <a:lnTo>
                    <a:pt x="87249" y="124256"/>
                  </a:lnTo>
                  <a:lnTo>
                    <a:pt x="84658" y="122986"/>
                  </a:lnTo>
                  <a:lnTo>
                    <a:pt x="83388" y="121716"/>
                  </a:lnTo>
                  <a:lnTo>
                    <a:pt x="83883" y="119176"/>
                  </a:lnTo>
                  <a:lnTo>
                    <a:pt x="83489" y="119176"/>
                  </a:lnTo>
                  <a:lnTo>
                    <a:pt x="83248" y="117906"/>
                  </a:lnTo>
                  <a:lnTo>
                    <a:pt x="83781" y="117906"/>
                  </a:lnTo>
                  <a:lnTo>
                    <a:pt x="85064" y="119176"/>
                  </a:lnTo>
                  <a:lnTo>
                    <a:pt x="86004" y="119176"/>
                  </a:lnTo>
                  <a:lnTo>
                    <a:pt x="86880" y="117906"/>
                  </a:lnTo>
                  <a:lnTo>
                    <a:pt x="87820" y="116636"/>
                  </a:lnTo>
                  <a:lnTo>
                    <a:pt x="87998" y="115366"/>
                  </a:lnTo>
                  <a:lnTo>
                    <a:pt x="87287" y="114096"/>
                  </a:lnTo>
                  <a:lnTo>
                    <a:pt x="87122" y="112826"/>
                  </a:lnTo>
                  <a:lnTo>
                    <a:pt x="87426" y="112826"/>
                  </a:lnTo>
                  <a:lnTo>
                    <a:pt x="88468" y="114096"/>
                  </a:lnTo>
                  <a:lnTo>
                    <a:pt x="89242" y="114096"/>
                  </a:lnTo>
                  <a:lnTo>
                    <a:pt x="89103" y="112826"/>
                  </a:lnTo>
                  <a:lnTo>
                    <a:pt x="87515" y="111556"/>
                  </a:lnTo>
                  <a:lnTo>
                    <a:pt x="86817" y="110286"/>
                  </a:lnTo>
                  <a:lnTo>
                    <a:pt x="86677" y="110286"/>
                  </a:lnTo>
                  <a:lnTo>
                    <a:pt x="86817" y="109016"/>
                  </a:lnTo>
                  <a:lnTo>
                    <a:pt x="87820" y="109016"/>
                  </a:lnTo>
                  <a:lnTo>
                    <a:pt x="87896" y="107746"/>
                  </a:lnTo>
                  <a:lnTo>
                    <a:pt x="87122" y="107746"/>
                  </a:lnTo>
                  <a:lnTo>
                    <a:pt x="86575" y="106476"/>
                  </a:lnTo>
                  <a:lnTo>
                    <a:pt x="86309" y="106476"/>
                  </a:lnTo>
                  <a:lnTo>
                    <a:pt x="86918" y="105206"/>
                  </a:lnTo>
                  <a:lnTo>
                    <a:pt x="86614" y="103936"/>
                  </a:lnTo>
                  <a:lnTo>
                    <a:pt x="89509" y="103936"/>
                  </a:lnTo>
                  <a:lnTo>
                    <a:pt x="90690" y="105206"/>
                  </a:lnTo>
                  <a:lnTo>
                    <a:pt x="92633" y="105206"/>
                  </a:lnTo>
                  <a:lnTo>
                    <a:pt x="93573" y="103936"/>
                  </a:lnTo>
                  <a:lnTo>
                    <a:pt x="94348" y="103936"/>
                  </a:lnTo>
                  <a:lnTo>
                    <a:pt x="94919" y="102666"/>
                  </a:lnTo>
                  <a:lnTo>
                    <a:pt x="96100" y="101396"/>
                  </a:lnTo>
                  <a:lnTo>
                    <a:pt x="93954" y="101396"/>
                  </a:lnTo>
                  <a:lnTo>
                    <a:pt x="93141" y="100126"/>
                  </a:lnTo>
                  <a:lnTo>
                    <a:pt x="92303" y="100126"/>
                  </a:lnTo>
                  <a:lnTo>
                    <a:pt x="91859" y="98856"/>
                  </a:lnTo>
                  <a:lnTo>
                    <a:pt x="91452" y="98856"/>
                  </a:lnTo>
                  <a:lnTo>
                    <a:pt x="90690" y="97586"/>
                  </a:lnTo>
                  <a:lnTo>
                    <a:pt x="90817" y="96316"/>
                  </a:lnTo>
                  <a:lnTo>
                    <a:pt x="90411" y="96316"/>
                  </a:lnTo>
                  <a:lnTo>
                    <a:pt x="90246" y="95046"/>
                  </a:lnTo>
                  <a:lnTo>
                    <a:pt x="92671" y="95046"/>
                  </a:lnTo>
                  <a:lnTo>
                    <a:pt x="93980" y="96316"/>
                  </a:lnTo>
                  <a:lnTo>
                    <a:pt x="94449" y="96316"/>
                  </a:lnTo>
                  <a:lnTo>
                    <a:pt x="95529" y="95046"/>
                  </a:lnTo>
                  <a:lnTo>
                    <a:pt x="97485" y="95046"/>
                  </a:lnTo>
                  <a:lnTo>
                    <a:pt x="97282" y="91236"/>
                  </a:lnTo>
                  <a:lnTo>
                    <a:pt x="97955" y="91236"/>
                  </a:lnTo>
                  <a:lnTo>
                    <a:pt x="96913" y="88696"/>
                  </a:lnTo>
                  <a:lnTo>
                    <a:pt x="97612" y="87426"/>
                  </a:lnTo>
                  <a:lnTo>
                    <a:pt x="105664" y="87426"/>
                  </a:lnTo>
                  <a:lnTo>
                    <a:pt x="107607" y="88696"/>
                  </a:lnTo>
                  <a:lnTo>
                    <a:pt x="109893" y="88696"/>
                  </a:lnTo>
                  <a:lnTo>
                    <a:pt x="110197" y="91236"/>
                  </a:lnTo>
                  <a:lnTo>
                    <a:pt x="111683" y="91236"/>
                  </a:lnTo>
                  <a:lnTo>
                    <a:pt x="112090" y="92506"/>
                  </a:lnTo>
                  <a:lnTo>
                    <a:pt x="111683" y="93776"/>
                  </a:lnTo>
                  <a:lnTo>
                    <a:pt x="110769" y="93776"/>
                  </a:lnTo>
                  <a:lnTo>
                    <a:pt x="109194" y="92506"/>
                  </a:lnTo>
                  <a:lnTo>
                    <a:pt x="107683" y="91236"/>
                  </a:lnTo>
                  <a:lnTo>
                    <a:pt x="103873" y="91236"/>
                  </a:lnTo>
                  <a:lnTo>
                    <a:pt x="103238" y="92506"/>
                  </a:lnTo>
                  <a:lnTo>
                    <a:pt x="102400" y="92506"/>
                  </a:lnTo>
                  <a:lnTo>
                    <a:pt x="101854" y="93776"/>
                  </a:lnTo>
                  <a:lnTo>
                    <a:pt x="101727" y="93776"/>
                  </a:lnTo>
                  <a:lnTo>
                    <a:pt x="101117" y="92506"/>
                  </a:lnTo>
                  <a:lnTo>
                    <a:pt x="100342" y="91236"/>
                  </a:lnTo>
                  <a:lnTo>
                    <a:pt x="97955" y="91236"/>
                  </a:lnTo>
                  <a:lnTo>
                    <a:pt x="98488" y="92506"/>
                  </a:lnTo>
                  <a:lnTo>
                    <a:pt x="99237" y="93776"/>
                  </a:lnTo>
                  <a:lnTo>
                    <a:pt x="101117" y="93776"/>
                  </a:lnTo>
                  <a:lnTo>
                    <a:pt x="101993" y="95046"/>
                  </a:lnTo>
                  <a:lnTo>
                    <a:pt x="104851" y="95046"/>
                  </a:lnTo>
                  <a:lnTo>
                    <a:pt x="106464" y="96316"/>
                  </a:lnTo>
                  <a:lnTo>
                    <a:pt x="108153" y="97586"/>
                  </a:lnTo>
                  <a:lnTo>
                    <a:pt x="107581" y="98856"/>
                  </a:lnTo>
                  <a:lnTo>
                    <a:pt x="108648" y="98856"/>
                  </a:lnTo>
                  <a:lnTo>
                    <a:pt x="109601" y="98856"/>
                  </a:lnTo>
                  <a:lnTo>
                    <a:pt x="108826" y="97586"/>
                  </a:lnTo>
                  <a:lnTo>
                    <a:pt x="108953" y="97586"/>
                  </a:lnTo>
                  <a:lnTo>
                    <a:pt x="109093" y="96316"/>
                  </a:lnTo>
                  <a:lnTo>
                    <a:pt x="111480" y="97586"/>
                  </a:lnTo>
                  <a:lnTo>
                    <a:pt x="114033" y="97586"/>
                  </a:lnTo>
                  <a:lnTo>
                    <a:pt x="115316" y="98856"/>
                  </a:lnTo>
                  <a:lnTo>
                    <a:pt x="117132" y="98856"/>
                  </a:lnTo>
                  <a:lnTo>
                    <a:pt x="119392" y="97586"/>
                  </a:lnTo>
                  <a:lnTo>
                    <a:pt x="120269" y="97586"/>
                  </a:lnTo>
                  <a:lnTo>
                    <a:pt x="121107" y="98856"/>
                  </a:lnTo>
                  <a:lnTo>
                    <a:pt x="121907" y="98856"/>
                  </a:lnTo>
                  <a:lnTo>
                    <a:pt x="123228" y="100126"/>
                  </a:lnTo>
                  <a:lnTo>
                    <a:pt x="124231" y="101396"/>
                  </a:lnTo>
                  <a:lnTo>
                    <a:pt x="125374" y="102666"/>
                  </a:lnTo>
                  <a:lnTo>
                    <a:pt x="125247" y="102666"/>
                  </a:lnTo>
                  <a:lnTo>
                    <a:pt x="125412" y="103936"/>
                  </a:lnTo>
                  <a:lnTo>
                    <a:pt x="125920" y="103936"/>
                  </a:lnTo>
                  <a:lnTo>
                    <a:pt x="126720" y="105206"/>
                  </a:lnTo>
                  <a:lnTo>
                    <a:pt x="126555" y="106476"/>
                  </a:lnTo>
                  <a:lnTo>
                    <a:pt x="122313" y="105206"/>
                  </a:lnTo>
                  <a:lnTo>
                    <a:pt x="121780" y="105206"/>
                  </a:lnTo>
                  <a:lnTo>
                    <a:pt x="121208" y="103936"/>
                  </a:lnTo>
                  <a:lnTo>
                    <a:pt x="118643" y="103936"/>
                  </a:lnTo>
                  <a:lnTo>
                    <a:pt x="117094" y="106476"/>
                  </a:lnTo>
                  <a:lnTo>
                    <a:pt x="116827" y="106476"/>
                  </a:lnTo>
                  <a:lnTo>
                    <a:pt x="117500" y="107746"/>
                  </a:lnTo>
                  <a:lnTo>
                    <a:pt x="120904" y="107746"/>
                  </a:lnTo>
                  <a:lnTo>
                    <a:pt x="121805" y="109016"/>
                  </a:lnTo>
                  <a:lnTo>
                    <a:pt x="124167" y="109016"/>
                  </a:lnTo>
                  <a:lnTo>
                    <a:pt x="124396" y="110286"/>
                  </a:lnTo>
                  <a:lnTo>
                    <a:pt x="127800" y="110286"/>
                  </a:lnTo>
                  <a:lnTo>
                    <a:pt x="131025" y="112826"/>
                  </a:lnTo>
                  <a:lnTo>
                    <a:pt x="134226" y="112826"/>
                  </a:lnTo>
                  <a:lnTo>
                    <a:pt x="135343" y="114096"/>
                  </a:lnTo>
                  <a:lnTo>
                    <a:pt x="137083" y="115366"/>
                  </a:lnTo>
                  <a:lnTo>
                    <a:pt x="138531" y="117906"/>
                  </a:lnTo>
                  <a:lnTo>
                    <a:pt x="139344" y="119176"/>
                  </a:lnTo>
                  <a:lnTo>
                    <a:pt x="140081" y="120446"/>
                  </a:lnTo>
                  <a:lnTo>
                    <a:pt x="138430" y="120446"/>
                  </a:lnTo>
                  <a:lnTo>
                    <a:pt x="137426" y="119176"/>
                  </a:lnTo>
                  <a:lnTo>
                    <a:pt x="136017" y="119176"/>
                  </a:lnTo>
                  <a:lnTo>
                    <a:pt x="134670" y="117906"/>
                  </a:lnTo>
                  <a:lnTo>
                    <a:pt x="133591" y="117906"/>
                  </a:lnTo>
                  <a:lnTo>
                    <a:pt x="133019" y="119176"/>
                  </a:lnTo>
                  <a:lnTo>
                    <a:pt x="131165" y="119176"/>
                  </a:lnTo>
                  <a:lnTo>
                    <a:pt x="131406" y="120446"/>
                  </a:lnTo>
                  <a:lnTo>
                    <a:pt x="133248" y="120446"/>
                  </a:lnTo>
                  <a:lnTo>
                    <a:pt x="134289" y="121716"/>
                  </a:lnTo>
                  <a:lnTo>
                    <a:pt x="135305" y="121716"/>
                  </a:lnTo>
                  <a:lnTo>
                    <a:pt x="135940" y="122986"/>
                  </a:lnTo>
                  <a:lnTo>
                    <a:pt x="136817" y="122986"/>
                  </a:lnTo>
                  <a:lnTo>
                    <a:pt x="137756" y="124256"/>
                  </a:lnTo>
                  <a:lnTo>
                    <a:pt x="138061" y="124256"/>
                  </a:lnTo>
                  <a:lnTo>
                    <a:pt x="137261" y="125526"/>
                  </a:lnTo>
                  <a:lnTo>
                    <a:pt x="137693" y="126796"/>
                  </a:lnTo>
                  <a:lnTo>
                    <a:pt x="138658" y="126796"/>
                  </a:lnTo>
                  <a:lnTo>
                    <a:pt x="138430" y="126987"/>
                  </a:lnTo>
                  <a:lnTo>
                    <a:pt x="137833" y="126987"/>
                  </a:lnTo>
                  <a:lnTo>
                    <a:pt x="136550" y="126187"/>
                  </a:lnTo>
                  <a:lnTo>
                    <a:pt x="135813" y="125869"/>
                  </a:lnTo>
                  <a:lnTo>
                    <a:pt x="135102" y="126428"/>
                  </a:lnTo>
                  <a:lnTo>
                    <a:pt x="136080" y="127469"/>
                  </a:lnTo>
                  <a:lnTo>
                    <a:pt x="136410" y="127876"/>
                  </a:lnTo>
                  <a:lnTo>
                    <a:pt x="135407" y="128193"/>
                  </a:lnTo>
                  <a:lnTo>
                    <a:pt x="134734" y="127469"/>
                  </a:lnTo>
                  <a:lnTo>
                    <a:pt x="134607" y="126987"/>
                  </a:lnTo>
                  <a:lnTo>
                    <a:pt x="134391" y="125907"/>
                  </a:lnTo>
                  <a:lnTo>
                    <a:pt x="133426" y="125666"/>
                  </a:lnTo>
                  <a:lnTo>
                    <a:pt x="132676" y="125869"/>
                  </a:lnTo>
                  <a:lnTo>
                    <a:pt x="132600" y="126187"/>
                  </a:lnTo>
                  <a:lnTo>
                    <a:pt x="132486" y="127228"/>
                  </a:lnTo>
                  <a:lnTo>
                    <a:pt x="132537" y="127876"/>
                  </a:lnTo>
                  <a:lnTo>
                    <a:pt x="132308" y="128714"/>
                  </a:lnTo>
                  <a:lnTo>
                    <a:pt x="132816" y="129628"/>
                  </a:lnTo>
                  <a:lnTo>
                    <a:pt x="133184" y="130225"/>
                  </a:lnTo>
                  <a:lnTo>
                    <a:pt x="131203" y="131470"/>
                  </a:lnTo>
                  <a:lnTo>
                    <a:pt x="131000" y="132549"/>
                  </a:lnTo>
                  <a:lnTo>
                    <a:pt x="130898" y="134150"/>
                  </a:lnTo>
                  <a:lnTo>
                    <a:pt x="131229" y="134391"/>
                  </a:lnTo>
                  <a:lnTo>
                    <a:pt x="132003" y="134035"/>
                  </a:lnTo>
                  <a:lnTo>
                    <a:pt x="133121" y="133629"/>
                  </a:lnTo>
                  <a:lnTo>
                    <a:pt x="134099" y="132626"/>
                  </a:lnTo>
                  <a:lnTo>
                    <a:pt x="135204" y="134353"/>
                  </a:lnTo>
                  <a:lnTo>
                    <a:pt x="135343" y="132867"/>
                  </a:lnTo>
                  <a:lnTo>
                    <a:pt x="136486" y="133311"/>
                  </a:lnTo>
                  <a:lnTo>
                    <a:pt x="137083" y="135547"/>
                  </a:lnTo>
                  <a:lnTo>
                    <a:pt x="138938" y="133832"/>
                  </a:lnTo>
                  <a:lnTo>
                    <a:pt x="138099" y="132867"/>
                  </a:lnTo>
                  <a:lnTo>
                    <a:pt x="137922" y="132626"/>
                  </a:lnTo>
                  <a:lnTo>
                    <a:pt x="137312" y="131876"/>
                  </a:lnTo>
                  <a:lnTo>
                    <a:pt x="136791" y="131267"/>
                  </a:lnTo>
                  <a:lnTo>
                    <a:pt x="136855" y="131025"/>
                  </a:lnTo>
                  <a:lnTo>
                    <a:pt x="138226" y="131267"/>
                  </a:lnTo>
                  <a:lnTo>
                    <a:pt x="138671" y="132549"/>
                  </a:lnTo>
                  <a:lnTo>
                    <a:pt x="139852" y="133311"/>
                  </a:lnTo>
                  <a:lnTo>
                    <a:pt x="139763" y="132867"/>
                  </a:lnTo>
                  <a:lnTo>
                    <a:pt x="139649" y="131876"/>
                  </a:lnTo>
                  <a:lnTo>
                    <a:pt x="139484" y="130949"/>
                  </a:lnTo>
                  <a:lnTo>
                    <a:pt x="140284" y="130505"/>
                  </a:lnTo>
                  <a:lnTo>
                    <a:pt x="139750" y="129628"/>
                  </a:lnTo>
                  <a:lnTo>
                    <a:pt x="139471" y="128625"/>
                  </a:lnTo>
                  <a:lnTo>
                    <a:pt x="139636" y="128193"/>
                  </a:lnTo>
                  <a:lnTo>
                    <a:pt x="139954" y="127228"/>
                  </a:lnTo>
                  <a:lnTo>
                    <a:pt x="139687" y="126987"/>
                  </a:lnTo>
                  <a:lnTo>
                    <a:pt x="139471" y="126784"/>
                  </a:lnTo>
                  <a:lnTo>
                    <a:pt x="139179" y="126390"/>
                  </a:lnTo>
                  <a:lnTo>
                    <a:pt x="138849" y="126644"/>
                  </a:lnTo>
                  <a:lnTo>
                    <a:pt x="139039" y="125526"/>
                  </a:lnTo>
                  <a:lnTo>
                    <a:pt x="141566" y="125526"/>
                  </a:lnTo>
                  <a:lnTo>
                    <a:pt x="144894" y="128066"/>
                  </a:lnTo>
                  <a:lnTo>
                    <a:pt x="147447" y="130606"/>
                  </a:lnTo>
                  <a:lnTo>
                    <a:pt x="148564" y="131876"/>
                  </a:lnTo>
                  <a:lnTo>
                    <a:pt x="148424" y="133146"/>
                  </a:lnTo>
                  <a:lnTo>
                    <a:pt x="149339" y="133146"/>
                  </a:lnTo>
                  <a:lnTo>
                    <a:pt x="148971" y="134416"/>
                  </a:lnTo>
                  <a:lnTo>
                    <a:pt x="144754" y="134416"/>
                  </a:lnTo>
                  <a:lnTo>
                    <a:pt x="145034" y="135686"/>
                  </a:lnTo>
                  <a:lnTo>
                    <a:pt x="147523" y="136956"/>
                  </a:lnTo>
                  <a:lnTo>
                    <a:pt x="148628" y="138226"/>
                  </a:lnTo>
                  <a:lnTo>
                    <a:pt x="149872" y="139496"/>
                  </a:lnTo>
                  <a:lnTo>
                    <a:pt x="150583" y="140766"/>
                  </a:lnTo>
                  <a:lnTo>
                    <a:pt x="149771" y="140766"/>
                  </a:lnTo>
                  <a:lnTo>
                    <a:pt x="149948" y="142036"/>
                  </a:lnTo>
                  <a:lnTo>
                    <a:pt x="148323" y="142036"/>
                  </a:lnTo>
                  <a:lnTo>
                    <a:pt x="147929" y="140766"/>
                  </a:lnTo>
                  <a:lnTo>
                    <a:pt x="146177" y="140766"/>
                  </a:lnTo>
                  <a:lnTo>
                    <a:pt x="145707" y="142036"/>
                  </a:lnTo>
                  <a:lnTo>
                    <a:pt x="145503" y="142036"/>
                  </a:lnTo>
                  <a:lnTo>
                    <a:pt x="145834" y="143306"/>
                  </a:lnTo>
                  <a:lnTo>
                    <a:pt x="144284" y="144576"/>
                  </a:lnTo>
                  <a:lnTo>
                    <a:pt x="145161" y="145846"/>
                  </a:lnTo>
                  <a:lnTo>
                    <a:pt x="145732" y="147116"/>
                  </a:lnTo>
                  <a:lnTo>
                    <a:pt x="145402" y="148386"/>
                  </a:lnTo>
                  <a:lnTo>
                    <a:pt x="150075" y="148386"/>
                  </a:lnTo>
                  <a:lnTo>
                    <a:pt x="151218" y="149656"/>
                  </a:lnTo>
                  <a:lnTo>
                    <a:pt x="152463" y="149656"/>
                  </a:lnTo>
                  <a:lnTo>
                    <a:pt x="153301" y="148386"/>
                  </a:lnTo>
                  <a:lnTo>
                    <a:pt x="153847" y="148386"/>
                  </a:lnTo>
                  <a:lnTo>
                    <a:pt x="156273" y="149656"/>
                  </a:lnTo>
                  <a:lnTo>
                    <a:pt x="156603" y="149656"/>
                  </a:lnTo>
                  <a:close/>
                </a:path>
                <a:path w="224154" h="400050">
                  <a:moveTo>
                    <a:pt x="157340" y="204571"/>
                  </a:moveTo>
                  <a:lnTo>
                    <a:pt x="157213" y="204050"/>
                  </a:lnTo>
                  <a:lnTo>
                    <a:pt x="155524" y="203454"/>
                  </a:lnTo>
                  <a:lnTo>
                    <a:pt x="155397" y="203288"/>
                  </a:lnTo>
                  <a:lnTo>
                    <a:pt x="155130" y="203098"/>
                  </a:lnTo>
                  <a:lnTo>
                    <a:pt x="152400" y="205054"/>
                  </a:lnTo>
                  <a:lnTo>
                    <a:pt x="152501" y="204089"/>
                  </a:lnTo>
                  <a:lnTo>
                    <a:pt x="152501" y="203288"/>
                  </a:lnTo>
                  <a:lnTo>
                    <a:pt x="153441" y="200698"/>
                  </a:lnTo>
                  <a:lnTo>
                    <a:pt x="154381" y="198856"/>
                  </a:lnTo>
                  <a:lnTo>
                    <a:pt x="154178" y="196697"/>
                  </a:lnTo>
                  <a:lnTo>
                    <a:pt x="153581" y="197688"/>
                  </a:lnTo>
                  <a:lnTo>
                    <a:pt x="153035" y="199136"/>
                  </a:lnTo>
                  <a:lnTo>
                    <a:pt x="152831" y="200088"/>
                  </a:lnTo>
                  <a:lnTo>
                    <a:pt x="152298" y="201295"/>
                  </a:lnTo>
                  <a:lnTo>
                    <a:pt x="151688" y="201688"/>
                  </a:lnTo>
                  <a:lnTo>
                    <a:pt x="151155" y="201612"/>
                  </a:lnTo>
                  <a:lnTo>
                    <a:pt x="150685" y="201053"/>
                  </a:lnTo>
                  <a:lnTo>
                    <a:pt x="150749" y="199809"/>
                  </a:lnTo>
                  <a:lnTo>
                    <a:pt x="150990" y="198932"/>
                  </a:lnTo>
                  <a:lnTo>
                    <a:pt x="151091" y="197573"/>
                  </a:lnTo>
                  <a:lnTo>
                    <a:pt x="150888" y="197129"/>
                  </a:lnTo>
                  <a:lnTo>
                    <a:pt x="150812" y="196646"/>
                  </a:lnTo>
                  <a:lnTo>
                    <a:pt x="150279" y="196773"/>
                  </a:lnTo>
                  <a:lnTo>
                    <a:pt x="149745" y="196773"/>
                  </a:lnTo>
                  <a:lnTo>
                    <a:pt x="148602" y="197497"/>
                  </a:lnTo>
                  <a:lnTo>
                    <a:pt x="147955" y="198132"/>
                  </a:lnTo>
                  <a:lnTo>
                    <a:pt x="147154" y="198805"/>
                  </a:lnTo>
                  <a:lnTo>
                    <a:pt x="147154" y="198488"/>
                  </a:lnTo>
                  <a:lnTo>
                    <a:pt x="147015" y="198132"/>
                  </a:lnTo>
                  <a:lnTo>
                    <a:pt x="147116" y="197777"/>
                  </a:lnTo>
                  <a:lnTo>
                    <a:pt x="147320" y="196532"/>
                  </a:lnTo>
                  <a:lnTo>
                    <a:pt x="147624" y="195376"/>
                  </a:lnTo>
                  <a:lnTo>
                    <a:pt x="147955" y="193052"/>
                  </a:lnTo>
                  <a:lnTo>
                    <a:pt x="147955" y="191935"/>
                  </a:lnTo>
                  <a:lnTo>
                    <a:pt x="148056" y="190525"/>
                  </a:lnTo>
                  <a:lnTo>
                    <a:pt x="148018" y="189890"/>
                  </a:lnTo>
                  <a:lnTo>
                    <a:pt x="147789" y="189890"/>
                  </a:lnTo>
                  <a:lnTo>
                    <a:pt x="147053" y="191770"/>
                  </a:lnTo>
                  <a:lnTo>
                    <a:pt x="146507" y="193611"/>
                  </a:lnTo>
                  <a:lnTo>
                    <a:pt x="146342" y="193890"/>
                  </a:lnTo>
                  <a:lnTo>
                    <a:pt x="146913" y="195453"/>
                  </a:lnTo>
                  <a:lnTo>
                    <a:pt x="145910" y="196608"/>
                  </a:lnTo>
                  <a:lnTo>
                    <a:pt x="145338" y="199250"/>
                  </a:lnTo>
                  <a:lnTo>
                    <a:pt x="144564" y="200456"/>
                  </a:lnTo>
                  <a:lnTo>
                    <a:pt x="143814" y="202653"/>
                  </a:lnTo>
                  <a:lnTo>
                    <a:pt x="143751" y="203568"/>
                  </a:lnTo>
                  <a:lnTo>
                    <a:pt x="143586" y="204495"/>
                  </a:lnTo>
                  <a:lnTo>
                    <a:pt x="143789" y="204571"/>
                  </a:lnTo>
                  <a:lnTo>
                    <a:pt x="143916" y="204571"/>
                  </a:lnTo>
                  <a:lnTo>
                    <a:pt x="144119" y="204292"/>
                  </a:lnTo>
                  <a:lnTo>
                    <a:pt x="144360" y="204050"/>
                  </a:lnTo>
                  <a:lnTo>
                    <a:pt x="145097" y="202730"/>
                  </a:lnTo>
                  <a:lnTo>
                    <a:pt x="145605" y="201650"/>
                  </a:lnTo>
                  <a:lnTo>
                    <a:pt x="146380" y="200367"/>
                  </a:lnTo>
                  <a:lnTo>
                    <a:pt x="146812" y="200291"/>
                  </a:lnTo>
                  <a:lnTo>
                    <a:pt x="147154" y="200088"/>
                  </a:lnTo>
                  <a:lnTo>
                    <a:pt x="147256" y="200494"/>
                  </a:lnTo>
                  <a:lnTo>
                    <a:pt x="147548" y="200888"/>
                  </a:lnTo>
                  <a:lnTo>
                    <a:pt x="147447" y="201256"/>
                  </a:lnTo>
                  <a:lnTo>
                    <a:pt x="147320" y="202336"/>
                  </a:lnTo>
                  <a:lnTo>
                    <a:pt x="146977" y="203377"/>
                  </a:lnTo>
                  <a:lnTo>
                    <a:pt x="146646" y="204571"/>
                  </a:lnTo>
                  <a:lnTo>
                    <a:pt x="148666" y="204571"/>
                  </a:lnTo>
                  <a:lnTo>
                    <a:pt x="149872" y="203695"/>
                  </a:lnTo>
                  <a:lnTo>
                    <a:pt x="150787" y="202247"/>
                  </a:lnTo>
                  <a:lnTo>
                    <a:pt x="151155" y="202336"/>
                  </a:lnTo>
                  <a:lnTo>
                    <a:pt x="151218" y="203009"/>
                  </a:lnTo>
                  <a:lnTo>
                    <a:pt x="151561" y="203771"/>
                  </a:lnTo>
                  <a:lnTo>
                    <a:pt x="151282" y="204330"/>
                  </a:lnTo>
                  <a:lnTo>
                    <a:pt x="150685" y="205930"/>
                  </a:lnTo>
                  <a:lnTo>
                    <a:pt x="149809" y="207492"/>
                  </a:lnTo>
                  <a:lnTo>
                    <a:pt x="148869" y="209651"/>
                  </a:lnTo>
                  <a:lnTo>
                    <a:pt x="148729" y="210375"/>
                  </a:lnTo>
                  <a:lnTo>
                    <a:pt x="148463" y="211010"/>
                  </a:lnTo>
                  <a:lnTo>
                    <a:pt x="148932" y="211175"/>
                  </a:lnTo>
                  <a:lnTo>
                    <a:pt x="149847" y="209854"/>
                  </a:lnTo>
                  <a:lnTo>
                    <a:pt x="150583" y="208534"/>
                  </a:lnTo>
                  <a:lnTo>
                    <a:pt x="151257" y="206540"/>
                  </a:lnTo>
                  <a:lnTo>
                    <a:pt x="151663" y="206019"/>
                  </a:lnTo>
                  <a:lnTo>
                    <a:pt x="152565" y="206616"/>
                  </a:lnTo>
                  <a:lnTo>
                    <a:pt x="152666" y="207340"/>
                  </a:lnTo>
                  <a:lnTo>
                    <a:pt x="152438" y="208534"/>
                  </a:lnTo>
                  <a:lnTo>
                    <a:pt x="151828" y="209257"/>
                  </a:lnTo>
                  <a:lnTo>
                    <a:pt x="151765" y="210540"/>
                  </a:lnTo>
                  <a:lnTo>
                    <a:pt x="152298" y="211175"/>
                  </a:lnTo>
                  <a:lnTo>
                    <a:pt x="152628" y="211772"/>
                  </a:lnTo>
                  <a:lnTo>
                    <a:pt x="152806" y="211696"/>
                  </a:lnTo>
                  <a:lnTo>
                    <a:pt x="153009" y="211658"/>
                  </a:lnTo>
                  <a:lnTo>
                    <a:pt x="153073" y="211531"/>
                  </a:lnTo>
                  <a:lnTo>
                    <a:pt x="153974" y="210489"/>
                  </a:lnTo>
                  <a:lnTo>
                    <a:pt x="155600" y="210578"/>
                  </a:lnTo>
                  <a:lnTo>
                    <a:pt x="155625" y="209854"/>
                  </a:lnTo>
                  <a:lnTo>
                    <a:pt x="156070" y="208178"/>
                  </a:lnTo>
                  <a:lnTo>
                    <a:pt x="156298" y="207060"/>
                  </a:lnTo>
                  <a:lnTo>
                    <a:pt x="157340" y="204571"/>
                  </a:lnTo>
                  <a:close/>
                </a:path>
                <a:path w="224154" h="400050">
                  <a:moveTo>
                    <a:pt x="158496" y="399719"/>
                  </a:moveTo>
                  <a:lnTo>
                    <a:pt x="158318" y="399237"/>
                  </a:lnTo>
                  <a:lnTo>
                    <a:pt x="158216" y="398640"/>
                  </a:lnTo>
                  <a:lnTo>
                    <a:pt x="157619" y="398043"/>
                  </a:lnTo>
                  <a:lnTo>
                    <a:pt x="156946" y="398195"/>
                  </a:lnTo>
                  <a:lnTo>
                    <a:pt x="156197" y="398437"/>
                  </a:lnTo>
                  <a:lnTo>
                    <a:pt x="156133" y="397357"/>
                  </a:lnTo>
                  <a:lnTo>
                    <a:pt x="156070" y="395198"/>
                  </a:lnTo>
                  <a:lnTo>
                    <a:pt x="155892" y="395198"/>
                  </a:lnTo>
                  <a:lnTo>
                    <a:pt x="155625" y="395160"/>
                  </a:lnTo>
                  <a:lnTo>
                    <a:pt x="155321" y="395795"/>
                  </a:lnTo>
                  <a:lnTo>
                    <a:pt x="155092" y="396481"/>
                  </a:lnTo>
                  <a:lnTo>
                    <a:pt x="154520" y="397484"/>
                  </a:lnTo>
                  <a:lnTo>
                    <a:pt x="154216" y="397916"/>
                  </a:lnTo>
                  <a:lnTo>
                    <a:pt x="153885" y="398005"/>
                  </a:lnTo>
                  <a:lnTo>
                    <a:pt x="153644" y="398081"/>
                  </a:lnTo>
                  <a:lnTo>
                    <a:pt x="153276" y="397637"/>
                  </a:lnTo>
                  <a:lnTo>
                    <a:pt x="152869" y="397395"/>
                  </a:lnTo>
                  <a:lnTo>
                    <a:pt x="152438" y="397878"/>
                  </a:lnTo>
                  <a:lnTo>
                    <a:pt x="151993" y="398119"/>
                  </a:lnTo>
                  <a:lnTo>
                    <a:pt x="151218" y="397002"/>
                  </a:lnTo>
                  <a:lnTo>
                    <a:pt x="150482" y="397040"/>
                  </a:lnTo>
                  <a:lnTo>
                    <a:pt x="149872" y="397154"/>
                  </a:lnTo>
                  <a:lnTo>
                    <a:pt x="149567" y="397637"/>
                  </a:lnTo>
                  <a:lnTo>
                    <a:pt x="149771" y="398081"/>
                  </a:lnTo>
                  <a:lnTo>
                    <a:pt x="150075" y="398399"/>
                  </a:lnTo>
                  <a:lnTo>
                    <a:pt x="150418" y="398437"/>
                  </a:lnTo>
                  <a:lnTo>
                    <a:pt x="151384" y="398640"/>
                  </a:lnTo>
                  <a:lnTo>
                    <a:pt x="150685" y="399275"/>
                  </a:lnTo>
                  <a:lnTo>
                    <a:pt x="150850" y="399719"/>
                  </a:lnTo>
                  <a:lnTo>
                    <a:pt x="158496" y="399719"/>
                  </a:lnTo>
                  <a:close/>
                </a:path>
                <a:path w="224154" h="400050">
                  <a:moveTo>
                    <a:pt x="158521" y="166357"/>
                  </a:moveTo>
                  <a:lnTo>
                    <a:pt x="157911" y="165519"/>
                  </a:lnTo>
                  <a:lnTo>
                    <a:pt x="157848" y="164084"/>
                  </a:lnTo>
                  <a:lnTo>
                    <a:pt x="157848" y="163398"/>
                  </a:lnTo>
                  <a:lnTo>
                    <a:pt x="158419" y="161442"/>
                  </a:lnTo>
                  <a:lnTo>
                    <a:pt x="157543" y="158280"/>
                  </a:lnTo>
                  <a:lnTo>
                    <a:pt x="156133" y="157124"/>
                  </a:lnTo>
                  <a:lnTo>
                    <a:pt x="156133" y="159359"/>
                  </a:lnTo>
                  <a:lnTo>
                    <a:pt x="155803" y="161315"/>
                  </a:lnTo>
                  <a:lnTo>
                    <a:pt x="154851" y="163283"/>
                  </a:lnTo>
                  <a:lnTo>
                    <a:pt x="155130" y="163118"/>
                  </a:lnTo>
                  <a:lnTo>
                    <a:pt x="155422" y="163004"/>
                  </a:lnTo>
                  <a:lnTo>
                    <a:pt x="155727" y="162839"/>
                  </a:lnTo>
                  <a:lnTo>
                    <a:pt x="155829" y="162966"/>
                  </a:lnTo>
                  <a:lnTo>
                    <a:pt x="156032" y="163118"/>
                  </a:lnTo>
                  <a:lnTo>
                    <a:pt x="155930" y="164401"/>
                  </a:lnTo>
                  <a:lnTo>
                    <a:pt x="155930" y="165557"/>
                  </a:lnTo>
                  <a:lnTo>
                    <a:pt x="155727" y="166687"/>
                  </a:lnTo>
                  <a:lnTo>
                    <a:pt x="155460" y="168516"/>
                  </a:lnTo>
                  <a:lnTo>
                    <a:pt x="154787" y="170357"/>
                  </a:lnTo>
                  <a:lnTo>
                    <a:pt x="155663" y="172199"/>
                  </a:lnTo>
                  <a:lnTo>
                    <a:pt x="155829" y="172478"/>
                  </a:lnTo>
                  <a:lnTo>
                    <a:pt x="156070" y="172720"/>
                  </a:lnTo>
                  <a:lnTo>
                    <a:pt x="156502" y="173240"/>
                  </a:lnTo>
                  <a:lnTo>
                    <a:pt x="157721" y="167436"/>
                  </a:lnTo>
                  <a:lnTo>
                    <a:pt x="157645" y="167208"/>
                  </a:lnTo>
                  <a:lnTo>
                    <a:pt x="158521" y="166357"/>
                  </a:lnTo>
                  <a:close/>
                </a:path>
                <a:path w="224154" h="400050">
                  <a:moveTo>
                    <a:pt x="158623" y="185521"/>
                  </a:moveTo>
                  <a:lnTo>
                    <a:pt x="157619" y="185407"/>
                  </a:lnTo>
                  <a:lnTo>
                    <a:pt x="157441" y="185127"/>
                  </a:lnTo>
                  <a:lnTo>
                    <a:pt x="157518" y="183045"/>
                  </a:lnTo>
                  <a:lnTo>
                    <a:pt x="157340" y="182041"/>
                  </a:lnTo>
                  <a:lnTo>
                    <a:pt x="157238" y="180530"/>
                  </a:lnTo>
                  <a:lnTo>
                    <a:pt x="156908" y="180441"/>
                  </a:lnTo>
                  <a:lnTo>
                    <a:pt x="156400" y="180682"/>
                  </a:lnTo>
                  <a:lnTo>
                    <a:pt x="155829" y="180886"/>
                  </a:lnTo>
                  <a:lnTo>
                    <a:pt x="155219" y="181000"/>
                  </a:lnTo>
                  <a:lnTo>
                    <a:pt x="154647" y="181203"/>
                  </a:lnTo>
                  <a:lnTo>
                    <a:pt x="153885" y="181406"/>
                  </a:lnTo>
                  <a:lnTo>
                    <a:pt x="154254" y="182003"/>
                  </a:lnTo>
                  <a:lnTo>
                    <a:pt x="154216" y="182486"/>
                  </a:lnTo>
                  <a:lnTo>
                    <a:pt x="153974" y="183883"/>
                  </a:lnTo>
                  <a:lnTo>
                    <a:pt x="154724" y="185293"/>
                  </a:lnTo>
                  <a:lnTo>
                    <a:pt x="154051" y="187363"/>
                  </a:lnTo>
                  <a:lnTo>
                    <a:pt x="154051" y="188125"/>
                  </a:lnTo>
                  <a:lnTo>
                    <a:pt x="155892" y="189204"/>
                  </a:lnTo>
                  <a:lnTo>
                    <a:pt x="156540" y="188645"/>
                  </a:lnTo>
                  <a:lnTo>
                    <a:pt x="157111" y="187934"/>
                  </a:lnTo>
                  <a:lnTo>
                    <a:pt x="157645" y="187172"/>
                  </a:lnTo>
                  <a:lnTo>
                    <a:pt x="158089" y="186334"/>
                  </a:lnTo>
                  <a:lnTo>
                    <a:pt x="158623" y="185521"/>
                  </a:lnTo>
                  <a:close/>
                </a:path>
                <a:path w="224154" h="400050">
                  <a:moveTo>
                    <a:pt x="161493" y="214566"/>
                  </a:moveTo>
                  <a:lnTo>
                    <a:pt x="161378" y="214718"/>
                  </a:lnTo>
                  <a:lnTo>
                    <a:pt x="161493" y="214566"/>
                  </a:lnTo>
                  <a:close/>
                </a:path>
                <a:path w="224154" h="400050">
                  <a:moveTo>
                    <a:pt x="161886" y="346976"/>
                  </a:moveTo>
                  <a:lnTo>
                    <a:pt x="161315" y="345782"/>
                  </a:lnTo>
                  <a:lnTo>
                    <a:pt x="160337" y="345655"/>
                  </a:lnTo>
                  <a:lnTo>
                    <a:pt x="159639" y="345744"/>
                  </a:lnTo>
                  <a:lnTo>
                    <a:pt x="159740" y="344855"/>
                  </a:lnTo>
                  <a:lnTo>
                    <a:pt x="160134" y="343979"/>
                  </a:lnTo>
                  <a:lnTo>
                    <a:pt x="159905" y="343738"/>
                  </a:lnTo>
                  <a:lnTo>
                    <a:pt x="159258" y="343179"/>
                  </a:lnTo>
                  <a:lnTo>
                    <a:pt x="160108" y="341896"/>
                  </a:lnTo>
                  <a:lnTo>
                    <a:pt x="158115" y="341693"/>
                  </a:lnTo>
                  <a:lnTo>
                    <a:pt x="157276" y="341782"/>
                  </a:lnTo>
                  <a:lnTo>
                    <a:pt x="156705" y="341782"/>
                  </a:lnTo>
                  <a:lnTo>
                    <a:pt x="156070" y="342455"/>
                  </a:lnTo>
                  <a:lnTo>
                    <a:pt x="155625" y="342976"/>
                  </a:lnTo>
                  <a:lnTo>
                    <a:pt x="155194" y="343420"/>
                  </a:lnTo>
                  <a:lnTo>
                    <a:pt x="154787" y="343065"/>
                  </a:lnTo>
                  <a:lnTo>
                    <a:pt x="154419" y="342785"/>
                  </a:lnTo>
                  <a:lnTo>
                    <a:pt x="154012" y="342417"/>
                  </a:lnTo>
                  <a:lnTo>
                    <a:pt x="153212" y="344258"/>
                  </a:lnTo>
                  <a:lnTo>
                    <a:pt x="152869" y="343738"/>
                  </a:lnTo>
                  <a:lnTo>
                    <a:pt x="152628" y="343458"/>
                  </a:lnTo>
                  <a:lnTo>
                    <a:pt x="152361" y="343014"/>
                  </a:lnTo>
                  <a:lnTo>
                    <a:pt x="151422" y="343903"/>
                  </a:lnTo>
                  <a:lnTo>
                    <a:pt x="151053" y="345338"/>
                  </a:lnTo>
                  <a:lnTo>
                    <a:pt x="148463" y="346214"/>
                  </a:lnTo>
                  <a:lnTo>
                    <a:pt x="147523" y="347065"/>
                  </a:lnTo>
                  <a:lnTo>
                    <a:pt x="146405" y="347738"/>
                  </a:lnTo>
                  <a:lnTo>
                    <a:pt x="146583" y="348018"/>
                  </a:lnTo>
                  <a:lnTo>
                    <a:pt x="146710" y="348500"/>
                  </a:lnTo>
                  <a:lnTo>
                    <a:pt x="147180" y="348983"/>
                  </a:lnTo>
                  <a:lnTo>
                    <a:pt x="147751" y="349021"/>
                  </a:lnTo>
                  <a:lnTo>
                    <a:pt x="148158" y="348627"/>
                  </a:lnTo>
                  <a:lnTo>
                    <a:pt x="148221" y="348183"/>
                  </a:lnTo>
                  <a:lnTo>
                    <a:pt x="149034" y="346583"/>
                  </a:lnTo>
                  <a:lnTo>
                    <a:pt x="149174" y="346621"/>
                  </a:lnTo>
                  <a:lnTo>
                    <a:pt x="149402" y="346659"/>
                  </a:lnTo>
                  <a:lnTo>
                    <a:pt x="149606" y="347065"/>
                  </a:lnTo>
                  <a:lnTo>
                    <a:pt x="150037" y="347497"/>
                  </a:lnTo>
                  <a:lnTo>
                    <a:pt x="149847" y="349135"/>
                  </a:lnTo>
                  <a:lnTo>
                    <a:pt x="150952" y="349821"/>
                  </a:lnTo>
                  <a:lnTo>
                    <a:pt x="151282" y="351028"/>
                  </a:lnTo>
                  <a:lnTo>
                    <a:pt x="151663" y="351218"/>
                  </a:lnTo>
                  <a:lnTo>
                    <a:pt x="152565" y="350735"/>
                  </a:lnTo>
                  <a:lnTo>
                    <a:pt x="153784" y="351497"/>
                  </a:lnTo>
                  <a:lnTo>
                    <a:pt x="154254" y="350227"/>
                  </a:lnTo>
                  <a:lnTo>
                    <a:pt x="155600" y="350227"/>
                  </a:lnTo>
                  <a:lnTo>
                    <a:pt x="156235" y="349135"/>
                  </a:lnTo>
                  <a:lnTo>
                    <a:pt x="157314" y="348665"/>
                  </a:lnTo>
                  <a:lnTo>
                    <a:pt x="157949" y="349618"/>
                  </a:lnTo>
                  <a:lnTo>
                    <a:pt x="158724" y="347903"/>
                  </a:lnTo>
                  <a:lnTo>
                    <a:pt x="160312" y="347421"/>
                  </a:lnTo>
                  <a:lnTo>
                    <a:pt x="161886" y="346976"/>
                  </a:lnTo>
                  <a:close/>
                </a:path>
                <a:path w="224154" h="400050">
                  <a:moveTo>
                    <a:pt x="162255" y="213448"/>
                  </a:moveTo>
                  <a:lnTo>
                    <a:pt x="161556" y="213448"/>
                  </a:lnTo>
                  <a:lnTo>
                    <a:pt x="161493" y="214566"/>
                  </a:lnTo>
                  <a:lnTo>
                    <a:pt x="162255" y="213448"/>
                  </a:lnTo>
                  <a:close/>
                </a:path>
                <a:path w="224154" h="400050">
                  <a:moveTo>
                    <a:pt x="162928" y="204736"/>
                  </a:moveTo>
                  <a:lnTo>
                    <a:pt x="162153" y="203530"/>
                  </a:lnTo>
                  <a:lnTo>
                    <a:pt x="161925" y="205130"/>
                  </a:lnTo>
                  <a:lnTo>
                    <a:pt x="160680" y="206057"/>
                  </a:lnTo>
                  <a:lnTo>
                    <a:pt x="159766" y="207378"/>
                  </a:lnTo>
                  <a:lnTo>
                    <a:pt x="159702" y="207657"/>
                  </a:lnTo>
                  <a:lnTo>
                    <a:pt x="160502" y="208368"/>
                  </a:lnTo>
                  <a:lnTo>
                    <a:pt x="159905" y="208940"/>
                  </a:lnTo>
                  <a:lnTo>
                    <a:pt x="158457" y="210731"/>
                  </a:lnTo>
                  <a:lnTo>
                    <a:pt x="158013" y="212293"/>
                  </a:lnTo>
                  <a:lnTo>
                    <a:pt x="157518" y="214172"/>
                  </a:lnTo>
                  <a:lnTo>
                    <a:pt x="157149" y="214503"/>
                  </a:lnTo>
                  <a:lnTo>
                    <a:pt x="156845" y="214693"/>
                  </a:lnTo>
                  <a:lnTo>
                    <a:pt x="155321" y="215811"/>
                  </a:lnTo>
                  <a:lnTo>
                    <a:pt x="154990" y="217893"/>
                  </a:lnTo>
                  <a:lnTo>
                    <a:pt x="156641" y="219214"/>
                  </a:lnTo>
                  <a:lnTo>
                    <a:pt x="156806" y="218935"/>
                  </a:lnTo>
                  <a:lnTo>
                    <a:pt x="156908" y="218655"/>
                  </a:lnTo>
                  <a:lnTo>
                    <a:pt x="157518" y="217741"/>
                  </a:lnTo>
                  <a:lnTo>
                    <a:pt x="158089" y="217131"/>
                  </a:lnTo>
                  <a:lnTo>
                    <a:pt x="158686" y="216014"/>
                  </a:lnTo>
                  <a:lnTo>
                    <a:pt x="159639" y="215658"/>
                  </a:lnTo>
                  <a:lnTo>
                    <a:pt x="158661" y="214858"/>
                  </a:lnTo>
                  <a:lnTo>
                    <a:pt x="158762" y="214261"/>
                  </a:lnTo>
                  <a:lnTo>
                    <a:pt x="160070" y="212255"/>
                  </a:lnTo>
                  <a:lnTo>
                    <a:pt x="161150" y="210540"/>
                  </a:lnTo>
                  <a:lnTo>
                    <a:pt x="161759" y="207975"/>
                  </a:lnTo>
                  <a:lnTo>
                    <a:pt x="162191" y="207530"/>
                  </a:lnTo>
                  <a:lnTo>
                    <a:pt x="162902" y="205892"/>
                  </a:lnTo>
                  <a:lnTo>
                    <a:pt x="162928" y="204736"/>
                  </a:lnTo>
                  <a:close/>
                </a:path>
                <a:path w="224154" h="400050">
                  <a:moveTo>
                    <a:pt x="163169" y="366268"/>
                  </a:moveTo>
                  <a:lnTo>
                    <a:pt x="161759" y="365785"/>
                  </a:lnTo>
                  <a:lnTo>
                    <a:pt x="161683" y="365429"/>
                  </a:lnTo>
                  <a:lnTo>
                    <a:pt x="161683" y="365188"/>
                  </a:lnTo>
                  <a:lnTo>
                    <a:pt x="161658" y="364947"/>
                  </a:lnTo>
                  <a:lnTo>
                    <a:pt x="161785" y="364629"/>
                  </a:lnTo>
                  <a:lnTo>
                    <a:pt x="160680" y="363423"/>
                  </a:lnTo>
                  <a:lnTo>
                    <a:pt x="161582" y="362673"/>
                  </a:lnTo>
                  <a:lnTo>
                    <a:pt x="161988" y="361746"/>
                  </a:lnTo>
                  <a:lnTo>
                    <a:pt x="162153" y="361315"/>
                  </a:lnTo>
                  <a:lnTo>
                    <a:pt x="162191" y="360743"/>
                  </a:lnTo>
                  <a:lnTo>
                    <a:pt x="161950" y="359270"/>
                  </a:lnTo>
                  <a:lnTo>
                    <a:pt x="161582" y="358343"/>
                  </a:lnTo>
                  <a:lnTo>
                    <a:pt x="161315" y="357378"/>
                  </a:lnTo>
                  <a:lnTo>
                    <a:pt x="160985" y="356577"/>
                  </a:lnTo>
                  <a:lnTo>
                    <a:pt x="159931" y="356184"/>
                  </a:lnTo>
                  <a:lnTo>
                    <a:pt x="159296" y="356781"/>
                  </a:lnTo>
                  <a:lnTo>
                    <a:pt x="160235" y="356908"/>
                  </a:lnTo>
                  <a:lnTo>
                    <a:pt x="159766" y="357746"/>
                  </a:lnTo>
                  <a:lnTo>
                    <a:pt x="157073" y="356577"/>
                  </a:lnTo>
                  <a:lnTo>
                    <a:pt x="156705" y="357822"/>
                  </a:lnTo>
                  <a:lnTo>
                    <a:pt x="156095" y="360070"/>
                  </a:lnTo>
                  <a:lnTo>
                    <a:pt x="156032" y="360426"/>
                  </a:lnTo>
                  <a:lnTo>
                    <a:pt x="156070" y="360781"/>
                  </a:lnTo>
                  <a:lnTo>
                    <a:pt x="156070" y="361188"/>
                  </a:lnTo>
                  <a:lnTo>
                    <a:pt x="156806" y="361099"/>
                  </a:lnTo>
                  <a:lnTo>
                    <a:pt x="157213" y="361022"/>
                  </a:lnTo>
                  <a:lnTo>
                    <a:pt x="157480" y="361353"/>
                  </a:lnTo>
                  <a:lnTo>
                    <a:pt x="157911" y="361708"/>
                  </a:lnTo>
                  <a:lnTo>
                    <a:pt x="158216" y="362153"/>
                  </a:lnTo>
                  <a:lnTo>
                    <a:pt x="158318" y="362343"/>
                  </a:lnTo>
                  <a:lnTo>
                    <a:pt x="158254" y="362788"/>
                  </a:lnTo>
                  <a:lnTo>
                    <a:pt x="157683" y="363791"/>
                  </a:lnTo>
                  <a:lnTo>
                    <a:pt x="157238" y="364464"/>
                  </a:lnTo>
                  <a:lnTo>
                    <a:pt x="158457" y="364909"/>
                  </a:lnTo>
                  <a:lnTo>
                    <a:pt x="158521" y="365506"/>
                  </a:lnTo>
                  <a:lnTo>
                    <a:pt x="158457" y="366026"/>
                  </a:lnTo>
                  <a:lnTo>
                    <a:pt x="158216" y="366229"/>
                  </a:lnTo>
                  <a:lnTo>
                    <a:pt x="158051" y="366433"/>
                  </a:lnTo>
                  <a:lnTo>
                    <a:pt x="158661" y="366268"/>
                  </a:lnTo>
                  <a:lnTo>
                    <a:pt x="159067" y="366115"/>
                  </a:lnTo>
                  <a:lnTo>
                    <a:pt x="159092" y="365950"/>
                  </a:lnTo>
                  <a:lnTo>
                    <a:pt x="159499" y="365874"/>
                  </a:lnTo>
                  <a:lnTo>
                    <a:pt x="159461" y="366229"/>
                  </a:lnTo>
                  <a:lnTo>
                    <a:pt x="159537" y="366674"/>
                  </a:lnTo>
                  <a:lnTo>
                    <a:pt x="158826" y="368147"/>
                  </a:lnTo>
                  <a:lnTo>
                    <a:pt x="160032" y="368833"/>
                  </a:lnTo>
                  <a:lnTo>
                    <a:pt x="160909" y="369036"/>
                  </a:lnTo>
                  <a:lnTo>
                    <a:pt x="162191" y="369112"/>
                  </a:lnTo>
                  <a:lnTo>
                    <a:pt x="162521" y="368668"/>
                  </a:lnTo>
                  <a:lnTo>
                    <a:pt x="162725" y="367144"/>
                  </a:lnTo>
                  <a:lnTo>
                    <a:pt x="163169" y="366268"/>
                  </a:lnTo>
                  <a:close/>
                </a:path>
                <a:path w="224154" h="400050">
                  <a:moveTo>
                    <a:pt x="164922" y="171564"/>
                  </a:moveTo>
                  <a:lnTo>
                    <a:pt x="164884" y="171399"/>
                  </a:lnTo>
                  <a:lnTo>
                    <a:pt x="164274" y="169087"/>
                  </a:lnTo>
                  <a:lnTo>
                    <a:pt x="162521" y="167436"/>
                  </a:lnTo>
                  <a:lnTo>
                    <a:pt x="161150" y="165646"/>
                  </a:lnTo>
                  <a:lnTo>
                    <a:pt x="160985" y="165442"/>
                  </a:lnTo>
                  <a:lnTo>
                    <a:pt x="160680" y="165442"/>
                  </a:lnTo>
                  <a:lnTo>
                    <a:pt x="160134" y="165201"/>
                  </a:lnTo>
                  <a:lnTo>
                    <a:pt x="160375" y="167398"/>
                  </a:lnTo>
                  <a:lnTo>
                    <a:pt x="160375" y="168325"/>
                  </a:lnTo>
                  <a:lnTo>
                    <a:pt x="160439" y="169443"/>
                  </a:lnTo>
                  <a:lnTo>
                    <a:pt x="160439" y="170522"/>
                  </a:lnTo>
                  <a:lnTo>
                    <a:pt x="160375" y="171602"/>
                  </a:lnTo>
                  <a:lnTo>
                    <a:pt x="160375" y="172364"/>
                  </a:lnTo>
                  <a:lnTo>
                    <a:pt x="160705" y="172402"/>
                  </a:lnTo>
                  <a:lnTo>
                    <a:pt x="161785" y="172199"/>
                  </a:lnTo>
                  <a:lnTo>
                    <a:pt x="162293" y="172402"/>
                  </a:lnTo>
                  <a:lnTo>
                    <a:pt x="162725" y="172364"/>
                  </a:lnTo>
                  <a:lnTo>
                    <a:pt x="163398" y="172288"/>
                  </a:lnTo>
                  <a:lnTo>
                    <a:pt x="164109" y="172085"/>
                  </a:lnTo>
                  <a:lnTo>
                    <a:pt x="164744" y="171919"/>
                  </a:lnTo>
                  <a:lnTo>
                    <a:pt x="164922" y="171564"/>
                  </a:lnTo>
                  <a:close/>
                </a:path>
                <a:path w="224154" h="400050">
                  <a:moveTo>
                    <a:pt x="168783" y="195084"/>
                  </a:moveTo>
                  <a:lnTo>
                    <a:pt x="168732" y="194652"/>
                  </a:lnTo>
                  <a:lnTo>
                    <a:pt x="168719" y="194208"/>
                  </a:lnTo>
                  <a:lnTo>
                    <a:pt x="167843" y="194284"/>
                  </a:lnTo>
                  <a:lnTo>
                    <a:pt x="167005" y="194652"/>
                  </a:lnTo>
                  <a:lnTo>
                    <a:pt x="167347" y="193687"/>
                  </a:lnTo>
                  <a:lnTo>
                    <a:pt x="167373" y="193255"/>
                  </a:lnTo>
                  <a:lnTo>
                    <a:pt x="165963" y="191490"/>
                  </a:lnTo>
                  <a:lnTo>
                    <a:pt x="168046" y="190931"/>
                  </a:lnTo>
                  <a:lnTo>
                    <a:pt x="168465" y="190093"/>
                  </a:lnTo>
                  <a:lnTo>
                    <a:pt x="168376" y="189445"/>
                  </a:lnTo>
                  <a:lnTo>
                    <a:pt x="168148" y="189128"/>
                  </a:lnTo>
                  <a:lnTo>
                    <a:pt x="166941" y="190093"/>
                  </a:lnTo>
                  <a:lnTo>
                    <a:pt x="166941" y="189534"/>
                  </a:lnTo>
                  <a:lnTo>
                    <a:pt x="166941" y="188963"/>
                  </a:lnTo>
                  <a:lnTo>
                    <a:pt x="165925" y="189534"/>
                  </a:lnTo>
                  <a:lnTo>
                    <a:pt x="164947" y="188366"/>
                  </a:lnTo>
                  <a:lnTo>
                    <a:pt x="163703" y="189128"/>
                  </a:lnTo>
                  <a:lnTo>
                    <a:pt x="163499" y="189204"/>
                  </a:lnTo>
                  <a:lnTo>
                    <a:pt x="163271" y="189445"/>
                  </a:lnTo>
                  <a:lnTo>
                    <a:pt x="163436" y="190931"/>
                  </a:lnTo>
                  <a:lnTo>
                    <a:pt x="163601" y="191846"/>
                  </a:lnTo>
                  <a:lnTo>
                    <a:pt x="163703" y="192087"/>
                  </a:lnTo>
                  <a:lnTo>
                    <a:pt x="164071" y="192252"/>
                  </a:lnTo>
                  <a:lnTo>
                    <a:pt x="164376" y="192532"/>
                  </a:lnTo>
                  <a:lnTo>
                    <a:pt x="164109" y="192887"/>
                  </a:lnTo>
                  <a:lnTo>
                    <a:pt x="163741" y="193255"/>
                  </a:lnTo>
                  <a:lnTo>
                    <a:pt x="163499" y="193687"/>
                  </a:lnTo>
                  <a:lnTo>
                    <a:pt x="163169" y="194208"/>
                  </a:lnTo>
                  <a:lnTo>
                    <a:pt x="163106" y="194767"/>
                  </a:lnTo>
                  <a:lnTo>
                    <a:pt x="163537" y="195694"/>
                  </a:lnTo>
                  <a:lnTo>
                    <a:pt x="165519" y="195453"/>
                  </a:lnTo>
                  <a:lnTo>
                    <a:pt x="166738" y="195084"/>
                  </a:lnTo>
                  <a:lnTo>
                    <a:pt x="167843" y="196011"/>
                  </a:lnTo>
                  <a:lnTo>
                    <a:pt x="168516" y="195656"/>
                  </a:lnTo>
                  <a:lnTo>
                    <a:pt x="168783" y="195084"/>
                  </a:lnTo>
                  <a:close/>
                </a:path>
                <a:path w="224154" h="400050">
                  <a:moveTo>
                    <a:pt x="171069" y="379869"/>
                  </a:moveTo>
                  <a:lnTo>
                    <a:pt x="170675" y="379628"/>
                  </a:lnTo>
                  <a:lnTo>
                    <a:pt x="170230" y="379234"/>
                  </a:lnTo>
                  <a:lnTo>
                    <a:pt x="168783" y="379831"/>
                  </a:lnTo>
                  <a:lnTo>
                    <a:pt x="168351" y="377837"/>
                  </a:lnTo>
                  <a:lnTo>
                    <a:pt x="168160" y="378548"/>
                  </a:lnTo>
                  <a:lnTo>
                    <a:pt x="167995" y="378993"/>
                  </a:lnTo>
                  <a:lnTo>
                    <a:pt x="167779" y="379717"/>
                  </a:lnTo>
                  <a:lnTo>
                    <a:pt x="167500" y="379387"/>
                  </a:lnTo>
                  <a:lnTo>
                    <a:pt x="167106" y="378955"/>
                  </a:lnTo>
                  <a:lnTo>
                    <a:pt x="167170" y="378269"/>
                  </a:lnTo>
                  <a:lnTo>
                    <a:pt x="167576" y="377748"/>
                  </a:lnTo>
                  <a:lnTo>
                    <a:pt x="168186" y="376986"/>
                  </a:lnTo>
                  <a:lnTo>
                    <a:pt x="168275" y="376555"/>
                  </a:lnTo>
                  <a:lnTo>
                    <a:pt x="168351" y="376186"/>
                  </a:lnTo>
                  <a:lnTo>
                    <a:pt x="168516" y="375716"/>
                  </a:lnTo>
                  <a:lnTo>
                    <a:pt x="167741" y="375234"/>
                  </a:lnTo>
                  <a:lnTo>
                    <a:pt x="167335" y="374954"/>
                  </a:lnTo>
                  <a:lnTo>
                    <a:pt x="167170" y="374713"/>
                  </a:lnTo>
                  <a:lnTo>
                    <a:pt x="166903" y="374865"/>
                  </a:lnTo>
                  <a:lnTo>
                    <a:pt x="166738" y="375094"/>
                  </a:lnTo>
                  <a:lnTo>
                    <a:pt x="166738" y="379234"/>
                  </a:lnTo>
                  <a:lnTo>
                    <a:pt x="165595" y="379387"/>
                  </a:lnTo>
                  <a:lnTo>
                    <a:pt x="165544" y="378790"/>
                  </a:lnTo>
                  <a:lnTo>
                    <a:pt x="165519" y="378587"/>
                  </a:lnTo>
                  <a:lnTo>
                    <a:pt x="164147" y="378307"/>
                  </a:lnTo>
                  <a:lnTo>
                    <a:pt x="164744" y="376986"/>
                  </a:lnTo>
                  <a:lnTo>
                    <a:pt x="165620" y="377913"/>
                  </a:lnTo>
                  <a:lnTo>
                    <a:pt x="165925" y="377875"/>
                  </a:lnTo>
                  <a:lnTo>
                    <a:pt x="166230" y="377786"/>
                  </a:lnTo>
                  <a:lnTo>
                    <a:pt x="166560" y="377748"/>
                  </a:lnTo>
                  <a:lnTo>
                    <a:pt x="166636" y="378028"/>
                  </a:lnTo>
                  <a:lnTo>
                    <a:pt x="166738" y="379234"/>
                  </a:lnTo>
                  <a:lnTo>
                    <a:pt x="166738" y="375094"/>
                  </a:lnTo>
                  <a:lnTo>
                    <a:pt x="166636" y="375234"/>
                  </a:lnTo>
                  <a:lnTo>
                    <a:pt x="166636" y="375437"/>
                  </a:lnTo>
                  <a:lnTo>
                    <a:pt x="166395" y="375869"/>
                  </a:lnTo>
                  <a:lnTo>
                    <a:pt x="165963" y="376555"/>
                  </a:lnTo>
                  <a:lnTo>
                    <a:pt x="165595" y="376351"/>
                  </a:lnTo>
                  <a:lnTo>
                    <a:pt x="164820" y="375831"/>
                  </a:lnTo>
                  <a:lnTo>
                    <a:pt x="164249" y="377113"/>
                  </a:lnTo>
                  <a:lnTo>
                    <a:pt x="163969" y="377634"/>
                  </a:lnTo>
                  <a:lnTo>
                    <a:pt x="163880" y="377875"/>
                  </a:lnTo>
                  <a:lnTo>
                    <a:pt x="163766" y="378028"/>
                  </a:lnTo>
                  <a:lnTo>
                    <a:pt x="163296" y="378269"/>
                  </a:lnTo>
                  <a:lnTo>
                    <a:pt x="163004" y="378269"/>
                  </a:lnTo>
                  <a:lnTo>
                    <a:pt x="162725" y="378307"/>
                  </a:lnTo>
                  <a:lnTo>
                    <a:pt x="162737" y="376986"/>
                  </a:lnTo>
                  <a:lnTo>
                    <a:pt x="162356" y="376758"/>
                  </a:lnTo>
                  <a:lnTo>
                    <a:pt x="161988" y="376428"/>
                  </a:lnTo>
                  <a:lnTo>
                    <a:pt x="161378" y="376186"/>
                  </a:lnTo>
                  <a:lnTo>
                    <a:pt x="161048" y="376237"/>
                  </a:lnTo>
                  <a:lnTo>
                    <a:pt x="160540" y="377151"/>
                  </a:lnTo>
                  <a:lnTo>
                    <a:pt x="159905" y="377672"/>
                  </a:lnTo>
                  <a:lnTo>
                    <a:pt x="159067" y="378028"/>
                  </a:lnTo>
                  <a:lnTo>
                    <a:pt x="158762" y="378117"/>
                  </a:lnTo>
                  <a:lnTo>
                    <a:pt x="158623" y="378587"/>
                  </a:lnTo>
                  <a:lnTo>
                    <a:pt x="158356" y="378955"/>
                  </a:lnTo>
                  <a:lnTo>
                    <a:pt x="159461" y="378993"/>
                  </a:lnTo>
                  <a:lnTo>
                    <a:pt x="160578" y="378790"/>
                  </a:lnTo>
                  <a:lnTo>
                    <a:pt x="160375" y="380352"/>
                  </a:lnTo>
                  <a:lnTo>
                    <a:pt x="160680" y="380390"/>
                  </a:lnTo>
                  <a:lnTo>
                    <a:pt x="160883" y="380390"/>
                  </a:lnTo>
                  <a:lnTo>
                    <a:pt x="161112" y="380428"/>
                  </a:lnTo>
                  <a:lnTo>
                    <a:pt x="161721" y="380593"/>
                  </a:lnTo>
                  <a:lnTo>
                    <a:pt x="161645" y="381190"/>
                  </a:lnTo>
                  <a:lnTo>
                    <a:pt x="161226" y="381990"/>
                  </a:lnTo>
                  <a:lnTo>
                    <a:pt x="160985" y="382358"/>
                  </a:lnTo>
                  <a:lnTo>
                    <a:pt x="160680" y="382917"/>
                  </a:lnTo>
                  <a:lnTo>
                    <a:pt x="161683" y="382955"/>
                  </a:lnTo>
                  <a:lnTo>
                    <a:pt x="162521" y="383032"/>
                  </a:lnTo>
                  <a:lnTo>
                    <a:pt x="163334" y="383070"/>
                  </a:lnTo>
                  <a:lnTo>
                    <a:pt x="163944" y="382270"/>
                  </a:lnTo>
                  <a:lnTo>
                    <a:pt x="164782" y="381508"/>
                  </a:lnTo>
                  <a:lnTo>
                    <a:pt x="164147" y="380593"/>
                  </a:lnTo>
                  <a:lnTo>
                    <a:pt x="164719" y="380707"/>
                  </a:lnTo>
                  <a:lnTo>
                    <a:pt x="165925" y="380873"/>
                  </a:lnTo>
                  <a:lnTo>
                    <a:pt x="165989" y="381190"/>
                  </a:lnTo>
                  <a:lnTo>
                    <a:pt x="166090" y="381508"/>
                  </a:lnTo>
                  <a:lnTo>
                    <a:pt x="166192" y="381990"/>
                  </a:lnTo>
                  <a:lnTo>
                    <a:pt x="167614" y="381876"/>
                  </a:lnTo>
                  <a:lnTo>
                    <a:pt x="167741" y="381000"/>
                  </a:lnTo>
                  <a:lnTo>
                    <a:pt x="168859" y="380593"/>
                  </a:lnTo>
                  <a:lnTo>
                    <a:pt x="169799" y="380314"/>
                  </a:lnTo>
                  <a:lnTo>
                    <a:pt x="171069" y="379869"/>
                  </a:lnTo>
                  <a:close/>
                </a:path>
                <a:path w="224154" h="400050">
                  <a:moveTo>
                    <a:pt x="171450" y="396875"/>
                  </a:moveTo>
                  <a:lnTo>
                    <a:pt x="171373" y="395439"/>
                  </a:lnTo>
                  <a:lnTo>
                    <a:pt x="171272" y="394322"/>
                  </a:lnTo>
                  <a:lnTo>
                    <a:pt x="171272" y="393115"/>
                  </a:lnTo>
                  <a:lnTo>
                    <a:pt x="170942" y="392074"/>
                  </a:lnTo>
                  <a:lnTo>
                    <a:pt x="170675" y="391312"/>
                  </a:lnTo>
                  <a:lnTo>
                    <a:pt x="169862" y="390753"/>
                  </a:lnTo>
                  <a:lnTo>
                    <a:pt x="169329" y="390118"/>
                  </a:lnTo>
                  <a:lnTo>
                    <a:pt x="168960" y="390474"/>
                  </a:lnTo>
                  <a:lnTo>
                    <a:pt x="168719" y="390842"/>
                  </a:lnTo>
                  <a:lnTo>
                    <a:pt x="168186" y="391236"/>
                  </a:lnTo>
                  <a:lnTo>
                    <a:pt x="167805" y="391312"/>
                  </a:lnTo>
                  <a:lnTo>
                    <a:pt x="167411" y="391236"/>
                  </a:lnTo>
                  <a:lnTo>
                    <a:pt x="167335" y="390842"/>
                  </a:lnTo>
                  <a:lnTo>
                    <a:pt x="167233" y="390601"/>
                  </a:lnTo>
                  <a:lnTo>
                    <a:pt x="167043" y="389877"/>
                  </a:lnTo>
                  <a:lnTo>
                    <a:pt x="166801" y="389521"/>
                  </a:lnTo>
                  <a:lnTo>
                    <a:pt x="166128" y="390753"/>
                  </a:lnTo>
                  <a:lnTo>
                    <a:pt x="166535" y="392036"/>
                  </a:lnTo>
                  <a:lnTo>
                    <a:pt x="167538" y="392836"/>
                  </a:lnTo>
                  <a:lnTo>
                    <a:pt x="167779" y="393001"/>
                  </a:lnTo>
                  <a:lnTo>
                    <a:pt x="167843" y="393598"/>
                  </a:lnTo>
                  <a:lnTo>
                    <a:pt x="167779" y="393915"/>
                  </a:lnTo>
                  <a:lnTo>
                    <a:pt x="167614" y="394436"/>
                  </a:lnTo>
                  <a:lnTo>
                    <a:pt x="167576" y="394716"/>
                  </a:lnTo>
                  <a:lnTo>
                    <a:pt x="168376" y="394754"/>
                  </a:lnTo>
                  <a:lnTo>
                    <a:pt x="168579" y="395363"/>
                  </a:lnTo>
                  <a:lnTo>
                    <a:pt x="168554" y="395681"/>
                  </a:lnTo>
                  <a:lnTo>
                    <a:pt x="168452" y="396074"/>
                  </a:lnTo>
                  <a:lnTo>
                    <a:pt x="167640" y="397484"/>
                  </a:lnTo>
                  <a:lnTo>
                    <a:pt x="167716" y="398043"/>
                  </a:lnTo>
                  <a:lnTo>
                    <a:pt x="168249" y="398640"/>
                  </a:lnTo>
                  <a:lnTo>
                    <a:pt x="168516" y="398881"/>
                  </a:lnTo>
                  <a:lnTo>
                    <a:pt x="168414" y="399402"/>
                  </a:lnTo>
                  <a:lnTo>
                    <a:pt x="168516" y="399796"/>
                  </a:lnTo>
                  <a:lnTo>
                    <a:pt x="171411" y="399796"/>
                  </a:lnTo>
                  <a:lnTo>
                    <a:pt x="171411" y="398322"/>
                  </a:lnTo>
                  <a:lnTo>
                    <a:pt x="171450" y="396875"/>
                  </a:lnTo>
                  <a:close/>
                </a:path>
                <a:path w="224154" h="400050">
                  <a:moveTo>
                    <a:pt x="172351" y="327977"/>
                  </a:moveTo>
                  <a:lnTo>
                    <a:pt x="172224" y="327850"/>
                  </a:lnTo>
                  <a:lnTo>
                    <a:pt x="172148" y="327660"/>
                  </a:lnTo>
                  <a:lnTo>
                    <a:pt x="171348" y="327456"/>
                  </a:lnTo>
                  <a:lnTo>
                    <a:pt x="170573" y="327291"/>
                  </a:lnTo>
                  <a:lnTo>
                    <a:pt x="169760" y="327101"/>
                  </a:lnTo>
                  <a:lnTo>
                    <a:pt x="169595" y="327050"/>
                  </a:lnTo>
                  <a:lnTo>
                    <a:pt x="169697" y="326859"/>
                  </a:lnTo>
                  <a:lnTo>
                    <a:pt x="169862" y="325970"/>
                  </a:lnTo>
                  <a:lnTo>
                    <a:pt x="169964" y="325208"/>
                  </a:lnTo>
                  <a:lnTo>
                    <a:pt x="169252" y="325450"/>
                  </a:lnTo>
                  <a:lnTo>
                    <a:pt x="168783" y="325691"/>
                  </a:lnTo>
                  <a:lnTo>
                    <a:pt x="168452" y="325970"/>
                  </a:lnTo>
                  <a:lnTo>
                    <a:pt x="168465" y="325450"/>
                  </a:lnTo>
                  <a:lnTo>
                    <a:pt x="169354" y="323938"/>
                  </a:lnTo>
                  <a:lnTo>
                    <a:pt x="169430" y="323253"/>
                  </a:lnTo>
                  <a:lnTo>
                    <a:pt x="167982" y="322656"/>
                  </a:lnTo>
                  <a:lnTo>
                    <a:pt x="166395" y="322453"/>
                  </a:lnTo>
                  <a:lnTo>
                    <a:pt x="165925" y="323329"/>
                  </a:lnTo>
                  <a:lnTo>
                    <a:pt x="164947" y="324218"/>
                  </a:lnTo>
                  <a:lnTo>
                    <a:pt x="164579" y="324370"/>
                  </a:lnTo>
                  <a:lnTo>
                    <a:pt x="164211" y="324573"/>
                  </a:lnTo>
                  <a:lnTo>
                    <a:pt x="164884" y="324739"/>
                  </a:lnTo>
                  <a:lnTo>
                    <a:pt x="164947" y="325297"/>
                  </a:lnTo>
                  <a:lnTo>
                    <a:pt x="164503" y="325818"/>
                  </a:lnTo>
                  <a:lnTo>
                    <a:pt x="164299" y="326009"/>
                  </a:lnTo>
                  <a:lnTo>
                    <a:pt x="164185" y="326250"/>
                  </a:lnTo>
                  <a:lnTo>
                    <a:pt x="164071" y="327101"/>
                  </a:lnTo>
                  <a:lnTo>
                    <a:pt x="163690" y="326732"/>
                  </a:lnTo>
                  <a:lnTo>
                    <a:pt x="163169" y="326250"/>
                  </a:lnTo>
                  <a:lnTo>
                    <a:pt x="162394" y="326529"/>
                  </a:lnTo>
                  <a:lnTo>
                    <a:pt x="161848" y="326732"/>
                  </a:lnTo>
                  <a:lnTo>
                    <a:pt x="162496" y="325018"/>
                  </a:lnTo>
                  <a:lnTo>
                    <a:pt x="162382" y="324739"/>
                  </a:lnTo>
                  <a:lnTo>
                    <a:pt x="162153" y="324815"/>
                  </a:lnTo>
                  <a:lnTo>
                    <a:pt x="161886" y="324929"/>
                  </a:lnTo>
                  <a:lnTo>
                    <a:pt x="161150" y="326453"/>
                  </a:lnTo>
                  <a:lnTo>
                    <a:pt x="159867" y="326453"/>
                  </a:lnTo>
                  <a:lnTo>
                    <a:pt x="158356" y="326859"/>
                  </a:lnTo>
                  <a:lnTo>
                    <a:pt x="157314" y="327456"/>
                  </a:lnTo>
                  <a:lnTo>
                    <a:pt x="156743" y="327736"/>
                  </a:lnTo>
                  <a:lnTo>
                    <a:pt x="155892" y="328333"/>
                  </a:lnTo>
                  <a:lnTo>
                    <a:pt x="155194" y="329298"/>
                  </a:lnTo>
                  <a:lnTo>
                    <a:pt x="154990" y="329857"/>
                  </a:lnTo>
                  <a:lnTo>
                    <a:pt x="154724" y="330212"/>
                  </a:lnTo>
                  <a:lnTo>
                    <a:pt x="154419" y="330339"/>
                  </a:lnTo>
                  <a:lnTo>
                    <a:pt x="154254" y="330301"/>
                  </a:lnTo>
                  <a:lnTo>
                    <a:pt x="154076" y="330212"/>
                  </a:lnTo>
                  <a:lnTo>
                    <a:pt x="154012" y="329971"/>
                  </a:lnTo>
                  <a:lnTo>
                    <a:pt x="153911" y="329780"/>
                  </a:lnTo>
                  <a:lnTo>
                    <a:pt x="153581" y="328853"/>
                  </a:lnTo>
                  <a:lnTo>
                    <a:pt x="153466" y="328460"/>
                  </a:lnTo>
                  <a:lnTo>
                    <a:pt x="153543" y="327291"/>
                  </a:lnTo>
                  <a:lnTo>
                    <a:pt x="153657" y="326453"/>
                  </a:lnTo>
                  <a:lnTo>
                    <a:pt x="153555" y="325208"/>
                  </a:lnTo>
                  <a:lnTo>
                    <a:pt x="153504" y="325018"/>
                  </a:lnTo>
                  <a:lnTo>
                    <a:pt x="153327" y="324853"/>
                  </a:lnTo>
                  <a:lnTo>
                    <a:pt x="153301" y="323773"/>
                  </a:lnTo>
                  <a:lnTo>
                    <a:pt x="153073" y="323494"/>
                  </a:lnTo>
                  <a:lnTo>
                    <a:pt x="152234" y="322770"/>
                  </a:lnTo>
                  <a:lnTo>
                    <a:pt x="151993" y="322567"/>
                  </a:lnTo>
                  <a:lnTo>
                    <a:pt x="151460" y="322338"/>
                  </a:lnTo>
                  <a:lnTo>
                    <a:pt x="150075" y="322770"/>
                  </a:lnTo>
                  <a:lnTo>
                    <a:pt x="149466" y="322529"/>
                  </a:lnTo>
                  <a:lnTo>
                    <a:pt x="148196" y="322529"/>
                  </a:lnTo>
                  <a:lnTo>
                    <a:pt x="147789" y="322897"/>
                  </a:lnTo>
                  <a:lnTo>
                    <a:pt x="147764" y="323494"/>
                  </a:lnTo>
                  <a:lnTo>
                    <a:pt x="148475" y="325691"/>
                  </a:lnTo>
                  <a:lnTo>
                    <a:pt x="148590" y="326377"/>
                  </a:lnTo>
                  <a:lnTo>
                    <a:pt x="147612" y="327850"/>
                  </a:lnTo>
                  <a:lnTo>
                    <a:pt x="147548" y="328498"/>
                  </a:lnTo>
                  <a:lnTo>
                    <a:pt x="147421" y="329018"/>
                  </a:lnTo>
                  <a:lnTo>
                    <a:pt x="147929" y="328980"/>
                  </a:lnTo>
                  <a:lnTo>
                    <a:pt x="148259" y="328891"/>
                  </a:lnTo>
                  <a:lnTo>
                    <a:pt x="148831" y="328853"/>
                  </a:lnTo>
                  <a:lnTo>
                    <a:pt x="148717" y="329298"/>
                  </a:lnTo>
                  <a:lnTo>
                    <a:pt x="148183" y="330860"/>
                  </a:lnTo>
                  <a:lnTo>
                    <a:pt x="148056" y="332092"/>
                  </a:lnTo>
                  <a:lnTo>
                    <a:pt x="148628" y="333019"/>
                  </a:lnTo>
                  <a:lnTo>
                    <a:pt x="148120" y="334060"/>
                  </a:lnTo>
                  <a:lnTo>
                    <a:pt x="148259" y="334340"/>
                  </a:lnTo>
                  <a:lnTo>
                    <a:pt x="148399" y="334492"/>
                  </a:lnTo>
                  <a:lnTo>
                    <a:pt x="148628" y="334937"/>
                  </a:lnTo>
                  <a:lnTo>
                    <a:pt x="148971" y="335419"/>
                  </a:lnTo>
                  <a:lnTo>
                    <a:pt x="149174" y="335902"/>
                  </a:lnTo>
                  <a:lnTo>
                    <a:pt x="149606" y="337096"/>
                  </a:lnTo>
                  <a:lnTo>
                    <a:pt x="150037" y="337337"/>
                  </a:lnTo>
                  <a:lnTo>
                    <a:pt x="151358" y="337299"/>
                  </a:lnTo>
                  <a:lnTo>
                    <a:pt x="152057" y="337299"/>
                  </a:lnTo>
                  <a:lnTo>
                    <a:pt x="152831" y="337464"/>
                  </a:lnTo>
                  <a:lnTo>
                    <a:pt x="153606" y="337693"/>
                  </a:lnTo>
                  <a:lnTo>
                    <a:pt x="154317" y="337375"/>
                  </a:lnTo>
                  <a:lnTo>
                    <a:pt x="154622" y="336651"/>
                  </a:lnTo>
                  <a:lnTo>
                    <a:pt x="154279" y="335851"/>
                  </a:lnTo>
                  <a:lnTo>
                    <a:pt x="153606" y="334022"/>
                  </a:lnTo>
                  <a:lnTo>
                    <a:pt x="154317" y="332498"/>
                  </a:lnTo>
                  <a:lnTo>
                    <a:pt x="155397" y="331101"/>
                  </a:lnTo>
                  <a:lnTo>
                    <a:pt x="155524" y="330860"/>
                  </a:lnTo>
                  <a:lnTo>
                    <a:pt x="155994" y="330733"/>
                  </a:lnTo>
                  <a:lnTo>
                    <a:pt x="157048" y="330619"/>
                  </a:lnTo>
                  <a:lnTo>
                    <a:pt x="157480" y="330454"/>
                  </a:lnTo>
                  <a:lnTo>
                    <a:pt x="157734" y="328980"/>
                  </a:lnTo>
                  <a:lnTo>
                    <a:pt x="158026" y="328574"/>
                  </a:lnTo>
                  <a:lnTo>
                    <a:pt x="158356" y="327850"/>
                  </a:lnTo>
                  <a:lnTo>
                    <a:pt x="159626" y="328574"/>
                  </a:lnTo>
                  <a:lnTo>
                    <a:pt x="159677" y="329971"/>
                  </a:lnTo>
                  <a:lnTo>
                    <a:pt x="160235" y="331660"/>
                  </a:lnTo>
                  <a:lnTo>
                    <a:pt x="160705" y="332371"/>
                  </a:lnTo>
                  <a:lnTo>
                    <a:pt x="162128" y="332460"/>
                  </a:lnTo>
                  <a:lnTo>
                    <a:pt x="162864" y="331901"/>
                  </a:lnTo>
                  <a:lnTo>
                    <a:pt x="163703" y="331571"/>
                  </a:lnTo>
                  <a:lnTo>
                    <a:pt x="163741" y="331419"/>
                  </a:lnTo>
                  <a:lnTo>
                    <a:pt x="165989" y="330009"/>
                  </a:lnTo>
                  <a:lnTo>
                    <a:pt x="166027" y="330657"/>
                  </a:lnTo>
                  <a:lnTo>
                    <a:pt x="166687" y="330301"/>
                  </a:lnTo>
                  <a:lnTo>
                    <a:pt x="167017" y="330009"/>
                  </a:lnTo>
                  <a:lnTo>
                    <a:pt x="167309" y="329780"/>
                  </a:lnTo>
                  <a:lnTo>
                    <a:pt x="167805" y="330733"/>
                  </a:lnTo>
                  <a:lnTo>
                    <a:pt x="168414" y="330581"/>
                  </a:lnTo>
                  <a:lnTo>
                    <a:pt x="168897" y="329780"/>
                  </a:lnTo>
                  <a:lnTo>
                    <a:pt x="169138" y="329374"/>
                  </a:lnTo>
                  <a:lnTo>
                    <a:pt x="170027" y="328612"/>
                  </a:lnTo>
                  <a:lnTo>
                    <a:pt x="171411" y="328574"/>
                  </a:lnTo>
                  <a:lnTo>
                    <a:pt x="171742" y="328574"/>
                  </a:lnTo>
                  <a:lnTo>
                    <a:pt x="172021" y="328180"/>
                  </a:lnTo>
                  <a:lnTo>
                    <a:pt x="172351" y="327977"/>
                  </a:lnTo>
                  <a:close/>
                </a:path>
                <a:path w="224154" h="400050">
                  <a:moveTo>
                    <a:pt x="173570" y="345579"/>
                  </a:moveTo>
                  <a:lnTo>
                    <a:pt x="173228" y="345376"/>
                  </a:lnTo>
                  <a:lnTo>
                    <a:pt x="172935" y="345859"/>
                  </a:lnTo>
                  <a:lnTo>
                    <a:pt x="172491" y="346456"/>
                  </a:lnTo>
                  <a:lnTo>
                    <a:pt x="172288" y="346697"/>
                  </a:lnTo>
                  <a:lnTo>
                    <a:pt x="172186" y="346862"/>
                  </a:lnTo>
                  <a:lnTo>
                    <a:pt x="171881" y="346938"/>
                  </a:lnTo>
                  <a:lnTo>
                    <a:pt x="171678" y="347014"/>
                  </a:lnTo>
                  <a:lnTo>
                    <a:pt x="171615" y="346697"/>
                  </a:lnTo>
                  <a:lnTo>
                    <a:pt x="171475" y="346417"/>
                  </a:lnTo>
                  <a:lnTo>
                    <a:pt x="172250" y="345617"/>
                  </a:lnTo>
                  <a:lnTo>
                    <a:pt x="172288" y="344906"/>
                  </a:lnTo>
                  <a:lnTo>
                    <a:pt x="172021" y="344055"/>
                  </a:lnTo>
                  <a:lnTo>
                    <a:pt x="171881" y="343700"/>
                  </a:lnTo>
                  <a:lnTo>
                    <a:pt x="172085" y="343255"/>
                  </a:lnTo>
                  <a:lnTo>
                    <a:pt x="172148" y="342696"/>
                  </a:lnTo>
                  <a:lnTo>
                    <a:pt x="172046" y="342265"/>
                  </a:lnTo>
                  <a:lnTo>
                    <a:pt x="171272" y="341579"/>
                  </a:lnTo>
                  <a:lnTo>
                    <a:pt x="171462" y="341134"/>
                  </a:lnTo>
                  <a:lnTo>
                    <a:pt x="171818" y="340296"/>
                  </a:lnTo>
                  <a:lnTo>
                    <a:pt x="171170" y="339420"/>
                  </a:lnTo>
                  <a:lnTo>
                    <a:pt x="171030" y="339255"/>
                  </a:lnTo>
                  <a:lnTo>
                    <a:pt x="171157" y="338772"/>
                  </a:lnTo>
                  <a:lnTo>
                    <a:pt x="171653" y="337820"/>
                  </a:lnTo>
                  <a:lnTo>
                    <a:pt x="170332" y="337781"/>
                  </a:lnTo>
                  <a:lnTo>
                    <a:pt x="169252" y="337261"/>
                  </a:lnTo>
                  <a:lnTo>
                    <a:pt x="168897" y="337781"/>
                  </a:lnTo>
                  <a:lnTo>
                    <a:pt x="168795" y="337972"/>
                  </a:lnTo>
                  <a:lnTo>
                    <a:pt x="168554" y="338772"/>
                  </a:lnTo>
                  <a:lnTo>
                    <a:pt x="168186" y="338937"/>
                  </a:lnTo>
                  <a:lnTo>
                    <a:pt x="167741" y="339255"/>
                  </a:lnTo>
                  <a:lnTo>
                    <a:pt x="168033" y="337781"/>
                  </a:lnTo>
                  <a:lnTo>
                    <a:pt x="168109" y="337502"/>
                  </a:lnTo>
                  <a:lnTo>
                    <a:pt x="167411" y="337413"/>
                  </a:lnTo>
                  <a:lnTo>
                    <a:pt x="166839" y="337299"/>
                  </a:lnTo>
                  <a:lnTo>
                    <a:pt x="166166" y="337223"/>
                  </a:lnTo>
                  <a:lnTo>
                    <a:pt x="166077" y="337781"/>
                  </a:lnTo>
                  <a:lnTo>
                    <a:pt x="166192" y="338378"/>
                  </a:lnTo>
                  <a:lnTo>
                    <a:pt x="166484" y="339420"/>
                  </a:lnTo>
                  <a:lnTo>
                    <a:pt x="166598" y="340017"/>
                  </a:lnTo>
                  <a:lnTo>
                    <a:pt x="166636" y="340334"/>
                  </a:lnTo>
                  <a:lnTo>
                    <a:pt x="166497" y="340741"/>
                  </a:lnTo>
                  <a:lnTo>
                    <a:pt x="166331" y="341058"/>
                  </a:lnTo>
                  <a:lnTo>
                    <a:pt x="166230" y="341299"/>
                  </a:lnTo>
                  <a:lnTo>
                    <a:pt x="165925" y="341541"/>
                  </a:lnTo>
                  <a:lnTo>
                    <a:pt x="165823" y="342023"/>
                  </a:lnTo>
                  <a:lnTo>
                    <a:pt x="166090" y="342265"/>
                  </a:lnTo>
                  <a:lnTo>
                    <a:pt x="166166" y="342455"/>
                  </a:lnTo>
                  <a:lnTo>
                    <a:pt x="166331" y="342303"/>
                  </a:lnTo>
                  <a:lnTo>
                    <a:pt x="166598" y="342176"/>
                  </a:lnTo>
                  <a:lnTo>
                    <a:pt x="166636" y="341299"/>
                  </a:lnTo>
                  <a:lnTo>
                    <a:pt x="166966" y="341134"/>
                  </a:lnTo>
                  <a:lnTo>
                    <a:pt x="167741" y="341376"/>
                  </a:lnTo>
                  <a:lnTo>
                    <a:pt x="167665" y="341541"/>
                  </a:lnTo>
                  <a:lnTo>
                    <a:pt x="167538" y="342023"/>
                  </a:lnTo>
                  <a:lnTo>
                    <a:pt x="166903" y="342861"/>
                  </a:lnTo>
                  <a:lnTo>
                    <a:pt x="166839" y="343255"/>
                  </a:lnTo>
                  <a:lnTo>
                    <a:pt x="168148" y="344093"/>
                  </a:lnTo>
                  <a:lnTo>
                    <a:pt x="167576" y="345135"/>
                  </a:lnTo>
                  <a:lnTo>
                    <a:pt x="167106" y="345859"/>
                  </a:lnTo>
                  <a:lnTo>
                    <a:pt x="166979" y="346456"/>
                  </a:lnTo>
                  <a:lnTo>
                    <a:pt x="167944" y="347306"/>
                  </a:lnTo>
                  <a:lnTo>
                    <a:pt x="167805" y="348056"/>
                  </a:lnTo>
                  <a:lnTo>
                    <a:pt x="167513" y="348742"/>
                  </a:lnTo>
                  <a:lnTo>
                    <a:pt x="167398" y="349262"/>
                  </a:lnTo>
                  <a:lnTo>
                    <a:pt x="167538" y="349465"/>
                  </a:lnTo>
                  <a:lnTo>
                    <a:pt x="168046" y="349580"/>
                  </a:lnTo>
                  <a:lnTo>
                    <a:pt x="168148" y="351104"/>
                  </a:lnTo>
                  <a:lnTo>
                    <a:pt x="168351" y="351104"/>
                  </a:lnTo>
                  <a:lnTo>
                    <a:pt x="169252" y="349427"/>
                  </a:lnTo>
                  <a:lnTo>
                    <a:pt x="169430" y="349186"/>
                  </a:lnTo>
                  <a:lnTo>
                    <a:pt x="169824" y="348742"/>
                  </a:lnTo>
                  <a:lnTo>
                    <a:pt x="170395" y="349745"/>
                  </a:lnTo>
                  <a:lnTo>
                    <a:pt x="170472" y="350062"/>
                  </a:lnTo>
                  <a:lnTo>
                    <a:pt x="171373" y="349465"/>
                  </a:lnTo>
                  <a:lnTo>
                    <a:pt x="171373" y="351256"/>
                  </a:lnTo>
                  <a:lnTo>
                    <a:pt x="171869" y="351548"/>
                  </a:lnTo>
                  <a:lnTo>
                    <a:pt x="172148" y="351663"/>
                  </a:lnTo>
                  <a:lnTo>
                    <a:pt x="172694" y="351942"/>
                  </a:lnTo>
                  <a:lnTo>
                    <a:pt x="172669" y="349465"/>
                  </a:lnTo>
                  <a:lnTo>
                    <a:pt x="172643" y="348742"/>
                  </a:lnTo>
                  <a:lnTo>
                    <a:pt x="172694" y="348018"/>
                  </a:lnTo>
                  <a:lnTo>
                    <a:pt x="172847" y="347306"/>
                  </a:lnTo>
                  <a:lnTo>
                    <a:pt x="172948" y="347014"/>
                  </a:lnTo>
                  <a:lnTo>
                    <a:pt x="173240" y="346303"/>
                  </a:lnTo>
                  <a:lnTo>
                    <a:pt x="173570" y="345579"/>
                  </a:lnTo>
                  <a:close/>
                </a:path>
                <a:path w="224154" h="400050">
                  <a:moveTo>
                    <a:pt x="180530" y="362267"/>
                  </a:moveTo>
                  <a:lnTo>
                    <a:pt x="179717" y="361543"/>
                  </a:lnTo>
                  <a:lnTo>
                    <a:pt x="179324" y="361226"/>
                  </a:lnTo>
                  <a:lnTo>
                    <a:pt x="178650" y="361543"/>
                  </a:lnTo>
                  <a:lnTo>
                    <a:pt x="178041" y="361391"/>
                  </a:lnTo>
                  <a:lnTo>
                    <a:pt x="178422" y="360426"/>
                  </a:lnTo>
                  <a:lnTo>
                    <a:pt x="178841" y="359664"/>
                  </a:lnTo>
                  <a:lnTo>
                    <a:pt x="178727" y="359270"/>
                  </a:lnTo>
                  <a:lnTo>
                    <a:pt x="178511" y="359143"/>
                  </a:lnTo>
                  <a:lnTo>
                    <a:pt x="177596" y="360426"/>
                  </a:lnTo>
                  <a:lnTo>
                    <a:pt x="177317" y="360387"/>
                  </a:lnTo>
                  <a:lnTo>
                    <a:pt x="176453" y="360260"/>
                  </a:lnTo>
                  <a:lnTo>
                    <a:pt x="176377" y="359981"/>
                  </a:lnTo>
                  <a:lnTo>
                    <a:pt x="176936" y="359029"/>
                  </a:lnTo>
                  <a:lnTo>
                    <a:pt x="177139" y="358698"/>
                  </a:lnTo>
                  <a:lnTo>
                    <a:pt x="177368" y="358470"/>
                  </a:lnTo>
                  <a:lnTo>
                    <a:pt x="177901" y="357708"/>
                  </a:lnTo>
                  <a:lnTo>
                    <a:pt x="178104" y="357301"/>
                  </a:lnTo>
                  <a:lnTo>
                    <a:pt x="176263" y="357301"/>
                  </a:lnTo>
                  <a:lnTo>
                    <a:pt x="174840" y="359029"/>
                  </a:lnTo>
                  <a:lnTo>
                    <a:pt x="174637" y="358584"/>
                  </a:lnTo>
                  <a:lnTo>
                    <a:pt x="174472" y="358343"/>
                  </a:lnTo>
                  <a:lnTo>
                    <a:pt x="174244" y="357822"/>
                  </a:lnTo>
                  <a:lnTo>
                    <a:pt x="173024" y="359664"/>
                  </a:lnTo>
                  <a:lnTo>
                    <a:pt x="172593" y="360387"/>
                  </a:lnTo>
                  <a:lnTo>
                    <a:pt x="172288" y="360349"/>
                  </a:lnTo>
                  <a:lnTo>
                    <a:pt x="172250" y="359549"/>
                  </a:lnTo>
                  <a:lnTo>
                    <a:pt x="171958" y="359270"/>
                  </a:lnTo>
                  <a:lnTo>
                    <a:pt x="171450" y="359270"/>
                  </a:lnTo>
                  <a:lnTo>
                    <a:pt x="171043" y="359219"/>
                  </a:lnTo>
                  <a:lnTo>
                    <a:pt x="170878" y="358190"/>
                  </a:lnTo>
                  <a:lnTo>
                    <a:pt x="170599" y="358470"/>
                  </a:lnTo>
                  <a:lnTo>
                    <a:pt x="170332" y="358584"/>
                  </a:lnTo>
                  <a:lnTo>
                    <a:pt x="169329" y="360426"/>
                  </a:lnTo>
                  <a:lnTo>
                    <a:pt x="168186" y="360222"/>
                  </a:lnTo>
                  <a:lnTo>
                    <a:pt x="168046" y="360184"/>
                  </a:lnTo>
                  <a:lnTo>
                    <a:pt x="167830" y="360426"/>
                  </a:lnTo>
                  <a:lnTo>
                    <a:pt x="167716" y="360705"/>
                  </a:lnTo>
                  <a:lnTo>
                    <a:pt x="167843" y="361099"/>
                  </a:lnTo>
                  <a:lnTo>
                    <a:pt x="168109" y="361708"/>
                  </a:lnTo>
                  <a:lnTo>
                    <a:pt x="169964" y="361950"/>
                  </a:lnTo>
                  <a:lnTo>
                    <a:pt x="169633" y="362623"/>
                  </a:lnTo>
                  <a:lnTo>
                    <a:pt x="169087" y="363308"/>
                  </a:lnTo>
                  <a:lnTo>
                    <a:pt x="168960" y="363943"/>
                  </a:lnTo>
                  <a:lnTo>
                    <a:pt x="170167" y="363474"/>
                  </a:lnTo>
                  <a:lnTo>
                    <a:pt x="170065" y="363829"/>
                  </a:lnTo>
                  <a:lnTo>
                    <a:pt x="169964" y="364705"/>
                  </a:lnTo>
                  <a:lnTo>
                    <a:pt x="169824" y="365315"/>
                  </a:lnTo>
                  <a:lnTo>
                    <a:pt x="170395" y="365709"/>
                  </a:lnTo>
                  <a:lnTo>
                    <a:pt x="170878" y="366268"/>
                  </a:lnTo>
                  <a:lnTo>
                    <a:pt x="171653" y="365429"/>
                  </a:lnTo>
                  <a:lnTo>
                    <a:pt x="172085" y="365506"/>
                  </a:lnTo>
                  <a:lnTo>
                    <a:pt x="172224" y="365429"/>
                  </a:lnTo>
                  <a:lnTo>
                    <a:pt x="172821" y="365074"/>
                  </a:lnTo>
                  <a:lnTo>
                    <a:pt x="173266" y="364705"/>
                  </a:lnTo>
                  <a:lnTo>
                    <a:pt x="174244" y="364032"/>
                  </a:lnTo>
                  <a:lnTo>
                    <a:pt x="174371" y="363474"/>
                  </a:lnTo>
                  <a:lnTo>
                    <a:pt x="174472" y="363029"/>
                  </a:lnTo>
                  <a:lnTo>
                    <a:pt x="175488" y="363829"/>
                  </a:lnTo>
                  <a:lnTo>
                    <a:pt x="176453" y="363029"/>
                  </a:lnTo>
                  <a:lnTo>
                    <a:pt x="176758" y="362788"/>
                  </a:lnTo>
                  <a:lnTo>
                    <a:pt x="177063" y="362508"/>
                  </a:lnTo>
                  <a:lnTo>
                    <a:pt x="177203" y="363829"/>
                  </a:lnTo>
                  <a:lnTo>
                    <a:pt x="178269" y="363308"/>
                  </a:lnTo>
                  <a:lnTo>
                    <a:pt x="179451" y="362788"/>
                  </a:lnTo>
                  <a:lnTo>
                    <a:pt x="180035" y="362508"/>
                  </a:lnTo>
                  <a:lnTo>
                    <a:pt x="180530" y="362267"/>
                  </a:lnTo>
                  <a:close/>
                </a:path>
                <a:path w="224154" h="400050">
                  <a:moveTo>
                    <a:pt x="182245" y="384517"/>
                  </a:moveTo>
                  <a:lnTo>
                    <a:pt x="182067" y="383197"/>
                  </a:lnTo>
                  <a:lnTo>
                    <a:pt x="181876" y="382511"/>
                  </a:lnTo>
                  <a:lnTo>
                    <a:pt x="181813" y="382231"/>
                  </a:lnTo>
                  <a:lnTo>
                    <a:pt x="181775" y="381558"/>
                  </a:lnTo>
                  <a:lnTo>
                    <a:pt x="180898" y="381190"/>
                  </a:lnTo>
                  <a:lnTo>
                    <a:pt x="181140" y="380428"/>
                  </a:lnTo>
                  <a:lnTo>
                    <a:pt x="180365" y="378993"/>
                  </a:lnTo>
                  <a:lnTo>
                    <a:pt x="180835" y="378269"/>
                  </a:lnTo>
                  <a:lnTo>
                    <a:pt x="181000" y="377317"/>
                  </a:lnTo>
                  <a:lnTo>
                    <a:pt x="181051" y="377151"/>
                  </a:lnTo>
                  <a:lnTo>
                    <a:pt x="181114" y="375958"/>
                  </a:lnTo>
                  <a:lnTo>
                    <a:pt x="181165" y="374713"/>
                  </a:lnTo>
                  <a:lnTo>
                    <a:pt x="181267" y="374269"/>
                  </a:lnTo>
                  <a:lnTo>
                    <a:pt x="181343" y="373710"/>
                  </a:lnTo>
                  <a:lnTo>
                    <a:pt x="181406" y="373545"/>
                  </a:lnTo>
                  <a:lnTo>
                    <a:pt x="181546" y="373227"/>
                  </a:lnTo>
                  <a:lnTo>
                    <a:pt x="180263" y="372948"/>
                  </a:lnTo>
                  <a:lnTo>
                    <a:pt x="179920" y="372389"/>
                  </a:lnTo>
                  <a:lnTo>
                    <a:pt x="179425" y="371944"/>
                  </a:lnTo>
                  <a:lnTo>
                    <a:pt x="179044" y="371830"/>
                  </a:lnTo>
                  <a:lnTo>
                    <a:pt x="178917" y="371906"/>
                  </a:lnTo>
                  <a:lnTo>
                    <a:pt x="178816" y="372427"/>
                  </a:lnTo>
                  <a:lnTo>
                    <a:pt x="177507" y="373545"/>
                  </a:lnTo>
                  <a:lnTo>
                    <a:pt x="176796" y="371792"/>
                  </a:lnTo>
                  <a:lnTo>
                    <a:pt x="175615" y="371792"/>
                  </a:lnTo>
                  <a:lnTo>
                    <a:pt x="175602" y="373710"/>
                  </a:lnTo>
                  <a:lnTo>
                    <a:pt x="175920" y="374789"/>
                  </a:lnTo>
                  <a:lnTo>
                    <a:pt x="174637" y="376034"/>
                  </a:lnTo>
                  <a:lnTo>
                    <a:pt x="175856" y="375958"/>
                  </a:lnTo>
                  <a:lnTo>
                    <a:pt x="176022" y="377952"/>
                  </a:lnTo>
                  <a:lnTo>
                    <a:pt x="177431" y="377151"/>
                  </a:lnTo>
                  <a:lnTo>
                    <a:pt x="177571" y="377431"/>
                  </a:lnTo>
                  <a:lnTo>
                    <a:pt x="177025" y="378472"/>
                  </a:lnTo>
                  <a:lnTo>
                    <a:pt x="177736" y="379590"/>
                  </a:lnTo>
                  <a:lnTo>
                    <a:pt x="177774" y="381190"/>
                  </a:lnTo>
                  <a:lnTo>
                    <a:pt x="177939" y="381393"/>
                  </a:lnTo>
                  <a:lnTo>
                    <a:pt x="177977" y="381558"/>
                  </a:lnTo>
                  <a:lnTo>
                    <a:pt x="178079" y="383197"/>
                  </a:lnTo>
                  <a:lnTo>
                    <a:pt x="178511" y="383032"/>
                  </a:lnTo>
                  <a:lnTo>
                    <a:pt x="179654" y="382511"/>
                  </a:lnTo>
                  <a:lnTo>
                    <a:pt x="179717" y="383794"/>
                  </a:lnTo>
                  <a:lnTo>
                    <a:pt x="180225" y="384517"/>
                  </a:lnTo>
                  <a:lnTo>
                    <a:pt x="181546" y="384759"/>
                  </a:lnTo>
                  <a:lnTo>
                    <a:pt x="181914" y="384797"/>
                  </a:lnTo>
                  <a:lnTo>
                    <a:pt x="182245" y="384517"/>
                  </a:lnTo>
                  <a:close/>
                </a:path>
                <a:path w="224154" h="400050">
                  <a:moveTo>
                    <a:pt x="186791" y="323888"/>
                  </a:moveTo>
                  <a:lnTo>
                    <a:pt x="186550" y="324015"/>
                  </a:lnTo>
                  <a:lnTo>
                    <a:pt x="186220" y="324294"/>
                  </a:lnTo>
                  <a:lnTo>
                    <a:pt x="184810" y="324091"/>
                  </a:lnTo>
                  <a:lnTo>
                    <a:pt x="184365" y="324815"/>
                  </a:lnTo>
                  <a:lnTo>
                    <a:pt x="183794" y="326009"/>
                  </a:lnTo>
                  <a:lnTo>
                    <a:pt x="183324" y="326136"/>
                  </a:lnTo>
                  <a:lnTo>
                    <a:pt x="182981" y="326339"/>
                  </a:lnTo>
                  <a:lnTo>
                    <a:pt x="182791" y="325894"/>
                  </a:lnTo>
                  <a:lnTo>
                    <a:pt x="182346" y="325297"/>
                  </a:lnTo>
                  <a:lnTo>
                    <a:pt x="182689" y="324777"/>
                  </a:lnTo>
                  <a:lnTo>
                    <a:pt x="182981" y="324294"/>
                  </a:lnTo>
                  <a:lnTo>
                    <a:pt x="183095" y="323888"/>
                  </a:lnTo>
                  <a:lnTo>
                    <a:pt x="183057" y="323418"/>
                  </a:lnTo>
                  <a:lnTo>
                    <a:pt x="182181" y="322656"/>
                  </a:lnTo>
                  <a:lnTo>
                    <a:pt x="182308" y="322135"/>
                  </a:lnTo>
                  <a:lnTo>
                    <a:pt x="182486" y="321894"/>
                  </a:lnTo>
                  <a:lnTo>
                    <a:pt x="182956" y="321094"/>
                  </a:lnTo>
                  <a:lnTo>
                    <a:pt x="182753" y="320535"/>
                  </a:lnTo>
                  <a:lnTo>
                    <a:pt x="181102" y="319138"/>
                  </a:lnTo>
                  <a:lnTo>
                    <a:pt x="180060" y="318452"/>
                  </a:lnTo>
                  <a:lnTo>
                    <a:pt x="179387" y="318414"/>
                  </a:lnTo>
                  <a:lnTo>
                    <a:pt x="178714" y="318376"/>
                  </a:lnTo>
                  <a:lnTo>
                    <a:pt x="178549" y="318376"/>
                  </a:lnTo>
                  <a:lnTo>
                    <a:pt x="178409" y="318414"/>
                  </a:lnTo>
                  <a:lnTo>
                    <a:pt x="177596" y="318376"/>
                  </a:lnTo>
                  <a:lnTo>
                    <a:pt x="176936" y="318376"/>
                  </a:lnTo>
                  <a:lnTo>
                    <a:pt x="176022" y="318338"/>
                  </a:lnTo>
                  <a:lnTo>
                    <a:pt x="176009" y="319138"/>
                  </a:lnTo>
                  <a:lnTo>
                    <a:pt x="176542" y="320535"/>
                  </a:lnTo>
                  <a:lnTo>
                    <a:pt x="176834" y="321652"/>
                  </a:lnTo>
                  <a:lnTo>
                    <a:pt x="175641" y="323418"/>
                  </a:lnTo>
                  <a:lnTo>
                    <a:pt x="175488" y="324891"/>
                  </a:lnTo>
                  <a:lnTo>
                    <a:pt x="175679" y="325018"/>
                  </a:lnTo>
                  <a:lnTo>
                    <a:pt x="177533" y="322618"/>
                  </a:lnTo>
                  <a:lnTo>
                    <a:pt x="177736" y="322770"/>
                  </a:lnTo>
                  <a:lnTo>
                    <a:pt x="176911" y="324294"/>
                  </a:lnTo>
                  <a:lnTo>
                    <a:pt x="176809" y="325018"/>
                  </a:lnTo>
                  <a:lnTo>
                    <a:pt x="176695" y="325450"/>
                  </a:lnTo>
                  <a:lnTo>
                    <a:pt x="178142" y="324777"/>
                  </a:lnTo>
                  <a:lnTo>
                    <a:pt x="178295" y="325018"/>
                  </a:lnTo>
                  <a:lnTo>
                    <a:pt x="178079" y="325653"/>
                  </a:lnTo>
                  <a:lnTo>
                    <a:pt x="177736" y="326377"/>
                  </a:lnTo>
                  <a:lnTo>
                    <a:pt x="177622" y="326732"/>
                  </a:lnTo>
                  <a:lnTo>
                    <a:pt x="177533" y="328129"/>
                  </a:lnTo>
                  <a:lnTo>
                    <a:pt x="178003" y="328815"/>
                  </a:lnTo>
                  <a:lnTo>
                    <a:pt x="178244" y="329336"/>
                  </a:lnTo>
                  <a:lnTo>
                    <a:pt x="177266" y="330098"/>
                  </a:lnTo>
                  <a:lnTo>
                    <a:pt x="177431" y="330695"/>
                  </a:lnTo>
                  <a:lnTo>
                    <a:pt x="177431" y="331254"/>
                  </a:lnTo>
                  <a:lnTo>
                    <a:pt x="178308" y="330771"/>
                  </a:lnTo>
                  <a:lnTo>
                    <a:pt x="178409" y="331254"/>
                  </a:lnTo>
                  <a:lnTo>
                    <a:pt x="178079" y="331774"/>
                  </a:lnTo>
                  <a:lnTo>
                    <a:pt x="177634" y="332219"/>
                  </a:lnTo>
                  <a:lnTo>
                    <a:pt x="178244" y="332498"/>
                  </a:lnTo>
                  <a:lnTo>
                    <a:pt x="178714" y="332778"/>
                  </a:lnTo>
                  <a:lnTo>
                    <a:pt x="179349" y="332892"/>
                  </a:lnTo>
                  <a:lnTo>
                    <a:pt x="179920" y="332854"/>
                  </a:lnTo>
                  <a:lnTo>
                    <a:pt x="180124" y="332816"/>
                  </a:lnTo>
                  <a:lnTo>
                    <a:pt x="180390" y="331774"/>
                  </a:lnTo>
                  <a:lnTo>
                    <a:pt x="180568" y="330771"/>
                  </a:lnTo>
                  <a:lnTo>
                    <a:pt x="180657" y="329653"/>
                  </a:lnTo>
                  <a:lnTo>
                    <a:pt x="180733" y="329057"/>
                  </a:lnTo>
                  <a:lnTo>
                    <a:pt x="181140" y="328930"/>
                  </a:lnTo>
                  <a:lnTo>
                    <a:pt x="181978" y="329653"/>
                  </a:lnTo>
                  <a:lnTo>
                    <a:pt x="182448" y="330009"/>
                  </a:lnTo>
                  <a:lnTo>
                    <a:pt x="183489" y="329336"/>
                  </a:lnTo>
                  <a:lnTo>
                    <a:pt x="183527" y="328930"/>
                  </a:lnTo>
                  <a:lnTo>
                    <a:pt x="183591" y="328129"/>
                  </a:lnTo>
                  <a:lnTo>
                    <a:pt x="183997" y="327101"/>
                  </a:lnTo>
                  <a:lnTo>
                    <a:pt x="184162" y="326732"/>
                  </a:lnTo>
                  <a:lnTo>
                    <a:pt x="184505" y="326339"/>
                  </a:lnTo>
                  <a:lnTo>
                    <a:pt x="184607" y="326212"/>
                  </a:lnTo>
                  <a:lnTo>
                    <a:pt x="184873" y="326212"/>
                  </a:lnTo>
                  <a:lnTo>
                    <a:pt x="186080" y="326377"/>
                  </a:lnTo>
                  <a:lnTo>
                    <a:pt x="186156" y="326212"/>
                  </a:lnTo>
                  <a:lnTo>
                    <a:pt x="186436" y="325653"/>
                  </a:lnTo>
                  <a:lnTo>
                    <a:pt x="186651" y="324891"/>
                  </a:lnTo>
                  <a:lnTo>
                    <a:pt x="186651" y="324294"/>
                  </a:lnTo>
                  <a:lnTo>
                    <a:pt x="186791" y="323888"/>
                  </a:lnTo>
                  <a:close/>
                </a:path>
                <a:path w="224154" h="400050">
                  <a:moveTo>
                    <a:pt x="189611" y="394322"/>
                  </a:moveTo>
                  <a:lnTo>
                    <a:pt x="188366" y="394792"/>
                  </a:lnTo>
                  <a:lnTo>
                    <a:pt x="188366" y="394639"/>
                  </a:lnTo>
                  <a:lnTo>
                    <a:pt x="188277" y="393636"/>
                  </a:lnTo>
                  <a:lnTo>
                    <a:pt x="188036" y="393001"/>
                  </a:lnTo>
                  <a:lnTo>
                    <a:pt x="187604" y="394119"/>
                  </a:lnTo>
                  <a:lnTo>
                    <a:pt x="187490" y="394563"/>
                  </a:lnTo>
                  <a:lnTo>
                    <a:pt x="187121" y="394398"/>
                  </a:lnTo>
                  <a:lnTo>
                    <a:pt x="186893" y="394233"/>
                  </a:lnTo>
                  <a:lnTo>
                    <a:pt x="187007" y="393001"/>
                  </a:lnTo>
                  <a:lnTo>
                    <a:pt x="187223" y="392074"/>
                  </a:lnTo>
                  <a:lnTo>
                    <a:pt x="187426" y="390842"/>
                  </a:lnTo>
                  <a:lnTo>
                    <a:pt x="187109" y="390474"/>
                  </a:lnTo>
                  <a:lnTo>
                    <a:pt x="186994" y="390271"/>
                  </a:lnTo>
                  <a:lnTo>
                    <a:pt x="186753" y="390474"/>
                  </a:lnTo>
                  <a:lnTo>
                    <a:pt x="185140" y="393712"/>
                  </a:lnTo>
                  <a:lnTo>
                    <a:pt x="185267" y="393954"/>
                  </a:lnTo>
                  <a:lnTo>
                    <a:pt x="185343" y="394639"/>
                  </a:lnTo>
                  <a:lnTo>
                    <a:pt x="185305" y="394512"/>
                  </a:lnTo>
                  <a:lnTo>
                    <a:pt x="185127" y="394322"/>
                  </a:lnTo>
                  <a:lnTo>
                    <a:pt x="184581" y="393763"/>
                  </a:lnTo>
                  <a:lnTo>
                    <a:pt x="183794" y="392912"/>
                  </a:lnTo>
                  <a:lnTo>
                    <a:pt x="182956" y="393522"/>
                  </a:lnTo>
                  <a:lnTo>
                    <a:pt x="182892" y="395719"/>
                  </a:lnTo>
                  <a:lnTo>
                    <a:pt x="182562" y="396240"/>
                  </a:lnTo>
                  <a:lnTo>
                    <a:pt x="181914" y="397395"/>
                  </a:lnTo>
                  <a:lnTo>
                    <a:pt x="181241" y="396240"/>
                  </a:lnTo>
                  <a:lnTo>
                    <a:pt x="181546" y="395719"/>
                  </a:lnTo>
                  <a:lnTo>
                    <a:pt x="182308" y="395439"/>
                  </a:lnTo>
                  <a:lnTo>
                    <a:pt x="182486" y="395363"/>
                  </a:lnTo>
                  <a:lnTo>
                    <a:pt x="182714" y="395605"/>
                  </a:lnTo>
                  <a:lnTo>
                    <a:pt x="182892" y="395719"/>
                  </a:lnTo>
                  <a:lnTo>
                    <a:pt x="182892" y="393560"/>
                  </a:lnTo>
                  <a:lnTo>
                    <a:pt x="182549" y="393763"/>
                  </a:lnTo>
                  <a:lnTo>
                    <a:pt x="182346" y="393433"/>
                  </a:lnTo>
                  <a:lnTo>
                    <a:pt x="182283" y="393115"/>
                  </a:lnTo>
                  <a:lnTo>
                    <a:pt x="181635" y="392760"/>
                  </a:lnTo>
                  <a:lnTo>
                    <a:pt x="180873" y="392442"/>
                  </a:lnTo>
                  <a:lnTo>
                    <a:pt x="179717" y="393522"/>
                  </a:lnTo>
                  <a:lnTo>
                    <a:pt x="178473" y="393522"/>
                  </a:lnTo>
                  <a:lnTo>
                    <a:pt x="177228" y="393712"/>
                  </a:lnTo>
                  <a:lnTo>
                    <a:pt x="176936" y="393954"/>
                  </a:lnTo>
                  <a:lnTo>
                    <a:pt x="177800" y="394195"/>
                  </a:lnTo>
                  <a:lnTo>
                    <a:pt x="178079" y="395312"/>
                  </a:lnTo>
                  <a:lnTo>
                    <a:pt x="179692" y="394322"/>
                  </a:lnTo>
                  <a:lnTo>
                    <a:pt x="179933" y="394563"/>
                  </a:lnTo>
                  <a:lnTo>
                    <a:pt x="180035" y="395122"/>
                  </a:lnTo>
                  <a:lnTo>
                    <a:pt x="179857" y="395681"/>
                  </a:lnTo>
                  <a:lnTo>
                    <a:pt x="179654" y="395884"/>
                  </a:lnTo>
                  <a:lnTo>
                    <a:pt x="179514" y="396201"/>
                  </a:lnTo>
                  <a:lnTo>
                    <a:pt x="179324" y="396798"/>
                  </a:lnTo>
                  <a:lnTo>
                    <a:pt x="179451" y="396875"/>
                  </a:lnTo>
                  <a:lnTo>
                    <a:pt x="179959" y="397357"/>
                  </a:lnTo>
                  <a:lnTo>
                    <a:pt x="180632" y="397637"/>
                  </a:lnTo>
                  <a:lnTo>
                    <a:pt x="181444" y="398437"/>
                  </a:lnTo>
                  <a:lnTo>
                    <a:pt x="181571" y="398957"/>
                  </a:lnTo>
                  <a:lnTo>
                    <a:pt x="181876" y="399478"/>
                  </a:lnTo>
                  <a:lnTo>
                    <a:pt x="183286" y="399364"/>
                  </a:lnTo>
                  <a:lnTo>
                    <a:pt x="183553" y="397840"/>
                  </a:lnTo>
                  <a:lnTo>
                    <a:pt x="184010" y="397395"/>
                  </a:lnTo>
                  <a:lnTo>
                    <a:pt x="184467" y="396963"/>
                  </a:lnTo>
                  <a:lnTo>
                    <a:pt x="184772" y="397205"/>
                  </a:lnTo>
                  <a:lnTo>
                    <a:pt x="185305" y="397560"/>
                  </a:lnTo>
                  <a:lnTo>
                    <a:pt x="185775" y="396963"/>
                  </a:lnTo>
                  <a:lnTo>
                    <a:pt x="186728" y="395719"/>
                  </a:lnTo>
                  <a:lnTo>
                    <a:pt x="187096" y="395516"/>
                  </a:lnTo>
                  <a:lnTo>
                    <a:pt x="187629" y="396595"/>
                  </a:lnTo>
                  <a:lnTo>
                    <a:pt x="188658" y="395516"/>
                  </a:lnTo>
                  <a:lnTo>
                    <a:pt x="188810" y="395363"/>
                  </a:lnTo>
                  <a:lnTo>
                    <a:pt x="189014" y="395122"/>
                  </a:lnTo>
                  <a:lnTo>
                    <a:pt x="189344" y="394792"/>
                  </a:lnTo>
                  <a:lnTo>
                    <a:pt x="189611" y="394322"/>
                  </a:lnTo>
                  <a:close/>
                </a:path>
                <a:path w="224154" h="400050">
                  <a:moveTo>
                    <a:pt x="190995" y="343496"/>
                  </a:moveTo>
                  <a:lnTo>
                    <a:pt x="190779" y="343141"/>
                  </a:lnTo>
                  <a:lnTo>
                    <a:pt x="190627" y="342785"/>
                  </a:lnTo>
                  <a:lnTo>
                    <a:pt x="190423" y="342658"/>
                  </a:lnTo>
                  <a:lnTo>
                    <a:pt x="189585" y="342176"/>
                  </a:lnTo>
                  <a:lnTo>
                    <a:pt x="189445" y="342099"/>
                  </a:lnTo>
                  <a:lnTo>
                    <a:pt x="189204" y="341782"/>
                  </a:lnTo>
                  <a:lnTo>
                    <a:pt x="189064" y="341579"/>
                  </a:lnTo>
                  <a:lnTo>
                    <a:pt x="189141" y="340296"/>
                  </a:lnTo>
                  <a:lnTo>
                    <a:pt x="188912" y="340182"/>
                  </a:lnTo>
                  <a:lnTo>
                    <a:pt x="187833" y="341223"/>
                  </a:lnTo>
                  <a:lnTo>
                    <a:pt x="187325" y="341782"/>
                  </a:lnTo>
                  <a:lnTo>
                    <a:pt x="187198" y="341744"/>
                  </a:lnTo>
                  <a:lnTo>
                    <a:pt x="187083" y="341223"/>
                  </a:lnTo>
                  <a:lnTo>
                    <a:pt x="187769" y="339813"/>
                  </a:lnTo>
                  <a:lnTo>
                    <a:pt x="187909" y="339534"/>
                  </a:lnTo>
                  <a:lnTo>
                    <a:pt x="188036" y="338937"/>
                  </a:lnTo>
                  <a:lnTo>
                    <a:pt x="188137" y="338620"/>
                  </a:lnTo>
                  <a:lnTo>
                    <a:pt x="187794" y="338620"/>
                  </a:lnTo>
                  <a:lnTo>
                    <a:pt x="187490" y="338582"/>
                  </a:lnTo>
                  <a:lnTo>
                    <a:pt x="186994" y="338582"/>
                  </a:lnTo>
                  <a:lnTo>
                    <a:pt x="186550" y="337820"/>
                  </a:lnTo>
                  <a:lnTo>
                    <a:pt x="185204" y="339813"/>
                  </a:lnTo>
                  <a:lnTo>
                    <a:pt x="184531" y="338620"/>
                  </a:lnTo>
                  <a:lnTo>
                    <a:pt x="184264" y="338658"/>
                  </a:lnTo>
                  <a:lnTo>
                    <a:pt x="183883" y="339496"/>
                  </a:lnTo>
                  <a:lnTo>
                    <a:pt x="183654" y="340423"/>
                  </a:lnTo>
                  <a:lnTo>
                    <a:pt x="183083" y="341223"/>
                  </a:lnTo>
                  <a:lnTo>
                    <a:pt x="182511" y="342176"/>
                  </a:lnTo>
                  <a:lnTo>
                    <a:pt x="181038" y="339255"/>
                  </a:lnTo>
                  <a:lnTo>
                    <a:pt x="177914" y="342176"/>
                  </a:lnTo>
                  <a:lnTo>
                    <a:pt x="177800" y="342493"/>
                  </a:lnTo>
                  <a:lnTo>
                    <a:pt x="178206" y="343141"/>
                  </a:lnTo>
                  <a:lnTo>
                    <a:pt x="179692" y="342658"/>
                  </a:lnTo>
                  <a:lnTo>
                    <a:pt x="179425" y="343344"/>
                  </a:lnTo>
                  <a:lnTo>
                    <a:pt x="179222" y="343738"/>
                  </a:lnTo>
                  <a:lnTo>
                    <a:pt x="179108" y="344220"/>
                  </a:lnTo>
                  <a:lnTo>
                    <a:pt x="179019" y="345097"/>
                  </a:lnTo>
                  <a:lnTo>
                    <a:pt x="180022" y="345376"/>
                  </a:lnTo>
                  <a:lnTo>
                    <a:pt x="179755" y="345935"/>
                  </a:lnTo>
                  <a:lnTo>
                    <a:pt x="179641" y="346265"/>
                  </a:lnTo>
                  <a:lnTo>
                    <a:pt x="179552" y="346824"/>
                  </a:lnTo>
                  <a:lnTo>
                    <a:pt x="179616" y="347065"/>
                  </a:lnTo>
                  <a:lnTo>
                    <a:pt x="180492" y="347065"/>
                  </a:lnTo>
                  <a:lnTo>
                    <a:pt x="181343" y="347218"/>
                  </a:lnTo>
                  <a:lnTo>
                    <a:pt x="182880" y="346824"/>
                  </a:lnTo>
                  <a:lnTo>
                    <a:pt x="183553" y="346265"/>
                  </a:lnTo>
                  <a:lnTo>
                    <a:pt x="184302" y="345859"/>
                  </a:lnTo>
                  <a:lnTo>
                    <a:pt x="184607" y="344855"/>
                  </a:lnTo>
                  <a:lnTo>
                    <a:pt x="184873" y="344855"/>
                  </a:lnTo>
                  <a:lnTo>
                    <a:pt x="185178" y="345579"/>
                  </a:lnTo>
                  <a:lnTo>
                    <a:pt x="186004" y="344855"/>
                  </a:lnTo>
                  <a:lnTo>
                    <a:pt x="187159" y="343865"/>
                  </a:lnTo>
                  <a:lnTo>
                    <a:pt x="187210" y="344055"/>
                  </a:lnTo>
                  <a:lnTo>
                    <a:pt x="187083" y="344258"/>
                  </a:lnTo>
                  <a:lnTo>
                    <a:pt x="186893" y="344462"/>
                  </a:lnTo>
                  <a:lnTo>
                    <a:pt x="186778" y="345465"/>
                  </a:lnTo>
                  <a:lnTo>
                    <a:pt x="186905" y="345859"/>
                  </a:lnTo>
                  <a:lnTo>
                    <a:pt x="187223" y="346024"/>
                  </a:lnTo>
                  <a:lnTo>
                    <a:pt x="187528" y="345376"/>
                  </a:lnTo>
                  <a:lnTo>
                    <a:pt x="187896" y="344258"/>
                  </a:lnTo>
                  <a:lnTo>
                    <a:pt x="188912" y="344055"/>
                  </a:lnTo>
                  <a:lnTo>
                    <a:pt x="190360" y="343903"/>
                  </a:lnTo>
                  <a:lnTo>
                    <a:pt x="190665" y="343662"/>
                  </a:lnTo>
                  <a:lnTo>
                    <a:pt x="190995" y="343496"/>
                  </a:lnTo>
                  <a:close/>
                </a:path>
                <a:path w="224154" h="400050">
                  <a:moveTo>
                    <a:pt x="192239" y="365950"/>
                  </a:moveTo>
                  <a:lnTo>
                    <a:pt x="190830" y="364464"/>
                  </a:lnTo>
                  <a:lnTo>
                    <a:pt x="191668" y="362864"/>
                  </a:lnTo>
                  <a:lnTo>
                    <a:pt x="191236" y="363105"/>
                  </a:lnTo>
                  <a:lnTo>
                    <a:pt x="191033" y="363194"/>
                  </a:lnTo>
                  <a:lnTo>
                    <a:pt x="190728" y="363385"/>
                  </a:lnTo>
                  <a:lnTo>
                    <a:pt x="190627" y="362991"/>
                  </a:lnTo>
                  <a:lnTo>
                    <a:pt x="190423" y="362508"/>
                  </a:lnTo>
                  <a:lnTo>
                    <a:pt x="190588" y="362343"/>
                  </a:lnTo>
                  <a:lnTo>
                    <a:pt x="191668" y="361073"/>
                  </a:lnTo>
                  <a:lnTo>
                    <a:pt x="190754" y="359702"/>
                  </a:lnTo>
                  <a:lnTo>
                    <a:pt x="190855" y="357949"/>
                  </a:lnTo>
                  <a:lnTo>
                    <a:pt x="190563" y="357339"/>
                  </a:lnTo>
                  <a:lnTo>
                    <a:pt x="191198" y="355663"/>
                  </a:lnTo>
                  <a:lnTo>
                    <a:pt x="190322" y="354660"/>
                  </a:lnTo>
                  <a:lnTo>
                    <a:pt x="190157" y="353263"/>
                  </a:lnTo>
                  <a:lnTo>
                    <a:pt x="189445" y="352907"/>
                  </a:lnTo>
                  <a:lnTo>
                    <a:pt x="188645" y="352907"/>
                  </a:lnTo>
                  <a:lnTo>
                    <a:pt x="187794" y="353428"/>
                  </a:lnTo>
                  <a:lnTo>
                    <a:pt x="187490" y="353656"/>
                  </a:lnTo>
                  <a:lnTo>
                    <a:pt x="187299" y="354025"/>
                  </a:lnTo>
                  <a:lnTo>
                    <a:pt x="187020" y="354342"/>
                  </a:lnTo>
                  <a:lnTo>
                    <a:pt x="186817" y="354177"/>
                  </a:lnTo>
                  <a:lnTo>
                    <a:pt x="186918" y="353745"/>
                  </a:lnTo>
                  <a:lnTo>
                    <a:pt x="186994" y="352856"/>
                  </a:lnTo>
                  <a:lnTo>
                    <a:pt x="185775" y="352501"/>
                  </a:lnTo>
                  <a:lnTo>
                    <a:pt x="185000" y="352298"/>
                  </a:lnTo>
                  <a:lnTo>
                    <a:pt x="185000" y="352628"/>
                  </a:lnTo>
                  <a:lnTo>
                    <a:pt x="184975" y="352983"/>
                  </a:lnTo>
                  <a:lnTo>
                    <a:pt x="185077" y="353301"/>
                  </a:lnTo>
                  <a:lnTo>
                    <a:pt x="185204" y="353949"/>
                  </a:lnTo>
                  <a:lnTo>
                    <a:pt x="185547" y="354545"/>
                  </a:lnTo>
                  <a:lnTo>
                    <a:pt x="185750" y="355587"/>
                  </a:lnTo>
                  <a:lnTo>
                    <a:pt x="185610" y="356019"/>
                  </a:lnTo>
                  <a:lnTo>
                    <a:pt x="185508" y="356463"/>
                  </a:lnTo>
                  <a:lnTo>
                    <a:pt x="185381" y="356908"/>
                  </a:lnTo>
                  <a:lnTo>
                    <a:pt x="185178" y="357378"/>
                  </a:lnTo>
                  <a:lnTo>
                    <a:pt x="185178" y="357898"/>
                  </a:lnTo>
                  <a:lnTo>
                    <a:pt x="186626" y="356222"/>
                  </a:lnTo>
                  <a:lnTo>
                    <a:pt x="187020" y="356425"/>
                  </a:lnTo>
                  <a:lnTo>
                    <a:pt x="186728" y="357543"/>
                  </a:lnTo>
                  <a:lnTo>
                    <a:pt x="186423" y="358305"/>
                  </a:lnTo>
                  <a:lnTo>
                    <a:pt x="187198" y="358267"/>
                  </a:lnTo>
                  <a:lnTo>
                    <a:pt x="187401" y="358660"/>
                  </a:lnTo>
                  <a:lnTo>
                    <a:pt x="187401" y="359143"/>
                  </a:lnTo>
                  <a:lnTo>
                    <a:pt x="187223" y="359384"/>
                  </a:lnTo>
                  <a:lnTo>
                    <a:pt x="187020" y="360667"/>
                  </a:lnTo>
                  <a:lnTo>
                    <a:pt x="186283" y="361632"/>
                  </a:lnTo>
                  <a:lnTo>
                    <a:pt x="187121" y="363067"/>
                  </a:lnTo>
                  <a:lnTo>
                    <a:pt x="186893" y="363550"/>
                  </a:lnTo>
                  <a:lnTo>
                    <a:pt x="186791" y="363943"/>
                  </a:lnTo>
                  <a:lnTo>
                    <a:pt x="187159" y="363588"/>
                  </a:lnTo>
                  <a:lnTo>
                    <a:pt x="188137" y="364236"/>
                  </a:lnTo>
                  <a:lnTo>
                    <a:pt x="188607" y="364515"/>
                  </a:lnTo>
                  <a:lnTo>
                    <a:pt x="187972" y="365188"/>
                  </a:lnTo>
                  <a:lnTo>
                    <a:pt x="188810" y="364629"/>
                  </a:lnTo>
                  <a:lnTo>
                    <a:pt x="189014" y="364464"/>
                  </a:lnTo>
                  <a:lnTo>
                    <a:pt x="190461" y="365036"/>
                  </a:lnTo>
                  <a:lnTo>
                    <a:pt x="191135" y="365226"/>
                  </a:lnTo>
                  <a:lnTo>
                    <a:pt x="190258" y="366864"/>
                  </a:lnTo>
                  <a:lnTo>
                    <a:pt x="190563" y="366826"/>
                  </a:lnTo>
                  <a:lnTo>
                    <a:pt x="191668" y="367512"/>
                  </a:lnTo>
                  <a:lnTo>
                    <a:pt x="192239" y="365950"/>
                  </a:lnTo>
                  <a:close/>
                </a:path>
                <a:path w="224154" h="400050">
                  <a:moveTo>
                    <a:pt x="196316" y="307428"/>
                  </a:moveTo>
                  <a:lnTo>
                    <a:pt x="196176" y="307428"/>
                  </a:lnTo>
                  <a:lnTo>
                    <a:pt x="194602" y="306158"/>
                  </a:lnTo>
                  <a:lnTo>
                    <a:pt x="194094" y="307428"/>
                  </a:lnTo>
                  <a:lnTo>
                    <a:pt x="194665" y="307428"/>
                  </a:lnTo>
                  <a:lnTo>
                    <a:pt x="195237" y="308698"/>
                  </a:lnTo>
                  <a:lnTo>
                    <a:pt x="196037" y="308698"/>
                  </a:lnTo>
                  <a:lnTo>
                    <a:pt x="196316" y="307428"/>
                  </a:lnTo>
                  <a:close/>
                </a:path>
                <a:path w="224154" h="400050">
                  <a:moveTo>
                    <a:pt x="200050" y="377075"/>
                  </a:moveTo>
                  <a:lnTo>
                    <a:pt x="199847" y="376669"/>
                  </a:lnTo>
                  <a:lnTo>
                    <a:pt x="199478" y="376351"/>
                  </a:lnTo>
                  <a:lnTo>
                    <a:pt x="198539" y="376428"/>
                  </a:lnTo>
                  <a:lnTo>
                    <a:pt x="198132" y="376428"/>
                  </a:lnTo>
                  <a:lnTo>
                    <a:pt x="198196" y="375996"/>
                  </a:lnTo>
                  <a:lnTo>
                    <a:pt x="198259" y="375069"/>
                  </a:lnTo>
                  <a:lnTo>
                    <a:pt x="198297" y="374827"/>
                  </a:lnTo>
                  <a:lnTo>
                    <a:pt x="198462" y="374307"/>
                  </a:lnTo>
                  <a:lnTo>
                    <a:pt x="198335" y="374192"/>
                  </a:lnTo>
                  <a:lnTo>
                    <a:pt x="198031" y="374434"/>
                  </a:lnTo>
                  <a:lnTo>
                    <a:pt x="197866" y="374713"/>
                  </a:lnTo>
                  <a:lnTo>
                    <a:pt x="197383" y="375069"/>
                  </a:lnTo>
                  <a:lnTo>
                    <a:pt x="197091" y="375196"/>
                  </a:lnTo>
                  <a:lnTo>
                    <a:pt x="196888" y="375310"/>
                  </a:lnTo>
                  <a:lnTo>
                    <a:pt x="196811" y="375069"/>
                  </a:lnTo>
                  <a:lnTo>
                    <a:pt x="196621" y="374789"/>
                  </a:lnTo>
                  <a:lnTo>
                    <a:pt x="196850" y="373951"/>
                  </a:lnTo>
                  <a:lnTo>
                    <a:pt x="197091" y="373354"/>
                  </a:lnTo>
                  <a:lnTo>
                    <a:pt x="197256" y="372986"/>
                  </a:lnTo>
                  <a:lnTo>
                    <a:pt x="196850" y="372630"/>
                  </a:lnTo>
                  <a:lnTo>
                    <a:pt x="196519" y="372186"/>
                  </a:lnTo>
                  <a:lnTo>
                    <a:pt x="195808" y="371792"/>
                  </a:lnTo>
                  <a:lnTo>
                    <a:pt x="195173" y="371754"/>
                  </a:lnTo>
                  <a:lnTo>
                    <a:pt x="194995" y="371944"/>
                  </a:lnTo>
                  <a:lnTo>
                    <a:pt x="194424" y="372554"/>
                  </a:lnTo>
                  <a:lnTo>
                    <a:pt x="193992" y="373265"/>
                  </a:lnTo>
                  <a:lnTo>
                    <a:pt x="193484" y="373951"/>
                  </a:lnTo>
                  <a:lnTo>
                    <a:pt x="192379" y="375666"/>
                  </a:lnTo>
                  <a:lnTo>
                    <a:pt x="192074" y="375310"/>
                  </a:lnTo>
                  <a:lnTo>
                    <a:pt x="191935" y="375107"/>
                  </a:lnTo>
                  <a:lnTo>
                    <a:pt x="190220" y="376275"/>
                  </a:lnTo>
                  <a:lnTo>
                    <a:pt x="190017" y="376148"/>
                  </a:lnTo>
                  <a:lnTo>
                    <a:pt x="190055" y="375310"/>
                  </a:lnTo>
                  <a:lnTo>
                    <a:pt x="190461" y="373507"/>
                  </a:lnTo>
                  <a:lnTo>
                    <a:pt x="190055" y="374116"/>
                  </a:lnTo>
                  <a:lnTo>
                    <a:pt x="189382" y="374751"/>
                  </a:lnTo>
                  <a:lnTo>
                    <a:pt x="188772" y="375196"/>
                  </a:lnTo>
                  <a:lnTo>
                    <a:pt x="188036" y="375907"/>
                  </a:lnTo>
                  <a:lnTo>
                    <a:pt x="187972" y="376186"/>
                  </a:lnTo>
                  <a:lnTo>
                    <a:pt x="187794" y="376466"/>
                  </a:lnTo>
                  <a:lnTo>
                    <a:pt x="188036" y="376516"/>
                  </a:lnTo>
                  <a:lnTo>
                    <a:pt x="189712" y="377710"/>
                  </a:lnTo>
                  <a:lnTo>
                    <a:pt x="189915" y="377710"/>
                  </a:lnTo>
                  <a:lnTo>
                    <a:pt x="191033" y="377786"/>
                  </a:lnTo>
                  <a:lnTo>
                    <a:pt x="190665" y="378396"/>
                  </a:lnTo>
                  <a:lnTo>
                    <a:pt x="190385" y="378993"/>
                  </a:lnTo>
                  <a:lnTo>
                    <a:pt x="190017" y="379514"/>
                  </a:lnTo>
                  <a:lnTo>
                    <a:pt x="189915" y="379831"/>
                  </a:lnTo>
                  <a:lnTo>
                    <a:pt x="189750" y="380149"/>
                  </a:lnTo>
                  <a:lnTo>
                    <a:pt x="191033" y="381076"/>
                  </a:lnTo>
                  <a:lnTo>
                    <a:pt x="191630" y="380911"/>
                  </a:lnTo>
                  <a:lnTo>
                    <a:pt x="192138" y="379476"/>
                  </a:lnTo>
                  <a:lnTo>
                    <a:pt x="193548" y="379907"/>
                  </a:lnTo>
                  <a:lnTo>
                    <a:pt x="194259" y="380149"/>
                  </a:lnTo>
                  <a:lnTo>
                    <a:pt x="193954" y="379552"/>
                  </a:lnTo>
                  <a:lnTo>
                    <a:pt x="194297" y="379387"/>
                  </a:lnTo>
                  <a:lnTo>
                    <a:pt x="194703" y="379272"/>
                  </a:lnTo>
                  <a:lnTo>
                    <a:pt x="195643" y="378752"/>
                  </a:lnTo>
                  <a:lnTo>
                    <a:pt x="196240" y="378510"/>
                  </a:lnTo>
                  <a:lnTo>
                    <a:pt x="196316" y="377558"/>
                  </a:lnTo>
                  <a:lnTo>
                    <a:pt x="196850" y="377469"/>
                  </a:lnTo>
                  <a:lnTo>
                    <a:pt x="197091" y="377355"/>
                  </a:lnTo>
                  <a:lnTo>
                    <a:pt x="197116" y="377634"/>
                  </a:lnTo>
                  <a:lnTo>
                    <a:pt x="197218" y="377913"/>
                  </a:lnTo>
                  <a:lnTo>
                    <a:pt x="197192" y="378193"/>
                  </a:lnTo>
                  <a:lnTo>
                    <a:pt x="197116" y="378472"/>
                  </a:lnTo>
                  <a:lnTo>
                    <a:pt x="196913" y="378675"/>
                  </a:lnTo>
                  <a:lnTo>
                    <a:pt x="196811" y="378955"/>
                  </a:lnTo>
                  <a:lnTo>
                    <a:pt x="198501" y="377913"/>
                  </a:lnTo>
                  <a:lnTo>
                    <a:pt x="200050" y="377075"/>
                  </a:lnTo>
                  <a:close/>
                </a:path>
                <a:path w="224154" h="400050">
                  <a:moveTo>
                    <a:pt x="201422" y="398437"/>
                  </a:moveTo>
                  <a:lnTo>
                    <a:pt x="201256" y="396113"/>
                  </a:lnTo>
                  <a:lnTo>
                    <a:pt x="200317" y="396113"/>
                  </a:lnTo>
                  <a:lnTo>
                    <a:pt x="200113" y="395719"/>
                  </a:lnTo>
                  <a:lnTo>
                    <a:pt x="200317" y="393598"/>
                  </a:lnTo>
                  <a:lnTo>
                    <a:pt x="199910" y="392480"/>
                  </a:lnTo>
                  <a:lnTo>
                    <a:pt x="199847" y="390512"/>
                  </a:lnTo>
                  <a:lnTo>
                    <a:pt x="199885" y="389636"/>
                  </a:lnTo>
                  <a:lnTo>
                    <a:pt x="200317" y="387959"/>
                  </a:lnTo>
                  <a:lnTo>
                    <a:pt x="199910" y="387515"/>
                  </a:lnTo>
                  <a:lnTo>
                    <a:pt x="199339" y="387032"/>
                  </a:lnTo>
                  <a:lnTo>
                    <a:pt x="198335" y="388239"/>
                  </a:lnTo>
                  <a:lnTo>
                    <a:pt x="197662" y="388315"/>
                  </a:lnTo>
                  <a:lnTo>
                    <a:pt x="196418" y="387350"/>
                  </a:lnTo>
                  <a:lnTo>
                    <a:pt x="196075" y="387159"/>
                  </a:lnTo>
                  <a:lnTo>
                    <a:pt x="195707" y="386994"/>
                  </a:lnTo>
                  <a:lnTo>
                    <a:pt x="195402" y="386791"/>
                  </a:lnTo>
                  <a:lnTo>
                    <a:pt x="195364" y="387159"/>
                  </a:lnTo>
                  <a:lnTo>
                    <a:pt x="195300" y="387515"/>
                  </a:lnTo>
                  <a:lnTo>
                    <a:pt x="195199" y="388632"/>
                  </a:lnTo>
                  <a:lnTo>
                    <a:pt x="195097" y="389432"/>
                  </a:lnTo>
                  <a:lnTo>
                    <a:pt x="195033" y="390271"/>
                  </a:lnTo>
                  <a:lnTo>
                    <a:pt x="195808" y="390753"/>
                  </a:lnTo>
                  <a:lnTo>
                    <a:pt x="196519" y="391160"/>
                  </a:lnTo>
                  <a:lnTo>
                    <a:pt x="197294" y="391718"/>
                  </a:lnTo>
                  <a:lnTo>
                    <a:pt x="197218" y="392315"/>
                  </a:lnTo>
                  <a:lnTo>
                    <a:pt x="196888" y="393153"/>
                  </a:lnTo>
                  <a:lnTo>
                    <a:pt x="196240" y="394563"/>
                  </a:lnTo>
                  <a:lnTo>
                    <a:pt x="196519" y="395033"/>
                  </a:lnTo>
                  <a:lnTo>
                    <a:pt x="196888" y="395439"/>
                  </a:lnTo>
                  <a:lnTo>
                    <a:pt x="196850" y="396633"/>
                  </a:lnTo>
                  <a:lnTo>
                    <a:pt x="197485" y="396836"/>
                  </a:lnTo>
                  <a:lnTo>
                    <a:pt x="198031" y="397154"/>
                  </a:lnTo>
                  <a:lnTo>
                    <a:pt x="198437" y="397433"/>
                  </a:lnTo>
                  <a:lnTo>
                    <a:pt x="198831" y="397637"/>
                  </a:lnTo>
                  <a:lnTo>
                    <a:pt x="199212" y="398005"/>
                  </a:lnTo>
                  <a:lnTo>
                    <a:pt x="201422" y="398437"/>
                  </a:lnTo>
                  <a:close/>
                </a:path>
                <a:path w="224154" h="400050">
                  <a:moveTo>
                    <a:pt x="201498" y="324459"/>
                  </a:moveTo>
                  <a:lnTo>
                    <a:pt x="199707" y="324370"/>
                  </a:lnTo>
                  <a:lnTo>
                    <a:pt x="199707" y="323811"/>
                  </a:lnTo>
                  <a:lnTo>
                    <a:pt x="199707" y="323253"/>
                  </a:lnTo>
                  <a:lnTo>
                    <a:pt x="199618" y="322732"/>
                  </a:lnTo>
                  <a:lnTo>
                    <a:pt x="198907" y="321767"/>
                  </a:lnTo>
                  <a:lnTo>
                    <a:pt x="197586" y="323138"/>
                  </a:lnTo>
                  <a:lnTo>
                    <a:pt x="197662" y="322656"/>
                  </a:lnTo>
                  <a:lnTo>
                    <a:pt x="197662" y="321932"/>
                  </a:lnTo>
                  <a:lnTo>
                    <a:pt x="198335" y="321208"/>
                  </a:lnTo>
                  <a:lnTo>
                    <a:pt x="198932" y="320929"/>
                  </a:lnTo>
                  <a:lnTo>
                    <a:pt x="198780" y="320738"/>
                  </a:lnTo>
                  <a:lnTo>
                    <a:pt x="197891" y="319608"/>
                  </a:lnTo>
                  <a:lnTo>
                    <a:pt x="196646" y="319608"/>
                  </a:lnTo>
                  <a:lnTo>
                    <a:pt x="195910" y="320332"/>
                  </a:lnTo>
                  <a:lnTo>
                    <a:pt x="195643" y="320738"/>
                  </a:lnTo>
                  <a:lnTo>
                    <a:pt x="195440" y="319455"/>
                  </a:lnTo>
                  <a:lnTo>
                    <a:pt x="194995" y="320052"/>
                  </a:lnTo>
                  <a:lnTo>
                    <a:pt x="193789" y="321538"/>
                  </a:lnTo>
                  <a:lnTo>
                    <a:pt x="192811" y="322656"/>
                  </a:lnTo>
                  <a:lnTo>
                    <a:pt x="192951" y="321932"/>
                  </a:lnTo>
                  <a:lnTo>
                    <a:pt x="193217" y="320535"/>
                  </a:lnTo>
                  <a:lnTo>
                    <a:pt x="191668" y="321932"/>
                  </a:lnTo>
                  <a:lnTo>
                    <a:pt x="190830" y="321056"/>
                  </a:lnTo>
                  <a:lnTo>
                    <a:pt x="190220" y="322008"/>
                  </a:lnTo>
                  <a:lnTo>
                    <a:pt x="189992" y="322414"/>
                  </a:lnTo>
                  <a:lnTo>
                    <a:pt x="188506" y="323253"/>
                  </a:lnTo>
                  <a:lnTo>
                    <a:pt x="187794" y="323049"/>
                  </a:lnTo>
                  <a:lnTo>
                    <a:pt x="186893" y="322732"/>
                  </a:lnTo>
                  <a:lnTo>
                    <a:pt x="186753" y="323850"/>
                  </a:lnTo>
                  <a:lnTo>
                    <a:pt x="187528" y="323811"/>
                  </a:lnTo>
                  <a:lnTo>
                    <a:pt x="187998" y="324053"/>
                  </a:lnTo>
                  <a:lnTo>
                    <a:pt x="188099" y="325335"/>
                  </a:lnTo>
                  <a:lnTo>
                    <a:pt x="188455" y="325780"/>
                  </a:lnTo>
                  <a:lnTo>
                    <a:pt x="188836" y="326656"/>
                  </a:lnTo>
                  <a:lnTo>
                    <a:pt x="189014" y="327177"/>
                  </a:lnTo>
                  <a:lnTo>
                    <a:pt x="189382" y="327939"/>
                  </a:lnTo>
                  <a:lnTo>
                    <a:pt x="189585" y="328256"/>
                  </a:lnTo>
                  <a:lnTo>
                    <a:pt x="190830" y="329057"/>
                  </a:lnTo>
                  <a:lnTo>
                    <a:pt x="192138" y="328853"/>
                  </a:lnTo>
                  <a:lnTo>
                    <a:pt x="193255" y="327850"/>
                  </a:lnTo>
                  <a:lnTo>
                    <a:pt x="193789" y="327698"/>
                  </a:lnTo>
                  <a:lnTo>
                    <a:pt x="194183" y="327850"/>
                  </a:lnTo>
                  <a:lnTo>
                    <a:pt x="194665" y="328091"/>
                  </a:lnTo>
                  <a:lnTo>
                    <a:pt x="194919" y="327850"/>
                  </a:lnTo>
                  <a:lnTo>
                    <a:pt x="195046" y="327698"/>
                  </a:lnTo>
                  <a:lnTo>
                    <a:pt x="196037" y="326212"/>
                  </a:lnTo>
                  <a:lnTo>
                    <a:pt x="196443" y="326212"/>
                  </a:lnTo>
                  <a:lnTo>
                    <a:pt x="197256" y="327291"/>
                  </a:lnTo>
                  <a:lnTo>
                    <a:pt x="198234" y="326415"/>
                  </a:lnTo>
                  <a:lnTo>
                    <a:pt x="198412" y="326212"/>
                  </a:lnTo>
                  <a:lnTo>
                    <a:pt x="199072" y="325450"/>
                  </a:lnTo>
                  <a:lnTo>
                    <a:pt x="200825" y="325780"/>
                  </a:lnTo>
                  <a:lnTo>
                    <a:pt x="200952" y="325450"/>
                  </a:lnTo>
                  <a:lnTo>
                    <a:pt x="201180" y="324891"/>
                  </a:lnTo>
                  <a:lnTo>
                    <a:pt x="201498" y="324459"/>
                  </a:lnTo>
                  <a:close/>
                </a:path>
                <a:path w="224154" h="400050">
                  <a:moveTo>
                    <a:pt x="203047" y="341820"/>
                  </a:moveTo>
                  <a:lnTo>
                    <a:pt x="201764" y="342455"/>
                  </a:lnTo>
                  <a:lnTo>
                    <a:pt x="201625" y="341858"/>
                  </a:lnTo>
                  <a:lnTo>
                    <a:pt x="201256" y="341223"/>
                  </a:lnTo>
                  <a:lnTo>
                    <a:pt x="201523" y="339940"/>
                  </a:lnTo>
                  <a:lnTo>
                    <a:pt x="202031" y="339217"/>
                  </a:lnTo>
                  <a:lnTo>
                    <a:pt x="201091" y="338302"/>
                  </a:lnTo>
                  <a:lnTo>
                    <a:pt x="201231" y="337858"/>
                  </a:lnTo>
                  <a:lnTo>
                    <a:pt x="201256" y="337578"/>
                  </a:lnTo>
                  <a:lnTo>
                    <a:pt x="201663" y="335851"/>
                  </a:lnTo>
                  <a:lnTo>
                    <a:pt x="201256" y="335292"/>
                  </a:lnTo>
                  <a:lnTo>
                    <a:pt x="198729" y="334581"/>
                  </a:lnTo>
                  <a:lnTo>
                    <a:pt x="198056" y="334302"/>
                  </a:lnTo>
                  <a:lnTo>
                    <a:pt x="197421" y="335343"/>
                  </a:lnTo>
                  <a:lnTo>
                    <a:pt x="197218" y="335978"/>
                  </a:lnTo>
                  <a:lnTo>
                    <a:pt x="196913" y="335978"/>
                  </a:lnTo>
                  <a:lnTo>
                    <a:pt x="196913" y="334378"/>
                  </a:lnTo>
                  <a:lnTo>
                    <a:pt x="196215" y="334492"/>
                  </a:lnTo>
                  <a:lnTo>
                    <a:pt x="195668" y="333502"/>
                  </a:lnTo>
                  <a:lnTo>
                    <a:pt x="194767" y="334060"/>
                  </a:lnTo>
                  <a:lnTo>
                    <a:pt x="196519" y="335851"/>
                  </a:lnTo>
                  <a:lnTo>
                    <a:pt x="194868" y="337654"/>
                  </a:lnTo>
                  <a:lnTo>
                    <a:pt x="194830" y="339458"/>
                  </a:lnTo>
                  <a:lnTo>
                    <a:pt x="194970" y="339458"/>
                  </a:lnTo>
                  <a:lnTo>
                    <a:pt x="195173" y="339534"/>
                  </a:lnTo>
                  <a:lnTo>
                    <a:pt x="195402" y="339102"/>
                  </a:lnTo>
                  <a:lnTo>
                    <a:pt x="195567" y="338620"/>
                  </a:lnTo>
                  <a:lnTo>
                    <a:pt x="196011" y="337972"/>
                  </a:lnTo>
                  <a:lnTo>
                    <a:pt x="196380" y="337858"/>
                  </a:lnTo>
                  <a:lnTo>
                    <a:pt x="196646" y="337693"/>
                  </a:lnTo>
                  <a:lnTo>
                    <a:pt x="196684" y="338023"/>
                  </a:lnTo>
                  <a:lnTo>
                    <a:pt x="196786" y="338378"/>
                  </a:lnTo>
                  <a:lnTo>
                    <a:pt x="196481" y="339178"/>
                  </a:lnTo>
                  <a:lnTo>
                    <a:pt x="195605" y="339572"/>
                  </a:lnTo>
                  <a:lnTo>
                    <a:pt x="196443" y="340296"/>
                  </a:lnTo>
                  <a:lnTo>
                    <a:pt x="196684" y="340182"/>
                  </a:lnTo>
                  <a:lnTo>
                    <a:pt x="197192" y="339864"/>
                  </a:lnTo>
                  <a:lnTo>
                    <a:pt x="197383" y="339940"/>
                  </a:lnTo>
                  <a:lnTo>
                    <a:pt x="197218" y="340741"/>
                  </a:lnTo>
                  <a:lnTo>
                    <a:pt x="197053" y="341541"/>
                  </a:lnTo>
                  <a:lnTo>
                    <a:pt x="196380" y="342785"/>
                  </a:lnTo>
                  <a:lnTo>
                    <a:pt x="196240" y="343217"/>
                  </a:lnTo>
                  <a:lnTo>
                    <a:pt x="197523" y="343941"/>
                  </a:lnTo>
                  <a:lnTo>
                    <a:pt x="197421" y="344335"/>
                  </a:lnTo>
                  <a:lnTo>
                    <a:pt x="196913" y="344906"/>
                  </a:lnTo>
                  <a:lnTo>
                    <a:pt x="196710" y="345186"/>
                  </a:lnTo>
                  <a:lnTo>
                    <a:pt x="196621" y="345541"/>
                  </a:lnTo>
                  <a:lnTo>
                    <a:pt x="196418" y="345986"/>
                  </a:lnTo>
                  <a:lnTo>
                    <a:pt x="197091" y="346100"/>
                  </a:lnTo>
                  <a:lnTo>
                    <a:pt x="197459" y="346138"/>
                  </a:lnTo>
                  <a:lnTo>
                    <a:pt x="197726" y="346786"/>
                  </a:lnTo>
                  <a:lnTo>
                    <a:pt x="196621" y="347865"/>
                  </a:lnTo>
                  <a:lnTo>
                    <a:pt x="198132" y="348018"/>
                  </a:lnTo>
                  <a:lnTo>
                    <a:pt x="198501" y="346621"/>
                  </a:lnTo>
                  <a:lnTo>
                    <a:pt x="198932" y="348145"/>
                  </a:lnTo>
                  <a:lnTo>
                    <a:pt x="199237" y="348183"/>
                  </a:lnTo>
                  <a:lnTo>
                    <a:pt x="199542" y="347624"/>
                  </a:lnTo>
                  <a:lnTo>
                    <a:pt x="199910" y="347065"/>
                  </a:lnTo>
                  <a:lnTo>
                    <a:pt x="200279" y="346417"/>
                  </a:lnTo>
                  <a:lnTo>
                    <a:pt x="201498" y="347065"/>
                  </a:lnTo>
                  <a:lnTo>
                    <a:pt x="199644" y="347497"/>
                  </a:lnTo>
                  <a:lnTo>
                    <a:pt x="200253" y="348018"/>
                  </a:lnTo>
                  <a:lnTo>
                    <a:pt x="200825" y="348145"/>
                  </a:lnTo>
                  <a:lnTo>
                    <a:pt x="201460" y="348221"/>
                  </a:lnTo>
                  <a:lnTo>
                    <a:pt x="202234" y="348386"/>
                  </a:lnTo>
                  <a:lnTo>
                    <a:pt x="201091" y="346138"/>
                  </a:lnTo>
                  <a:lnTo>
                    <a:pt x="202031" y="344093"/>
                  </a:lnTo>
                  <a:lnTo>
                    <a:pt x="203047" y="341820"/>
                  </a:lnTo>
                  <a:close/>
                </a:path>
                <a:path w="224154" h="400050">
                  <a:moveTo>
                    <a:pt x="203250" y="323938"/>
                  </a:moveTo>
                  <a:lnTo>
                    <a:pt x="201866" y="322668"/>
                  </a:lnTo>
                  <a:lnTo>
                    <a:pt x="201295" y="322668"/>
                  </a:lnTo>
                  <a:lnTo>
                    <a:pt x="201358" y="323938"/>
                  </a:lnTo>
                  <a:lnTo>
                    <a:pt x="203250" y="323938"/>
                  </a:lnTo>
                  <a:close/>
                </a:path>
                <a:path w="224154" h="400050">
                  <a:moveTo>
                    <a:pt x="210489" y="358749"/>
                  </a:moveTo>
                  <a:lnTo>
                    <a:pt x="209956" y="357987"/>
                  </a:lnTo>
                  <a:lnTo>
                    <a:pt x="209778" y="357670"/>
                  </a:lnTo>
                  <a:lnTo>
                    <a:pt x="209638" y="357466"/>
                  </a:lnTo>
                  <a:lnTo>
                    <a:pt x="209296" y="357060"/>
                  </a:lnTo>
                  <a:lnTo>
                    <a:pt x="209207" y="356908"/>
                  </a:lnTo>
                  <a:lnTo>
                    <a:pt x="208762" y="356146"/>
                  </a:lnTo>
                  <a:lnTo>
                    <a:pt x="208356" y="355066"/>
                  </a:lnTo>
                  <a:lnTo>
                    <a:pt x="208089" y="355739"/>
                  </a:lnTo>
                  <a:lnTo>
                    <a:pt x="207962" y="356146"/>
                  </a:lnTo>
                  <a:lnTo>
                    <a:pt x="207556" y="356743"/>
                  </a:lnTo>
                  <a:lnTo>
                    <a:pt x="207149" y="356781"/>
                  </a:lnTo>
                  <a:lnTo>
                    <a:pt x="206883" y="356908"/>
                  </a:lnTo>
                  <a:lnTo>
                    <a:pt x="206857" y="356146"/>
                  </a:lnTo>
                  <a:lnTo>
                    <a:pt x="207200" y="355625"/>
                  </a:lnTo>
                  <a:lnTo>
                    <a:pt x="207276" y="355498"/>
                  </a:lnTo>
                  <a:lnTo>
                    <a:pt x="207822" y="354939"/>
                  </a:lnTo>
                  <a:lnTo>
                    <a:pt x="208127" y="354584"/>
                  </a:lnTo>
                  <a:lnTo>
                    <a:pt x="207352" y="353377"/>
                  </a:lnTo>
                  <a:lnTo>
                    <a:pt x="206108" y="353377"/>
                  </a:lnTo>
                  <a:lnTo>
                    <a:pt x="205168" y="354977"/>
                  </a:lnTo>
                  <a:lnTo>
                    <a:pt x="204876" y="355346"/>
                  </a:lnTo>
                  <a:lnTo>
                    <a:pt x="204724" y="355625"/>
                  </a:lnTo>
                  <a:lnTo>
                    <a:pt x="204571" y="355549"/>
                  </a:lnTo>
                  <a:lnTo>
                    <a:pt x="204444" y="355066"/>
                  </a:lnTo>
                  <a:lnTo>
                    <a:pt x="204355" y="354342"/>
                  </a:lnTo>
                  <a:lnTo>
                    <a:pt x="204152" y="354228"/>
                  </a:lnTo>
                  <a:lnTo>
                    <a:pt x="201968" y="357670"/>
                  </a:lnTo>
                  <a:lnTo>
                    <a:pt x="201917" y="357505"/>
                  </a:lnTo>
                  <a:lnTo>
                    <a:pt x="201676" y="356628"/>
                  </a:lnTo>
                  <a:lnTo>
                    <a:pt x="201358" y="355739"/>
                  </a:lnTo>
                  <a:lnTo>
                    <a:pt x="200621" y="357505"/>
                  </a:lnTo>
                  <a:lnTo>
                    <a:pt x="200164" y="357060"/>
                  </a:lnTo>
                  <a:lnTo>
                    <a:pt x="200279" y="356260"/>
                  </a:lnTo>
                  <a:lnTo>
                    <a:pt x="200723" y="354977"/>
                  </a:lnTo>
                  <a:lnTo>
                    <a:pt x="200279" y="355219"/>
                  </a:lnTo>
                  <a:lnTo>
                    <a:pt x="199910" y="355346"/>
                  </a:lnTo>
                  <a:lnTo>
                    <a:pt x="199847" y="355549"/>
                  </a:lnTo>
                  <a:lnTo>
                    <a:pt x="199644" y="356501"/>
                  </a:lnTo>
                  <a:lnTo>
                    <a:pt x="198869" y="356743"/>
                  </a:lnTo>
                  <a:lnTo>
                    <a:pt x="197827" y="357263"/>
                  </a:lnTo>
                  <a:lnTo>
                    <a:pt x="197294" y="357670"/>
                  </a:lnTo>
                  <a:lnTo>
                    <a:pt x="197459" y="358749"/>
                  </a:lnTo>
                  <a:lnTo>
                    <a:pt x="199745" y="357987"/>
                  </a:lnTo>
                  <a:lnTo>
                    <a:pt x="198831" y="359867"/>
                  </a:lnTo>
                  <a:lnTo>
                    <a:pt x="199136" y="359664"/>
                  </a:lnTo>
                  <a:lnTo>
                    <a:pt x="200113" y="359219"/>
                  </a:lnTo>
                  <a:lnTo>
                    <a:pt x="200177" y="359422"/>
                  </a:lnTo>
                  <a:lnTo>
                    <a:pt x="200291" y="359664"/>
                  </a:lnTo>
                  <a:lnTo>
                    <a:pt x="200355" y="360222"/>
                  </a:lnTo>
                  <a:lnTo>
                    <a:pt x="200279" y="360629"/>
                  </a:lnTo>
                  <a:lnTo>
                    <a:pt x="200012" y="360984"/>
                  </a:lnTo>
                  <a:lnTo>
                    <a:pt x="199707" y="361594"/>
                  </a:lnTo>
                  <a:lnTo>
                    <a:pt x="200152" y="361391"/>
                  </a:lnTo>
                  <a:lnTo>
                    <a:pt x="200418" y="361315"/>
                  </a:lnTo>
                  <a:lnTo>
                    <a:pt x="200621" y="361188"/>
                  </a:lnTo>
                  <a:lnTo>
                    <a:pt x="200888" y="361950"/>
                  </a:lnTo>
                  <a:lnTo>
                    <a:pt x="201053" y="362305"/>
                  </a:lnTo>
                  <a:lnTo>
                    <a:pt x="202069" y="361188"/>
                  </a:lnTo>
                  <a:lnTo>
                    <a:pt x="202907" y="361670"/>
                  </a:lnTo>
                  <a:lnTo>
                    <a:pt x="203720" y="361632"/>
                  </a:lnTo>
                  <a:lnTo>
                    <a:pt x="203885" y="361149"/>
                  </a:lnTo>
                  <a:lnTo>
                    <a:pt x="204152" y="360426"/>
                  </a:lnTo>
                  <a:lnTo>
                    <a:pt x="204457" y="360299"/>
                  </a:lnTo>
                  <a:lnTo>
                    <a:pt x="206006" y="359905"/>
                  </a:lnTo>
                  <a:lnTo>
                    <a:pt x="206667" y="359219"/>
                  </a:lnTo>
                  <a:lnTo>
                    <a:pt x="206984" y="358902"/>
                  </a:lnTo>
                  <a:lnTo>
                    <a:pt x="206819" y="360222"/>
                  </a:lnTo>
                  <a:lnTo>
                    <a:pt x="206603" y="361467"/>
                  </a:lnTo>
                  <a:lnTo>
                    <a:pt x="206946" y="361594"/>
                  </a:lnTo>
                  <a:lnTo>
                    <a:pt x="207149" y="361315"/>
                  </a:lnTo>
                  <a:lnTo>
                    <a:pt x="207352" y="361099"/>
                  </a:lnTo>
                  <a:lnTo>
                    <a:pt x="207886" y="359740"/>
                  </a:lnTo>
                  <a:lnTo>
                    <a:pt x="208762" y="359422"/>
                  </a:lnTo>
                  <a:lnTo>
                    <a:pt x="210045" y="359219"/>
                  </a:lnTo>
                  <a:lnTo>
                    <a:pt x="210312" y="358990"/>
                  </a:lnTo>
                  <a:lnTo>
                    <a:pt x="210489" y="358749"/>
                  </a:lnTo>
                  <a:close/>
                </a:path>
                <a:path w="224154" h="400050">
                  <a:moveTo>
                    <a:pt x="210820" y="331558"/>
                  </a:moveTo>
                  <a:lnTo>
                    <a:pt x="209842" y="331558"/>
                  </a:lnTo>
                  <a:lnTo>
                    <a:pt x="209804" y="327748"/>
                  </a:lnTo>
                  <a:lnTo>
                    <a:pt x="209029" y="325208"/>
                  </a:lnTo>
                  <a:lnTo>
                    <a:pt x="208191" y="322668"/>
                  </a:lnTo>
                  <a:lnTo>
                    <a:pt x="207556" y="321398"/>
                  </a:lnTo>
                  <a:lnTo>
                    <a:pt x="206070" y="317588"/>
                  </a:lnTo>
                  <a:lnTo>
                    <a:pt x="205765" y="317588"/>
                  </a:lnTo>
                  <a:lnTo>
                    <a:pt x="205333" y="316318"/>
                  </a:lnTo>
                  <a:lnTo>
                    <a:pt x="204762" y="316318"/>
                  </a:lnTo>
                  <a:lnTo>
                    <a:pt x="204889" y="313778"/>
                  </a:lnTo>
                  <a:lnTo>
                    <a:pt x="203720" y="311238"/>
                  </a:lnTo>
                  <a:lnTo>
                    <a:pt x="202577" y="306158"/>
                  </a:lnTo>
                  <a:lnTo>
                    <a:pt x="201701" y="304888"/>
                  </a:lnTo>
                  <a:lnTo>
                    <a:pt x="201256" y="302348"/>
                  </a:lnTo>
                  <a:lnTo>
                    <a:pt x="200685" y="299808"/>
                  </a:lnTo>
                  <a:lnTo>
                    <a:pt x="200507" y="297218"/>
                  </a:lnTo>
                  <a:lnTo>
                    <a:pt x="199948" y="294728"/>
                  </a:lnTo>
                  <a:lnTo>
                    <a:pt x="199339" y="292188"/>
                  </a:lnTo>
                  <a:lnTo>
                    <a:pt x="198501" y="289648"/>
                  </a:lnTo>
                  <a:lnTo>
                    <a:pt x="196888" y="283298"/>
                  </a:lnTo>
                  <a:lnTo>
                    <a:pt x="196037" y="279488"/>
                  </a:lnTo>
                  <a:lnTo>
                    <a:pt x="195707" y="278218"/>
                  </a:lnTo>
                  <a:lnTo>
                    <a:pt x="195567" y="277698"/>
                  </a:lnTo>
                  <a:lnTo>
                    <a:pt x="195567" y="280758"/>
                  </a:lnTo>
                  <a:lnTo>
                    <a:pt x="194868" y="282028"/>
                  </a:lnTo>
                  <a:lnTo>
                    <a:pt x="194970" y="284568"/>
                  </a:lnTo>
                  <a:lnTo>
                    <a:pt x="195364" y="285838"/>
                  </a:lnTo>
                  <a:lnTo>
                    <a:pt x="195097" y="287108"/>
                  </a:lnTo>
                  <a:lnTo>
                    <a:pt x="195199" y="288378"/>
                  </a:lnTo>
                  <a:lnTo>
                    <a:pt x="192951" y="288378"/>
                  </a:lnTo>
                  <a:lnTo>
                    <a:pt x="192747" y="289648"/>
                  </a:lnTo>
                  <a:lnTo>
                    <a:pt x="192481" y="289648"/>
                  </a:lnTo>
                  <a:lnTo>
                    <a:pt x="191160" y="288378"/>
                  </a:lnTo>
                  <a:lnTo>
                    <a:pt x="191135" y="285838"/>
                  </a:lnTo>
                  <a:lnTo>
                    <a:pt x="186524" y="285838"/>
                  </a:lnTo>
                  <a:lnTo>
                    <a:pt x="185877" y="287108"/>
                  </a:lnTo>
                  <a:lnTo>
                    <a:pt x="185674" y="287108"/>
                  </a:lnTo>
                  <a:lnTo>
                    <a:pt x="184937" y="285838"/>
                  </a:lnTo>
                  <a:lnTo>
                    <a:pt x="184569" y="287108"/>
                  </a:lnTo>
                  <a:lnTo>
                    <a:pt x="184162" y="287108"/>
                  </a:lnTo>
                  <a:lnTo>
                    <a:pt x="184099" y="288378"/>
                  </a:lnTo>
                  <a:lnTo>
                    <a:pt x="183896" y="288378"/>
                  </a:lnTo>
                  <a:lnTo>
                    <a:pt x="183730" y="287108"/>
                  </a:lnTo>
                  <a:lnTo>
                    <a:pt x="183934" y="287108"/>
                  </a:lnTo>
                  <a:lnTo>
                    <a:pt x="184264" y="285838"/>
                  </a:lnTo>
                  <a:lnTo>
                    <a:pt x="184937" y="285838"/>
                  </a:lnTo>
                  <a:lnTo>
                    <a:pt x="185077" y="284568"/>
                  </a:lnTo>
                  <a:lnTo>
                    <a:pt x="184327" y="283298"/>
                  </a:lnTo>
                  <a:lnTo>
                    <a:pt x="184302" y="282028"/>
                  </a:lnTo>
                  <a:lnTo>
                    <a:pt x="185712" y="282028"/>
                  </a:lnTo>
                  <a:lnTo>
                    <a:pt x="185305" y="280758"/>
                  </a:lnTo>
                  <a:lnTo>
                    <a:pt x="184975" y="278218"/>
                  </a:lnTo>
                  <a:lnTo>
                    <a:pt x="185978" y="276948"/>
                  </a:lnTo>
                  <a:lnTo>
                    <a:pt x="186423" y="275678"/>
                  </a:lnTo>
                  <a:lnTo>
                    <a:pt x="187934" y="275678"/>
                  </a:lnTo>
                  <a:lnTo>
                    <a:pt x="188239" y="274408"/>
                  </a:lnTo>
                  <a:lnTo>
                    <a:pt x="188772" y="274408"/>
                  </a:lnTo>
                  <a:lnTo>
                    <a:pt x="188836" y="273138"/>
                  </a:lnTo>
                  <a:lnTo>
                    <a:pt x="189318" y="273138"/>
                  </a:lnTo>
                  <a:lnTo>
                    <a:pt x="189509" y="274408"/>
                  </a:lnTo>
                  <a:lnTo>
                    <a:pt x="189788" y="275678"/>
                  </a:lnTo>
                  <a:lnTo>
                    <a:pt x="190055" y="278218"/>
                  </a:lnTo>
                  <a:lnTo>
                    <a:pt x="192138" y="279488"/>
                  </a:lnTo>
                  <a:lnTo>
                    <a:pt x="193649" y="278218"/>
                  </a:lnTo>
                  <a:lnTo>
                    <a:pt x="194360" y="278218"/>
                  </a:lnTo>
                  <a:lnTo>
                    <a:pt x="194703" y="279488"/>
                  </a:lnTo>
                  <a:lnTo>
                    <a:pt x="194894" y="279488"/>
                  </a:lnTo>
                  <a:lnTo>
                    <a:pt x="195275" y="280758"/>
                  </a:lnTo>
                  <a:lnTo>
                    <a:pt x="195567" y="280758"/>
                  </a:lnTo>
                  <a:lnTo>
                    <a:pt x="195567" y="277698"/>
                  </a:lnTo>
                  <a:lnTo>
                    <a:pt x="194360" y="273138"/>
                  </a:lnTo>
                  <a:lnTo>
                    <a:pt x="193421" y="270598"/>
                  </a:lnTo>
                  <a:lnTo>
                    <a:pt x="192239" y="266788"/>
                  </a:lnTo>
                  <a:lnTo>
                    <a:pt x="191630" y="261797"/>
                  </a:lnTo>
                  <a:lnTo>
                    <a:pt x="191630" y="268058"/>
                  </a:lnTo>
                  <a:lnTo>
                    <a:pt x="191528" y="269328"/>
                  </a:lnTo>
                  <a:lnTo>
                    <a:pt x="191262" y="269328"/>
                  </a:lnTo>
                  <a:lnTo>
                    <a:pt x="191033" y="270598"/>
                  </a:lnTo>
                  <a:lnTo>
                    <a:pt x="188976" y="270598"/>
                  </a:lnTo>
                  <a:lnTo>
                    <a:pt x="188645" y="271868"/>
                  </a:lnTo>
                  <a:lnTo>
                    <a:pt x="186728" y="271868"/>
                  </a:lnTo>
                  <a:lnTo>
                    <a:pt x="186385" y="273138"/>
                  </a:lnTo>
                  <a:lnTo>
                    <a:pt x="185750" y="274408"/>
                  </a:lnTo>
                  <a:lnTo>
                    <a:pt x="185178" y="274408"/>
                  </a:lnTo>
                  <a:lnTo>
                    <a:pt x="185343" y="273138"/>
                  </a:lnTo>
                  <a:lnTo>
                    <a:pt x="185267" y="271805"/>
                  </a:lnTo>
                  <a:lnTo>
                    <a:pt x="185102" y="270598"/>
                  </a:lnTo>
                  <a:lnTo>
                    <a:pt x="185674" y="270598"/>
                  </a:lnTo>
                  <a:lnTo>
                    <a:pt x="185750" y="269328"/>
                  </a:lnTo>
                  <a:lnTo>
                    <a:pt x="183794" y="268058"/>
                  </a:lnTo>
                  <a:lnTo>
                    <a:pt x="183464" y="267550"/>
                  </a:lnTo>
                  <a:lnTo>
                    <a:pt x="183464" y="284568"/>
                  </a:lnTo>
                  <a:lnTo>
                    <a:pt x="183286" y="285838"/>
                  </a:lnTo>
                  <a:lnTo>
                    <a:pt x="182791" y="287108"/>
                  </a:lnTo>
                  <a:lnTo>
                    <a:pt x="182308" y="287108"/>
                  </a:lnTo>
                  <a:lnTo>
                    <a:pt x="181343" y="288378"/>
                  </a:lnTo>
                  <a:lnTo>
                    <a:pt x="179019" y="288378"/>
                  </a:lnTo>
                  <a:lnTo>
                    <a:pt x="178549" y="289648"/>
                  </a:lnTo>
                  <a:lnTo>
                    <a:pt x="178104" y="289648"/>
                  </a:lnTo>
                  <a:lnTo>
                    <a:pt x="177876" y="290918"/>
                  </a:lnTo>
                  <a:lnTo>
                    <a:pt x="176187" y="290918"/>
                  </a:lnTo>
                  <a:lnTo>
                    <a:pt x="175183" y="292188"/>
                  </a:lnTo>
                  <a:lnTo>
                    <a:pt x="174815" y="292188"/>
                  </a:lnTo>
                  <a:lnTo>
                    <a:pt x="174472" y="293458"/>
                  </a:lnTo>
                  <a:lnTo>
                    <a:pt x="174167" y="293458"/>
                  </a:lnTo>
                  <a:lnTo>
                    <a:pt x="174104" y="292188"/>
                  </a:lnTo>
                  <a:lnTo>
                    <a:pt x="174002" y="290918"/>
                  </a:lnTo>
                  <a:lnTo>
                    <a:pt x="173863" y="289648"/>
                  </a:lnTo>
                  <a:lnTo>
                    <a:pt x="175107" y="288378"/>
                  </a:lnTo>
                  <a:lnTo>
                    <a:pt x="173837" y="287108"/>
                  </a:lnTo>
                  <a:lnTo>
                    <a:pt x="173697" y="284568"/>
                  </a:lnTo>
                  <a:lnTo>
                    <a:pt x="168757" y="284568"/>
                  </a:lnTo>
                  <a:lnTo>
                    <a:pt x="168656" y="283298"/>
                  </a:lnTo>
                  <a:lnTo>
                    <a:pt x="167982" y="284568"/>
                  </a:lnTo>
                  <a:lnTo>
                    <a:pt x="166966" y="285838"/>
                  </a:lnTo>
                  <a:lnTo>
                    <a:pt x="168109" y="287108"/>
                  </a:lnTo>
                  <a:lnTo>
                    <a:pt x="167576" y="288378"/>
                  </a:lnTo>
                  <a:lnTo>
                    <a:pt x="166903" y="290918"/>
                  </a:lnTo>
                  <a:lnTo>
                    <a:pt x="166166" y="292188"/>
                  </a:lnTo>
                  <a:lnTo>
                    <a:pt x="165620" y="292188"/>
                  </a:lnTo>
                  <a:lnTo>
                    <a:pt x="164172" y="290918"/>
                  </a:lnTo>
                  <a:lnTo>
                    <a:pt x="163906" y="292188"/>
                  </a:lnTo>
                  <a:lnTo>
                    <a:pt x="163499" y="293458"/>
                  </a:lnTo>
                  <a:lnTo>
                    <a:pt x="163131" y="293458"/>
                  </a:lnTo>
                  <a:lnTo>
                    <a:pt x="162864" y="294728"/>
                  </a:lnTo>
                  <a:lnTo>
                    <a:pt x="162458" y="293458"/>
                  </a:lnTo>
                  <a:lnTo>
                    <a:pt x="162128" y="292188"/>
                  </a:lnTo>
                  <a:lnTo>
                    <a:pt x="161556" y="290918"/>
                  </a:lnTo>
                  <a:lnTo>
                    <a:pt x="160947" y="289648"/>
                  </a:lnTo>
                  <a:lnTo>
                    <a:pt x="157848" y="289648"/>
                  </a:lnTo>
                  <a:lnTo>
                    <a:pt x="157073" y="290918"/>
                  </a:lnTo>
                  <a:lnTo>
                    <a:pt x="155829" y="290918"/>
                  </a:lnTo>
                  <a:lnTo>
                    <a:pt x="155092" y="288378"/>
                  </a:lnTo>
                  <a:lnTo>
                    <a:pt x="155257" y="287108"/>
                  </a:lnTo>
                  <a:lnTo>
                    <a:pt x="155498" y="287108"/>
                  </a:lnTo>
                  <a:lnTo>
                    <a:pt x="156133" y="285838"/>
                  </a:lnTo>
                  <a:lnTo>
                    <a:pt x="156298" y="285838"/>
                  </a:lnTo>
                  <a:lnTo>
                    <a:pt x="155892" y="283298"/>
                  </a:lnTo>
                  <a:lnTo>
                    <a:pt x="156070" y="283298"/>
                  </a:lnTo>
                  <a:lnTo>
                    <a:pt x="156476" y="280758"/>
                  </a:lnTo>
                  <a:lnTo>
                    <a:pt x="157010" y="279488"/>
                  </a:lnTo>
                  <a:lnTo>
                    <a:pt x="157149" y="279488"/>
                  </a:lnTo>
                  <a:lnTo>
                    <a:pt x="157314" y="278218"/>
                  </a:lnTo>
                  <a:lnTo>
                    <a:pt x="159537" y="278218"/>
                  </a:lnTo>
                  <a:lnTo>
                    <a:pt x="159702" y="276948"/>
                  </a:lnTo>
                  <a:lnTo>
                    <a:pt x="159829" y="276948"/>
                  </a:lnTo>
                  <a:lnTo>
                    <a:pt x="161175" y="278218"/>
                  </a:lnTo>
                  <a:lnTo>
                    <a:pt x="162090" y="278218"/>
                  </a:lnTo>
                  <a:lnTo>
                    <a:pt x="161658" y="279488"/>
                  </a:lnTo>
                  <a:lnTo>
                    <a:pt x="161353" y="279488"/>
                  </a:lnTo>
                  <a:lnTo>
                    <a:pt x="162128" y="282028"/>
                  </a:lnTo>
                  <a:lnTo>
                    <a:pt x="164350" y="282028"/>
                  </a:lnTo>
                  <a:lnTo>
                    <a:pt x="166128" y="280758"/>
                  </a:lnTo>
                  <a:lnTo>
                    <a:pt x="167640" y="280758"/>
                  </a:lnTo>
                  <a:lnTo>
                    <a:pt x="168719" y="279603"/>
                  </a:lnTo>
                  <a:lnTo>
                    <a:pt x="168008" y="282028"/>
                  </a:lnTo>
                  <a:lnTo>
                    <a:pt x="167741" y="282028"/>
                  </a:lnTo>
                  <a:lnTo>
                    <a:pt x="168554" y="283298"/>
                  </a:lnTo>
                  <a:lnTo>
                    <a:pt x="169633" y="283298"/>
                  </a:lnTo>
                  <a:lnTo>
                    <a:pt x="169926" y="282028"/>
                  </a:lnTo>
                  <a:lnTo>
                    <a:pt x="169633" y="280758"/>
                  </a:lnTo>
                  <a:lnTo>
                    <a:pt x="169799" y="279488"/>
                  </a:lnTo>
                  <a:lnTo>
                    <a:pt x="170065" y="279488"/>
                  </a:lnTo>
                  <a:lnTo>
                    <a:pt x="170332" y="278218"/>
                  </a:lnTo>
                  <a:lnTo>
                    <a:pt x="170878" y="278218"/>
                  </a:lnTo>
                  <a:lnTo>
                    <a:pt x="171208" y="276948"/>
                  </a:lnTo>
                  <a:lnTo>
                    <a:pt x="173393" y="276948"/>
                  </a:lnTo>
                  <a:lnTo>
                    <a:pt x="174205" y="275678"/>
                  </a:lnTo>
                  <a:lnTo>
                    <a:pt x="175044" y="275678"/>
                  </a:lnTo>
                  <a:lnTo>
                    <a:pt x="175209" y="274408"/>
                  </a:lnTo>
                  <a:lnTo>
                    <a:pt x="175450" y="274408"/>
                  </a:lnTo>
                  <a:lnTo>
                    <a:pt x="176999" y="275678"/>
                  </a:lnTo>
                  <a:lnTo>
                    <a:pt x="177469" y="273138"/>
                  </a:lnTo>
                  <a:lnTo>
                    <a:pt x="178752" y="273138"/>
                  </a:lnTo>
                  <a:lnTo>
                    <a:pt x="178917" y="274408"/>
                  </a:lnTo>
                  <a:lnTo>
                    <a:pt x="178104" y="274408"/>
                  </a:lnTo>
                  <a:lnTo>
                    <a:pt x="178003" y="275678"/>
                  </a:lnTo>
                  <a:lnTo>
                    <a:pt x="178752" y="275678"/>
                  </a:lnTo>
                  <a:lnTo>
                    <a:pt x="179222" y="276948"/>
                  </a:lnTo>
                  <a:lnTo>
                    <a:pt x="178752" y="278218"/>
                  </a:lnTo>
                  <a:lnTo>
                    <a:pt x="179019" y="278218"/>
                  </a:lnTo>
                  <a:lnTo>
                    <a:pt x="179616" y="279488"/>
                  </a:lnTo>
                  <a:lnTo>
                    <a:pt x="179857" y="280758"/>
                  </a:lnTo>
                  <a:lnTo>
                    <a:pt x="180428" y="280758"/>
                  </a:lnTo>
                  <a:lnTo>
                    <a:pt x="181102" y="282028"/>
                  </a:lnTo>
                  <a:lnTo>
                    <a:pt x="182651" y="280758"/>
                  </a:lnTo>
                  <a:lnTo>
                    <a:pt x="183159" y="282028"/>
                  </a:lnTo>
                  <a:lnTo>
                    <a:pt x="183388" y="282028"/>
                  </a:lnTo>
                  <a:lnTo>
                    <a:pt x="182511" y="283298"/>
                  </a:lnTo>
                  <a:lnTo>
                    <a:pt x="182245" y="284568"/>
                  </a:lnTo>
                  <a:lnTo>
                    <a:pt x="183464" y="284568"/>
                  </a:lnTo>
                  <a:lnTo>
                    <a:pt x="183464" y="267550"/>
                  </a:lnTo>
                  <a:lnTo>
                    <a:pt x="182981" y="266788"/>
                  </a:lnTo>
                  <a:lnTo>
                    <a:pt x="179324" y="266788"/>
                  </a:lnTo>
                  <a:lnTo>
                    <a:pt x="179654" y="265518"/>
                  </a:lnTo>
                  <a:lnTo>
                    <a:pt x="179857" y="265518"/>
                  </a:lnTo>
                  <a:lnTo>
                    <a:pt x="180530" y="264248"/>
                  </a:lnTo>
                  <a:lnTo>
                    <a:pt x="181165" y="264248"/>
                  </a:lnTo>
                  <a:lnTo>
                    <a:pt x="180098" y="262978"/>
                  </a:lnTo>
                  <a:lnTo>
                    <a:pt x="180263" y="261708"/>
                  </a:lnTo>
                  <a:lnTo>
                    <a:pt x="180962" y="260438"/>
                  </a:lnTo>
                  <a:lnTo>
                    <a:pt x="181673" y="260438"/>
                  </a:lnTo>
                  <a:lnTo>
                    <a:pt x="182549" y="259168"/>
                  </a:lnTo>
                  <a:lnTo>
                    <a:pt x="183286" y="259168"/>
                  </a:lnTo>
                  <a:lnTo>
                    <a:pt x="184099" y="260438"/>
                  </a:lnTo>
                  <a:lnTo>
                    <a:pt x="184505" y="259168"/>
                  </a:lnTo>
                  <a:lnTo>
                    <a:pt x="185280" y="257898"/>
                  </a:lnTo>
                  <a:lnTo>
                    <a:pt x="185508" y="256628"/>
                  </a:lnTo>
                  <a:lnTo>
                    <a:pt x="188302" y="256628"/>
                  </a:lnTo>
                  <a:lnTo>
                    <a:pt x="187299" y="257898"/>
                  </a:lnTo>
                  <a:lnTo>
                    <a:pt x="187528" y="257898"/>
                  </a:lnTo>
                  <a:lnTo>
                    <a:pt x="188239" y="259168"/>
                  </a:lnTo>
                  <a:lnTo>
                    <a:pt x="188137" y="261708"/>
                  </a:lnTo>
                  <a:lnTo>
                    <a:pt x="188772" y="262978"/>
                  </a:lnTo>
                  <a:lnTo>
                    <a:pt x="191160" y="265518"/>
                  </a:lnTo>
                  <a:lnTo>
                    <a:pt x="190855" y="266788"/>
                  </a:lnTo>
                  <a:lnTo>
                    <a:pt x="191630" y="268058"/>
                  </a:lnTo>
                  <a:lnTo>
                    <a:pt x="191630" y="261797"/>
                  </a:lnTo>
                  <a:lnTo>
                    <a:pt x="191465" y="260438"/>
                  </a:lnTo>
                  <a:lnTo>
                    <a:pt x="190792" y="257898"/>
                  </a:lnTo>
                  <a:lnTo>
                    <a:pt x="188302" y="251548"/>
                  </a:lnTo>
                  <a:lnTo>
                    <a:pt x="187401" y="249008"/>
                  </a:lnTo>
                  <a:lnTo>
                    <a:pt x="187210" y="245198"/>
                  </a:lnTo>
                  <a:lnTo>
                    <a:pt x="187121" y="243230"/>
                  </a:lnTo>
                  <a:lnTo>
                    <a:pt x="187121" y="251548"/>
                  </a:lnTo>
                  <a:lnTo>
                    <a:pt x="187096" y="252818"/>
                  </a:lnTo>
                  <a:lnTo>
                    <a:pt x="186626" y="254088"/>
                  </a:lnTo>
                  <a:lnTo>
                    <a:pt x="184569" y="254088"/>
                  </a:lnTo>
                  <a:lnTo>
                    <a:pt x="185178" y="255358"/>
                  </a:lnTo>
                  <a:lnTo>
                    <a:pt x="184404" y="256628"/>
                  </a:lnTo>
                  <a:lnTo>
                    <a:pt x="184162" y="255358"/>
                  </a:lnTo>
                  <a:lnTo>
                    <a:pt x="183934" y="255358"/>
                  </a:lnTo>
                  <a:lnTo>
                    <a:pt x="183794" y="254088"/>
                  </a:lnTo>
                  <a:lnTo>
                    <a:pt x="183184" y="251548"/>
                  </a:lnTo>
                  <a:lnTo>
                    <a:pt x="179654" y="251548"/>
                  </a:lnTo>
                  <a:lnTo>
                    <a:pt x="179654" y="260438"/>
                  </a:lnTo>
                  <a:lnTo>
                    <a:pt x="178917" y="261708"/>
                  </a:lnTo>
                  <a:lnTo>
                    <a:pt x="177736" y="262978"/>
                  </a:lnTo>
                  <a:lnTo>
                    <a:pt x="179019" y="264248"/>
                  </a:lnTo>
                  <a:lnTo>
                    <a:pt x="178943" y="265518"/>
                  </a:lnTo>
                  <a:lnTo>
                    <a:pt x="178142" y="265518"/>
                  </a:lnTo>
                  <a:lnTo>
                    <a:pt x="177736" y="266788"/>
                  </a:lnTo>
                  <a:lnTo>
                    <a:pt x="177596" y="266788"/>
                  </a:lnTo>
                  <a:lnTo>
                    <a:pt x="178206" y="268058"/>
                  </a:lnTo>
                  <a:lnTo>
                    <a:pt x="178612" y="269328"/>
                  </a:lnTo>
                  <a:lnTo>
                    <a:pt x="177304" y="270598"/>
                  </a:lnTo>
                  <a:lnTo>
                    <a:pt x="177304" y="271868"/>
                  </a:lnTo>
                  <a:lnTo>
                    <a:pt x="177101" y="273138"/>
                  </a:lnTo>
                  <a:lnTo>
                    <a:pt x="176860" y="273138"/>
                  </a:lnTo>
                  <a:lnTo>
                    <a:pt x="175412" y="271868"/>
                  </a:lnTo>
                  <a:lnTo>
                    <a:pt x="174879" y="271868"/>
                  </a:lnTo>
                  <a:lnTo>
                    <a:pt x="174612" y="273138"/>
                  </a:lnTo>
                  <a:lnTo>
                    <a:pt x="174409" y="273138"/>
                  </a:lnTo>
                  <a:lnTo>
                    <a:pt x="174307" y="274408"/>
                  </a:lnTo>
                  <a:lnTo>
                    <a:pt x="173393" y="274408"/>
                  </a:lnTo>
                  <a:lnTo>
                    <a:pt x="172986" y="271868"/>
                  </a:lnTo>
                  <a:lnTo>
                    <a:pt x="172554" y="271868"/>
                  </a:lnTo>
                  <a:lnTo>
                    <a:pt x="171983" y="270598"/>
                  </a:lnTo>
                  <a:lnTo>
                    <a:pt x="169189" y="269328"/>
                  </a:lnTo>
                  <a:lnTo>
                    <a:pt x="168109" y="270598"/>
                  </a:lnTo>
                  <a:lnTo>
                    <a:pt x="165633" y="271805"/>
                  </a:lnTo>
                  <a:lnTo>
                    <a:pt x="165722" y="270598"/>
                  </a:lnTo>
                  <a:lnTo>
                    <a:pt x="166027" y="269328"/>
                  </a:lnTo>
                  <a:lnTo>
                    <a:pt x="165785" y="269328"/>
                  </a:lnTo>
                  <a:lnTo>
                    <a:pt x="165188" y="268058"/>
                  </a:lnTo>
                  <a:lnTo>
                    <a:pt x="165493" y="268058"/>
                  </a:lnTo>
                  <a:lnTo>
                    <a:pt x="166497" y="266788"/>
                  </a:lnTo>
                  <a:lnTo>
                    <a:pt x="166598" y="265518"/>
                  </a:lnTo>
                  <a:lnTo>
                    <a:pt x="166293" y="265518"/>
                  </a:lnTo>
                  <a:lnTo>
                    <a:pt x="166166" y="264248"/>
                  </a:lnTo>
                  <a:lnTo>
                    <a:pt x="166598" y="262978"/>
                  </a:lnTo>
                  <a:lnTo>
                    <a:pt x="167436" y="259168"/>
                  </a:lnTo>
                  <a:lnTo>
                    <a:pt x="169024" y="260438"/>
                  </a:lnTo>
                  <a:lnTo>
                    <a:pt x="169722" y="259168"/>
                  </a:lnTo>
                  <a:lnTo>
                    <a:pt x="170167" y="257898"/>
                  </a:lnTo>
                  <a:lnTo>
                    <a:pt x="171411" y="257898"/>
                  </a:lnTo>
                  <a:lnTo>
                    <a:pt x="170840" y="259168"/>
                  </a:lnTo>
                  <a:lnTo>
                    <a:pt x="171945" y="259168"/>
                  </a:lnTo>
                  <a:lnTo>
                    <a:pt x="172148" y="261708"/>
                  </a:lnTo>
                  <a:lnTo>
                    <a:pt x="173659" y="262978"/>
                  </a:lnTo>
                  <a:lnTo>
                    <a:pt x="175209" y="261708"/>
                  </a:lnTo>
                  <a:lnTo>
                    <a:pt x="176491" y="262978"/>
                  </a:lnTo>
                  <a:lnTo>
                    <a:pt x="177228" y="261708"/>
                  </a:lnTo>
                  <a:lnTo>
                    <a:pt x="178346" y="261708"/>
                  </a:lnTo>
                  <a:lnTo>
                    <a:pt x="178943" y="260438"/>
                  </a:lnTo>
                  <a:lnTo>
                    <a:pt x="179654" y="260438"/>
                  </a:lnTo>
                  <a:lnTo>
                    <a:pt x="179654" y="251548"/>
                  </a:lnTo>
                  <a:lnTo>
                    <a:pt x="179425" y="251548"/>
                  </a:lnTo>
                  <a:lnTo>
                    <a:pt x="178943" y="252818"/>
                  </a:lnTo>
                  <a:lnTo>
                    <a:pt x="178511" y="252818"/>
                  </a:lnTo>
                  <a:lnTo>
                    <a:pt x="177431" y="251548"/>
                  </a:lnTo>
                  <a:lnTo>
                    <a:pt x="176860" y="252818"/>
                  </a:lnTo>
                  <a:lnTo>
                    <a:pt x="176593" y="252818"/>
                  </a:lnTo>
                  <a:lnTo>
                    <a:pt x="176085" y="254088"/>
                  </a:lnTo>
                  <a:lnTo>
                    <a:pt x="175818" y="252818"/>
                  </a:lnTo>
                  <a:lnTo>
                    <a:pt x="176022" y="252818"/>
                  </a:lnTo>
                  <a:lnTo>
                    <a:pt x="176530" y="251548"/>
                  </a:lnTo>
                  <a:lnTo>
                    <a:pt x="177266" y="250278"/>
                  </a:lnTo>
                  <a:lnTo>
                    <a:pt x="176631" y="250278"/>
                  </a:lnTo>
                  <a:lnTo>
                    <a:pt x="176022" y="249008"/>
                  </a:lnTo>
                  <a:lnTo>
                    <a:pt x="177126" y="247738"/>
                  </a:lnTo>
                  <a:lnTo>
                    <a:pt x="178079" y="247738"/>
                  </a:lnTo>
                  <a:lnTo>
                    <a:pt x="176999" y="243928"/>
                  </a:lnTo>
                  <a:lnTo>
                    <a:pt x="177876" y="242658"/>
                  </a:lnTo>
                  <a:lnTo>
                    <a:pt x="178879" y="241388"/>
                  </a:lnTo>
                  <a:lnTo>
                    <a:pt x="180530" y="241388"/>
                  </a:lnTo>
                  <a:lnTo>
                    <a:pt x="181267" y="240118"/>
                  </a:lnTo>
                  <a:lnTo>
                    <a:pt x="181876" y="241388"/>
                  </a:lnTo>
                  <a:lnTo>
                    <a:pt x="182689" y="241388"/>
                  </a:lnTo>
                  <a:lnTo>
                    <a:pt x="182143" y="242658"/>
                  </a:lnTo>
                  <a:lnTo>
                    <a:pt x="182079" y="243928"/>
                  </a:lnTo>
                  <a:lnTo>
                    <a:pt x="182486" y="245198"/>
                  </a:lnTo>
                  <a:lnTo>
                    <a:pt x="184569" y="246468"/>
                  </a:lnTo>
                  <a:lnTo>
                    <a:pt x="186080" y="245198"/>
                  </a:lnTo>
                  <a:lnTo>
                    <a:pt x="186347" y="246468"/>
                  </a:lnTo>
                  <a:lnTo>
                    <a:pt x="186893" y="247738"/>
                  </a:lnTo>
                  <a:lnTo>
                    <a:pt x="187096" y="247738"/>
                  </a:lnTo>
                  <a:lnTo>
                    <a:pt x="186690" y="249008"/>
                  </a:lnTo>
                  <a:lnTo>
                    <a:pt x="186423" y="249008"/>
                  </a:lnTo>
                  <a:lnTo>
                    <a:pt x="186588" y="250278"/>
                  </a:lnTo>
                  <a:lnTo>
                    <a:pt x="187121" y="251548"/>
                  </a:lnTo>
                  <a:lnTo>
                    <a:pt x="187121" y="243230"/>
                  </a:lnTo>
                  <a:lnTo>
                    <a:pt x="187096" y="242658"/>
                  </a:lnTo>
                  <a:lnTo>
                    <a:pt x="186182" y="240118"/>
                  </a:lnTo>
                  <a:lnTo>
                    <a:pt x="183857" y="235038"/>
                  </a:lnTo>
                  <a:lnTo>
                    <a:pt x="183553" y="234467"/>
                  </a:lnTo>
                  <a:lnTo>
                    <a:pt x="183553" y="236308"/>
                  </a:lnTo>
                  <a:lnTo>
                    <a:pt x="182346" y="237578"/>
                  </a:lnTo>
                  <a:lnTo>
                    <a:pt x="181241" y="236308"/>
                  </a:lnTo>
                  <a:lnTo>
                    <a:pt x="180632" y="237578"/>
                  </a:lnTo>
                  <a:lnTo>
                    <a:pt x="180098" y="237578"/>
                  </a:lnTo>
                  <a:lnTo>
                    <a:pt x="180022" y="238848"/>
                  </a:lnTo>
                  <a:lnTo>
                    <a:pt x="179044" y="238848"/>
                  </a:lnTo>
                  <a:lnTo>
                    <a:pt x="177698" y="240118"/>
                  </a:lnTo>
                  <a:lnTo>
                    <a:pt x="177533" y="238848"/>
                  </a:lnTo>
                  <a:lnTo>
                    <a:pt x="177304" y="238848"/>
                  </a:lnTo>
                  <a:lnTo>
                    <a:pt x="177228" y="235038"/>
                  </a:lnTo>
                  <a:lnTo>
                    <a:pt x="177025" y="235038"/>
                  </a:lnTo>
                  <a:lnTo>
                    <a:pt x="176390" y="233768"/>
                  </a:lnTo>
                  <a:lnTo>
                    <a:pt x="175818" y="233159"/>
                  </a:lnTo>
                  <a:lnTo>
                    <a:pt x="175818" y="247738"/>
                  </a:lnTo>
                  <a:lnTo>
                    <a:pt x="175488" y="249008"/>
                  </a:lnTo>
                  <a:lnTo>
                    <a:pt x="175107" y="249008"/>
                  </a:lnTo>
                  <a:lnTo>
                    <a:pt x="174472" y="250278"/>
                  </a:lnTo>
                  <a:lnTo>
                    <a:pt x="173799" y="250278"/>
                  </a:lnTo>
                  <a:lnTo>
                    <a:pt x="174777" y="251548"/>
                  </a:lnTo>
                  <a:lnTo>
                    <a:pt x="174815" y="252818"/>
                  </a:lnTo>
                  <a:lnTo>
                    <a:pt x="174205" y="254088"/>
                  </a:lnTo>
                  <a:lnTo>
                    <a:pt x="173634" y="254088"/>
                  </a:lnTo>
                  <a:lnTo>
                    <a:pt x="172897" y="255358"/>
                  </a:lnTo>
                  <a:lnTo>
                    <a:pt x="171983" y="255358"/>
                  </a:lnTo>
                  <a:lnTo>
                    <a:pt x="171246" y="254088"/>
                  </a:lnTo>
                  <a:lnTo>
                    <a:pt x="170776" y="255358"/>
                  </a:lnTo>
                  <a:lnTo>
                    <a:pt x="170065" y="255358"/>
                  </a:lnTo>
                  <a:lnTo>
                    <a:pt x="169926" y="256628"/>
                  </a:lnTo>
                  <a:lnTo>
                    <a:pt x="168376" y="256628"/>
                  </a:lnTo>
                  <a:lnTo>
                    <a:pt x="167741" y="257898"/>
                  </a:lnTo>
                  <a:lnTo>
                    <a:pt x="167005" y="257898"/>
                  </a:lnTo>
                  <a:lnTo>
                    <a:pt x="166839" y="259168"/>
                  </a:lnTo>
                  <a:lnTo>
                    <a:pt x="166395" y="259168"/>
                  </a:lnTo>
                  <a:lnTo>
                    <a:pt x="166763" y="256628"/>
                  </a:lnTo>
                  <a:lnTo>
                    <a:pt x="166230" y="256628"/>
                  </a:lnTo>
                  <a:lnTo>
                    <a:pt x="166128" y="255358"/>
                  </a:lnTo>
                  <a:lnTo>
                    <a:pt x="166395" y="255358"/>
                  </a:lnTo>
                  <a:lnTo>
                    <a:pt x="166560" y="254088"/>
                  </a:lnTo>
                  <a:lnTo>
                    <a:pt x="166839" y="254088"/>
                  </a:lnTo>
                  <a:lnTo>
                    <a:pt x="165620" y="252818"/>
                  </a:lnTo>
                  <a:lnTo>
                    <a:pt x="165087" y="252018"/>
                  </a:lnTo>
                  <a:lnTo>
                    <a:pt x="165087" y="266788"/>
                  </a:lnTo>
                  <a:lnTo>
                    <a:pt x="164820" y="268058"/>
                  </a:lnTo>
                  <a:lnTo>
                    <a:pt x="164680" y="268058"/>
                  </a:lnTo>
                  <a:lnTo>
                    <a:pt x="163741" y="269328"/>
                  </a:lnTo>
                  <a:lnTo>
                    <a:pt x="164922" y="270598"/>
                  </a:lnTo>
                  <a:lnTo>
                    <a:pt x="164414" y="270598"/>
                  </a:lnTo>
                  <a:lnTo>
                    <a:pt x="163779" y="271868"/>
                  </a:lnTo>
                  <a:lnTo>
                    <a:pt x="163068" y="273138"/>
                  </a:lnTo>
                  <a:lnTo>
                    <a:pt x="162331" y="274408"/>
                  </a:lnTo>
                  <a:lnTo>
                    <a:pt x="159499" y="274408"/>
                  </a:lnTo>
                  <a:lnTo>
                    <a:pt x="158965" y="275678"/>
                  </a:lnTo>
                  <a:lnTo>
                    <a:pt x="158623" y="276948"/>
                  </a:lnTo>
                  <a:lnTo>
                    <a:pt x="156400" y="276948"/>
                  </a:lnTo>
                  <a:lnTo>
                    <a:pt x="155803" y="275678"/>
                  </a:lnTo>
                  <a:lnTo>
                    <a:pt x="156502" y="273138"/>
                  </a:lnTo>
                  <a:lnTo>
                    <a:pt x="156070" y="273138"/>
                  </a:lnTo>
                  <a:lnTo>
                    <a:pt x="155486" y="271805"/>
                  </a:lnTo>
                  <a:lnTo>
                    <a:pt x="154787" y="270598"/>
                  </a:lnTo>
                  <a:lnTo>
                    <a:pt x="154622" y="270598"/>
                  </a:lnTo>
                  <a:lnTo>
                    <a:pt x="154622" y="290918"/>
                  </a:lnTo>
                  <a:lnTo>
                    <a:pt x="154419" y="290918"/>
                  </a:lnTo>
                  <a:lnTo>
                    <a:pt x="153504" y="292188"/>
                  </a:lnTo>
                  <a:lnTo>
                    <a:pt x="152158" y="293458"/>
                  </a:lnTo>
                  <a:lnTo>
                    <a:pt x="149745" y="294728"/>
                  </a:lnTo>
                  <a:lnTo>
                    <a:pt x="148158" y="295998"/>
                  </a:lnTo>
                  <a:lnTo>
                    <a:pt x="147154" y="297218"/>
                  </a:lnTo>
                  <a:lnTo>
                    <a:pt x="147320" y="295998"/>
                  </a:lnTo>
                  <a:lnTo>
                    <a:pt x="147116" y="295554"/>
                  </a:lnTo>
                  <a:lnTo>
                    <a:pt x="147116" y="297268"/>
                  </a:lnTo>
                  <a:lnTo>
                    <a:pt x="146977" y="298538"/>
                  </a:lnTo>
                  <a:lnTo>
                    <a:pt x="146850" y="297268"/>
                  </a:lnTo>
                  <a:lnTo>
                    <a:pt x="147116" y="297268"/>
                  </a:lnTo>
                  <a:lnTo>
                    <a:pt x="147116" y="295554"/>
                  </a:lnTo>
                  <a:lnTo>
                    <a:pt x="146748" y="294728"/>
                  </a:lnTo>
                  <a:lnTo>
                    <a:pt x="147548" y="293458"/>
                  </a:lnTo>
                  <a:lnTo>
                    <a:pt x="147256" y="292188"/>
                  </a:lnTo>
                  <a:lnTo>
                    <a:pt x="146380" y="292188"/>
                  </a:lnTo>
                  <a:lnTo>
                    <a:pt x="145973" y="290918"/>
                  </a:lnTo>
                  <a:lnTo>
                    <a:pt x="145630" y="290918"/>
                  </a:lnTo>
                  <a:lnTo>
                    <a:pt x="145630" y="304888"/>
                  </a:lnTo>
                  <a:lnTo>
                    <a:pt x="145161" y="306158"/>
                  </a:lnTo>
                  <a:lnTo>
                    <a:pt x="144081" y="308698"/>
                  </a:lnTo>
                  <a:lnTo>
                    <a:pt x="145529" y="309968"/>
                  </a:lnTo>
                  <a:lnTo>
                    <a:pt x="145402" y="309968"/>
                  </a:lnTo>
                  <a:lnTo>
                    <a:pt x="144564" y="311238"/>
                  </a:lnTo>
                  <a:lnTo>
                    <a:pt x="144322" y="311238"/>
                  </a:lnTo>
                  <a:lnTo>
                    <a:pt x="143078" y="312508"/>
                  </a:lnTo>
                  <a:lnTo>
                    <a:pt x="141998" y="313778"/>
                  </a:lnTo>
                  <a:lnTo>
                    <a:pt x="140855" y="313778"/>
                  </a:lnTo>
                  <a:lnTo>
                    <a:pt x="140347" y="315048"/>
                  </a:lnTo>
                  <a:lnTo>
                    <a:pt x="139573" y="316318"/>
                  </a:lnTo>
                  <a:lnTo>
                    <a:pt x="138633" y="316318"/>
                  </a:lnTo>
                  <a:lnTo>
                    <a:pt x="138303" y="315048"/>
                  </a:lnTo>
                  <a:lnTo>
                    <a:pt x="137934" y="313778"/>
                  </a:lnTo>
                  <a:lnTo>
                    <a:pt x="137452" y="309968"/>
                  </a:lnTo>
                  <a:lnTo>
                    <a:pt x="136118" y="308698"/>
                  </a:lnTo>
                  <a:lnTo>
                    <a:pt x="134289" y="309968"/>
                  </a:lnTo>
                  <a:lnTo>
                    <a:pt x="133591" y="309968"/>
                  </a:lnTo>
                  <a:lnTo>
                    <a:pt x="133692" y="308698"/>
                  </a:lnTo>
                  <a:lnTo>
                    <a:pt x="133997" y="308698"/>
                  </a:lnTo>
                  <a:lnTo>
                    <a:pt x="134124" y="307428"/>
                  </a:lnTo>
                  <a:lnTo>
                    <a:pt x="134594" y="307428"/>
                  </a:lnTo>
                  <a:lnTo>
                    <a:pt x="134061" y="306158"/>
                  </a:lnTo>
                  <a:lnTo>
                    <a:pt x="134632" y="304888"/>
                  </a:lnTo>
                  <a:lnTo>
                    <a:pt x="135204" y="303618"/>
                  </a:lnTo>
                  <a:lnTo>
                    <a:pt x="135915" y="302348"/>
                  </a:lnTo>
                  <a:lnTo>
                    <a:pt x="137655" y="302348"/>
                  </a:lnTo>
                  <a:lnTo>
                    <a:pt x="138328" y="301078"/>
                  </a:lnTo>
                  <a:lnTo>
                    <a:pt x="139077" y="299808"/>
                  </a:lnTo>
                  <a:lnTo>
                    <a:pt x="140792" y="299808"/>
                  </a:lnTo>
                  <a:lnTo>
                    <a:pt x="140893" y="301078"/>
                  </a:lnTo>
                  <a:lnTo>
                    <a:pt x="140525" y="302348"/>
                  </a:lnTo>
                  <a:lnTo>
                    <a:pt x="141363" y="303618"/>
                  </a:lnTo>
                  <a:lnTo>
                    <a:pt x="141566" y="303618"/>
                  </a:lnTo>
                  <a:lnTo>
                    <a:pt x="141668" y="304888"/>
                  </a:lnTo>
                  <a:lnTo>
                    <a:pt x="142544" y="306158"/>
                  </a:lnTo>
                  <a:lnTo>
                    <a:pt x="144589" y="304888"/>
                  </a:lnTo>
                  <a:lnTo>
                    <a:pt x="145630" y="304888"/>
                  </a:lnTo>
                  <a:lnTo>
                    <a:pt x="145630" y="290918"/>
                  </a:lnTo>
                  <a:lnTo>
                    <a:pt x="142544" y="290918"/>
                  </a:lnTo>
                  <a:lnTo>
                    <a:pt x="142405" y="289648"/>
                  </a:lnTo>
                  <a:lnTo>
                    <a:pt x="142570" y="289648"/>
                  </a:lnTo>
                  <a:lnTo>
                    <a:pt x="143014" y="288378"/>
                  </a:lnTo>
                  <a:lnTo>
                    <a:pt x="143484" y="288378"/>
                  </a:lnTo>
                  <a:lnTo>
                    <a:pt x="142976" y="287108"/>
                  </a:lnTo>
                  <a:lnTo>
                    <a:pt x="143116" y="285838"/>
                  </a:lnTo>
                  <a:lnTo>
                    <a:pt x="143548" y="285838"/>
                  </a:lnTo>
                  <a:lnTo>
                    <a:pt x="143891" y="284568"/>
                  </a:lnTo>
                  <a:lnTo>
                    <a:pt x="144627" y="284568"/>
                  </a:lnTo>
                  <a:lnTo>
                    <a:pt x="145161" y="283298"/>
                  </a:lnTo>
                  <a:lnTo>
                    <a:pt x="146507" y="283298"/>
                  </a:lnTo>
                  <a:lnTo>
                    <a:pt x="147015" y="282028"/>
                  </a:lnTo>
                  <a:lnTo>
                    <a:pt x="147053" y="280758"/>
                  </a:lnTo>
                  <a:lnTo>
                    <a:pt x="150177" y="280758"/>
                  </a:lnTo>
                  <a:lnTo>
                    <a:pt x="150482" y="282028"/>
                  </a:lnTo>
                  <a:lnTo>
                    <a:pt x="149567" y="283298"/>
                  </a:lnTo>
                  <a:lnTo>
                    <a:pt x="150139" y="283298"/>
                  </a:lnTo>
                  <a:lnTo>
                    <a:pt x="150279" y="284568"/>
                  </a:lnTo>
                  <a:lnTo>
                    <a:pt x="150583" y="285838"/>
                  </a:lnTo>
                  <a:lnTo>
                    <a:pt x="151663" y="287108"/>
                  </a:lnTo>
                  <a:lnTo>
                    <a:pt x="153441" y="285838"/>
                  </a:lnTo>
                  <a:lnTo>
                    <a:pt x="154584" y="285838"/>
                  </a:lnTo>
                  <a:lnTo>
                    <a:pt x="154381" y="287108"/>
                  </a:lnTo>
                  <a:lnTo>
                    <a:pt x="154178" y="287108"/>
                  </a:lnTo>
                  <a:lnTo>
                    <a:pt x="153911" y="288378"/>
                  </a:lnTo>
                  <a:lnTo>
                    <a:pt x="153035" y="289648"/>
                  </a:lnTo>
                  <a:lnTo>
                    <a:pt x="153974" y="289648"/>
                  </a:lnTo>
                  <a:lnTo>
                    <a:pt x="154622" y="290918"/>
                  </a:lnTo>
                  <a:lnTo>
                    <a:pt x="154622" y="270598"/>
                  </a:lnTo>
                  <a:lnTo>
                    <a:pt x="151485" y="270598"/>
                  </a:lnTo>
                  <a:lnTo>
                    <a:pt x="152260" y="269328"/>
                  </a:lnTo>
                  <a:lnTo>
                    <a:pt x="152463" y="268058"/>
                  </a:lnTo>
                  <a:lnTo>
                    <a:pt x="152158" y="266788"/>
                  </a:lnTo>
                  <a:lnTo>
                    <a:pt x="152704" y="264248"/>
                  </a:lnTo>
                  <a:lnTo>
                    <a:pt x="153606" y="262978"/>
                  </a:lnTo>
                  <a:lnTo>
                    <a:pt x="156197" y="262978"/>
                  </a:lnTo>
                  <a:lnTo>
                    <a:pt x="156502" y="261708"/>
                  </a:lnTo>
                  <a:lnTo>
                    <a:pt x="156502" y="260438"/>
                  </a:lnTo>
                  <a:lnTo>
                    <a:pt x="157848" y="260438"/>
                  </a:lnTo>
                  <a:lnTo>
                    <a:pt x="159639" y="259168"/>
                  </a:lnTo>
                  <a:lnTo>
                    <a:pt x="159867" y="260438"/>
                  </a:lnTo>
                  <a:lnTo>
                    <a:pt x="160883" y="261708"/>
                  </a:lnTo>
                  <a:lnTo>
                    <a:pt x="159969" y="262978"/>
                  </a:lnTo>
                  <a:lnTo>
                    <a:pt x="159766" y="262978"/>
                  </a:lnTo>
                  <a:lnTo>
                    <a:pt x="160108" y="264248"/>
                  </a:lnTo>
                  <a:lnTo>
                    <a:pt x="160502" y="264248"/>
                  </a:lnTo>
                  <a:lnTo>
                    <a:pt x="160743" y="266788"/>
                  </a:lnTo>
                  <a:lnTo>
                    <a:pt x="165087" y="266788"/>
                  </a:lnTo>
                  <a:lnTo>
                    <a:pt x="165087" y="252018"/>
                  </a:lnTo>
                  <a:lnTo>
                    <a:pt x="164782" y="251548"/>
                  </a:lnTo>
                  <a:lnTo>
                    <a:pt x="161556" y="251548"/>
                  </a:lnTo>
                  <a:lnTo>
                    <a:pt x="161353" y="250278"/>
                  </a:lnTo>
                  <a:lnTo>
                    <a:pt x="161785" y="250278"/>
                  </a:lnTo>
                  <a:lnTo>
                    <a:pt x="162560" y="249008"/>
                  </a:lnTo>
                  <a:lnTo>
                    <a:pt x="162052" y="246468"/>
                  </a:lnTo>
                  <a:lnTo>
                    <a:pt x="162902" y="246468"/>
                  </a:lnTo>
                  <a:lnTo>
                    <a:pt x="163334" y="245198"/>
                  </a:lnTo>
                  <a:lnTo>
                    <a:pt x="163969" y="243928"/>
                  </a:lnTo>
                  <a:lnTo>
                    <a:pt x="165989" y="243928"/>
                  </a:lnTo>
                  <a:lnTo>
                    <a:pt x="166700" y="242658"/>
                  </a:lnTo>
                  <a:lnTo>
                    <a:pt x="167005" y="241388"/>
                  </a:lnTo>
                  <a:lnTo>
                    <a:pt x="169049" y="241388"/>
                  </a:lnTo>
                  <a:lnTo>
                    <a:pt x="169430" y="240118"/>
                  </a:lnTo>
                  <a:lnTo>
                    <a:pt x="170802" y="240118"/>
                  </a:lnTo>
                  <a:lnTo>
                    <a:pt x="170738" y="241388"/>
                  </a:lnTo>
                  <a:lnTo>
                    <a:pt x="170167" y="241388"/>
                  </a:lnTo>
                  <a:lnTo>
                    <a:pt x="170268" y="242658"/>
                  </a:lnTo>
                  <a:lnTo>
                    <a:pt x="171373" y="242658"/>
                  </a:lnTo>
                  <a:lnTo>
                    <a:pt x="170802" y="243928"/>
                  </a:lnTo>
                  <a:lnTo>
                    <a:pt x="171615" y="246468"/>
                  </a:lnTo>
                  <a:lnTo>
                    <a:pt x="172046" y="246468"/>
                  </a:lnTo>
                  <a:lnTo>
                    <a:pt x="172897" y="247738"/>
                  </a:lnTo>
                  <a:lnTo>
                    <a:pt x="175818" y="247738"/>
                  </a:lnTo>
                  <a:lnTo>
                    <a:pt x="175818" y="233159"/>
                  </a:lnTo>
                  <a:lnTo>
                    <a:pt x="175209" y="232498"/>
                  </a:lnTo>
                  <a:lnTo>
                    <a:pt x="172897" y="232498"/>
                  </a:lnTo>
                  <a:lnTo>
                    <a:pt x="171653" y="233768"/>
                  </a:lnTo>
                  <a:lnTo>
                    <a:pt x="171983" y="232498"/>
                  </a:lnTo>
                  <a:lnTo>
                    <a:pt x="172618" y="231228"/>
                  </a:lnTo>
                  <a:lnTo>
                    <a:pt x="173659" y="229958"/>
                  </a:lnTo>
                  <a:lnTo>
                    <a:pt x="172453" y="228688"/>
                  </a:lnTo>
                  <a:lnTo>
                    <a:pt x="172986" y="228688"/>
                  </a:lnTo>
                  <a:lnTo>
                    <a:pt x="173024" y="227418"/>
                  </a:lnTo>
                  <a:lnTo>
                    <a:pt x="173431" y="226148"/>
                  </a:lnTo>
                  <a:lnTo>
                    <a:pt x="176860" y="226148"/>
                  </a:lnTo>
                  <a:lnTo>
                    <a:pt x="176860" y="224878"/>
                  </a:lnTo>
                  <a:lnTo>
                    <a:pt x="179654" y="224878"/>
                  </a:lnTo>
                  <a:lnTo>
                    <a:pt x="179247" y="227418"/>
                  </a:lnTo>
                  <a:lnTo>
                    <a:pt x="179527" y="227418"/>
                  </a:lnTo>
                  <a:lnTo>
                    <a:pt x="179959" y="229958"/>
                  </a:lnTo>
                  <a:lnTo>
                    <a:pt x="180771" y="231228"/>
                  </a:lnTo>
                  <a:lnTo>
                    <a:pt x="182511" y="232498"/>
                  </a:lnTo>
                  <a:lnTo>
                    <a:pt x="182689" y="232498"/>
                  </a:lnTo>
                  <a:lnTo>
                    <a:pt x="182079" y="233768"/>
                  </a:lnTo>
                  <a:lnTo>
                    <a:pt x="182791" y="235038"/>
                  </a:lnTo>
                  <a:lnTo>
                    <a:pt x="183553" y="236308"/>
                  </a:lnTo>
                  <a:lnTo>
                    <a:pt x="183553" y="234467"/>
                  </a:lnTo>
                  <a:lnTo>
                    <a:pt x="183184" y="233768"/>
                  </a:lnTo>
                  <a:lnTo>
                    <a:pt x="183489" y="226148"/>
                  </a:lnTo>
                  <a:lnTo>
                    <a:pt x="179755" y="214718"/>
                  </a:lnTo>
                  <a:lnTo>
                    <a:pt x="179120" y="210908"/>
                  </a:lnTo>
                  <a:lnTo>
                    <a:pt x="178409" y="209042"/>
                  </a:lnTo>
                  <a:lnTo>
                    <a:pt x="178409" y="218528"/>
                  </a:lnTo>
                  <a:lnTo>
                    <a:pt x="178244" y="219798"/>
                  </a:lnTo>
                  <a:lnTo>
                    <a:pt x="178269" y="221068"/>
                  </a:lnTo>
                  <a:lnTo>
                    <a:pt x="176593" y="221068"/>
                  </a:lnTo>
                  <a:lnTo>
                    <a:pt x="176530" y="222338"/>
                  </a:lnTo>
                  <a:lnTo>
                    <a:pt x="176390" y="223608"/>
                  </a:lnTo>
                  <a:lnTo>
                    <a:pt x="175920" y="223608"/>
                  </a:lnTo>
                  <a:lnTo>
                    <a:pt x="175818" y="224878"/>
                  </a:lnTo>
                  <a:lnTo>
                    <a:pt x="175514" y="224878"/>
                  </a:lnTo>
                  <a:lnTo>
                    <a:pt x="175514" y="223608"/>
                  </a:lnTo>
                  <a:lnTo>
                    <a:pt x="175920" y="222338"/>
                  </a:lnTo>
                  <a:lnTo>
                    <a:pt x="175615" y="222338"/>
                  </a:lnTo>
                  <a:lnTo>
                    <a:pt x="174675" y="221068"/>
                  </a:lnTo>
                  <a:lnTo>
                    <a:pt x="173697" y="219798"/>
                  </a:lnTo>
                  <a:lnTo>
                    <a:pt x="170942" y="219798"/>
                  </a:lnTo>
                  <a:lnTo>
                    <a:pt x="170942" y="231228"/>
                  </a:lnTo>
                  <a:lnTo>
                    <a:pt x="170878" y="232498"/>
                  </a:lnTo>
                  <a:lnTo>
                    <a:pt x="170535" y="232498"/>
                  </a:lnTo>
                  <a:lnTo>
                    <a:pt x="170065" y="233768"/>
                  </a:lnTo>
                  <a:lnTo>
                    <a:pt x="169722" y="233768"/>
                  </a:lnTo>
                  <a:lnTo>
                    <a:pt x="170535" y="236308"/>
                  </a:lnTo>
                  <a:lnTo>
                    <a:pt x="170230" y="236308"/>
                  </a:lnTo>
                  <a:lnTo>
                    <a:pt x="170027" y="237578"/>
                  </a:lnTo>
                  <a:lnTo>
                    <a:pt x="169532" y="238848"/>
                  </a:lnTo>
                  <a:lnTo>
                    <a:pt x="166839" y="238848"/>
                  </a:lnTo>
                  <a:lnTo>
                    <a:pt x="166598" y="241388"/>
                  </a:lnTo>
                  <a:lnTo>
                    <a:pt x="165493" y="241388"/>
                  </a:lnTo>
                  <a:lnTo>
                    <a:pt x="165214" y="240118"/>
                  </a:lnTo>
                  <a:lnTo>
                    <a:pt x="165087" y="240118"/>
                  </a:lnTo>
                  <a:lnTo>
                    <a:pt x="164934" y="238848"/>
                  </a:lnTo>
                  <a:lnTo>
                    <a:pt x="164782" y="237578"/>
                  </a:lnTo>
                  <a:lnTo>
                    <a:pt x="163944" y="236308"/>
                  </a:lnTo>
                  <a:lnTo>
                    <a:pt x="161455" y="236308"/>
                  </a:lnTo>
                  <a:lnTo>
                    <a:pt x="161455" y="246468"/>
                  </a:lnTo>
                  <a:lnTo>
                    <a:pt x="159905" y="249008"/>
                  </a:lnTo>
                  <a:lnTo>
                    <a:pt x="160705" y="250278"/>
                  </a:lnTo>
                  <a:lnTo>
                    <a:pt x="160375" y="250278"/>
                  </a:lnTo>
                  <a:lnTo>
                    <a:pt x="159766" y="251548"/>
                  </a:lnTo>
                  <a:lnTo>
                    <a:pt x="158965" y="252818"/>
                  </a:lnTo>
                  <a:lnTo>
                    <a:pt x="159905" y="254088"/>
                  </a:lnTo>
                  <a:lnTo>
                    <a:pt x="159359" y="255358"/>
                  </a:lnTo>
                  <a:lnTo>
                    <a:pt x="158153" y="259168"/>
                  </a:lnTo>
                  <a:lnTo>
                    <a:pt x="158089" y="257898"/>
                  </a:lnTo>
                  <a:lnTo>
                    <a:pt x="156806" y="257898"/>
                  </a:lnTo>
                  <a:lnTo>
                    <a:pt x="155892" y="259168"/>
                  </a:lnTo>
                  <a:lnTo>
                    <a:pt x="154889" y="259168"/>
                  </a:lnTo>
                  <a:lnTo>
                    <a:pt x="154622" y="257898"/>
                  </a:lnTo>
                  <a:lnTo>
                    <a:pt x="154114" y="257898"/>
                  </a:lnTo>
                  <a:lnTo>
                    <a:pt x="153644" y="256628"/>
                  </a:lnTo>
                  <a:lnTo>
                    <a:pt x="152260" y="256628"/>
                  </a:lnTo>
                  <a:lnTo>
                    <a:pt x="151155" y="255358"/>
                  </a:lnTo>
                  <a:lnTo>
                    <a:pt x="150647" y="256628"/>
                  </a:lnTo>
                  <a:lnTo>
                    <a:pt x="150418" y="257898"/>
                  </a:lnTo>
                  <a:lnTo>
                    <a:pt x="149237" y="257898"/>
                  </a:lnTo>
                  <a:lnTo>
                    <a:pt x="149237" y="254088"/>
                  </a:lnTo>
                  <a:lnTo>
                    <a:pt x="149542" y="254088"/>
                  </a:lnTo>
                  <a:lnTo>
                    <a:pt x="149948" y="252818"/>
                  </a:lnTo>
                  <a:lnTo>
                    <a:pt x="149974" y="251548"/>
                  </a:lnTo>
                  <a:lnTo>
                    <a:pt x="150139" y="249008"/>
                  </a:lnTo>
                  <a:lnTo>
                    <a:pt x="150215" y="247738"/>
                  </a:lnTo>
                  <a:lnTo>
                    <a:pt x="150418" y="247738"/>
                  </a:lnTo>
                  <a:lnTo>
                    <a:pt x="150482" y="246468"/>
                  </a:lnTo>
                  <a:lnTo>
                    <a:pt x="151993" y="246468"/>
                  </a:lnTo>
                  <a:lnTo>
                    <a:pt x="152095" y="245198"/>
                  </a:lnTo>
                  <a:lnTo>
                    <a:pt x="152438" y="245198"/>
                  </a:lnTo>
                  <a:lnTo>
                    <a:pt x="152666" y="243928"/>
                  </a:lnTo>
                  <a:lnTo>
                    <a:pt x="152971" y="243928"/>
                  </a:lnTo>
                  <a:lnTo>
                    <a:pt x="153276" y="245198"/>
                  </a:lnTo>
                  <a:lnTo>
                    <a:pt x="153606" y="245198"/>
                  </a:lnTo>
                  <a:lnTo>
                    <a:pt x="153784" y="246468"/>
                  </a:lnTo>
                  <a:lnTo>
                    <a:pt x="153911" y="247738"/>
                  </a:lnTo>
                  <a:lnTo>
                    <a:pt x="156603" y="247738"/>
                  </a:lnTo>
                  <a:lnTo>
                    <a:pt x="157683" y="249008"/>
                  </a:lnTo>
                  <a:lnTo>
                    <a:pt x="158013" y="247738"/>
                  </a:lnTo>
                  <a:lnTo>
                    <a:pt x="160032" y="247738"/>
                  </a:lnTo>
                  <a:lnTo>
                    <a:pt x="160375" y="246468"/>
                  </a:lnTo>
                  <a:lnTo>
                    <a:pt x="161455" y="246468"/>
                  </a:lnTo>
                  <a:lnTo>
                    <a:pt x="161455" y="236308"/>
                  </a:lnTo>
                  <a:lnTo>
                    <a:pt x="160578" y="236308"/>
                  </a:lnTo>
                  <a:lnTo>
                    <a:pt x="160032" y="237578"/>
                  </a:lnTo>
                  <a:lnTo>
                    <a:pt x="159067" y="237578"/>
                  </a:lnTo>
                  <a:lnTo>
                    <a:pt x="158356" y="238848"/>
                  </a:lnTo>
                  <a:lnTo>
                    <a:pt x="157683" y="238848"/>
                  </a:lnTo>
                  <a:lnTo>
                    <a:pt x="157645" y="237578"/>
                  </a:lnTo>
                  <a:lnTo>
                    <a:pt x="159829" y="236308"/>
                  </a:lnTo>
                  <a:lnTo>
                    <a:pt x="157645" y="235038"/>
                  </a:lnTo>
                  <a:lnTo>
                    <a:pt x="157949" y="233768"/>
                  </a:lnTo>
                  <a:lnTo>
                    <a:pt x="158521" y="233768"/>
                  </a:lnTo>
                  <a:lnTo>
                    <a:pt x="158889" y="232498"/>
                  </a:lnTo>
                  <a:lnTo>
                    <a:pt x="159169" y="232498"/>
                  </a:lnTo>
                  <a:lnTo>
                    <a:pt x="158623" y="229958"/>
                  </a:lnTo>
                  <a:lnTo>
                    <a:pt x="159029" y="227418"/>
                  </a:lnTo>
                  <a:lnTo>
                    <a:pt x="160172" y="226148"/>
                  </a:lnTo>
                  <a:lnTo>
                    <a:pt x="160375" y="226148"/>
                  </a:lnTo>
                  <a:lnTo>
                    <a:pt x="160680" y="227418"/>
                  </a:lnTo>
                  <a:lnTo>
                    <a:pt x="160108" y="228688"/>
                  </a:lnTo>
                  <a:lnTo>
                    <a:pt x="160909" y="228688"/>
                  </a:lnTo>
                  <a:lnTo>
                    <a:pt x="161582" y="229958"/>
                  </a:lnTo>
                  <a:lnTo>
                    <a:pt x="161988" y="229958"/>
                  </a:lnTo>
                  <a:lnTo>
                    <a:pt x="162699" y="228688"/>
                  </a:lnTo>
                  <a:lnTo>
                    <a:pt x="162699" y="227418"/>
                  </a:lnTo>
                  <a:lnTo>
                    <a:pt x="161480" y="227418"/>
                  </a:lnTo>
                  <a:lnTo>
                    <a:pt x="162331" y="226148"/>
                  </a:lnTo>
                  <a:lnTo>
                    <a:pt x="162699" y="226148"/>
                  </a:lnTo>
                  <a:lnTo>
                    <a:pt x="163271" y="227418"/>
                  </a:lnTo>
                  <a:lnTo>
                    <a:pt x="163703" y="227418"/>
                  </a:lnTo>
                  <a:lnTo>
                    <a:pt x="163741" y="228688"/>
                  </a:lnTo>
                  <a:lnTo>
                    <a:pt x="164680" y="229958"/>
                  </a:lnTo>
                  <a:lnTo>
                    <a:pt x="165392" y="229958"/>
                  </a:lnTo>
                  <a:lnTo>
                    <a:pt x="166027" y="231228"/>
                  </a:lnTo>
                  <a:lnTo>
                    <a:pt x="165620" y="231228"/>
                  </a:lnTo>
                  <a:lnTo>
                    <a:pt x="166535" y="232498"/>
                  </a:lnTo>
                  <a:lnTo>
                    <a:pt x="167716" y="231228"/>
                  </a:lnTo>
                  <a:lnTo>
                    <a:pt x="168211" y="229958"/>
                  </a:lnTo>
                  <a:lnTo>
                    <a:pt x="168617" y="229958"/>
                  </a:lnTo>
                  <a:lnTo>
                    <a:pt x="169430" y="228688"/>
                  </a:lnTo>
                  <a:lnTo>
                    <a:pt x="170637" y="228688"/>
                  </a:lnTo>
                  <a:lnTo>
                    <a:pt x="170434" y="229958"/>
                  </a:lnTo>
                  <a:lnTo>
                    <a:pt x="170268" y="231228"/>
                  </a:lnTo>
                  <a:lnTo>
                    <a:pt x="170942" y="231228"/>
                  </a:lnTo>
                  <a:lnTo>
                    <a:pt x="170942" y="219798"/>
                  </a:lnTo>
                  <a:lnTo>
                    <a:pt x="169024" y="219798"/>
                  </a:lnTo>
                  <a:lnTo>
                    <a:pt x="168452" y="221068"/>
                  </a:lnTo>
                  <a:lnTo>
                    <a:pt x="167779" y="221068"/>
                  </a:lnTo>
                  <a:lnTo>
                    <a:pt x="167614" y="219798"/>
                  </a:lnTo>
                  <a:lnTo>
                    <a:pt x="167843" y="219798"/>
                  </a:lnTo>
                  <a:lnTo>
                    <a:pt x="168757" y="218528"/>
                  </a:lnTo>
                  <a:lnTo>
                    <a:pt x="169354" y="218528"/>
                  </a:lnTo>
                  <a:lnTo>
                    <a:pt x="168579" y="217258"/>
                  </a:lnTo>
                  <a:lnTo>
                    <a:pt x="168376" y="215988"/>
                  </a:lnTo>
                  <a:lnTo>
                    <a:pt x="169354" y="214718"/>
                  </a:lnTo>
                  <a:lnTo>
                    <a:pt x="169151" y="213448"/>
                  </a:lnTo>
                  <a:lnTo>
                    <a:pt x="168579" y="210908"/>
                  </a:lnTo>
                  <a:lnTo>
                    <a:pt x="169799" y="209638"/>
                  </a:lnTo>
                  <a:lnTo>
                    <a:pt x="171373" y="209638"/>
                  </a:lnTo>
                  <a:lnTo>
                    <a:pt x="171678" y="208368"/>
                  </a:lnTo>
                  <a:lnTo>
                    <a:pt x="172186" y="208368"/>
                  </a:lnTo>
                  <a:lnTo>
                    <a:pt x="172453" y="207098"/>
                  </a:lnTo>
                  <a:lnTo>
                    <a:pt x="172821" y="208368"/>
                  </a:lnTo>
                  <a:lnTo>
                    <a:pt x="173291" y="209638"/>
                  </a:lnTo>
                  <a:lnTo>
                    <a:pt x="173228" y="210908"/>
                  </a:lnTo>
                  <a:lnTo>
                    <a:pt x="174002" y="212178"/>
                  </a:lnTo>
                  <a:lnTo>
                    <a:pt x="174815" y="212178"/>
                  </a:lnTo>
                  <a:lnTo>
                    <a:pt x="175615" y="213448"/>
                  </a:lnTo>
                  <a:lnTo>
                    <a:pt x="176593" y="213448"/>
                  </a:lnTo>
                  <a:lnTo>
                    <a:pt x="177469" y="212178"/>
                  </a:lnTo>
                  <a:lnTo>
                    <a:pt x="177736" y="213448"/>
                  </a:lnTo>
                  <a:lnTo>
                    <a:pt x="178079" y="214718"/>
                  </a:lnTo>
                  <a:lnTo>
                    <a:pt x="178308" y="214718"/>
                  </a:lnTo>
                  <a:lnTo>
                    <a:pt x="178244" y="215988"/>
                  </a:lnTo>
                  <a:lnTo>
                    <a:pt x="177698" y="217258"/>
                  </a:lnTo>
                  <a:lnTo>
                    <a:pt x="178409" y="218528"/>
                  </a:lnTo>
                  <a:lnTo>
                    <a:pt x="178409" y="209042"/>
                  </a:lnTo>
                  <a:lnTo>
                    <a:pt x="177673" y="207098"/>
                  </a:lnTo>
                  <a:lnTo>
                    <a:pt x="176796" y="205828"/>
                  </a:lnTo>
                  <a:lnTo>
                    <a:pt x="175653" y="202018"/>
                  </a:lnTo>
                  <a:lnTo>
                    <a:pt x="174777" y="199478"/>
                  </a:lnTo>
                  <a:lnTo>
                    <a:pt x="173494" y="194398"/>
                  </a:lnTo>
                  <a:lnTo>
                    <a:pt x="172351" y="190588"/>
                  </a:lnTo>
                  <a:lnTo>
                    <a:pt x="171145" y="185508"/>
                  </a:lnTo>
                  <a:lnTo>
                    <a:pt x="170802" y="185508"/>
                  </a:lnTo>
                  <a:lnTo>
                    <a:pt x="169722" y="190588"/>
                  </a:lnTo>
                  <a:lnTo>
                    <a:pt x="169595" y="190588"/>
                  </a:lnTo>
                  <a:lnTo>
                    <a:pt x="169760" y="191858"/>
                  </a:lnTo>
                  <a:lnTo>
                    <a:pt x="170802" y="191858"/>
                  </a:lnTo>
                  <a:lnTo>
                    <a:pt x="170637" y="193128"/>
                  </a:lnTo>
                  <a:lnTo>
                    <a:pt x="170434" y="193128"/>
                  </a:lnTo>
                  <a:lnTo>
                    <a:pt x="169824" y="194398"/>
                  </a:lnTo>
                  <a:lnTo>
                    <a:pt x="171043" y="196938"/>
                  </a:lnTo>
                  <a:lnTo>
                    <a:pt x="171742" y="198208"/>
                  </a:lnTo>
                  <a:lnTo>
                    <a:pt x="172821" y="198208"/>
                  </a:lnTo>
                  <a:lnTo>
                    <a:pt x="173697" y="199478"/>
                  </a:lnTo>
                  <a:lnTo>
                    <a:pt x="173964" y="199478"/>
                  </a:lnTo>
                  <a:lnTo>
                    <a:pt x="173189" y="200748"/>
                  </a:lnTo>
                  <a:lnTo>
                    <a:pt x="173863" y="200748"/>
                  </a:lnTo>
                  <a:lnTo>
                    <a:pt x="174167" y="202018"/>
                  </a:lnTo>
                  <a:lnTo>
                    <a:pt x="174409" y="202018"/>
                  </a:lnTo>
                  <a:lnTo>
                    <a:pt x="174510" y="203288"/>
                  </a:lnTo>
                  <a:lnTo>
                    <a:pt x="174066" y="203288"/>
                  </a:lnTo>
                  <a:lnTo>
                    <a:pt x="173697" y="204558"/>
                  </a:lnTo>
                  <a:lnTo>
                    <a:pt x="171653" y="204558"/>
                  </a:lnTo>
                  <a:lnTo>
                    <a:pt x="171272" y="205828"/>
                  </a:lnTo>
                  <a:lnTo>
                    <a:pt x="169824" y="205828"/>
                  </a:lnTo>
                  <a:lnTo>
                    <a:pt x="168986" y="207098"/>
                  </a:lnTo>
                  <a:lnTo>
                    <a:pt x="168579" y="208368"/>
                  </a:lnTo>
                  <a:lnTo>
                    <a:pt x="168313" y="208368"/>
                  </a:lnTo>
                  <a:lnTo>
                    <a:pt x="168783" y="207098"/>
                  </a:lnTo>
                  <a:lnTo>
                    <a:pt x="168554" y="205828"/>
                  </a:lnTo>
                  <a:lnTo>
                    <a:pt x="168046" y="204558"/>
                  </a:lnTo>
                  <a:lnTo>
                    <a:pt x="168859" y="203288"/>
                  </a:lnTo>
                  <a:lnTo>
                    <a:pt x="168046" y="202018"/>
                  </a:lnTo>
                  <a:lnTo>
                    <a:pt x="168186" y="200748"/>
                  </a:lnTo>
                  <a:lnTo>
                    <a:pt x="166763" y="200748"/>
                  </a:lnTo>
                  <a:lnTo>
                    <a:pt x="165354" y="204558"/>
                  </a:lnTo>
                  <a:lnTo>
                    <a:pt x="163969" y="208368"/>
                  </a:lnTo>
                  <a:lnTo>
                    <a:pt x="162356" y="213448"/>
                  </a:lnTo>
                  <a:lnTo>
                    <a:pt x="162801" y="214718"/>
                  </a:lnTo>
                  <a:lnTo>
                    <a:pt x="163868" y="215988"/>
                  </a:lnTo>
                  <a:lnTo>
                    <a:pt x="164477" y="215988"/>
                  </a:lnTo>
                  <a:lnTo>
                    <a:pt x="165150" y="214718"/>
                  </a:lnTo>
                  <a:lnTo>
                    <a:pt x="167170" y="214718"/>
                  </a:lnTo>
                  <a:lnTo>
                    <a:pt x="167106" y="215988"/>
                  </a:lnTo>
                  <a:lnTo>
                    <a:pt x="166941" y="215988"/>
                  </a:lnTo>
                  <a:lnTo>
                    <a:pt x="166497" y="217258"/>
                  </a:lnTo>
                  <a:lnTo>
                    <a:pt x="167106" y="218528"/>
                  </a:lnTo>
                  <a:lnTo>
                    <a:pt x="166535" y="219798"/>
                  </a:lnTo>
                  <a:lnTo>
                    <a:pt x="165963" y="221068"/>
                  </a:lnTo>
                  <a:lnTo>
                    <a:pt x="163398" y="221068"/>
                  </a:lnTo>
                  <a:lnTo>
                    <a:pt x="162052" y="222338"/>
                  </a:lnTo>
                  <a:lnTo>
                    <a:pt x="161848" y="222338"/>
                  </a:lnTo>
                  <a:lnTo>
                    <a:pt x="161556" y="223608"/>
                  </a:lnTo>
                  <a:lnTo>
                    <a:pt x="161277" y="223608"/>
                  </a:lnTo>
                  <a:lnTo>
                    <a:pt x="160985" y="224878"/>
                  </a:lnTo>
                  <a:lnTo>
                    <a:pt x="159931" y="223608"/>
                  </a:lnTo>
                  <a:lnTo>
                    <a:pt x="159435" y="223608"/>
                  </a:lnTo>
                  <a:lnTo>
                    <a:pt x="158965" y="224878"/>
                  </a:lnTo>
                  <a:lnTo>
                    <a:pt x="157683" y="223608"/>
                  </a:lnTo>
                  <a:lnTo>
                    <a:pt x="158826" y="222338"/>
                  </a:lnTo>
                  <a:lnTo>
                    <a:pt x="158889" y="221068"/>
                  </a:lnTo>
                  <a:lnTo>
                    <a:pt x="158559" y="221068"/>
                  </a:lnTo>
                  <a:lnTo>
                    <a:pt x="158013" y="222338"/>
                  </a:lnTo>
                  <a:lnTo>
                    <a:pt x="157416" y="223608"/>
                  </a:lnTo>
                  <a:lnTo>
                    <a:pt x="156870" y="223608"/>
                  </a:lnTo>
                  <a:lnTo>
                    <a:pt x="156298" y="224878"/>
                  </a:lnTo>
                  <a:lnTo>
                    <a:pt x="155829" y="226148"/>
                  </a:lnTo>
                  <a:lnTo>
                    <a:pt x="154825" y="226148"/>
                  </a:lnTo>
                  <a:lnTo>
                    <a:pt x="154622" y="227418"/>
                  </a:lnTo>
                  <a:lnTo>
                    <a:pt x="153974" y="227418"/>
                  </a:lnTo>
                  <a:lnTo>
                    <a:pt x="153403" y="228688"/>
                  </a:lnTo>
                  <a:lnTo>
                    <a:pt x="152234" y="229958"/>
                  </a:lnTo>
                  <a:lnTo>
                    <a:pt x="152031" y="229717"/>
                  </a:lnTo>
                  <a:lnTo>
                    <a:pt x="152031" y="231228"/>
                  </a:lnTo>
                  <a:lnTo>
                    <a:pt x="151358" y="231228"/>
                  </a:lnTo>
                  <a:lnTo>
                    <a:pt x="151587" y="229958"/>
                  </a:lnTo>
                  <a:lnTo>
                    <a:pt x="152031" y="231228"/>
                  </a:lnTo>
                  <a:lnTo>
                    <a:pt x="152031" y="229717"/>
                  </a:lnTo>
                  <a:lnTo>
                    <a:pt x="151193" y="228688"/>
                  </a:lnTo>
                  <a:lnTo>
                    <a:pt x="152196" y="227418"/>
                  </a:lnTo>
                  <a:lnTo>
                    <a:pt x="152603" y="227418"/>
                  </a:lnTo>
                  <a:lnTo>
                    <a:pt x="148971" y="226148"/>
                  </a:lnTo>
                  <a:lnTo>
                    <a:pt x="148463" y="227418"/>
                  </a:lnTo>
                  <a:lnTo>
                    <a:pt x="148018" y="228688"/>
                  </a:lnTo>
                  <a:lnTo>
                    <a:pt x="147548" y="229958"/>
                  </a:lnTo>
                  <a:lnTo>
                    <a:pt x="147320" y="231228"/>
                  </a:lnTo>
                  <a:lnTo>
                    <a:pt x="146646" y="231228"/>
                  </a:lnTo>
                  <a:lnTo>
                    <a:pt x="146812" y="232498"/>
                  </a:lnTo>
                  <a:lnTo>
                    <a:pt x="148120" y="232498"/>
                  </a:lnTo>
                  <a:lnTo>
                    <a:pt x="148424" y="233768"/>
                  </a:lnTo>
                  <a:lnTo>
                    <a:pt x="149275" y="233768"/>
                  </a:lnTo>
                  <a:lnTo>
                    <a:pt x="149364" y="232498"/>
                  </a:lnTo>
                  <a:lnTo>
                    <a:pt x="149440" y="231228"/>
                  </a:lnTo>
                  <a:lnTo>
                    <a:pt x="151053" y="231228"/>
                  </a:lnTo>
                  <a:lnTo>
                    <a:pt x="151460" y="232498"/>
                  </a:lnTo>
                  <a:lnTo>
                    <a:pt x="151282" y="233768"/>
                  </a:lnTo>
                  <a:lnTo>
                    <a:pt x="151663" y="233768"/>
                  </a:lnTo>
                  <a:lnTo>
                    <a:pt x="152095" y="232498"/>
                  </a:lnTo>
                  <a:lnTo>
                    <a:pt x="152603" y="232498"/>
                  </a:lnTo>
                  <a:lnTo>
                    <a:pt x="154051" y="233768"/>
                  </a:lnTo>
                  <a:lnTo>
                    <a:pt x="155257" y="232498"/>
                  </a:lnTo>
                  <a:lnTo>
                    <a:pt x="157213" y="232498"/>
                  </a:lnTo>
                  <a:lnTo>
                    <a:pt x="157314" y="233768"/>
                  </a:lnTo>
                  <a:lnTo>
                    <a:pt x="156438" y="235038"/>
                  </a:lnTo>
                  <a:lnTo>
                    <a:pt x="155930" y="236308"/>
                  </a:lnTo>
                  <a:lnTo>
                    <a:pt x="157048" y="237578"/>
                  </a:lnTo>
                  <a:lnTo>
                    <a:pt x="156667" y="237578"/>
                  </a:lnTo>
                  <a:lnTo>
                    <a:pt x="154825" y="241388"/>
                  </a:lnTo>
                  <a:lnTo>
                    <a:pt x="152628" y="241388"/>
                  </a:lnTo>
                  <a:lnTo>
                    <a:pt x="151663" y="243928"/>
                  </a:lnTo>
                  <a:lnTo>
                    <a:pt x="150749" y="243928"/>
                  </a:lnTo>
                  <a:lnTo>
                    <a:pt x="149567" y="242658"/>
                  </a:lnTo>
                  <a:lnTo>
                    <a:pt x="149669" y="241388"/>
                  </a:lnTo>
                  <a:lnTo>
                    <a:pt x="149872" y="241388"/>
                  </a:lnTo>
                  <a:lnTo>
                    <a:pt x="150215" y="240118"/>
                  </a:lnTo>
                  <a:lnTo>
                    <a:pt x="149745" y="238848"/>
                  </a:lnTo>
                  <a:lnTo>
                    <a:pt x="148120" y="238848"/>
                  </a:lnTo>
                  <a:lnTo>
                    <a:pt x="148018" y="240118"/>
                  </a:lnTo>
                  <a:lnTo>
                    <a:pt x="147218" y="241388"/>
                  </a:lnTo>
                  <a:lnTo>
                    <a:pt x="145034" y="242658"/>
                  </a:lnTo>
                  <a:lnTo>
                    <a:pt x="143014" y="246468"/>
                  </a:lnTo>
                  <a:lnTo>
                    <a:pt x="142163" y="247738"/>
                  </a:lnTo>
                  <a:lnTo>
                    <a:pt x="141401" y="249008"/>
                  </a:lnTo>
                  <a:lnTo>
                    <a:pt x="141592" y="249008"/>
                  </a:lnTo>
                  <a:lnTo>
                    <a:pt x="141732" y="250278"/>
                  </a:lnTo>
                  <a:lnTo>
                    <a:pt x="142773" y="249008"/>
                  </a:lnTo>
                  <a:lnTo>
                    <a:pt x="142570" y="247738"/>
                  </a:lnTo>
                  <a:lnTo>
                    <a:pt x="144729" y="247738"/>
                  </a:lnTo>
                  <a:lnTo>
                    <a:pt x="144284" y="249008"/>
                  </a:lnTo>
                  <a:lnTo>
                    <a:pt x="143992" y="249008"/>
                  </a:lnTo>
                  <a:lnTo>
                    <a:pt x="144157" y="250278"/>
                  </a:lnTo>
                  <a:lnTo>
                    <a:pt x="144322" y="250278"/>
                  </a:lnTo>
                  <a:lnTo>
                    <a:pt x="144564" y="252818"/>
                  </a:lnTo>
                  <a:lnTo>
                    <a:pt x="147993" y="252818"/>
                  </a:lnTo>
                  <a:lnTo>
                    <a:pt x="148056" y="254088"/>
                  </a:lnTo>
                  <a:lnTo>
                    <a:pt x="147345" y="255358"/>
                  </a:lnTo>
                  <a:lnTo>
                    <a:pt x="146850" y="255358"/>
                  </a:lnTo>
                  <a:lnTo>
                    <a:pt x="147955" y="256628"/>
                  </a:lnTo>
                  <a:lnTo>
                    <a:pt x="147421" y="257898"/>
                  </a:lnTo>
                  <a:lnTo>
                    <a:pt x="147053" y="259168"/>
                  </a:lnTo>
                  <a:lnTo>
                    <a:pt x="146304" y="260438"/>
                  </a:lnTo>
                  <a:lnTo>
                    <a:pt x="144081" y="260438"/>
                  </a:lnTo>
                  <a:lnTo>
                    <a:pt x="143408" y="261708"/>
                  </a:lnTo>
                  <a:lnTo>
                    <a:pt x="142938" y="262978"/>
                  </a:lnTo>
                  <a:lnTo>
                    <a:pt x="140919" y="262978"/>
                  </a:lnTo>
                  <a:lnTo>
                    <a:pt x="142303" y="260438"/>
                  </a:lnTo>
                  <a:lnTo>
                    <a:pt x="141325" y="259168"/>
                  </a:lnTo>
                  <a:lnTo>
                    <a:pt x="140144" y="256628"/>
                  </a:lnTo>
                  <a:lnTo>
                    <a:pt x="137731" y="256628"/>
                  </a:lnTo>
                  <a:lnTo>
                    <a:pt x="137020" y="257898"/>
                  </a:lnTo>
                  <a:lnTo>
                    <a:pt x="136512" y="259168"/>
                  </a:lnTo>
                  <a:lnTo>
                    <a:pt x="136309" y="260438"/>
                  </a:lnTo>
                  <a:lnTo>
                    <a:pt x="135839" y="261708"/>
                  </a:lnTo>
                  <a:lnTo>
                    <a:pt x="135674" y="261708"/>
                  </a:lnTo>
                  <a:lnTo>
                    <a:pt x="135445" y="262978"/>
                  </a:lnTo>
                  <a:lnTo>
                    <a:pt x="133858" y="262978"/>
                  </a:lnTo>
                  <a:lnTo>
                    <a:pt x="133794" y="264248"/>
                  </a:lnTo>
                  <a:lnTo>
                    <a:pt x="133324" y="265518"/>
                  </a:lnTo>
                  <a:lnTo>
                    <a:pt x="132372" y="265518"/>
                  </a:lnTo>
                  <a:lnTo>
                    <a:pt x="132448" y="261708"/>
                  </a:lnTo>
                  <a:lnTo>
                    <a:pt x="130429" y="261708"/>
                  </a:lnTo>
                  <a:lnTo>
                    <a:pt x="130060" y="264248"/>
                  </a:lnTo>
                  <a:lnTo>
                    <a:pt x="129451" y="265518"/>
                  </a:lnTo>
                  <a:lnTo>
                    <a:pt x="129578" y="266788"/>
                  </a:lnTo>
                  <a:lnTo>
                    <a:pt x="132181" y="266788"/>
                  </a:lnTo>
                  <a:lnTo>
                    <a:pt x="132372" y="269328"/>
                  </a:lnTo>
                  <a:lnTo>
                    <a:pt x="132981" y="269328"/>
                  </a:lnTo>
                  <a:lnTo>
                    <a:pt x="133489" y="268058"/>
                  </a:lnTo>
                  <a:lnTo>
                    <a:pt x="133819" y="266788"/>
                  </a:lnTo>
                  <a:lnTo>
                    <a:pt x="136080" y="266788"/>
                  </a:lnTo>
                  <a:lnTo>
                    <a:pt x="135940" y="268058"/>
                  </a:lnTo>
                  <a:lnTo>
                    <a:pt x="135737" y="268058"/>
                  </a:lnTo>
                  <a:lnTo>
                    <a:pt x="135636" y="269328"/>
                  </a:lnTo>
                  <a:lnTo>
                    <a:pt x="135737" y="270598"/>
                  </a:lnTo>
                  <a:lnTo>
                    <a:pt x="135915" y="270598"/>
                  </a:lnTo>
                  <a:lnTo>
                    <a:pt x="136042" y="273138"/>
                  </a:lnTo>
                  <a:lnTo>
                    <a:pt x="139141" y="273138"/>
                  </a:lnTo>
                  <a:lnTo>
                    <a:pt x="139141" y="274408"/>
                  </a:lnTo>
                  <a:lnTo>
                    <a:pt x="139915" y="274408"/>
                  </a:lnTo>
                  <a:lnTo>
                    <a:pt x="141122" y="273138"/>
                  </a:lnTo>
                  <a:lnTo>
                    <a:pt x="140855" y="270598"/>
                  </a:lnTo>
                  <a:lnTo>
                    <a:pt x="140792" y="269328"/>
                  </a:lnTo>
                  <a:lnTo>
                    <a:pt x="141262" y="268058"/>
                  </a:lnTo>
                  <a:lnTo>
                    <a:pt x="141566" y="266788"/>
                  </a:lnTo>
                  <a:lnTo>
                    <a:pt x="141998" y="265518"/>
                  </a:lnTo>
                  <a:lnTo>
                    <a:pt x="142570" y="265518"/>
                  </a:lnTo>
                  <a:lnTo>
                    <a:pt x="143281" y="264248"/>
                  </a:lnTo>
                  <a:lnTo>
                    <a:pt x="144119" y="264248"/>
                  </a:lnTo>
                  <a:lnTo>
                    <a:pt x="144424" y="265518"/>
                  </a:lnTo>
                  <a:lnTo>
                    <a:pt x="144691" y="266788"/>
                  </a:lnTo>
                  <a:lnTo>
                    <a:pt x="145770" y="268058"/>
                  </a:lnTo>
                  <a:lnTo>
                    <a:pt x="147828" y="268058"/>
                  </a:lnTo>
                  <a:lnTo>
                    <a:pt x="148666" y="266788"/>
                  </a:lnTo>
                  <a:lnTo>
                    <a:pt x="150037" y="266788"/>
                  </a:lnTo>
                  <a:lnTo>
                    <a:pt x="150139" y="268058"/>
                  </a:lnTo>
                  <a:lnTo>
                    <a:pt x="150850" y="269328"/>
                  </a:lnTo>
                  <a:lnTo>
                    <a:pt x="150583" y="270598"/>
                  </a:lnTo>
                  <a:lnTo>
                    <a:pt x="150037" y="270598"/>
                  </a:lnTo>
                  <a:lnTo>
                    <a:pt x="149606" y="271868"/>
                  </a:lnTo>
                  <a:lnTo>
                    <a:pt x="150012" y="273138"/>
                  </a:lnTo>
                  <a:lnTo>
                    <a:pt x="150241" y="273138"/>
                  </a:lnTo>
                  <a:lnTo>
                    <a:pt x="149974" y="274408"/>
                  </a:lnTo>
                  <a:lnTo>
                    <a:pt x="149809" y="275678"/>
                  </a:lnTo>
                  <a:lnTo>
                    <a:pt x="149567" y="275678"/>
                  </a:lnTo>
                  <a:lnTo>
                    <a:pt x="148729" y="278218"/>
                  </a:lnTo>
                  <a:lnTo>
                    <a:pt x="146342" y="278218"/>
                  </a:lnTo>
                  <a:lnTo>
                    <a:pt x="146240" y="279488"/>
                  </a:lnTo>
                  <a:lnTo>
                    <a:pt x="146037" y="279488"/>
                  </a:lnTo>
                  <a:lnTo>
                    <a:pt x="145503" y="278218"/>
                  </a:lnTo>
                  <a:lnTo>
                    <a:pt x="145199" y="276948"/>
                  </a:lnTo>
                  <a:lnTo>
                    <a:pt x="143713" y="275678"/>
                  </a:lnTo>
                  <a:lnTo>
                    <a:pt x="142303" y="275678"/>
                  </a:lnTo>
                  <a:lnTo>
                    <a:pt x="141770" y="276339"/>
                  </a:lnTo>
                  <a:lnTo>
                    <a:pt x="141770" y="288378"/>
                  </a:lnTo>
                  <a:lnTo>
                    <a:pt x="141770" y="289648"/>
                  </a:lnTo>
                  <a:lnTo>
                    <a:pt x="141160" y="290918"/>
                  </a:lnTo>
                  <a:lnTo>
                    <a:pt x="140119" y="290918"/>
                  </a:lnTo>
                  <a:lnTo>
                    <a:pt x="141262" y="292188"/>
                  </a:lnTo>
                  <a:lnTo>
                    <a:pt x="141325" y="293458"/>
                  </a:lnTo>
                  <a:lnTo>
                    <a:pt x="140893" y="294728"/>
                  </a:lnTo>
                  <a:lnTo>
                    <a:pt x="140525" y="295998"/>
                  </a:lnTo>
                  <a:lnTo>
                    <a:pt x="140081" y="297268"/>
                  </a:lnTo>
                  <a:lnTo>
                    <a:pt x="137896" y="297268"/>
                  </a:lnTo>
                  <a:lnTo>
                    <a:pt x="137528" y="298538"/>
                  </a:lnTo>
                  <a:lnTo>
                    <a:pt x="137261" y="298538"/>
                  </a:lnTo>
                  <a:lnTo>
                    <a:pt x="136804" y="297218"/>
                  </a:lnTo>
                  <a:lnTo>
                    <a:pt x="136550" y="295998"/>
                  </a:lnTo>
                  <a:lnTo>
                    <a:pt x="134937" y="295998"/>
                  </a:lnTo>
                  <a:lnTo>
                    <a:pt x="133489" y="294728"/>
                  </a:lnTo>
                  <a:lnTo>
                    <a:pt x="133083" y="295643"/>
                  </a:lnTo>
                  <a:lnTo>
                    <a:pt x="133083" y="307428"/>
                  </a:lnTo>
                  <a:lnTo>
                    <a:pt x="132918" y="308698"/>
                  </a:lnTo>
                  <a:lnTo>
                    <a:pt x="132575" y="308698"/>
                  </a:lnTo>
                  <a:lnTo>
                    <a:pt x="131838" y="309968"/>
                  </a:lnTo>
                  <a:lnTo>
                    <a:pt x="132778" y="312508"/>
                  </a:lnTo>
                  <a:lnTo>
                    <a:pt x="131572" y="313778"/>
                  </a:lnTo>
                  <a:lnTo>
                    <a:pt x="130962" y="316318"/>
                  </a:lnTo>
                  <a:lnTo>
                    <a:pt x="128816" y="316318"/>
                  </a:lnTo>
                  <a:lnTo>
                    <a:pt x="128473" y="317588"/>
                  </a:lnTo>
                  <a:lnTo>
                    <a:pt x="127635" y="317588"/>
                  </a:lnTo>
                  <a:lnTo>
                    <a:pt x="127571" y="316318"/>
                  </a:lnTo>
                  <a:lnTo>
                    <a:pt x="127571" y="315048"/>
                  </a:lnTo>
                  <a:lnTo>
                    <a:pt x="126555" y="315048"/>
                  </a:lnTo>
                  <a:lnTo>
                    <a:pt x="125844" y="313778"/>
                  </a:lnTo>
                  <a:lnTo>
                    <a:pt x="123926" y="315048"/>
                  </a:lnTo>
                  <a:lnTo>
                    <a:pt x="123723" y="315048"/>
                  </a:lnTo>
                  <a:lnTo>
                    <a:pt x="123723" y="326478"/>
                  </a:lnTo>
                  <a:lnTo>
                    <a:pt x="123024" y="327748"/>
                  </a:lnTo>
                  <a:lnTo>
                    <a:pt x="122821" y="327748"/>
                  </a:lnTo>
                  <a:lnTo>
                    <a:pt x="121907" y="329018"/>
                  </a:lnTo>
                  <a:lnTo>
                    <a:pt x="122313" y="329018"/>
                  </a:lnTo>
                  <a:lnTo>
                    <a:pt x="122986" y="330288"/>
                  </a:lnTo>
                  <a:lnTo>
                    <a:pt x="122682" y="330288"/>
                  </a:lnTo>
                  <a:lnTo>
                    <a:pt x="122313" y="331558"/>
                  </a:lnTo>
                  <a:lnTo>
                    <a:pt x="122008" y="332828"/>
                  </a:lnTo>
                  <a:lnTo>
                    <a:pt x="121704" y="332828"/>
                  </a:lnTo>
                  <a:lnTo>
                    <a:pt x="121310" y="334098"/>
                  </a:lnTo>
                  <a:lnTo>
                    <a:pt x="119392" y="334098"/>
                  </a:lnTo>
                  <a:lnTo>
                    <a:pt x="119291" y="335368"/>
                  </a:lnTo>
                  <a:lnTo>
                    <a:pt x="118884" y="335368"/>
                  </a:lnTo>
                  <a:lnTo>
                    <a:pt x="118579" y="336638"/>
                  </a:lnTo>
                  <a:lnTo>
                    <a:pt x="118313" y="336638"/>
                  </a:lnTo>
                  <a:lnTo>
                    <a:pt x="118046" y="335368"/>
                  </a:lnTo>
                  <a:lnTo>
                    <a:pt x="117475" y="334098"/>
                  </a:lnTo>
                  <a:lnTo>
                    <a:pt x="117538" y="332828"/>
                  </a:lnTo>
                  <a:lnTo>
                    <a:pt x="117678" y="332828"/>
                  </a:lnTo>
                  <a:lnTo>
                    <a:pt x="117335" y="331558"/>
                  </a:lnTo>
                  <a:lnTo>
                    <a:pt x="113703" y="331558"/>
                  </a:lnTo>
                  <a:lnTo>
                    <a:pt x="113703" y="340448"/>
                  </a:lnTo>
                  <a:lnTo>
                    <a:pt x="112928" y="341718"/>
                  </a:lnTo>
                  <a:lnTo>
                    <a:pt x="113665" y="342988"/>
                  </a:lnTo>
                  <a:lnTo>
                    <a:pt x="113601" y="344258"/>
                  </a:lnTo>
                  <a:lnTo>
                    <a:pt x="112725" y="344258"/>
                  </a:lnTo>
                  <a:lnTo>
                    <a:pt x="111721" y="345528"/>
                  </a:lnTo>
                  <a:lnTo>
                    <a:pt x="112687" y="346798"/>
                  </a:lnTo>
                  <a:lnTo>
                    <a:pt x="112483" y="348068"/>
                  </a:lnTo>
                  <a:lnTo>
                    <a:pt x="112293" y="349338"/>
                  </a:lnTo>
                  <a:lnTo>
                    <a:pt x="112014" y="350608"/>
                  </a:lnTo>
                  <a:lnTo>
                    <a:pt x="111620" y="351878"/>
                  </a:lnTo>
                  <a:lnTo>
                    <a:pt x="109499" y="351878"/>
                  </a:lnTo>
                  <a:lnTo>
                    <a:pt x="108991" y="353148"/>
                  </a:lnTo>
                  <a:lnTo>
                    <a:pt x="108013" y="353148"/>
                  </a:lnTo>
                  <a:lnTo>
                    <a:pt x="107607" y="351878"/>
                  </a:lnTo>
                  <a:lnTo>
                    <a:pt x="107543" y="350608"/>
                  </a:lnTo>
                  <a:lnTo>
                    <a:pt x="107276" y="349338"/>
                  </a:lnTo>
                  <a:lnTo>
                    <a:pt x="106629" y="348068"/>
                  </a:lnTo>
                  <a:lnTo>
                    <a:pt x="104813" y="349338"/>
                  </a:lnTo>
                  <a:lnTo>
                    <a:pt x="104584" y="349338"/>
                  </a:lnTo>
                  <a:lnTo>
                    <a:pt x="103847" y="348068"/>
                  </a:lnTo>
                  <a:lnTo>
                    <a:pt x="103505" y="348068"/>
                  </a:lnTo>
                  <a:lnTo>
                    <a:pt x="102971" y="349338"/>
                  </a:lnTo>
                  <a:lnTo>
                    <a:pt x="101587" y="349338"/>
                  </a:lnTo>
                  <a:lnTo>
                    <a:pt x="101015" y="350608"/>
                  </a:lnTo>
                  <a:lnTo>
                    <a:pt x="100380" y="350608"/>
                  </a:lnTo>
                  <a:lnTo>
                    <a:pt x="100444" y="349338"/>
                  </a:lnTo>
                  <a:lnTo>
                    <a:pt x="101422" y="349338"/>
                  </a:lnTo>
                  <a:lnTo>
                    <a:pt x="101917" y="348068"/>
                  </a:lnTo>
                  <a:lnTo>
                    <a:pt x="101117" y="346798"/>
                  </a:lnTo>
                  <a:lnTo>
                    <a:pt x="101384" y="345528"/>
                  </a:lnTo>
                  <a:lnTo>
                    <a:pt x="102260" y="344258"/>
                  </a:lnTo>
                  <a:lnTo>
                    <a:pt x="102222" y="342988"/>
                  </a:lnTo>
                  <a:lnTo>
                    <a:pt x="102057" y="342988"/>
                  </a:lnTo>
                  <a:lnTo>
                    <a:pt x="101955" y="340448"/>
                  </a:lnTo>
                  <a:lnTo>
                    <a:pt x="102323" y="339178"/>
                  </a:lnTo>
                  <a:lnTo>
                    <a:pt x="102768" y="339178"/>
                  </a:lnTo>
                  <a:lnTo>
                    <a:pt x="103238" y="337908"/>
                  </a:lnTo>
                  <a:lnTo>
                    <a:pt x="104914" y="337908"/>
                  </a:lnTo>
                  <a:lnTo>
                    <a:pt x="105194" y="336638"/>
                  </a:lnTo>
                  <a:lnTo>
                    <a:pt x="105422" y="336638"/>
                  </a:lnTo>
                  <a:lnTo>
                    <a:pt x="105587" y="335368"/>
                  </a:lnTo>
                  <a:lnTo>
                    <a:pt x="106603" y="335368"/>
                  </a:lnTo>
                  <a:lnTo>
                    <a:pt x="106629" y="336638"/>
                  </a:lnTo>
                  <a:lnTo>
                    <a:pt x="106768" y="336638"/>
                  </a:lnTo>
                  <a:lnTo>
                    <a:pt x="106934" y="340448"/>
                  </a:lnTo>
                  <a:lnTo>
                    <a:pt x="109359" y="341718"/>
                  </a:lnTo>
                  <a:lnTo>
                    <a:pt x="111810" y="340448"/>
                  </a:lnTo>
                  <a:lnTo>
                    <a:pt x="113703" y="340448"/>
                  </a:lnTo>
                  <a:lnTo>
                    <a:pt x="113703" y="331558"/>
                  </a:lnTo>
                  <a:lnTo>
                    <a:pt x="111379" y="331558"/>
                  </a:lnTo>
                  <a:lnTo>
                    <a:pt x="111848" y="330288"/>
                  </a:lnTo>
                  <a:lnTo>
                    <a:pt x="111277" y="329692"/>
                  </a:lnTo>
                  <a:lnTo>
                    <a:pt x="111277" y="331558"/>
                  </a:lnTo>
                  <a:lnTo>
                    <a:pt x="111010" y="332828"/>
                  </a:lnTo>
                  <a:lnTo>
                    <a:pt x="110299" y="332828"/>
                  </a:lnTo>
                  <a:lnTo>
                    <a:pt x="110464" y="331558"/>
                  </a:lnTo>
                  <a:lnTo>
                    <a:pt x="111277" y="331558"/>
                  </a:lnTo>
                  <a:lnTo>
                    <a:pt x="111277" y="329692"/>
                  </a:lnTo>
                  <a:lnTo>
                    <a:pt x="110642" y="329018"/>
                  </a:lnTo>
                  <a:lnTo>
                    <a:pt x="111175" y="327748"/>
                  </a:lnTo>
                  <a:lnTo>
                    <a:pt x="111683" y="327748"/>
                  </a:lnTo>
                  <a:lnTo>
                    <a:pt x="112014" y="326478"/>
                  </a:lnTo>
                  <a:lnTo>
                    <a:pt x="112217" y="326478"/>
                  </a:lnTo>
                  <a:lnTo>
                    <a:pt x="112255" y="325208"/>
                  </a:lnTo>
                  <a:lnTo>
                    <a:pt x="112052" y="325208"/>
                  </a:lnTo>
                  <a:lnTo>
                    <a:pt x="111620" y="322668"/>
                  </a:lnTo>
                  <a:lnTo>
                    <a:pt x="112420" y="322668"/>
                  </a:lnTo>
                  <a:lnTo>
                    <a:pt x="112928" y="321398"/>
                  </a:lnTo>
                  <a:lnTo>
                    <a:pt x="114808" y="321398"/>
                  </a:lnTo>
                  <a:lnTo>
                    <a:pt x="115150" y="320128"/>
                  </a:lnTo>
                  <a:lnTo>
                    <a:pt x="115658" y="320128"/>
                  </a:lnTo>
                  <a:lnTo>
                    <a:pt x="115887" y="318858"/>
                  </a:lnTo>
                  <a:lnTo>
                    <a:pt x="116255" y="318858"/>
                  </a:lnTo>
                  <a:lnTo>
                    <a:pt x="116420" y="320128"/>
                  </a:lnTo>
                  <a:lnTo>
                    <a:pt x="116420" y="321398"/>
                  </a:lnTo>
                  <a:lnTo>
                    <a:pt x="116763" y="322668"/>
                  </a:lnTo>
                  <a:lnTo>
                    <a:pt x="117233" y="323938"/>
                  </a:lnTo>
                  <a:lnTo>
                    <a:pt x="119354" y="325208"/>
                  </a:lnTo>
                  <a:lnTo>
                    <a:pt x="120865" y="323938"/>
                  </a:lnTo>
                  <a:lnTo>
                    <a:pt x="122212" y="323938"/>
                  </a:lnTo>
                  <a:lnTo>
                    <a:pt x="123151" y="322668"/>
                  </a:lnTo>
                  <a:lnTo>
                    <a:pt x="122923" y="323938"/>
                  </a:lnTo>
                  <a:lnTo>
                    <a:pt x="122821" y="325208"/>
                  </a:lnTo>
                  <a:lnTo>
                    <a:pt x="123723" y="326478"/>
                  </a:lnTo>
                  <a:lnTo>
                    <a:pt x="123723" y="315048"/>
                  </a:lnTo>
                  <a:lnTo>
                    <a:pt x="121107" y="315048"/>
                  </a:lnTo>
                  <a:lnTo>
                    <a:pt x="121742" y="313778"/>
                  </a:lnTo>
                  <a:lnTo>
                    <a:pt x="120294" y="312508"/>
                  </a:lnTo>
                  <a:lnTo>
                    <a:pt x="120459" y="311238"/>
                  </a:lnTo>
                  <a:lnTo>
                    <a:pt x="121780" y="309968"/>
                  </a:lnTo>
                  <a:lnTo>
                    <a:pt x="122085" y="309968"/>
                  </a:lnTo>
                  <a:lnTo>
                    <a:pt x="121983" y="308698"/>
                  </a:lnTo>
                  <a:lnTo>
                    <a:pt x="121805" y="307428"/>
                  </a:lnTo>
                  <a:lnTo>
                    <a:pt x="122478" y="306158"/>
                  </a:lnTo>
                  <a:lnTo>
                    <a:pt x="123088" y="304888"/>
                  </a:lnTo>
                  <a:lnTo>
                    <a:pt x="123634" y="303618"/>
                  </a:lnTo>
                  <a:lnTo>
                    <a:pt x="125450" y="303618"/>
                  </a:lnTo>
                  <a:lnTo>
                    <a:pt x="125717" y="302348"/>
                  </a:lnTo>
                  <a:lnTo>
                    <a:pt x="126593" y="302348"/>
                  </a:lnTo>
                  <a:lnTo>
                    <a:pt x="126923" y="303618"/>
                  </a:lnTo>
                  <a:lnTo>
                    <a:pt x="126987" y="304888"/>
                  </a:lnTo>
                  <a:lnTo>
                    <a:pt x="127838" y="306158"/>
                  </a:lnTo>
                  <a:lnTo>
                    <a:pt x="131102" y="306158"/>
                  </a:lnTo>
                  <a:lnTo>
                    <a:pt x="131800" y="304888"/>
                  </a:lnTo>
                  <a:lnTo>
                    <a:pt x="132676" y="304888"/>
                  </a:lnTo>
                  <a:lnTo>
                    <a:pt x="132676" y="306158"/>
                  </a:lnTo>
                  <a:lnTo>
                    <a:pt x="132473" y="306158"/>
                  </a:lnTo>
                  <a:lnTo>
                    <a:pt x="133083" y="307428"/>
                  </a:lnTo>
                  <a:lnTo>
                    <a:pt x="133083" y="295643"/>
                  </a:lnTo>
                  <a:lnTo>
                    <a:pt x="132918" y="295998"/>
                  </a:lnTo>
                  <a:lnTo>
                    <a:pt x="132448" y="295998"/>
                  </a:lnTo>
                  <a:lnTo>
                    <a:pt x="132105" y="297268"/>
                  </a:lnTo>
                  <a:lnTo>
                    <a:pt x="131902" y="297268"/>
                  </a:lnTo>
                  <a:lnTo>
                    <a:pt x="131876" y="295998"/>
                  </a:lnTo>
                  <a:lnTo>
                    <a:pt x="131699" y="295998"/>
                  </a:lnTo>
                  <a:lnTo>
                    <a:pt x="131572" y="294728"/>
                  </a:lnTo>
                  <a:lnTo>
                    <a:pt x="130962" y="294728"/>
                  </a:lnTo>
                  <a:lnTo>
                    <a:pt x="131203" y="293458"/>
                  </a:lnTo>
                  <a:lnTo>
                    <a:pt x="131775" y="292188"/>
                  </a:lnTo>
                  <a:lnTo>
                    <a:pt x="132181" y="292188"/>
                  </a:lnTo>
                  <a:lnTo>
                    <a:pt x="132448" y="290918"/>
                  </a:lnTo>
                  <a:lnTo>
                    <a:pt x="132410" y="289648"/>
                  </a:lnTo>
                  <a:lnTo>
                    <a:pt x="132308" y="288378"/>
                  </a:lnTo>
                  <a:lnTo>
                    <a:pt x="132651" y="287108"/>
                  </a:lnTo>
                  <a:lnTo>
                    <a:pt x="133083" y="285838"/>
                  </a:lnTo>
                  <a:lnTo>
                    <a:pt x="133692" y="285838"/>
                  </a:lnTo>
                  <a:lnTo>
                    <a:pt x="134264" y="284568"/>
                  </a:lnTo>
                  <a:lnTo>
                    <a:pt x="136309" y="284568"/>
                  </a:lnTo>
                  <a:lnTo>
                    <a:pt x="136550" y="285838"/>
                  </a:lnTo>
                  <a:lnTo>
                    <a:pt x="137490" y="288378"/>
                  </a:lnTo>
                  <a:lnTo>
                    <a:pt x="138531" y="287108"/>
                  </a:lnTo>
                  <a:lnTo>
                    <a:pt x="139979" y="287108"/>
                  </a:lnTo>
                  <a:lnTo>
                    <a:pt x="140589" y="285838"/>
                  </a:lnTo>
                  <a:lnTo>
                    <a:pt x="141325" y="285838"/>
                  </a:lnTo>
                  <a:lnTo>
                    <a:pt x="141490" y="287108"/>
                  </a:lnTo>
                  <a:lnTo>
                    <a:pt x="141693" y="288378"/>
                  </a:lnTo>
                  <a:lnTo>
                    <a:pt x="141770" y="276339"/>
                  </a:lnTo>
                  <a:lnTo>
                    <a:pt x="141262" y="276948"/>
                  </a:lnTo>
                  <a:lnTo>
                    <a:pt x="140589" y="278218"/>
                  </a:lnTo>
                  <a:lnTo>
                    <a:pt x="140347" y="278218"/>
                  </a:lnTo>
                  <a:lnTo>
                    <a:pt x="140550" y="275678"/>
                  </a:lnTo>
                  <a:lnTo>
                    <a:pt x="139547" y="275678"/>
                  </a:lnTo>
                  <a:lnTo>
                    <a:pt x="139344" y="276948"/>
                  </a:lnTo>
                  <a:lnTo>
                    <a:pt x="138772" y="276948"/>
                  </a:lnTo>
                  <a:lnTo>
                    <a:pt x="138328" y="278218"/>
                  </a:lnTo>
                  <a:lnTo>
                    <a:pt x="137553" y="279488"/>
                  </a:lnTo>
                  <a:lnTo>
                    <a:pt x="135674" y="279488"/>
                  </a:lnTo>
                  <a:lnTo>
                    <a:pt x="135001" y="280758"/>
                  </a:lnTo>
                  <a:lnTo>
                    <a:pt x="134835" y="280758"/>
                  </a:lnTo>
                  <a:lnTo>
                    <a:pt x="134797" y="282028"/>
                  </a:lnTo>
                  <a:lnTo>
                    <a:pt x="132473" y="282028"/>
                  </a:lnTo>
                  <a:lnTo>
                    <a:pt x="132181" y="280758"/>
                  </a:lnTo>
                  <a:lnTo>
                    <a:pt x="132880" y="279488"/>
                  </a:lnTo>
                  <a:lnTo>
                    <a:pt x="132651" y="278218"/>
                  </a:lnTo>
                  <a:lnTo>
                    <a:pt x="131432" y="276948"/>
                  </a:lnTo>
                  <a:lnTo>
                    <a:pt x="128371" y="276948"/>
                  </a:lnTo>
                  <a:lnTo>
                    <a:pt x="128003" y="278218"/>
                  </a:lnTo>
                  <a:lnTo>
                    <a:pt x="129578" y="278218"/>
                  </a:lnTo>
                  <a:lnTo>
                    <a:pt x="128371" y="279488"/>
                  </a:lnTo>
                  <a:lnTo>
                    <a:pt x="127863" y="278218"/>
                  </a:lnTo>
                  <a:lnTo>
                    <a:pt x="127596" y="278218"/>
                  </a:lnTo>
                  <a:lnTo>
                    <a:pt x="127368" y="279488"/>
                  </a:lnTo>
                  <a:lnTo>
                    <a:pt x="127025" y="279488"/>
                  </a:lnTo>
                  <a:lnTo>
                    <a:pt x="128003" y="280758"/>
                  </a:lnTo>
                  <a:lnTo>
                    <a:pt x="127635" y="280758"/>
                  </a:lnTo>
                  <a:lnTo>
                    <a:pt x="126923" y="282028"/>
                  </a:lnTo>
                  <a:lnTo>
                    <a:pt x="126657" y="282028"/>
                  </a:lnTo>
                  <a:lnTo>
                    <a:pt x="126987" y="283298"/>
                  </a:lnTo>
                  <a:lnTo>
                    <a:pt x="125844" y="284568"/>
                  </a:lnTo>
                  <a:lnTo>
                    <a:pt x="125006" y="284568"/>
                  </a:lnTo>
                  <a:lnTo>
                    <a:pt x="124701" y="285838"/>
                  </a:lnTo>
                  <a:lnTo>
                    <a:pt x="124371" y="287108"/>
                  </a:lnTo>
                  <a:lnTo>
                    <a:pt x="123494" y="287108"/>
                  </a:lnTo>
                  <a:lnTo>
                    <a:pt x="123558" y="288378"/>
                  </a:lnTo>
                  <a:lnTo>
                    <a:pt x="124206" y="289648"/>
                  </a:lnTo>
                  <a:lnTo>
                    <a:pt x="124739" y="289648"/>
                  </a:lnTo>
                  <a:lnTo>
                    <a:pt x="125552" y="288378"/>
                  </a:lnTo>
                  <a:lnTo>
                    <a:pt x="126250" y="288378"/>
                  </a:lnTo>
                  <a:lnTo>
                    <a:pt x="126314" y="289648"/>
                  </a:lnTo>
                  <a:lnTo>
                    <a:pt x="127190" y="290918"/>
                  </a:lnTo>
                  <a:lnTo>
                    <a:pt x="128143" y="292188"/>
                  </a:lnTo>
                  <a:lnTo>
                    <a:pt x="130594" y="292188"/>
                  </a:lnTo>
                  <a:lnTo>
                    <a:pt x="130429" y="293458"/>
                  </a:lnTo>
                  <a:lnTo>
                    <a:pt x="129654" y="293458"/>
                  </a:lnTo>
                  <a:lnTo>
                    <a:pt x="129654" y="294728"/>
                  </a:lnTo>
                  <a:lnTo>
                    <a:pt x="130251" y="295998"/>
                  </a:lnTo>
                  <a:lnTo>
                    <a:pt x="129654" y="297268"/>
                  </a:lnTo>
                  <a:lnTo>
                    <a:pt x="129184" y="297268"/>
                  </a:lnTo>
                  <a:lnTo>
                    <a:pt x="128676" y="298538"/>
                  </a:lnTo>
                  <a:lnTo>
                    <a:pt x="128003" y="298538"/>
                  </a:lnTo>
                  <a:lnTo>
                    <a:pt x="126758" y="299808"/>
                  </a:lnTo>
                  <a:lnTo>
                    <a:pt x="126022" y="299808"/>
                  </a:lnTo>
                  <a:lnTo>
                    <a:pt x="124739" y="301078"/>
                  </a:lnTo>
                  <a:lnTo>
                    <a:pt x="122986" y="301078"/>
                  </a:lnTo>
                  <a:lnTo>
                    <a:pt x="121615" y="297268"/>
                  </a:lnTo>
                  <a:lnTo>
                    <a:pt x="120332" y="298538"/>
                  </a:lnTo>
                  <a:lnTo>
                    <a:pt x="118046" y="299808"/>
                  </a:lnTo>
                  <a:lnTo>
                    <a:pt x="117843" y="299808"/>
                  </a:lnTo>
                  <a:lnTo>
                    <a:pt x="117868" y="298538"/>
                  </a:lnTo>
                  <a:lnTo>
                    <a:pt x="115722" y="298538"/>
                  </a:lnTo>
                  <a:lnTo>
                    <a:pt x="116484" y="297218"/>
                  </a:lnTo>
                  <a:lnTo>
                    <a:pt x="117170" y="295998"/>
                  </a:lnTo>
                  <a:lnTo>
                    <a:pt x="118249" y="293458"/>
                  </a:lnTo>
                  <a:lnTo>
                    <a:pt x="119253" y="292188"/>
                  </a:lnTo>
                  <a:lnTo>
                    <a:pt x="118783" y="289648"/>
                  </a:lnTo>
                  <a:lnTo>
                    <a:pt x="116332" y="293458"/>
                  </a:lnTo>
                  <a:lnTo>
                    <a:pt x="116293" y="294728"/>
                  </a:lnTo>
                  <a:lnTo>
                    <a:pt x="115620" y="295998"/>
                  </a:lnTo>
                  <a:lnTo>
                    <a:pt x="114134" y="298538"/>
                  </a:lnTo>
                  <a:lnTo>
                    <a:pt x="113436" y="299808"/>
                  </a:lnTo>
                  <a:lnTo>
                    <a:pt x="112661" y="301078"/>
                  </a:lnTo>
                  <a:lnTo>
                    <a:pt x="112014" y="302348"/>
                  </a:lnTo>
                  <a:lnTo>
                    <a:pt x="111810" y="302348"/>
                  </a:lnTo>
                  <a:lnTo>
                    <a:pt x="112052" y="303618"/>
                  </a:lnTo>
                  <a:lnTo>
                    <a:pt x="112458" y="303618"/>
                  </a:lnTo>
                  <a:lnTo>
                    <a:pt x="113665" y="302348"/>
                  </a:lnTo>
                  <a:lnTo>
                    <a:pt x="114338" y="301078"/>
                  </a:lnTo>
                  <a:lnTo>
                    <a:pt x="114681" y="301078"/>
                  </a:lnTo>
                  <a:lnTo>
                    <a:pt x="115112" y="299808"/>
                  </a:lnTo>
                  <a:lnTo>
                    <a:pt x="116522" y="299808"/>
                  </a:lnTo>
                  <a:lnTo>
                    <a:pt x="116459" y="301078"/>
                  </a:lnTo>
                  <a:lnTo>
                    <a:pt x="116128" y="301078"/>
                  </a:lnTo>
                  <a:lnTo>
                    <a:pt x="116027" y="302348"/>
                  </a:lnTo>
                  <a:lnTo>
                    <a:pt x="115316" y="302348"/>
                  </a:lnTo>
                  <a:lnTo>
                    <a:pt x="114706" y="303618"/>
                  </a:lnTo>
                  <a:lnTo>
                    <a:pt x="114236" y="304888"/>
                  </a:lnTo>
                  <a:lnTo>
                    <a:pt x="115252" y="304888"/>
                  </a:lnTo>
                  <a:lnTo>
                    <a:pt x="115557" y="303618"/>
                  </a:lnTo>
                  <a:lnTo>
                    <a:pt x="116230" y="302348"/>
                  </a:lnTo>
                  <a:lnTo>
                    <a:pt x="117500" y="302348"/>
                  </a:lnTo>
                  <a:lnTo>
                    <a:pt x="117297" y="303618"/>
                  </a:lnTo>
                  <a:lnTo>
                    <a:pt x="115252" y="304888"/>
                  </a:lnTo>
                  <a:lnTo>
                    <a:pt x="115684" y="304888"/>
                  </a:lnTo>
                  <a:lnTo>
                    <a:pt x="116420" y="306158"/>
                  </a:lnTo>
                  <a:lnTo>
                    <a:pt x="116052" y="308698"/>
                  </a:lnTo>
                  <a:lnTo>
                    <a:pt x="117576" y="309968"/>
                  </a:lnTo>
                  <a:lnTo>
                    <a:pt x="120065" y="309968"/>
                  </a:lnTo>
                  <a:lnTo>
                    <a:pt x="119888" y="311238"/>
                  </a:lnTo>
                  <a:lnTo>
                    <a:pt x="119722" y="311238"/>
                  </a:lnTo>
                  <a:lnTo>
                    <a:pt x="118884" y="312508"/>
                  </a:lnTo>
                  <a:lnTo>
                    <a:pt x="120662" y="313778"/>
                  </a:lnTo>
                  <a:lnTo>
                    <a:pt x="120535" y="313778"/>
                  </a:lnTo>
                  <a:lnTo>
                    <a:pt x="120091" y="315048"/>
                  </a:lnTo>
                  <a:lnTo>
                    <a:pt x="119392" y="315048"/>
                  </a:lnTo>
                  <a:lnTo>
                    <a:pt x="118719" y="316318"/>
                  </a:lnTo>
                  <a:lnTo>
                    <a:pt x="117970" y="317588"/>
                  </a:lnTo>
                  <a:lnTo>
                    <a:pt x="117843" y="317588"/>
                  </a:lnTo>
                  <a:lnTo>
                    <a:pt x="116230" y="316318"/>
                  </a:lnTo>
                  <a:lnTo>
                    <a:pt x="115011" y="317588"/>
                  </a:lnTo>
                  <a:lnTo>
                    <a:pt x="114642" y="318858"/>
                  </a:lnTo>
                  <a:lnTo>
                    <a:pt x="112191" y="318858"/>
                  </a:lnTo>
                  <a:lnTo>
                    <a:pt x="111785" y="320128"/>
                  </a:lnTo>
                  <a:lnTo>
                    <a:pt x="111315" y="320128"/>
                  </a:lnTo>
                  <a:lnTo>
                    <a:pt x="111887" y="318858"/>
                  </a:lnTo>
                  <a:lnTo>
                    <a:pt x="112052" y="318858"/>
                  </a:lnTo>
                  <a:lnTo>
                    <a:pt x="111683" y="317588"/>
                  </a:lnTo>
                  <a:lnTo>
                    <a:pt x="111620" y="316318"/>
                  </a:lnTo>
                  <a:lnTo>
                    <a:pt x="111988" y="316318"/>
                  </a:lnTo>
                  <a:lnTo>
                    <a:pt x="112090" y="315048"/>
                  </a:lnTo>
                  <a:lnTo>
                    <a:pt x="111645" y="315048"/>
                  </a:lnTo>
                  <a:lnTo>
                    <a:pt x="112052" y="313778"/>
                  </a:lnTo>
                  <a:lnTo>
                    <a:pt x="112318" y="312508"/>
                  </a:lnTo>
                  <a:lnTo>
                    <a:pt x="111442" y="312508"/>
                  </a:lnTo>
                  <a:lnTo>
                    <a:pt x="109296" y="315048"/>
                  </a:lnTo>
                  <a:lnTo>
                    <a:pt x="108991" y="316318"/>
                  </a:lnTo>
                  <a:lnTo>
                    <a:pt x="108458" y="317588"/>
                  </a:lnTo>
                  <a:lnTo>
                    <a:pt x="107975" y="317588"/>
                  </a:lnTo>
                  <a:lnTo>
                    <a:pt x="106438" y="320128"/>
                  </a:lnTo>
                  <a:lnTo>
                    <a:pt x="103568" y="323938"/>
                  </a:lnTo>
                  <a:lnTo>
                    <a:pt x="103403" y="323938"/>
                  </a:lnTo>
                  <a:lnTo>
                    <a:pt x="103365" y="325208"/>
                  </a:lnTo>
                  <a:lnTo>
                    <a:pt x="104013" y="325208"/>
                  </a:lnTo>
                  <a:lnTo>
                    <a:pt x="105384" y="322668"/>
                  </a:lnTo>
                  <a:lnTo>
                    <a:pt x="106629" y="322668"/>
                  </a:lnTo>
                  <a:lnTo>
                    <a:pt x="106832" y="325208"/>
                  </a:lnTo>
                  <a:lnTo>
                    <a:pt x="107784" y="326478"/>
                  </a:lnTo>
                  <a:lnTo>
                    <a:pt x="109994" y="325208"/>
                  </a:lnTo>
                  <a:lnTo>
                    <a:pt x="110502" y="326478"/>
                  </a:lnTo>
                  <a:lnTo>
                    <a:pt x="110807" y="326478"/>
                  </a:lnTo>
                  <a:lnTo>
                    <a:pt x="109562" y="327748"/>
                  </a:lnTo>
                  <a:lnTo>
                    <a:pt x="109359" y="329018"/>
                  </a:lnTo>
                  <a:lnTo>
                    <a:pt x="110096" y="330288"/>
                  </a:lnTo>
                  <a:lnTo>
                    <a:pt x="109601" y="331558"/>
                  </a:lnTo>
                  <a:lnTo>
                    <a:pt x="109156" y="332828"/>
                  </a:lnTo>
                  <a:lnTo>
                    <a:pt x="108153" y="332828"/>
                  </a:lnTo>
                  <a:lnTo>
                    <a:pt x="107340" y="334098"/>
                  </a:lnTo>
                  <a:lnTo>
                    <a:pt x="105791" y="332828"/>
                  </a:lnTo>
                  <a:lnTo>
                    <a:pt x="105625" y="334098"/>
                  </a:lnTo>
                  <a:lnTo>
                    <a:pt x="105359" y="334098"/>
                  </a:lnTo>
                  <a:lnTo>
                    <a:pt x="105194" y="335368"/>
                  </a:lnTo>
                  <a:lnTo>
                    <a:pt x="102870" y="335368"/>
                  </a:lnTo>
                  <a:lnTo>
                    <a:pt x="102730" y="336638"/>
                  </a:lnTo>
                  <a:lnTo>
                    <a:pt x="102425" y="337908"/>
                  </a:lnTo>
                  <a:lnTo>
                    <a:pt x="102019" y="337908"/>
                  </a:lnTo>
                  <a:lnTo>
                    <a:pt x="101650" y="336638"/>
                  </a:lnTo>
                  <a:lnTo>
                    <a:pt x="102260" y="335368"/>
                  </a:lnTo>
                  <a:lnTo>
                    <a:pt x="101422" y="332828"/>
                  </a:lnTo>
                  <a:lnTo>
                    <a:pt x="102400" y="331558"/>
                  </a:lnTo>
                  <a:lnTo>
                    <a:pt x="101727" y="329018"/>
                  </a:lnTo>
                  <a:lnTo>
                    <a:pt x="100444" y="330288"/>
                  </a:lnTo>
                  <a:lnTo>
                    <a:pt x="97955" y="332828"/>
                  </a:lnTo>
                  <a:lnTo>
                    <a:pt x="97815" y="332828"/>
                  </a:lnTo>
                  <a:lnTo>
                    <a:pt x="97815" y="334098"/>
                  </a:lnTo>
                  <a:lnTo>
                    <a:pt x="96507" y="334098"/>
                  </a:lnTo>
                  <a:lnTo>
                    <a:pt x="96608" y="332828"/>
                  </a:lnTo>
                  <a:lnTo>
                    <a:pt x="97307" y="332828"/>
                  </a:lnTo>
                  <a:lnTo>
                    <a:pt x="97282" y="331558"/>
                  </a:lnTo>
                  <a:lnTo>
                    <a:pt x="96304" y="331558"/>
                  </a:lnTo>
                  <a:lnTo>
                    <a:pt x="96710" y="330288"/>
                  </a:lnTo>
                  <a:lnTo>
                    <a:pt x="97015" y="330288"/>
                  </a:lnTo>
                  <a:lnTo>
                    <a:pt x="97967" y="328993"/>
                  </a:lnTo>
                  <a:lnTo>
                    <a:pt x="99974" y="325208"/>
                  </a:lnTo>
                  <a:lnTo>
                    <a:pt x="99034" y="325208"/>
                  </a:lnTo>
                  <a:lnTo>
                    <a:pt x="98755" y="326478"/>
                  </a:lnTo>
                  <a:lnTo>
                    <a:pt x="98018" y="326478"/>
                  </a:lnTo>
                  <a:lnTo>
                    <a:pt x="97548" y="327748"/>
                  </a:lnTo>
                  <a:lnTo>
                    <a:pt x="97282" y="327748"/>
                  </a:lnTo>
                  <a:lnTo>
                    <a:pt x="97116" y="329018"/>
                  </a:lnTo>
                  <a:lnTo>
                    <a:pt x="96913" y="329018"/>
                  </a:lnTo>
                  <a:lnTo>
                    <a:pt x="96139" y="330288"/>
                  </a:lnTo>
                  <a:lnTo>
                    <a:pt x="95300" y="331558"/>
                  </a:lnTo>
                  <a:lnTo>
                    <a:pt x="92837" y="334098"/>
                  </a:lnTo>
                  <a:lnTo>
                    <a:pt x="92062" y="335368"/>
                  </a:lnTo>
                  <a:lnTo>
                    <a:pt x="91833" y="335368"/>
                  </a:lnTo>
                  <a:lnTo>
                    <a:pt x="91833" y="336638"/>
                  </a:lnTo>
                  <a:lnTo>
                    <a:pt x="92100" y="336638"/>
                  </a:lnTo>
                  <a:lnTo>
                    <a:pt x="93776" y="335368"/>
                  </a:lnTo>
                  <a:lnTo>
                    <a:pt x="94551" y="334098"/>
                  </a:lnTo>
                  <a:lnTo>
                    <a:pt x="96469" y="334098"/>
                  </a:lnTo>
                  <a:lnTo>
                    <a:pt x="96710" y="335368"/>
                  </a:lnTo>
                  <a:lnTo>
                    <a:pt x="94691" y="335368"/>
                  </a:lnTo>
                  <a:lnTo>
                    <a:pt x="94449" y="336638"/>
                  </a:lnTo>
                  <a:lnTo>
                    <a:pt x="93980" y="336638"/>
                  </a:lnTo>
                  <a:lnTo>
                    <a:pt x="95199" y="337908"/>
                  </a:lnTo>
                  <a:lnTo>
                    <a:pt x="97282" y="336638"/>
                  </a:lnTo>
                  <a:lnTo>
                    <a:pt x="97548" y="336638"/>
                  </a:lnTo>
                  <a:lnTo>
                    <a:pt x="97345" y="337908"/>
                  </a:lnTo>
                  <a:lnTo>
                    <a:pt x="97548" y="340448"/>
                  </a:lnTo>
                  <a:lnTo>
                    <a:pt x="96735" y="341718"/>
                  </a:lnTo>
                  <a:lnTo>
                    <a:pt x="98361" y="342988"/>
                  </a:lnTo>
                  <a:lnTo>
                    <a:pt x="99809" y="342988"/>
                  </a:lnTo>
                  <a:lnTo>
                    <a:pt x="100914" y="344258"/>
                  </a:lnTo>
                  <a:lnTo>
                    <a:pt x="101523" y="344258"/>
                  </a:lnTo>
                  <a:lnTo>
                    <a:pt x="100647" y="345528"/>
                  </a:lnTo>
                  <a:lnTo>
                    <a:pt x="100139" y="345528"/>
                  </a:lnTo>
                  <a:lnTo>
                    <a:pt x="99771" y="346798"/>
                  </a:lnTo>
                  <a:lnTo>
                    <a:pt x="101053" y="348068"/>
                  </a:lnTo>
                  <a:lnTo>
                    <a:pt x="99910" y="349338"/>
                  </a:lnTo>
                  <a:lnTo>
                    <a:pt x="99606" y="350608"/>
                  </a:lnTo>
                  <a:lnTo>
                    <a:pt x="96202" y="350608"/>
                  </a:lnTo>
                  <a:lnTo>
                    <a:pt x="95897" y="351878"/>
                  </a:lnTo>
                  <a:lnTo>
                    <a:pt x="95935" y="353148"/>
                  </a:lnTo>
                  <a:lnTo>
                    <a:pt x="98018" y="353148"/>
                  </a:lnTo>
                  <a:lnTo>
                    <a:pt x="97218" y="355688"/>
                  </a:lnTo>
                  <a:lnTo>
                    <a:pt x="97891" y="358228"/>
                  </a:lnTo>
                  <a:lnTo>
                    <a:pt x="100139" y="359498"/>
                  </a:lnTo>
                  <a:lnTo>
                    <a:pt x="100711" y="359498"/>
                  </a:lnTo>
                  <a:lnTo>
                    <a:pt x="101180" y="358228"/>
                  </a:lnTo>
                  <a:lnTo>
                    <a:pt x="103238" y="358228"/>
                  </a:lnTo>
                  <a:lnTo>
                    <a:pt x="103873" y="356958"/>
                  </a:lnTo>
                  <a:lnTo>
                    <a:pt x="104178" y="356958"/>
                  </a:lnTo>
                  <a:lnTo>
                    <a:pt x="104038" y="358228"/>
                  </a:lnTo>
                  <a:lnTo>
                    <a:pt x="103035" y="359498"/>
                  </a:lnTo>
                  <a:lnTo>
                    <a:pt x="102628" y="359498"/>
                  </a:lnTo>
                  <a:lnTo>
                    <a:pt x="103238" y="360768"/>
                  </a:lnTo>
                  <a:lnTo>
                    <a:pt x="103441" y="362038"/>
                  </a:lnTo>
                  <a:lnTo>
                    <a:pt x="103644" y="362038"/>
                  </a:lnTo>
                  <a:lnTo>
                    <a:pt x="102793" y="363308"/>
                  </a:lnTo>
                  <a:lnTo>
                    <a:pt x="102971" y="363308"/>
                  </a:lnTo>
                  <a:lnTo>
                    <a:pt x="102730" y="367118"/>
                  </a:lnTo>
                  <a:lnTo>
                    <a:pt x="102463" y="368388"/>
                  </a:lnTo>
                  <a:lnTo>
                    <a:pt x="102222" y="368388"/>
                  </a:lnTo>
                  <a:lnTo>
                    <a:pt x="101917" y="369658"/>
                  </a:lnTo>
                  <a:lnTo>
                    <a:pt x="101219" y="369658"/>
                  </a:lnTo>
                  <a:lnTo>
                    <a:pt x="100444" y="368388"/>
                  </a:lnTo>
                  <a:lnTo>
                    <a:pt x="100177" y="369658"/>
                  </a:lnTo>
                  <a:lnTo>
                    <a:pt x="99834" y="369658"/>
                  </a:lnTo>
                  <a:lnTo>
                    <a:pt x="99161" y="370928"/>
                  </a:lnTo>
                  <a:lnTo>
                    <a:pt x="98564" y="370928"/>
                  </a:lnTo>
                  <a:lnTo>
                    <a:pt x="98183" y="369658"/>
                  </a:lnTo>
                  <a:lnTo>
                    <a:pt x="97955" y="367118"/>
                  </a:lnTo>
                  <a:lnTo>
                    <a:pt x="96672" y="365848"/>
                  </a:lnTo>
                  <a:lnTo>
                    <a:pt x="94856" y="365848"/>
                  </a:lnTo>
                  <a:lnTo>
                    <a:pt x="93878" y="367118"/>
                  </a:lnTo>
                  <a:lnTo>
                    <a:pt x="91833" y="367118"/>
                  </a:lnTo>
                  <a:lnTo>
                    <a:pt x="91833" y="365848"/>
                  </a:lnTo>
                  <a:lnTo>
                    <a:pt x="91630" y="365848"/>
                  </a:lnTo>
                  <a:lnTo>
                    <a:pt x="91084" y="367118"/>
                  </a:lnTo>
                  <a:lnTo>
                    <a:pt x="90449" y="367118"/>
                  </a:lnTo>
                  <a:lnTo>
                    <a:pt x="89674" y="368388"/>
                  </a:lnTo>
                  <a:lnTo>
                    <a:pt x="87249" y="368388"/>
                  </a:lnTo>
                  <a:lnTo>
                    <a:pt x="86652" y="369658"/>
                  </a:lnTo>
                  <a:lnTo>
                    <a:pt x="86918" y="370928"/>
                  </a:lnTo>
                  <a:lnTo>
                    <a:pt x="84899" y="370928"/>
                  </a:lnTo>
                  <a:lnTo>
                    <a:pt x="84086" y="372198"/>
                  </a:lnTo>
                  <a:lnTo>
                    <a:pt x="83654" y="372198"/>
                  </a:lnTo>
                  <a:lnTo>
                    <a:pt x="84289" y="370928"/>
                  </a:lnTo>
                  <a:lnTo>
                    <a:pt x="84353" y="369658"/>
                  </a:lnTo>
                  <a:lnTo>
                    <a:pt x="83616" y="368388"/>
                  </a:lnTo>
                  <a:lnTo>
                    <a:pt x="83756" y="368388"/>
                  </a:lnTo>
                  <a:lnTo>
                    <a:pt x="84759" y="367118"/>
                  </a:lnTo>
                  <a:lnTo>
                    <a:pt x="83451" y="365848"/>
                  </a:lnTo>
                  <a:lnTo>
                    <a:pt x="83451" y="363308"/>
                  </a:lnTo>
                  <a:lnTo>
                    <a:pt x="81026" y="363308"/>
                  </a:lnTo>
                  <a:lnTo>
                    <a:pt x="80352" y="362038"/>
                  </a:lnTo>
                  <a:lnTo>
                    <a:pt x="80391" y="364578"/>
                  </a:lnTo>
                  <a:lnTo>
                    <a:pt x="80213" y="365848"/>
                  </a:lnTo>
                  <a:lnTo>
                    <a:pt x="80048" y="365848"/>
                  </a:lnTo>
                  <a:lnTo>
                    <a:pt x="79844" y="368388"/>
                  </a:lnTo>
                  <a:lnTo>
                    <a:pt x="79641" y="368388"/>
                  </a:lnTo>
                  <a:lnTo>
                    <a:pt x="80149" y="369658"/>
                  </a:lnTo>
                  <a:lnTo>
                    <a:pt x="80314" y="369658"/>
                  </a:lnTo>
                  <a:lnTo>
                    <a:pt x="79540" y="370928"/>
                  </a:lnTo>
                  <a:lnTo>
                    <a:pt x="80556" y="373468"/>
                  </a:lnTo>
                  <a:lnTo>
                    <a:pt x="80048" y="374738"/>
                  </a:lnTo>
                  <a:lnTo>
                    <a:pt x="79819" y="376008"/>
                  </a:lnTo>
                  <a:lnTo>
                    <a:pt x="79984" y="377278"/>
                  </a:lnTo>
                  <a:lnTo>
                    <a:pt x="80759" y="378548"/>
                  </a:lnTo>
                  <a:lnTo>
                    <a:pt x="83858" y="378548"/>
                  </a:lnTo>
                  <a:lnTo>
                    <a:pt x="83756" y="376008"/>
                  </a:lnTo>
                  <a:lnTo>
                    <a:pt x="84493" y="374738"/>
                  </a:lnTo>
                  <a:lnTo>
                    <a:pt x="84696" y="373468"/>
                  </a:lnTo>
                  <a:lnTo>
                    <a:pt x="84658" y="372198"/>
                  </a:lnTo>
                  <a:lnTo>
                    <a:pt x="86677" y="372198"/>
                  </a:lnTo>
                  <a:lnTo>
                    <a:pt x="87325" y="370928"/>
                  </a:lnTo>
                  <a:lnTo>
                    <a:pt x="87858" y="370928"/>
                  </a:lnTo>
                  <a:lnTo>
                    <a:pt x="88226" y="372198"/>
                  </a:lnTo>
                  <a:lnTo>
                    <a:pt x="88493" y="373468"/>
                  </a:lnTo>
                  <a:lnTo>
                    <a:pt x="89204" y="374738"/>
                  </a:lnTo>
                  <a:lnTo>
                    <a:pt x="89471" y="374738"/>
                  </a:lnTo>
                  <a:lnTo>
                    <a:pt x="90487" y="376008"/>
                  </a:lnTo>
                  <a:lnTo>
                    <a:pt x="91935" y="376008"/>
                  </a:lnTo>
                  <a:lnTo>
                    <a:pt x="92468" y="374738"/>
                  </a:lnTo>
                  <a:lnTo>
                    <a:pt x="94284" y="376008"/>
                  </a:lnTo>
                  <a:lnTo>
                    <a:pt x="94589" y="374738"/>
                  </a:lnTo>
                  <a:lnTo>
                    <a:pt x="95326" y="374738"/>
                  </a:lnTo>
                  <a:lnTo>
                    <a:pt x="95123" y="376008"/>
                  </a:lnTo>
                  <a:lnTo>
                    <a:pt x="95529" y="376008"/>
                  </a:lnTo>
                  <a:lnTo>
                    <a:pt x="96266" y="374738"/>
                  </a:lnTo>
                  <a:lnTo>
                    <a:pt x="96735" y="374738"/>
                  </a:lnTo>
                  <a:lnTo>
                    <a:pt x="97383" y="373468"/>
                  </a:lnTo>
                  <a:lnTo>
                    <a:pt x="99301" y="373468"/>
                  </a:lnTo>
                  <a:lnTo>
                    <a:pt x="99936" y="372198"/>
                  </a:lnTo>
                  <a:lnTo>
                    <a:pt x="101117" y="372198"/>
                  </a:lnTo>
                  <a:lnTo>
                    <a:pt x="101993" y="370928"/>
                  </a:lnTo>
                  <a:lnTo>
                    <a:pt x="102400" y="370928"/>
                  </a:lnTo>
                  <a:lnTo>
                    <a:pt x="102692" y="369658"/>
                  </a:lnTo>
                  <a:lnTo>
                    <a:pt x="104013" y="369658"/>
                  </a:lnTo>
                  <a:lnTo>
                    <a:pt x="103263" y="370928"/>
                  </a:lnTo>
                  <a:lnTo>
                    <a:pt x="103771" y="372198"/>
                  </a:lnTo>
                  <a:lnTo>
                    <a:pt x="103809" y="373468"/>
                  </a:lnTo>
                  <a:lnTo>
                    <a:pt x="103708" y="374738"/>
                  </a:lnTo>
                  <a:lnTo>
                    <a:pt x="104178" y="374738"/>
                  </a:lnTo>
                  <a:lnTo>
                    <a:pt x="104038" y="376008"/>
                  </a:lnTo>
                  <a:lnTo>
                    <a:pt x="105587" y="378548"/>
                  </a:lnTo>
                  <a:lnTo>
                    <a:pt x="109766" y="378548"/>
                  </a:lnTo>
                  <a:lnTo>
                    <a:pt x="109499" y="377278"/>
                  </a:lnTo>
                  <a:lnTo>
                    <a:pt x="108788" y="376008"/>
                  </a:lnTo>
                  <a:lnTo>
                    <a:pt x="109423" y="373468"/>
                  </a:lnTo>
                  <a:lnTo>
                    <a:pt x="110172" y="372198"/>
                  </a:lnTo>
                  <a:lnTo>
                    <a:pt x="110299" y="372198"/>
                  </a:lnTo>
                  <a:lnTo>
                    <a:pt x="110642" y="370928"/>
                  </a:lnTo>
                  <a:lnTo>
                    <a:pt x="112191" y="372198"/>
                  </a:lnTo>
                  <a:lnTo>
                    <a:pt x="112623" y="372198"/>
                  </a:lnTo>
                  <a:lnTo>
                    <a:pt x="112788" y="370928"/>
                  </a:lnTo>
                  <a:lnTo>
                    <a:pt x="113195" y="369658"/>
                  </a:lnTo>
                  <a:lnTo>
                    <a:pt x="113461" y="369658"/>
                  </a:lnTo>
                  <a:lnTo>
                    <a:pt x="114134" y="370928"/>
                  </a:lnTo>
                  <a:lnTo>
                    <a:pt x="115354" y="373468"/>
                  </a:lnTo>
                  <a:lnTo>
                    <a:pt x="114681" y="373468"/>
                  </a:lnTo>
                  <a:lnTo>
                    <a:pt x="114884" y="374738"/>
                  </a:lnTo>
                  <a:lnTo>
                    <a:pt x="118745" y="374738"/>
                  </a:lnTo>
                  <a:lnTo>
                    <a:pt x="118986" y="373468"/>
                  </a:lnTo>
                  <a:lnTo>
                    <a:pt x="119684" y="374738"/>
                  </a:lnTo>
                  <a:lnTo>
                    <a:pt x="120357" y="374738"/>
                  </a:lnTo>
                  <a:lnTo>
                    <a:pt x="120332" y="376008"/>
                  </a:lnTo>
                  <a:lnTo>
                    <a:pt x="120700" y="377278"/>
                  </a:lnTo>
                  <a:lnTo>
                    <a:pt x="121945" y="377278"/>
                  </a:lnTo>
                  <a:lnTo>
                    <a:pt x="122288" y="376008"/>
                  </a:lnTo>
                  <a:lnTo>
                    <a:pt x="122186" y="374738"/>
                  </a:lnTo>
                  <a:lnTo>
                    <a:pt x="122351" y="373468"/>
                  </a:lnTo>
                  <a:lnTo>
                    <a:pt x="122516" y="373468"/>
                  </a:lnTo>
                  <a:lnTo>
                    <a:pt x="122758" y="372198"/>
                  </a:lnTo>
                  <a:lnTo>
                    <a:pt x="123329" y="370928"/>
                  </a:lnTo>
                  <a:lnTo>
                    <a:pt x="126593" y="370928"/>
                  </a:lnTo>
                  <a:lnTo>
                    <a:pt x="126619" y="369658"/>
                  </a:lnTo>
                  <a:lnTo>
                    <a:pt x="126517" y="368388"/>
                  </a:lnTo>
                  <a:lnTo>
                    <a:pt x="125349" y="368388"/>
                  </a:lnTo>
                  <a:lnTo>
                    <a:pt x="124802" y="367118"/>
                  </a:lnTo>
                  <a:lnTo>
                    <a:pt x="124904" y="365848"/>
                  </a:lnTo>
                  <a:lnTo>
                    <a:pt x="124206" y="364578"/>
                  </a:lnTo>
                  <a:lnTo>
                    <a:pt x="122008" y="363308"/>
                  </a:lnTo>
                  <a:lnTo>
                    <a:pt x="120357" y="364578"/>
                  </a:lnTo>
                  <a:lnTo>
                    <a:pt x="119964" y="365848"/>
                  </a:lnTo>
                  <a:lnTo>
                    <a:pt x="117741" y="365848"/>
                  </a:lnTo>
                  <a:lnTo>
                    <a:pt x="117970" y="364578"/>
                  </a:lnTo>
                  <a:lnTo>
                    <a:pt x="118275" y="364578"/>
                  </a:lnTo>
                  <a:lnTo>
                    <a:pt x="118516" y="363308"/>
                  </a:lnTo>
                  <a:lnTo>
                    <a:pt x="117970" y="362038"/>
                  </a:lnTo>
                  <a:lnTo>
                    <a:pt x="117576" y="362038"/>
                  </a:lnTo>
                  <a:lnTo>
                    <a:pt x="118376" y="360768"/>
                  </a:lnTo>
                  <a:lnTo>
                    <a:pt x="118681" y="360768"/>
                  </a:lnTo>
                  <a:lnTo>
                    <a:pt x="119113" y="359498"/>
                  </a:lnTo>
                  <a:lnTo>
                    <a:pt x="119253" y="359498"/>
                  </a:lnTo>
                  <a:lnTo>
                    <a:pt x="118579" y="358228"/>
                  </a:lnTo>
                  <a:lnTo>
                    <a:pt x="118986" y="356958"/>
                  </a:lnTo>
                  <a:lnTo>
                    <a:pt x="119494" y="355688"/>
                  </a:lnTo>
                  <a:lnTo>
                    <a:pt x="119888" y="353148"/>
                  </a:lnTo>
                  <a:lnTo>
                    <a:pt x="122580" y="353148"/>
                  </a:lnTo>
                  <a:lnTo>
                    <a:pt x="122618" y="351878"/>
                  </a:lnTo>
                  <a:lnTo>
                    <a:pt x="123799" y="351878"/>
                  </a:lnTo>
                  <a:lnTo>
                    <a:pt x="123901" y="353148"/>
                  </a:lnTo>
                  <a:lnTo>
                    <a:pt x="124129" y="354418"/>
                  </a:lnTo>
                  <a:lnTo>
                    <a:pt x="124396" y="355688"/>
                  </a:lnTo>
                  <a:lnTo>
                    <a:pt x="127127" y="356958"/>
                  </a:lnTo>
                  <a:lnTo>
                    <a:pt x="128206" y="355688"/>
                  </a:lnTo>
                  <a:lnTo>
                    <a:pt x="129146" y="354418"/>
                  </a:lnTo>
                  <a:lnTo>
                    <a:pt x="130556" y="354418"/>
                  </a:lnTo>
                  <a:lnTo>
                    <a:pt x="130352" y="355688"/>
                  </a:lnTo>
                  <a:lnTo>
                    <a:pt x="130187" y="356958"/>
                  </a:lnTo>
                  <a:lnTo>
                    <a:pt x="130898" y="358228"/>
                  </a:lnTo>
                  <a:lnTo>
                    <a:pt x="131025" y="358228"/>
                  </a:lnTo>
                  <a:lnTo>
                    <a:pt x="131876" y="356958"/>
                  </a:lnTo>
                  <a:lnTo>
                    <a:pt x="132207" y="356958"/>
                  </a:lnTo>
                  <a:lnTo>
                    <a:pt x="131470" y="355688"/>
                  </a:lnTo>
                  <a:lnTo>
                    <a:pt x="131876" y="354418"/>
                  </a:lnTo>
                  <a:lnTo>
                    <a:pt x="132410" y="354418"/>
                  </a:lnTo>
                  <a:lnTo>
                    <a:pt x="133019" y="351878"/>
                  </a:lnTo>
                  <a:lnTo>
                    <a:pt x="135712" y="351878"/>
                  </a:lnTo>
                  <a:lnTo>
                    <a:pt x="136080" y="350608"/>
                  </a:lnTo>
                  <a:lnTo>
                    <a:pt x="136144" y="349338"/>
                  </a:lnTo>
                  <a:lnTo>
                    <a:pt x="138163" y="349338"/>
                  </a:lnTo>
                  <a:lnTo>
                    <a:pt x="138671" y="348068"/>
                  </a:lnTo>
                  <a:lnTo>
                    <a:pt x="139344" y="348068"/>
                  </a:lnTo>
                  <a:lnTo>
                    <a:pt x="139649" y="349338"/>
                  </a:lnTo>
                  <a:lnTo>
                    <a:pt x="139103" y="351878"/>
                  </a:lnTo>
                  <a:lnTo>
                    <a:pt x="139979" y="353148"/>
                  </a:lnTo>
                  <a:lnTo>
                    <a:pt x="140728" y="355688"/>
                  </a:lnTo>
                  <a:lnTo>
                    <a:pt x="145529" y="355688"/>
                  </a:lnTo>
                  <a:lnTo>
                    <a:pt x="145364" y="354418"/>
                  </a:lnTo>
                  <a:lnTo>
                    <a:pt x="145161" y="353148"/>
                  </a:lnTo>
                  <a:lnTo>
                    <a:pt x="144830" y="351878"/>
                  </a:lnTo>
                  <a:lnTo>
                    <a:pt x="144564" y="350608"/>
                  </a:lnTo>
                  <a:lnTo>
                    <a:pt x="145402" y="350608"/>
                  </a:lnTo>
                  <a:lnTo>
                    <a:pt x="145364" y="349338"/>
                  </a:lnTo>
                  <a:lnTo>
                    <a:pt x="144627" y="349338"/>
                  </a:lnTo>
                  <a:lnTo>
                    <a:pt x="144589" y="348068"/>
                  </a:lnTo>
                  <a:lnTo>
                    <a:pt x="145034" y="348068"/>
                  </a:lnTo>
                  <a:lnTo>
                    <a:pt x="144957" y="346798"/>
                  </a:lnTo>
                  <a:lnTo>
                    <a:pt x="144386" y="346798"/>
                  </a:lnTo>
                  <a:lnTo>
                    <a:pt x="144487" y="345528"/>
                  </a:lnTo>
                  <a:lnTo>
                    <a:pt x="144995" y="344258"/>
                  </a:lnTo>
                  <a:lnTo>
                    <a:pt x="144018" y="342988"/>
                  </a:lnTo>
                  <a:lnTo>
                    <a:pt x="143014" y="341718"/>
                  </a:lnTo>
                  <a:lnTo>
                    <a:pt x="142138" y="341718"/>
                  </a:lnTo>
                  <a:lnTo>
                    <a:pt x="141097" y="342988"/>
                  </a:lnTo>
                  <a:lnTo>
                    <a:pt x="140487" y="342988"/>
                  </a:lnTo>
                  <a:lnTo>
                    <a:pt x="139674" y="341718"/>
                  </a:lnTo>
                  <a:lnTo>
                    <a:pt x="138328" y="341718"/>
                  </a:lnTo>
                  <a:lnTo>
                    <a:pt x="139471" y="344258"/>
                  </a:lnTo>
                  <a:lnTo>
                    <a:pt x="138938" y="345528"/>
                  </a:lnTo>
                  <a:lnTo>
                    <a:pt x="138099" y="348068"/>
                  </a:lnTo>
                  <a:lnTo>
                    <a:pt x="137528" y="348068"/>
                  </a:lnTo>
                  <a:lnTo>
                    <a:pt x="136245" y="346798"/>
                  </a:lnTo>
                  <a:lnTo>
                    <a:pt x="136118" y="348068"/>
                  </a:lnTo>
                  <a:lnTo>
                    <a:pt x="135636" y="349338"/>
                  </a:lnTo>
                  <a:lnTo>
                    <a:pt x="135305" y="349338"/>
                  </a:lnTo>
                  <a:lnTo>
                    <a:pt x="135064" y="350608"/>
                  </a:lnTo>
                  <a:lnTo>
                    <a:pt x="134937" y="349338"/>
                  </a:lnTo>
                  <a:lnTo>
                    <a:pt x="134531" y="349338"/>
                  </a:lnTo>
                  <a:lnTo>
                    <a:pt x="134391" y="348068"/>
                  </a:lnTo>
                  <a:lnTo>
                    <a:pt x="134023" y="346798"/>
                  </a:lnTo>
                  <a:lnTo>
                    <a:pt x="133184" y="345528"/>
                  </a:lnTo>
                  <a:lnTo>
                    <a:pt x="130759" y="345528"/>
                  </a:lnTo>
                  <a:lnTo>
                    <a:pt x="129755" y="346798"/>
                  </a:lnTo>
                  <a:lnTo>
                    <a:pt x="128003" y="346798"/>
                  </a:lnTo>
                  <a:lnTo>
                    <a:pt x="128143" y="345528"/>
                  </a:lnTo>
                  <a:lnTo>
                    <a:pt x="127965" y="344258"/>
                  </a:lnTo>
                  <a:lnTo>
                    <a:pt x="128168" y="342988"/>
                  </a:lnTo>
                  <a:lnTo>
                    <a:pt x="128473" y="341718"/>
                  </a:lnTo>
                  <a:lnTo>
                    <a:pt x="129044" y="341718"/>
                  </a:lnTo>
                  <a:lnTo>
                    <a:pt x="128739" y="339178"/>
                  </a:lnTo>
                  <a:lnTo>
                    <a:pt x="128676" y="337908"/>
                  </a:lnTo>
                  <a:lnTo>
                    <a:pt x="129616" y="336638"/>
                  </a:lnTo>
                  <a:lnTo>
                    <a:pt x="131305" y="336638"/>
                  </a:lnTo>
                  <a:lnTo>
                    <a:pt x="131775" y="335368"/>
                  </a:lnTo>
                  <a:lnTo>
                    <a:pt x="131876" y="334098"/>
                  </a:lnTo>
                  <a:lnTo>
                    <a:pt x="132981" y="334098"/>
                  </a:lnTo>
                  <a:lnTo>
                    <a:pt x="133184" y="335368"/>
                  </a:lnTo>
                  <a:lnTo>
                    <a:pt x="133184" y="336638"/>
                  </a:lnTo>
                  <a:lnTo>
                    <a:pt x="133858" y="337908"/>
                  </a:lnTo>
                  <a:lnTo>
                    <a:pt x="136118" y="339178"/>
                  </a:lnTo>
                  <a:lnTo>
                    <a:pt x="137058" y="337908"/>
                  </a:lnTo>
                  <a:lnTo>
                    <a:pt x="137261" y="337908"/>
                  </a:lnTo>
                  <a:lnTo>
                    <a:pt x="137528" y="336638"/>
                  </a:lnTo>
                  <a:lnTo>
                    <a:pt x="139446" y="336638"/>
                  </a:lnTo>
                  <a:lnTo>
                    <a:pt x="138836" y="337908"/>
                  </a:lnTo>
                  <a:lnTo>
                    <a:pt x="138772" y="339178"/>
                  </a:lnTo>
                  <a:lnTo>
                    <a:pt x="140284" y="340448"/>
                  </a:lnTo>
                  <a:lnTo>
                    <a:pt x="140728" y="339178"/>
                  </a:lnTo>
                  <a:lnTo>
                    <a:pt x="140589" y="339178"/>
                  </a:lnTo>
                  <a:lnTo>
                    <a:pt x="140246" y="337908"/>
                  </a:lnTo>
                  <a:lnTo>
                    <a:pt x="140322" y="336638"/>
                  </a:lnTo>
                  <a:lnTo>
                    <a:pt x="141122" y="336638"/>
                  </a:lnTo>
                  <a:lnTo>
                    <a:pt x="141465" y="334098"/>
                  </a:lnTo>
                  <a:lnTo>
                    <a:pt x="142735" y="334098"/>
                  </a:lnTo>
                  <a:lnTo>
                    <a:pt x="144360" y="332828"/>
                  </a:lnTo>
                  <a:lnTo>
                    <a:pt x="144589" y="332828"/>
                  </a:lnTo>
                  <a:lnTo>
                    <a:pt x="145097" y="331558"/>
                  </a:lnTo>
                  <a:lnTo>
                    <a:pt x="147053" y="331558"/>
                  </a:lnTo>
                  <a:lnTo>
                    <a:pt x="147421" y="330288"/>
                  </a:lnTo>
                  <a:lnTo>
                    <a:pt x="144830" y="330288"/>
                  </a:lnTo>
                  <a:lnTo>
                    <a:pt x="144691" y="331558"/>
                  </a:lnTo>
                  <a:lnTo>
                    <a:pt x="143319" y="331558"/>
                  </a:lnTo>
                  <a:lnTo>
                    <a:pt x="143281" y="330288"/>
                  </a:lnTo>
                  <a:lnTo>
                    <a:pt x="142608" y="329018"/>
                  </a:lnTo>
                  <a:lnTo>
                    <a:pt x="142100" y="329018"/>
                  </a:lnTo>
                  <a:lnTo>
                    <a:pt x="141058" y="327748"/>
                  </a:lnTo>
                  <a:lnTo>
                    <a:pt x="139573" y="327748"/>
                  </a:lnTo>
                  <a:lnTo>
                    <a:pt x="138633" y="329018"/>
                  </a:lnTo>
                  <a:lnTo>
                    <a:pt x="137325" y="329018"/>
                  </a:lnTo>
                  <a:lnTo>
                    <a:pt x="136207" y="330288"/>
                  </a:lnTo>
                  <a:lnTo>
                    <a:pt x="136309" y="329018"/>
                  </a:lnTo>
                  <a:lnTo>
                    <a:pt x="135102" y="329018"/>
                  </a:lnTo>
                  <a:lnTo>
                    <a:pt x="134594" y="330288"/>
                  </a:lnTo>
                  <a:lnTo>
                    <a:pt x="134061" y="331558"/>
                  </a:lnTo>
                  <a:lnTo>
                    <a:pt x="132270" y="331558"/>
                  </a:lnTo>
                  <a:lnTo>
                    <a:pt x="131800" y="332828"/>
                  </a:lnTo>
                  <a:lnTo>
                    <a:pt x="131165" y="332828"/>
                  </a:lnTo>
                  <a:lnTo>
                    <a:pt x="129387" y="334098"/>
                  </a:lnTo>
                  <a:lnTo>
                    <a:pt x="128574" y="332828"/>
                  </a:lnTo>
                  <a:lnTo>
                    <a:pt x="128231" y="332828"/>
                  </a:lnTo>
                  <a:lnTo>
                    <a:pt x="128536" y="331558"/>
                  </a:lnTo>
                  <a:lnTo>
                    <a:pt x="128676" y="331558"/>
                  </a:lnTo>
                  <a:lnTo>
                    <a:pt x="128574" y="330288"/>
                  </a:lnTo>
                  <a:lnTo>
                    <a:pt x="128270" y="330288"/>
                  </a:lnTo>
                  <a:lnTo>
                    <a:pt x="127800" y="329018"/>
                  </a:lnTo>
                  <a:lnTo>
                    <a:pt x="127635" y="329018"/>
                  </a:lnTo>
                  <a:lnTo>
                    <a:pt x="127635" y="345528"/>
                  </a:lnTo>
                  <a:lnTo>
                    <a:pt x="126860" y="346798"/>
                  </a:lnTo>
                  <a:lnTo>
                    <a:pt x="125107" y="349338"/>
                  </a:lnTo>
                  <a:lnTo>
                    <a:pt x="122085" y="349338"/>
                  </a:lnTo>
                  <a:lnTo>
                    <a:pt x="122008" y="350608"/>
                  </a:lnTo>
                  <a:lnTo>
                    <a:pt x="121907" y="351878"/>
                  </a:lnTo>
                  <a:lnTo>
                    <a:pt x="118719" y="351878"/>
                  </a:lnTo>
                  <a:lnTo>
                    <a:pt x="118541" y="350608"/>
                  </a:lnTo>
                  <a:lnTo>
                    <a:pt x="118579" y="349338"/>
                  </a:lnTo>
                  <a:lnTo>
                    <a:pt x="118719" y="349338"/>
                  </a:lnTo>
                  <a:lnTo>
                    <a:pt x="118643" y="348068"/>
                  </a:lnTo>
                  <a:lnTo>
                    <a:pt x="118516" y="348068"/>
                  </a:lnTo>
                  <a:lnTo>
                    <a:pt x="118376" y="346798"/>
                  </a:lnTo>
                  <a:lnTo>
                    <a:pt x="118249" y="346671"/>
                  </a:lnTo>
                  <a:lnTo>
                    <a:pt x="118249" y="360768"/>
                  </a:lnTo>
                  <a:lnTo>
                    <a:pt x="117576" y="360768"/>
                  </a:lnTo>
                  <a:lnTo>
                    <a:pt x="116725" y="362038"/>
                  </a:lnTo>
                  <a:lnTo>
                    <a:pt x="116332" y="363308"/>
                  </a:lnTo>
                  <a:lnTo>
                    <a:pt x="117373" y="364578"/>
                  </a:lnTo>
                  <a:lnTo>
                    <a:pt x="116928" y="364578"/>
                  </a:lnTo>
                  <a:lnTo>
                    <a:pt x="116459" y="365848"/>
                  </a:lnTo>
                  <a:lnTo>
                    <a:pt x="115722" y="367118"/>
                  </a:lnTo>
                  <a:lnTo>
                    <a:pt x="114007" y="367118"/>
                  </a:lnTo>
                  <a:lnTo>
                    <a:pt x="113131" y="368388"/>
                  </a:lnTo>
                  <a:lnTo>
                    <a:pt x="112623" y="368388"/>
                  </a:lnTo>
                  <a:lnTo>
                    <a:pt x="112420" y="369658"/>
                  </a:lnTo>
                  <a:lnTo>
                    <a:pt x="112052" y="370928"/>
                  </a:lnTo>
                  <a:lnTo>
                    <a:pt x="110464" y="369658"/>
                  </a:lnTo>
                  <a:lnTo>
                    <a:pt x="109994" y="370928"/>
                  </a:lnTo>
                  <a:lnTo>
                    <a:pt x="109423" y="370928"/>
                  </a:lnTo>
                  <a:lnTo>
                    <a:pt x="109220" y="372198"/>
                  </a:lnTo>
                  <a:lnTo>
                    <a:pt x="108585" y="372198"/>
                  </a:lnTo>
                  <a:lnTo>
                    <a:pt x="108419" y="370928"/>
                  </a:lnTo>
                  <a:lnTo>
                    <a:pt x="109054" y="370928"/>
                  </a:lnTo>
                  <a:lnTo>
                    <a:pt x="109093" y="369658"/>
                  </a:lnTo>
                  <a:lnTo>
                    <a:pt x="108648" y="369658"/>
                  </a:lnTo>
                  <a:lnTo>
                    <a:pt x="108483" y="368388"/>
                  </a:lnTo>
                  <a:lnTo>
                    <a:pt x="108623" y="368388"/>
                  </a:lnTo>
                  <a:lnTo>
                    <a:pt x="109029" y="367118"/>
                  </a:lnTo>
                  <a:lnTo>
                    <a:pt x="108889" y="365848"/>
                  </a:lnTo>
                  <a:lnTo>
                    <a:pt x="108077" y="364578"/>
                  </a:lnTo>
                  <a:lnTo>
                    <a:pt x="107035" y="363308"/>
                  </a:lnTo>
                  <a:lnTo>
                    <a:pt x="103708" y="363308"/>
                  </a:lnTo>
                  <a:lnTo>
                    <a:pt x="104114" y="362038"/>
                  </a:lnTo>
                  <a:lnTo>
                    <a:pt x="104381" y="362038"/>
                  </a:lnTo>
                  <a:lnTo>
                    <a:pt x="104749" y="360768"/>
                  </a:lnTo>
                  <a:lnTo>
                    <a:pt x="104990" y="360768"/>
                  </a:lnTo>
                  <a:lnTo>
                    <a:pt x="104241" y="358228"/>
                  </a:lnTo>
                  <a:lnTo>
                    <a:pt x="105422" y="358228"/>
                  </a:lnTo>
                  <a:lnTo>
                    <a:pt x="105854" y="356958"/>
                  </a:lnTo>
                  <a:lnTo>
                    <a:pt x="106197" y="355688"/>
                  </a:lnTo>
                  <a:lnTo>
                    <a:pt x="108254" y="355688"/>
                  </a:lnTo>
                  <a:lnTo>
                    <a:pt x="108826" y="354418"/>
                  </a:lnTo>
                  <a:lnTo>
                    <a:pt x="111988" y="354418"/>
                  </a:lnTo>
                  <a:lnTo>
                    <a:pt x="112090" y="351878"/>
                  </a:lnTo>
                  <a:lnTo>
                    <a:pt x="113436" y="351878"/>
                  </a:lnTo>
                  <a:lnTo>
                    <a:pt x="113195" y="353148"/>
                  </a:lnTo>
                  <a:lnTo>
                    <a:pt x="112991" y="353148"/>
                  </a:lnTo>
                  <a:lnTo>
                    <a:pt x="113093" y="354418"/>
                  </a:lnTo>
                  <a:lnTo>
                    <a:pt x="113703" y="354418"/>
                  </a:lnTo>
                  <a:lnTo>
                    <a:pt x="113906" y="355688"/>
                  </a:lnTo>
                  <a:lnTo>
                    <a:pt x="112928" y="356958"/>
                  </a:lnTo>
                  <a:lnTo>
                    <a:pt x="113233" y="358228"/>
                  </a:lnTo>
                  <a:lnTo>
                    <a:pt x="113436" y="359498"/>
                  </a:lnTo>
                  <a:lnTo>
                    <a:pt x="115354" y="360768"/>
                  </a:lnTo>
                  <a:lnTo>
                    <a:pt x="116230" y="359498"/>
                  </a:lnTo>
                  <a:lnTo>
                    <a:pt x="117335" y="359498"/>
                  </a:lnTo>
                  <a:lnTo>
                    <a:pt x="118249" y="360768"/>
                  </a:lnTo>
                  <a:lnTo>
                    <a:pt x="118249" y="346671"/>
                  </a:lnTo>
                  <a:lnTo>
                    <a:pt x="117170" y="345528"/>
                  </a:lnTo>
                  <a:lnTo>
                    <a:pt x="113741" y="345528"/>
                  </a:lnTo>
                  <a:lnTo>
                    <a:pt x="113703" y="344258"/>
                  </a:lnTo>
                  <a:lnTo>
                    <a:pt x="114071" y="342988"/>
                  </a:lnTo>
                  <a:lnTo>
                    <a:pt x="114884" y="342988"/>
                  </a:lnTo>
                  <a:lnTo>
                    <a:pt x="114604" y="341718"/>
                  </a:lnTo>
                  <a:lnTo>
                    <a:pt x="114909" y="340448"/>
                  </a:lnTo>
                  <a:lnTo>
                    <a:pt x="115747" y="339178"/>
                  </a:lnTo>
                  <a:lnTo>
                    <a:pt x="116128" y="337908"/>
                  </a:lnTo>
                  <a:lnTo>
                    <a:pt x="117373" y="336638"/>
                  </a:lnTo>
                  <a:lnTo>
                    <a:pt x="118110" y="337908"/>
                  </a:lnTo>
                  <a:lnTo>
                    <a:pt x="119151" y="337908"/>
                  </a:lnTo>
                  <a:lnTo>
                    <a:pt x="119557" y="336638"/>
                  </a:lnTo>
                  <a:lnTo>
                    <a:pt x="121069" y="336638"/>
                  </a:lnTo>
                  <a:lnTo>
                    <a:pt x="121881" y="335368"/>
                  </a:lnTo>
                  <a:lnTo>
                    <a:pt x="123024" y="335368"/>
                  </a:lnTo>
                  <a:lnTo>
                    <a:pt x="123532" y="336638"/>
                  </a:lnTo>
                  <a:lnTo>
                    <a:pt x="123228" y="337908"/>
                  </a:lnTo>
                  <a:lnTo>
                    <a:pt x="122783" y="337908"/>
                  </a:lnTo>
                  <a:lnTo>
                    <a:pt x="123329" y="339178"/>
                  </a:lnTo>
                  <a:lnTo>
                    <a:pt x="123558" y="340448"/>
                  </a:lnTo>
                  <a:lnTo>
                    <a:pt x="123761" y="340448"/>
                  </a:lnTo>
                  <a:lnTo>
                    <a:pt x="124294" y="341718"/>
                  </a:lnTo>
                  <a:lnTo>
                    <a:pt x="127596" y="341718"/>
                  </a:lnTo>
                  <a:lnTo>
                    <a:pt x="126822" y="344258"/>
                  </a:lnTo>
                  <a:lnTo>
                    <a:pt x="126453" y="344258"/>
                  </a:lnTo>
                  <a:lnTo>
                    <a:pt x="127635" y="345528"/>
                  </a:lnTo>
                  <a:lnTo>
                    <a:pt x="127635" y="329018"/>
                  </a:lnTo>
                  <a:lnTo>
                    <a:pt x="127063" y="329018"/>
                  </a:lnTo>
                  <a:lnTo>
                    <a:pt x="126225" y="327748"/>
                  </a:lnTo>
                  <a:lnTo>
                    <a:pt x="125717" y="327748"/>
                  </a:lnTo>
                  <a:lnTo>
                    <a:pt x="125171" y="329018"/>
                  </a:lnTo>
                  <a:lnTo>
                    <a:pt x="124904" y="329018"/>
                  </a:lnTo>
                  <a:lnTo>
                    <a:pt x="123228" y="327748"/>
                  </a:lnTo>
                  <a:lnTo>
                    <a:pt x="123634" y="327748"/>
                  </a:lnTo>
                  <a:lnTo>
                    <a:pt x="124333" y="326478"/>
                  </a:lnTo>
                  <a:lnTo>
                    <a:pt x="124739" y="326478"/>
                  </a:lnTo>
                  <a:lnTo>
                    <a:pt x="124802" y="325208"/>
                  </a:lnTo>
                  <a:lnTo>
                    <a:pt x="124028" y="323938"/>
                  </a:lnTo>
                  <a:lnTo>
                    <a:pt x="124129" y="322668"/>
                  </a:lnTo>
                  <a:lnTo>
                    <a:pt x="125247" y="322668"/>
                  </a:lnTo>
                  <a:lnTo>
                    <a:pt x="126149" y="320128"/>
                  </a:lnTo>
                  <a:lnTo>
                    <a:pt x="128816" y="320128"/>
                  </a:lnTo>
                  <a:lnTo>
                    <a:pt x="129146" y="318858"/>
                  </a:lnTo>
                  <a:lnTo>
                    <a:pt x="129413" y="318858"/>
                  </a:lnTo>
                  <a:lnTo>
                    <a:pt x="129247" y="317588"/>
                  </a:lnTo>
                  <a:lnTo>
                    <a:pt x="131305" y="317588"/>
                  </a:lnTo>
                  <a:lnTo>
                    <a:pt x="131902" y="318858"/>
                  </a:lnTo>
                  <a:lnTo>
                    <a:pt x="132511" y="318858"/>
                  </a:lnTo>
                  <a:lnTo>
                    <a:pt x="132270" y="320128"/>
                  </a:lnTo>
                  <a:lnTo>
                    <a:pt x="131673" y="320128"/>
                  </a:lnTo>
                  <a:lnTo>
                    <a:pt x="132105" y="321398"/>
                  </a:lnTo>
                  <a:lnTo>
                    <a:pt x="132207" y="322668"/>
                  </a:lnTo>
                  <a:lnTo>
                    <a:pt x="132473" y="323938"/>
                  </a:lnTo>
                  <a:lnTo>
                    <a:pt x="133184" y="323938"/>
                  </a:lnTo>
                  <a:lnTo>
                    <a:pt x="134099" y="325208"/>
                  </a:lnTo>
                  <a:lnTo>
                    <a:pt x="135610" y="323938"/>
                  </a:lnTo>
                  <a:lnTo>
                    <a:pt x="136207" y="323938"/>
                  </a:lnTo>
                  <a:lnTo>
                    <a:pt x="136550" y="325208"/>
                  </a:lnTo>
                  <a:lnTo>
                    <a:pt x="137058" y="323938"/>
                  </a:lnTo>
                  <a:lnTo>
                    <a:pt x="137731" y="323938"/>
                  </a:lnTo>
                  <a:lnTo>
                    <a:pt x="137325" y="321398"/>
                  </a:lnTo>
                  <a:lnTo>
                    <a:pt x="137833" y="318858"/>
                  </a:lnTo>
                  <a:lnTo>
                    <a:pt x="139103" y="317588"/>
                  </a:lnTo>
                  <a:lnTo>
                    <a:pt x="140449" y="317588"/>
                  </a:lnTo>
                  <a:lnTo>
                    <a:pt x="140728" y="316318"/>
                  </a:lnTo>
                  <a:lnTo>
                    <a:pt x="140855" y="315048"/>
                  </a:lnTo>
                  <a:lnTo>
                    <a:pt x="141566" y="315048"/>
                  </a:lnTo>
                  <a:lnTo>
                    <a:pt x="142062" y="316318"/>
                  </a:lnTo>
                  <a:lnTo>
                    <a:pt x="142201" y="317588"/>
                  </a:lnTo>
                  <a:lnTo>
                    <a:pt x="142468" y="318858"/>
                  </a:lnTo>
                  <a:lnTo>
                    <a:pt x="146138" y="318858"/>
                  </a:lnTo>
                  <a:lnTo>
                    <a:pt x="146608" y="317588"/>
                  </a:lnTo>
                  <a:lnTo>
                    <a:pt x="148869" y="317588"/>
                  </a:lnTo>
                  <a:lnTo>
                    <a:pt x="148221" y="318858"/>
                  </a:lnTo>
                  <a:lnTo>
                    <a:pt x="147828" y="320128"/>
                  </a:lnTo>
                  <a:lnTo>
                    <a:pt x="149364" y="321398"/>
                  </a:lnTo>
                  <a:lnTo>
                    <a:pt x="149872" y="320128"/>
                  </a:lnTo>
                  <a:lnTo>
                    <a:pt x="149072" y="318858"/>
                  </a:lnTo>
                  <a:lnTo>
                    <a:pt x="149847" y="317588"/>
                  </a:lnTo>
                  <a:lnTo>
                    <a:pt x="150215" y="317588"/>
                  </a:lnTo>
                  <a:lnTo>
                    <a:pt x="150545" y="315048"/>
                  </a:lnTo>
                  <a:lnTo>
                    <a:pt x="153682" y="315048"/>
                  </a:lnTo>
                  <a:lnTo>
                    <a:pt x="153974" y="313778"/>
                  </a:lnTo>
                  <a:lnTo>
                    <a:pt x="153644" y="312508"/>
                  </a:lnTo>
                  <a:lnTo>
                    <a:pt x="152831" y="313778"/>
                  </a:lnTo>
                  <a:lnTo>
                    <a:pt x="152501" y="312508"/>
                  </a:lnTo>
                  <a:lnTo>
                    <a:pt x="152234" y="311238"/>
                  </a:lnTo>
                  <a:lnTo>
                    <a:pt x="151422" y="308698"/>
                  </a:lnTo>
                  <a:lnTo>
                    <a:pt x="148666" y="308698"/>
                  </a:lnTo>
                  <a:lnTo>
                    <a:pt x="147154" y="309968"/>
                  </a:lnTo>
                  <a:lnTo>
                    <a:pt x="146710" y="309968"/>
                  </a:lnTo>
                  <a:lnTo>
                    <a:pt x="145935" y="308698"/>
                  </a:lnTo>
                  <a:lnTo>
                    <a:pt x="145630" y="307428"/>
                  </a:lnTo>
                  <a:lnTo>
                    <a:pt x="145707" y="306158"/>
                  </a:lnTo>
                  <a:lnTo>
                    <a:pt x="145834" y="306158"/>
                  </a:lnTo>
                  <a:lnTo>
                    <a:pt x="146545" y="304888"/>
                  </a:lnTo>
                  <a:lnTo>
                    <a:pt x="146977" y="304888"/>
                  </a:lnTo>
                  <a:lnTo>
                    <a:pt x="146646" y="303618"/>
                  </a:lnTo>
                  <a:lnTo>
                    <a:pt x="146443" y="302348"/>
                  </a:lnTo>
                  <a:lnTo>
                    <a:pt x="146850" y="302348"/>
                  </a:lnTo>
                  <a:lnTo>
                    <a:pt x="147116" y="301078"/>
                  </a:lnTo>
                  <a:lnTo>
                    <a:pt x="147320" y="299808"/>
                  </a:lnTo>
                  <a:lnTo>
                    <a:pt x="147586" y="298538"/>
                  </a:lnTo>
                  <a:lnTo>
                    <a:pt x="149440" y="298538"/>
                  </a:lnTo>
                  <a:lnTo>
                    <a:pt x="149542" y="297268"/>
                  </a:lnTo>
                  <a:lnTo>
                    <a:pt x="149948" y="295998"/>
                  </a:lnTo>
                  <a:lnTo>
                    <a:pt x="150380" y="295998"/>
                  </a:lnTo>
                  <a:lnTo>
                    <a:pt x="151384" y="299808"/>
                  </a:lnTo>
                  <a:lnTo>
                    <a:pt x="156337" y="299808"/>
                  </a:lnTo>
                  <a:lnTo>
                    <a:pt x="156743" y="298538"/>
                  </a:lnTo>
                  <a:lnTo>
                    <a:pt x="157848" y="298538"/>
                  </a:lnTo>
                  <a:lnTo>
                    <a:pt x="158089" y="297268"/>
                  </a:lnTo>
                  <a:lnTo>
                    <a:pt x="158559" y="297268"/>
                  </a:lnTo>
                  <a:lnTo>
                    <a:pt x="158826" y="298538"/>
                  </a:lnTo>
                  <a:lnTo>
                    <a:pt x="159639" y="298538"/>
                  </a:lnTo>
                  <a:lnTo>
                    <a:pt x="160108" y="297268"/>
                  </a:lnTo>
                  <a:lnTo>
                    <a:pt x="161175" y="295998"/>
                  </a:lnTo>
                  <a:lnTo>
                    <a:pt x="163068" y="295998"/>
                  </a:lnTo>
                  <a:lnTo>
                    <a:pt x="163537" y="294728"/>
                  </a:lnTo>
                  <a:lnTo>
                    <a:pt x="163703" y="293458"/>
                  </a:lnTo>
                  <a:lnTo>
                    <a:pt x="166370" y="293458"/>
                  </a:lnTo>
                  <a:lnTo>
                    <a:pt x="166598" y="292188"/>
                  </a:lnTo>
                  <a:lnTo>
                    <a:pt x="167208" y="292188"/>
                  </a:lnTo>
                  <a:lnTo>
                    <a:pt x="167513" y="290918"/>
                  </a:lnTo>
                  <a:lnTo>
                    <a:pt x="167843" y="290918"/>
                  </a:lnTo>
                  <a:lnTo>
                    <a:pt x="167843" y="292188"/>
                  </a:lnTo>
                  <a:lnTo>
                    <a:pt x="167436" y="293458"/>
                  </a:lnTo>
                  <a:lnTo>
                    <a:pt x="166801" y="293458"/>
                  </a:lnTo>
                  <a:lnTo>
                    <a:pt x="168109" y="294728"/>
                  </a:lnTo>
                  <a:lnTo>
                    <a:pt x="167043" y="295998"/>
                  </a:lnTo>
                  <a:lnTo>
                    <a:pt x="167208" y="295998"/>
                  </a:lnTo>
                  <a:lnTo>
                    <a:pt x="167640" y="297268"/>
                  </a:lnTo>
                  <a:lnTo>
                    <a:pt x="168109" y="297268"/>
                  </a:lnTo>
                  <a:lnTo>
                    <a:pt x="168313" y="298538"/>
                  </a:lnTo>
                  <a:lnTo>
                    <a:pt x="168859" y="299808"/>
                  </a:lnTo>
                  <a:lnTo>
                    <a:pt x="173088" y="299808"/>
                  </a:lnTo>
                  <a:lnTo>
                    <a:pt x="172897" y="301078"/>
                  </a:lnTo>
                  <a:lnTo>
                    <a:pt x="172453" y="301078"/>
                  </a:lnTo>
                  <a:lnTo>
                    <a:pt x="172046" y="302348"/>
                  </a:lnTo>
                  <a:lnTo>
                    <a:pt x="171742" y="302348"/>
                  </a:lnTo>
                  <a:lnTo>
                    <a:pt x="171983" y="303618"/>
                  </a:lnTo>
                  <a:lnTo>
                    <a:pt x="172821" y="303618"/>
                  </a:lnTo>
                  <a:lnTo>
                    <a:pt x="172897" y="304888"/>
                  </a:lnTo>
                  <a:lnTo>
                    <a:pt x="171653" y="306158"/>
                  </a:lnTo>
                  <a:lnTo>
                    <a:pt x="171208" y="306158"/>
                  </a:lnTo>
                  <a:lnTo>
                    <a:pt x="170167" y="307428"/>
                  </a:lnTo>
                  <a:lnTo>
                    <a:pt x="168986" y="308698"/>
                  </a:lnTo>
                  <a:lnTo>
                    <a:pt x="168313" y="308698"/>
                  </a:lnTo>
                  <a:lnTo>
                    <a:pt x="167106" y="309968"/>
                  </a:lnTo>
                  <a:lnTo>
                    <a:pt x="165188" y="309968"/>
                  </a:lnTo>
                  <a:lnTo>
                    <a:pt x="164376" y="311238"/>
                  </a:lnTo>
                  <a:lnTo>
                    <a:pt x="163868" y="311238"/>
                  </a:lnTo>
                  <a:lnTo>
                    <a:pt x="163576" y="312508"/>
                  </a:lnTo>
                  <a:lnTo>
                    <a:pt x="163499" y="311238"/>
                  </a:lnTo>
                  <a:lnTo>
                    <a:pt x="163372" y="311238"/>
                  </a:lnTo>
                  <a:lnTo>
                    <a:pt x="163677" y="309968"/>
                  </a:lnTo>
                  <a:lnTo>
                    <a:pt x="164071" y="309968"/>
                  </a:lnTo>
                  <a:lnTo>
                    <a:pt x="163068" y="308698"/>
                  </a:lnTo>
                  <a:lnTo>
                    <a:pt x="163271" y="307428"/>
                  </a:lnTo>
                  <a:lnTo>
                    <a:pt x="164007" y="307428"/>
                  </a:lnTo>
                  <a:lnTo>
                    <a:pt x="164211" y="306158"/>
                  </a:lnTo>
                  <a:lnTo>
                    <a:pt x="162661" y="304888"/>
                  </a:lnTo>
                  <a:lnTo>
                    <a:pt x="161251" y="304888"/>
                  </a:lnTo>
                  <a:lnTo>
                    <a:pt x="160743" y="303618"/>
                  </a:lnTo>
                  <a:lnTo>
                    <a:pt x="159766" y="303618"/>
                  </a:lnTo>
                  <a:lnTo>
                    <a:pt x="159169" y="304888"/>
                  </a:lnTo>
                  <a:lnTo>
                    <a:pt x="158419" y="303618"/>
                  </a:lnTo>
                  <a:lnTo>
                    <a:pt x="158115" y="303618"/>
                  </a:lnTo>
                  <a:lnTo>
                    <a:pt x="158826" y="301078"/>
                  </a:lnTo>
                  <a:lnTo>
                    <a:pt x="158724" y="298538"/>
                  </a:lnTo>
                  <a:lnTo>
                    <a:pt x="157848" y="299808"/>
                  </a:lnTo>
                  <a:lnTo>
                    <a:pt x="157238" y="299808"/>
                  </a:lnTo>
                  <a:lnTo>
                    <a:pt x="158216" y="302348"/>
                  </a:lnTo>
                  <a:lnTo>
                    <a:pt x="157848" y="303618"/>
                  </a:lnTo>
                  <a:lnTo>
                    <a:pt x="156946" y="303618"/>
                  </a:lnTo>
                  <a:lnTo>
                    <a:pt x="156806" y="304888"/>
                  </a:lnTo>
                  <a:lnTo>
                    <a:pt x="157543" y="306158"/>
                  </a:lnTo>
                  <a:lnTo>
                    <a:pt x="157073" y="307428"/>
                  </a:lnTo>
                  <a:lnTo>
                    <a:pt x="156806" y="308698"/>
                  </a:lnTo>
                  <a:lnTo>
                    <a:pt x="156298" y="309968"/>
                  </a:lnTo>
                  <a:lnTo>
                    <a:pt x="155994" y="311238"/>
                  </a:lnTo>
                  <a:lnTo>
                    <a:pt x="153911" y="311238"/>
                  </a:lnTo>
                  <a:lnTo>
                    <a:pt x="153885" y="312508"/>
                  </a:lnTo>
                  <a:lnTo>
                    <a:pt x="155321" y="312508"/>
                  </a:lnTo>
                  <a:lnTo>
                    <a:pt x="156667" y="311238"/>
                  </a:lnTo>
                  <a:lnTo>
                    <a:pt x="157048" y="311238"/>
                  </a:lnTo>
                  <a:lnTo>
                    <a:pt x="157238" y="313778"/>
                  </a:lnTo>
                  <a:lnTo>
                    <a:pt x="158724" y="313778"/>
                  </a:lnTo>
                  <a:lnTo>
                    <a:pt x="158724" y="315048"/>
                  </a:lnTo>
                  <a:lnTo>
                    <a:pt x="157848" y="316318"/>
                  </a:lnTo>
                  <a:lnTo>
                    <a:pt x="158521" y="317588"/>
                  </a:lnTo>
                  <a:lnTo>
                    <a:pt x="158686" y="318858"/>
                  </a:lnTo>
                  <a:lnTo>
                    <a:pt x="163537" y="318858"/>
                  </a:lnTo>
                  <a:lnTo>
                    <a:pt x="163576" y="317588"/>
                  </a:lnTo>
                  <a:lnTo>
                    <a:pt x="163804" y="316318"/>
                  </a:lnTo>
                  <a:lnTo>
                    <a:pt x="163741" y="313778"/>
                  </a:lnTo>
                  <a:lnTo>
                    <a:pt x="165354" y="312508"/>
                  </a:lnTo>
                  <a:lnTo>
                    <a:pt x="166839" y="312508"/>
                  </a:lnTo>
                  <a:lnTo>
                    <a:pt x="167208" y="311238"/>
                  </a:lnTo>
                  <a:lnTo>
                    <a:pt x="167716" y="309968"/>
                  </a:lnTo>
                  <a:lnTo>
                    <a:pt x="168960" y="309968"/>
                  </a:lnTo>
                  <a:lnTo>
                    <a:pt x="169532" y="312508"/>
                  </a:lnTo>
                  <a:lnTo>
                    <a:pt x="170802" y="313778"/>
                  </a:lnTo>
                  <a:lnTo>
                    <a:pt x="172821" y="313778"/>
                  </a:lnTo>
                  <a:lnTo>
                    <a:pt x="173863" y="312508"/>
                  </a:lnTo>
                  <a:lnTo>
                    <a:pt x="178816" y="312508"/>
                  </a:lnTo>
                  <a:lnTo>
                    <a:pt x="179616" y="311238"/>
                  </a:lnTo>
                  <a:lnTo>
                    <a:pt x="180492" y="311238"/>
                  </a:lnTo>
                  <a:lnTo>
                    <a:pt x="180771" y="309968"/>
                  </a:lnTo>
                  <a:lnTo>
                    <a:pt x="181241" y="309968"/>
                  </a:lnTo>
                  <a:lnTo>
                    <a:pt x="180962" y="308698"/>
                  </a:lnTo>
                  <a:lnTo>
                    <a:pt x="180632" y="307428"/>
                  </a:lnTo>
                  <a:lnTo>
                    <a:pt x="180060" y="306158"/>
                  </a:lnTo>
                  <a:lnTo>
                    <a:pt x="178409" y="306158"/>
                  </a:lnTo>
                  <a:lnTo>
                    <a:pt x="176390" y="306158"/>
                  </a:lnTo>
                  <a:lnTo>
                    <a:pt x="174574" y="306158"/>
                  </a:lnTo>
                  <a:lnTo>
                    <a:pt x="173367" y="306158"/>
                  </a:lnTo>
                  <a:lnTo>
                    <a:pt x="173291" y="307428"/>
                  </a:lnTo>
                  <a:lnTo>
                    <a:pt x="172224" y="306158"/>
                  </a:lnTo>
                  <a:lnTo>
                    <a:pt x="172961" y="304888"/>
                  </a:lnTo>
                  <a:lnTo>
                    <a:pt x="173291" y="304888"/>
                  </a:lnTo>
                  <a:lnTo>
                    <a:pt x="174040" y="303618"/>
                  </a:lnTo>
                  <a:lnTo>
                    <a:pt x="172897" y="303618"/>
                  </a:lnTo>
                  <a:lnTo>
                    <a:pt x="172821" y="302348"/>
                  </a:lnTo>
                  <a:lnTo>
                    <a:pt x="172961" y="302348"/>
                  </a:lnTo>
                  <a:lnTo>
                    <a:pt x="173088" y="301078"/>
                  </a:lnTo>
                  <a:lnTo>
                    <a:pt x="173494" y="301078"/>
                  </a:lnTo>
                  <a:lnTo>
                    <a:pt x="173863" y="299808"/>
                  </a:lnTo>
                  <a:lnTo>
                    <a:pt x="174002" y="299808"/>
                  </a:lnTo>
                  <a:lnTo>
                    <a:pt x="173634" y="298538"/>
                  </a:lnTo>
                  <a:lnTo>
                    <a:pt x="173748" y="297218"/>
                  </a:lnTo>
                  <a:lnTo>
                    <a:pt x="174879" y="295998"/>
                  </a:lnTo>
                  <a:lnTo>
                    <a:pt x="175247" y="294728"/>
                  </a:lnTo>
                  <a:lnTo>
                    <a:pt x="175818" y="292188"/>
                  </a:lnTo>
                  <a:lnTo>
                    <a:pt x="176834" y="292188"/>
                  </a:lnTo>
                  <a:lnTo>
                    <a:pt x="177330" y="293458"/>
                  </a:lnTo>
                  <a:lnTo>
                    <a:pt x="177736" y="293458"/>
                  </a:lnTo>
                  <a:lnTo>
                    <a:pt x="178041" y="292188"/>
                  </a:lnTo>
                  <a:lnTo>
                    <a:pt x="178409" y="292188"/>
                  </a:lnTo>
                  <a:lnTo>
                    <a:pt x="178854" y="290918"/>
                  </a:lnTo>
                  <a:lnTo>
                    <a:pt x="179019" y="292188"/>
                  </a:lnTo>
                  <a:lnTo>
                    <a:pt x="179654" y="293458"/>
                  </a:lnTo>
                  <a:lnTo>
                    <a:pt x="180098" y="294728"/>
                  </a:lnTo>
                  <a:lnTo>
                    <a:pt x="180670" y="295998"/>
                  </a:lnTo>
                  <a:lnTo>
                    <a:pt x="183756" y="295998"/>
                  </a:lnTo>
                  <a:lnTo>
                    <a:pt x="184467" y="294728"/>
                  </a:lnTo>
                  <a:lnTo>
                    <a:pt x="187566" y="294728"/>
                  </a:lnTo>
                  <a:lnTo>
                    <a:pt x="186728" y="295998"/>
                  </a:lnTo>
                  <a:lnTo>
                    <a:pt x="186347" y="297268"/>
                  </a:lnTo>
                  <a:lnTo>
                    <a:pt x="187363" y="298538"/>
                  </a:lnTo>
                  <a:lnTo>
                    <a:pt x="187159" y="298538"/>
                  </a:lnTo>
                  <a:lnTo>
                    <a:pt x="186893" y="299808"/>
                  </a:lnTo>
                  <a:lnTo>
                    <a:pt x="185915" y="301078"/>
                  </a:lnTo>
                  <a:lnTo>
                    <a:pt x="186423" y="302348"/>
                  </a:lnTo>
                  <a:lnTo>
                    <a:pt x="187121" y="303618"/>
                  </a:lnTo>
                  <a:lnTo>
                    <a:pt x="186143" y="304888"/>
                  </a:lnTo>
                  <a:lnTo>
                    <a:pt x="185610" y="306158"/>
                  </a:lnTo>
                  <a:lnTo>
                    <a:pt x="185712" y="307428"/>
                  </a:lnTo>
                  <a:lnTo>
                    <a:pt x="185483" y="307428"/>
                  </a:lnTo>
                  <a:lnTo>
                    <a:pt x="187121" y="308698"/>
                  </a:lnTo>
                  <a:lnTo>
                    <a:pt x="186817" y="309968"/>
                  </a:lnTo>
                  <a:lnTo>
                    <a:pt x="187591" y="311238"/>
                  </a:lnTo>
                  <a:lnTo>
                    <a:pt x="187426" y="311238"/>
                  </a:lnTo>
                  <a:lnTo>
                    <a:pt x="186994" y="312508"/>
                  </a:lnTo>
                  <a:lnTo>
                    <a:pt x="187566" y="313778"/>
                  </a:lnTo>
                  <a:lnTo>
                    <a:pt x="188036" y="313778"/>
                  </a:lnTo>
                  <a:lnTo>
                    <a:pt x="187972" y="315048"/>
                  </a:lnTo>
                  <a:lnTo>
                    <a:pt x="189509" y="315048"/>
                  </a:lnTo>
                  <a:lnTo>
                    <a:pt x="190360" y="313778"/>
                  </a:lnTo>
                  <a:lnTo>
                    <a:pt x="190754" y="313778"/>
                  </a:lnTo>
                  <a:lnTo>
                    <a:pt x="191566" y="315048"/>
                  </a:lnTo>
                  <a:lnTo>
                    <a:pt x="192138" y="315048"/>
                  </a:lnTo>
                  <a:lnTo>
                    <a:pt x="192443" y="316318"/>
                  </a:lnTo>
                  <a:lnTo>
                    <a:pt x="193357" y="315048"/>
                  </a:lnTo>
                  <a:lnTo>
                    <a:pt x="193649" y="315048"/>
                  </a:lnTo>
                  <a:lnTo>
                    <a:pt x="193255" y="312508"/>
                  </a:lnTo>
                  <a:lnTo>
                    <a:pt x="192874" y="311238"/>
                  </a:lnTo>
                  <a:lnTo>
                    <a:pt x="193751" y="309968"/>
                  </a:lnTo>
                  <a:lnTo>
                    <a:pt x="193954" y="309968"/>
                  </a:lnTo>
                  <a:lnTo>
                    <a:pt x="193890" y="308698"/>
                  </a:lnTo>
                  <a:lnTo>
                    <a:pt x="192646" y="308698"/>
                  </a:lnTo>
                  <a:lnTo>
                    <a:pt x="192747" y="303618"/>
                  </a:lnTo>
                  <a:lnTo>
                    <a:pt x="192646" y="302348"/>
                  </a:lnTo>
                  <a:lnTo>
                    <a:pt x="192646" y="301078"/>
                  </a:lnTo>
                  <a:lnTo>
                    <a:pt x="191770" y="301078"/>
                  </a:lnTo>
                  <a:lnTo>
                    <a:pt x="191058" y="299808"/>
                  </a:lnTo>
                  <a:lnTo>
                    <a:pt x="187528" y="299808"/>
                  </a:lnTo>
                  <a:lnTo>
                    <a:pt x="188366" y="298538"/>
                  </a:lnTo>
                  <a:lnTo>
                    <a:pt x="189318" y="297268"/>
                  </a:lnTo>
                  <a:lnTo>
                    <a:pt x="188201" y="295998"/>
                  </a:lnTo>
                  <a:lnTo>
                    <a:pt x="188836" y="294728"/>
                  </a:lnTo>
                  <a:lnTo>
                    <a:pt x="189445" y="293458"/>
                  </a:lnTo>
                  <a:lnTo>
                    <a:pt x="190220" y="293458"/>
                  </a:lnTo>
                  <a:lnTo>
                    <a:pt x="190461" y="292188"/>
                  </a:lnTo>
                  <a:lnTo>
                    <a:pt x="193357" y="292188"/>
                  </a:lnTo>
                  <a:lnTo>
                    <a:pt x="193484" y="290918"/>
                  </a:lnTo>
                  <a:lnTo>
                    <a:pt x="195503" y="290918"/>
                  </a:lnTo>
                  <a:lnTo>
                    <a:pt x="195770" y="292188"/>
                  </a:lnTo>
                  <a:lnTo>
                    <a:pt x="195910" y="292188"/>
                  </a:lnTo>
                  <a:lnTo>
                    <a:pt x="196240" y="293458"/>
                  </a:lnTo>
                  <a:lnTo>
                    <a:pt x="196621" y="294728"/>
                  </a:lnTo>
                  <a:lnTo>
                    <a:pt x="196684" y="295998"/>
                  </a:lnTo>
                  <a:lnTo>
                    <a:pt x="198462" y="297268"/>
                  </a:lnTo>
                  <a:lnTo>
                    <a:pt x="199275" y="298538"/>
                  </a:lnTo>
                  <a:lnTo>
                    <a:pt x="200113" y="298538"/>
                  </a:lnTo>
                  <a:lnTo>
                    <a:pt x="199313" y="299808"/>
                  </a:lnTo>
                  <a:lnTo>
                    <a:pt x="200355" y="301078"/>
                  </a:lnTo>
                  <a:lnTo>
                    <a:pt x="200279" y="302348"/>
                  </a:lnTo>
                  <a:lnTo>
                    <a:pt x="199644" y="303618"/>
                  </a:lnTo>
                  <a:lnTo>
                    <a:pt x="199034" y="303618"/>
                  </a:lnTo>
                  <a:lnTo>
                    <a:pt x="198602" y="304888"/>
                  </a:lnTo>
                  <a:lnTo>
                    <a:pt x="196583" y="304888"/>
                  </a:lnTo>
                  <a:lnTo>
                    <a:pt x="196583" y="307428"/>
                  </a:lnTo>
                  <a:lnTo>
                    <a:pt x="197662" y="307428"/>
                  </a:lnTo>
                  <a:lnTo>
                    <a:pt x="197993" y="308698"/>
                  </a:lnTo>
                  <a:lnTo>
                    <a:pt x="198234" y="308698"/>
                  </a:lnTo>
                  <a:lnTo>
                    <a:pt x="198640" y="311238"/>
                  </a:lnTo>
                  <a:lnTo>
                    <a:pt x="199504" y="311238"/>
                  </a:lnTo>
                  <a:lnTo>
                    <a:pt x="201256" y="312508"/>
                  </a:lnTo>
                  <a:lnTo>
                    <a:pt x="202234" y="312508"/>
                  </a:lnTo>
                  <a:lnTo>
                    <a:pt x="202946" y="311238"/>
                  </a:lnTo>
                  <a:lnTo>
                    <a:pt x="203581" y="312508"/>
                  </a:lnTo>
                  <a:lnTo>
                    <a:pt x="203720" y="313778"/>
                  </a:lnTo>
                  <a:lnTo>
                    <a:pt x="203987" y="313778"/>
                  </a:lnTo>
                  <a:lnTo>
                    <a:pt x="204089" y="315048"/>
                  </a:lnTo>
                  <a:lnTo>
                    <a:pt x="203377" y="316318"/>
                  </a:lnTo>
                  <a:lnTo>
                    <a:pt x="203339" y="317588"/>
                  </a:lnTo>
                  <a:lnTo>
                    <a:pt x="203644" y="317588"/>
                  </a:lnTo>
                  <a:lnTo>
                    <a:pt x="204152" y="318858"/>
                  </a:lnTo>
                  <a:lnTo>
                    <a:pt x="204584" y="320128"/>
                  </a:lnTo>
                  <a:lnTo>
                    <a:pt x="203847" y="321398"/>
                  </a:lnTo>
                  <a:lnTo>
                    <a:pt x="203644" y="321398"/>
                  </a:lnTo>
                  <a:lnTo>
                    <a:pt x="203644" y="322668"/>
                  </a:lnTo>
                  <a:lnTo>
                    <a:pt x="203250" y="323938"/>
                  </a:lnTo>
                  <a:lnTo>
                    <a:pt x="203720" y="325208"/>
                  </a:lnTo>
                  <a:lnTo>
                    <a:pt x="203885" y="323938"/>
                  </a:lnTo>
                  <a:lnTo>
                    <a:pt x="204190" y="323938"/>
                  </a:lnTo>
                  <a:lnTo>
                    <a:pt x="204355" y="322668"/>
                  </a:lnTo>
                  <a:lnTo>
                    <a:pt x="204495" y="323938"/>
                  </a:lnTo>
                  <a:lnTo>
                    <a:pt x="204762" y="323938"/>
                  </a:lnTo>
                  <a:lnTo>
                    <a:pt x="204787" y="325208"/>
                  </a:lnTo>
                  <a:lnTo>
                    <a:pt x="204927" y="325208"/>
                  </a:lnTo>
                  <a:lnTo>
                    <a:pt x="205130" y="326478"/>
                  </a:lnTo>
                  <a:lnTo>
                    <a:pt x="204520" y="327748"/>
                  </a:lnTo>
                  <a:lnTo>
                    <a:pt x="205257" y="329018"/>
                  </a:lnTo>
                  <a:lnTo>
                    <a:pt x="205905" y="331558"/>
                  </a:lnTo>
                  <a:lnTo>
                    <a:pt x="209232" y="331558"/>
                  </a:lnTo>
                  <a:lnTo>
                    <a:pt x="209575" y="332828"/>
                  </a:lnTo>
                  <a:lnTo>
                    <a:pt x="208432" y="334098"/>
                  </a:lnTo>
                  <a:lnTo>
                    <a:pt x="208597" y="335368"/>
                  </a:lnTo>
                  <a:lnTo>
                    <a:pt x="209397" y="335368"/>
                  </a:lnTo>
                  <a:lnTo>
                    <a:pt x="209334" y="336638"/>
                  </a:lnTo>
                  <a:lnTo>
                    <a:pt x="209169" y="337908"/>
                  </a:lnTo>
                  <a:lnTo>
                    <a:pt x="210172" y="337908"/>
                  </a:lnTo>
                  <a:lnTo>
                    <a:pt x="210578" y="336638"/>
                  </a:lnTo>
                  <a:lnTo>
                    <a:pt x="210451" y="335368"/>
                  </a:lnTo>
                  <a:lnTo>
                    <a:pt x="209842" y="334098"/>
                  </a:lnTo>
                  <a:lnTo>
                    <a:pt x="210045" y="334098"/>
                  </a:lnTo>
                  <a:lnTo>
                    <a:pt x="210642" y="332828"/>
                  </a:lnTo>
                  <a:lnTo>
                    <a:pt x="210820" y="331558"/>
                  </a:lnTo>
                  <a:close/>
                </a:path>
                <a:path w="224154" h="400050">
                  <a:moveTo>
                    <a:pt x="211912" y="337908"/>
                  </a:moveTo>
                  <a:lnTo>
                    <a:pt x="211759" y="336638"/>
                  </a:lnTo>
                  <a:lnTo>
                    <a:pt x="210921" y="337908"/>
                  </a:lnTo>
                  <a:lnTo>
                    <a:pt x="211912" y="337908"/>
                  </a:lnTo>
                  <a:close/>
                </a:path>
                <a:path w="224154" h="400050">
                  <a:moveTo>
                    <a:pt x="212064" y="377228"/>
                  </a:moveTo>
                  <a:lnTo>
                    <a:pt x="212026" y="376428"/>
                  </a:lnTo>
                  <a:lnTo>
                    <a:pt x="211658" y="376313"/>
                  </a:lnTo>
                  <a:lnTo>
                    <a:pt x="210959" y="377710"/>
                  </a:lnTo>
                  <a:lnTo>
                    <a:pt x="210616" y="378358"/>
                  </a:lnTo>
                  <a:lnTo>
                    <a:pt x="210451" y="378358"/>
                  </a:lnTo>
                  <a:lnTo>
                    <a:pt x="210375" y="378117"/>
                  </a:lnTo>
                  <a:lnTo>
                    <a:pt x="210273" y="377672"/>
                  </a:lnTo>
                  <a:lnTo>
                    <a:pt x="211124" y="376758"/>
                  </a:lnTo>
                  <a:lnTo>
                    <a:pt x="211188" y="376593"/>
                  </a:lnTo>
                  <a:lnTo>
                    <a:pt x="211416" y="376072"/>
                  </a:lnTo>
                  <a:lnTo>
                    <a:pt x="210108" y="375234"/>
                  </a:lnTo>
                  <a:lnTo>
                    <a:pt x="210045" y="374954"/>
                  </a:lnTo>
                  <a:lnTo>
                    <a:pt x="210007" y="374751"/>
                  </a:lnTo>
                  <a:lnTo>
                    <a:pt x="209804" y="374396"/>
                  </a:lnTo>
                  <a:lnTo>
                    <a:pt x="208622" y="374954"/>
                  </a:lnTo>
                  <a:lnTo>
                    <a:pt x="208711" y="374586"/>
                  </a:lnTo>
                  <a:lnTo>
                    <a:pt x="208724" y="373951"/>
                  </a:lnTo>
                  <a:lnTo>
                    <a:pt x="209740" y="372986"/>
                  </a:lnTo>
                  <a:lnTo>
                    <a:pt x="209842" y="372389"/>
                  </a:lnTo>
                  <a:lnTo>
                    <a:pt x="209931" y="371157"/>
                  </a:lnTo>
                  <a:lnTo>
                    <a:pt x="209842" y="370306"/>
                  </a:lnTo>
                  <a:lnTo>
                    <a:pt x="209626" y="369912"/>
                  </a:lnTo>
                  <a:lnTo>
                    <a:pt x="209372" y="369671"/>
                  </a:lnTo>
                  <a:lnTo>
                    <a:pt x="209169" y="369671"/>
                  </a:lnTo>
                  <a:lnTo>
                    <a:pt x="209003" y="369709"/>
                  </a:lnTo>
                  <a:lnTo>
                    <a:pt x="208699" y="370116"/>
                  </a:lnTo>
                  <a:lnTo>
                    <a:pt x="208356" y="370433"/>
                  </a:lnTo>
                  <a:lnTo>
                    <a:pt x="207784" y="371157"/>
                  </a:lnTo>
                  <a:lnTo>
                    <a:pt x="207556" y="371030"/>
                  </a:lnTo>
                  <a:lnTo>
                    <a:pt x="207657" y="370027"/>
                  </a:lnTo>
                  <a:lnTo>
                    <a:pt x="207695" y="369874"/>
                  </a:lnTo>
                  <a:lnTo>
                    <a:pt x="207924" y="368871"/>
                  </a:lnTo>
                  <a:lnTo>
                    <a:pt x="207518" y="369189"/>
                  </a:lnTo>
                  <a:lnTo>
                    <a:pt x="207276" y="369430"/>
                  </a:lnTo>
                  <a:lnTo>
                    <a:pt x="207010" y="369633"/>
                  </a:lnTo>
                  <a:lnTo>
                    <a:pt x="206806" y="369874"/>
                  </a:lnTo>
                  <a:lnTo>
                    <a:pt x="206705" y="369430"/>
                  </a:lnTo>
                  <a:lnTo>
                    <a:pt x="206654" y="369150"/>
                  </a:lnTo>
                  <a:lnTo>
                    <a:pt x="206375" y="368668"/>
                  </a:lnTo>
                  <a:lnTo>
                    <a:pt x="206171" y="368388"/>
                  </a:lnTo>
                  <a:lnTo>
                    <a:pt x="205930" y="368274"/>
                  </a:lnTo>
                  <a:lnTo>
                    <a:pt x="205701" y="368185"/>
                  </a:lnTo>
                  <a:lnTo>
                    <a:pt x="205359" y="368274"/>
                  </a:lnTo>
                  <a:lnTo>
                    <a:pt x="204965" y="368312"/>
                  </a:lnTo>
                  <a:lnTo>
                    <a:pt x="205701" y="369557"/>
                  </a:lnTo>
                  <a:lnTo>
                    <a:pt x="205765" y="370116"/>
                  </a:lnTo>
                  <a:lnTo>
                    <a:pt x="205359" y="371233"/>
                  </a:lnTo>
                  <a:lnTo>
                    <a:pt x="204724" y="372706"/>
                  </a:lnTo>
                  <a:lnTo>
                    <a:pt x="204889" y="372592"/>
                  </a:lnTo>
                  <a:lnTo>
                    <a:pt x="205092" y="372389"/>
                  </a:lnTo>
                  <a:lnTo>
                    <a:pt x="205536" y="372465"/>
                  </a:lnTo>
                  <a:lnTo>
                    <a:pt x="205841" y="372592"/>
                  </a:lnTo>
                  <a:lnTo>
                    <a:pt x="206070" y="372986"/>
                  </a:lnTo>
                  <a:lnTo>
                    <a:pt x="206273" y="373392"/>
                  </a:lnTo>
                  <a:lnTo>
                    <a:pt x="206451" y="374954"/>
                  </a:lnTo>
                  <a:lnTo>
                    <a:pt x="206336" y="375386"/>
                  </a:lnTo>
                  <a:lnTo>
                    <a:pt x="206171" y="375831"/>
                  </a:lnTo>
                  <a:lnTo>
                    <a:pt x="205765" y="376669"/>
                  </a:lnTo>
                  <a:lnTo>
                    <a:pt x="206209" y="376593"/>
                  </a:lnTo>
                  <a:lnTo>
                    <a:pt x="206603" y="376593"/>
                  </a:lnTo>
                  <a:lnTo>
                    <a:pt x="207149" y="376631"/>
                  </a:lnTo>
                  <a:lnTo>
                    <a:pt x="206133" y="379349"/>
                  </a:lnTo>
                  <a:lnTo>
                    <a:pt x="206209" y="379869"/>
                  </a:lnTo>
                  <a:lnTo>
                    <a:pt x="207086" y="379717"/>
                  </a:lnTo>
                  <a:lnTo>
                    <a:pt x="206883" y="381355"/>
                  </a:lnTo>
                  <a:lnTo>
                    <a:pt x="208495" y="381711"/>
                  </a:lnTo>
                  <a:lnTo>
                    <a:pt x="209943" y="380631"/>
                  </a:lnTo>
                  <a:lnTo>
                    <a:pt x="209842" y="381038"/>
                  </a:lnTo>
                  <a:lnTo>
                    <a:pt x="209778" y="381711"/>
                  </a:lnTo>
                  <a:lnTo>
                    <a:pt x="210718" y="382117"/>
                  </a:lnTo>
                  <a:lnTo>
                    <a:pt x="211251" y="382397"/>
                  </a:lnTo>
                  <a:lnTo>
                    <a:pt x="211924" y="382028"/>
                  </a:lnTo>
                  <a:lnTo>
                    <a:pt x="212001" y="381355"/>
                  </a:lnTo>
                  <a:lnTo>
                    <a:pt x="211607" y="380631"/>
                  </a:lnTo>
                  <a:lnTo>
                    <a:pt x="211137" y="379717"/>
                  </a:lnTo>
                  <a:lnTo>
                    <a:pt x="211023" y="379476"/>
                  </a:lnTo>
                  <a:lnTo>
                    <a:pt x="210743" y="378434"/>
                  </a:lnTo>
                  <a:lnTo>
                    <a:pt x="211861" y="377393"/>
                  </a:lnTo>
                  <a:lnTo>
                    <a:pt x="212064" y="377228"/>
                  </a:lnTo>
                  <a:close/>
                </a:path>
                <a:path w="224154" h="400050">
                  <a:moveTo>
                    <a:pt x="218122" y="365848"/>
                  </a:moveTo>
                  <a:lnTo>
                    <a:pt x="217576" y="363308"/>
                  </a:lnTo>
                  <a:lnTo>
                    <a:pt x="216408" y="358228"/>
                  </a:lnTo>
                  <a:lnTo>
                    <a:pt x="215900" y="355688"/>
                  </a:lnTo>
                  <a:lnTo>
                    <a:pt x="215455" y="354418"/>
                  </a:lnTo>
                  <a:lnTo>
                    <a:pt x="214985" y="351878"/>
                  </a:lnTo>
                  <a:lnTo>
                    <a:pt x="214858" y="351878"/>
                  </a:lnTo>
                  <a:lnTo>
                    <a:pt x="214579" y="350608"/>
                  </a:lnTo>
                  <a:lnTo>
                    <a:pt x="214185" y="350608"/>
                  </a:lnTo>
                  <a:lnTo>
                    <a:pt x="214477" y="346798"/>
                  </a:lnTo>
                  <a:lnTo>
                    <a:pt x="213131" y="344258"/>
                  </a:lnTo>
                  <a:lnTo>
                    <a:pt x="212661" y="341718"/>
                  </a:lnTo>
                  <a:lnTo>
                    <a:pt x="212471" y="340448"/>
                  </a:lnTo>
                  <a:lnTo>
                    <a:pt x="212064" y="339178"/>
                  </a:lnTo>
                  <a:lnTo>
                    <a:pt x="208432" y="339178"/>
                  </a:lnTo>
                  <a:lnTo>
                    <a:pt x="207987" y="339178"/>
                  </a:lnTo>
                  <a:lnTo>
                    <a:pt x="206514" y="339178"/>
                  </a:lnTo>
                  <a:lnTo>
                    <a:pt x="205765" y="340448"/>
                  </a:lnTo>
                  <a:lnTo>
                    <a:pt x="206984" y="340448"/>
                  </a:lnTo>
                  <a:lnTo>
                    <a:pt x="207213" y="341718"/>
                  </a:lnTo>
                  <a:lnTo>
                    <a:pt x="207581" y="342988"/>
                  </a:lnTo>
                  <a:lnTo>
                    <a:pt x="207784" y="342988"/>
                  </a:lnTo>
                  <a:lnTo>
                    <a:pt x="208495" y="345528"/>
                  </a:lnTo>
                  <a:lnTo>
                    <a:pt x="212661" y="345528"/>
                  </a:lnTo>
                  <a:lnTo>
                    <a:pt x="213575" y="348068"/>
                  </a:lnTo>
                  <a:lnTo>
                    <a:pt x="213677" y="349338"/>
                  </a:lnTo>
                  <a:lnTo>
                    <a:pt x="212598" y="350608"/>
                  </a:lnTo>
                  <a:lnTo>
                    <a:pt x="213436" y="351878"/>
                  </a:lnTo>
                  <a:lnTo>
                    <a:pt x="213639" y="353148"/>
                  </a:lnTo>
                  <a:lnTo>
                    <a:pt x="213614" y="355688"/>
                  </a:lnTo>
                  <a:lnTo>
                    <a:pt x="213741" y="355688"/>
                  </a:lnTo>
                  <a:lnTo>
                    <a:pt x="213372" y="356958"/>
                  </a:lnTo>
                  <a:lnTo>
                    <a:pt x="212966" y="356958"/>
                  </a:lnTo>
                  <a:lnTo>
                    <a:pt x="212534" y="358228"/>
                  </a:lnTo>
                  <a:lnTo>
                    <a:pt x="214388" y="358228"/>
                  </a:lnTo>
                  <a:lnTo>
                    <a:pt x="215087" y="359498"/>
                  </a:lnTo>
                  <a:lnTo>
                    <a:pt x="214782" y="360768"/>
                  </a:lnTo>
                  <a:lnTo>
                    <a:pt x="214452" y="362038"/>
                  </a:lnTo>
                  <a:lnTo>
                    <a:pt x="215087" y="363308"/>
                  </a:lnTo>
                  <a:lnTo>
                    <a:pt x="216166" y="364578"/>
                  </a:lnTo>
                  <a:lnTo>
                    <a:pt x="217106" y="365848"/>
                  </a:lnTo>
                  <a:lnTo>
                    <a:pt x="218122" y="365848"/>
                  </a:lnTo>
                  <a:close/>
                </a:path>
                <a:path w="224154" h="400050">
                  <a:moveTo>
                    <a:pt x="220243" y="392074"/>
                  </a:moveTo>
                  <a:lnTo>
                    <a:pt x="217716" y="390994"/>
                  </a:lnTo>
                  <a:lnTo>
                    <a:pt x="217982" y="389877"/>
                  </a:lnTo>
                  <a:lnTo>
                    <a:pt x="218186" y="389191"/>
                  </a:lnTo>
                  <a:lnTo>
                    <a:pt x="217919" y="389115"/>
                  </a:lnTo>
                  <a:lnTo>
                    <a:pt x="217512" y="389712"/>
                  </a:lnTo>
                  <a:lnTo>
                    <a:pt x="217043" y="390232"/>
                  </a:lnTo>
                  <a:lnTo>
                    <a:pt x="216700" y="390359"/>
                  </a:lnTo>
                  <a:lnTo>
                    <a:pt x="216408" y="390512"/>
                  </a:lnTo>
                  <a:lnTo>
                    <a:pt x="216306" y="390194"/>
                  </a:lnTo>
                  <a:lnTo>
                    <a:pt x="216103" y="389801"/>
                  </a:lnTo>
                  <a:lnTo>
                    <a:pt x="216230" y="389559"/>
                  </a:lnTo>
                  <a:lnTo>
                    <a:pt x="216496" y="388912"/>
                  </a:lnTo>
                  <a:lnTo>
                    <a:pt x="217004" y="388353"/>
                  </a:lnTo>
                  <a:lnTo>
                    <a:pt x="217373" y="387832"/>
                  </a:lnTo>
                  <a:lnTo>
                    <a:pt x="216369" y="386791"/>
                  </a:lnTo>
                  <a:lnTo>
                    <a:pt x="216065" y="386791"/>
                  </a:lnTo>
                  <a:lnTo>
                    <a:pt x="214960" y="387921"/>
                  </a:lnTo>
                  <a:lnTo>
                    <a:pt x="214452" y="388353"/>
                  </a:lnTo>
                  <a:lnTo>
                    <a:pt x="214007" y="389001"/>
                  </a:lnTo>
                  <a:lnTo>
                    <a:pt x="213537" y="387921"/>
                  </a:lnTo>
                  <a:lnTo>
                    <a:pt x="212559" y="388670"/>
                  </a:lnTo>
                  <a:lnTo>
                    <a:pt x="212598" y="390194"/>
                  </a:lnTo>
                  <a:lnTo>
                    <a:pt x="211124" y="390677"/>
                  </a:lnTo>
                  <a:lnTo>
                    <a:pt x="211188" y="389674"/>
                  </a:lnTo>
                  <a:lnTo>
                    <a:pt x="211251" y="389039"/>
                  </a:lnTo>
                  <a:lnTo>
                    <a:pt x="209740" y="391071"/>
                  </a:lnTo>
                  <a:lnTo>
                    <a:pt x="209372" y="390880"/>
                  </a:lnTo>
                  <a:lnTo>
                    <a:pt x="209575" y="390194"/>
                  </a:lnTo>
                  <a:lnTo>
                    <a:pt x="210007" y="388874"/>
                  </a:lnTo>
                  <a:lnTo>
                    <a:pt x="207416" y="390436"/>
                  </a:lnTo>
                  <a:lnTo>
                    <a:pt x="206679" y="390918"/>
                  </a:lnTo>
                  <a:lnTo>
                    <a:pt x="206679" y="391553"/>
                  </a:lnTo>
                  <a:lnTo>
                    <a:pt x="207086" y="392201"/>
                  </a:lnTo>
                  <a:lnTo>
                    <a:pt x="208559" y="391680"/>
                  </a:lnTo>
                  <a:lnTo>
                    <a:pt x="208597" y="391960"/>
                  </a:lnTo>
                  <a:lnTo>
                    <a:pt x="207949" y="393192"/>
                  </a:lnTo>
                  <a:lnTo>
                    <a:pt x="208127" y="394157"/>
                  </a:lnTo>
                  <a:lnTo>
                    <a:pt x="208927" y="396036"/>
                  </a:lnTo>
                  <a:lnTo>
                    <a:pt x="209334" y="396316"/>
                  </a:lnTo>
                  <a:lnTo>
                    <a:pt x="211124" y="395516"/>
                  </a:lnTo>
                  <a:lnTo>
                    <a:pt x="212267" y="394919"/>
                  </a:lnTo>
                  <a:lnTo>
                    <a:pt x="213537" y="394322"/>
                  </a:lnTo>
                  <a:lnTo>
                    <a:pt x="213639" y="394474"/>
                  </a:lnTo>
                  <a:lnTo>
                    <a:pt x="213779" y="394601"/>
                  </a:lnTo>
                  <a:lnTo>
                    <a:pt x="214007" y="394881"/>
                  </a:lnTo>
                  <a:lnTo>
                    <a:pt x="213944" y="394322"/>
                  </a:lnTo>
                  <a:lnTo>
                    <a:pt x="213842" y="393915"/>
                  </a:lnTo>
                  <a:lnTo>
                    <a:pt x="213842" y="393712"/>
                  </a:lnTo>
                  <a:lnTo>
                    <a:pt x="215150" y="393877"/>
                  </a:lnTo>
                  <a:lnTo>
                    <a:pt x="215658" y="393915"/>
                  </a:lnTo>
                  <a:lnTo>
                    <a:pt x="216103" y="394512"/>
                  </a:lnTo>
                  <a:lnTo>
                    <a:pt x="216306" y="394843"/>
                  </a:lnTo>
                  <a:lnTo>
                    <a:pt x="216573" y="394563"/>
                  </a:lnTo>
                  <a:lnTo>
                    <a:pt x="216877" y="394322"/>
                  </a:lnTo>
                  <a:lnTo>
                    <a:pt x="217512" y="393357"/>
                  </a:lnTo>
                  <a:lnTo>
                    <a:pt x="218084" y="392912"/>
                  </a:lnTo>
                  <a:lnTo>
                    <a:pt x="219532" y="393039"/>
                  </a:lnTo>
                  <a:lnTo>
                    <a:pt x="220040" y="392912"/>
                  </a:lnTo>
                  <a:lnTo>
                    <a:pt x="220243" y="392074"/>
                  </a:lnTo>
                  <a:close/>
                </a:path>
                <a:path w="224154" h="400050">
                  <a:moveTo>
                    <a:pt x="221018" y="378269"/>
                  </a:moveTo>
                  <a:lnTo>
                    <a:pt x="220002" y="373837"/>
                  </a:lnTo>
                  <a:lnTo>
                    <a:pt x="218389" y="366306"/>
                  </a:lnTo>
                  <a:lnTo>
                    <a:pt x="217779" y="367144"/>
                  </a:lnTo>
                  <a:lnTo>
                    <a:pt x="217843" y="367792"/>
                  </a:lnTo>
                  <a:lnTo>
                    <a:pt x="219227" y="370547"/>
                  </a:lnTo>
                  <a:lnTo>
                    <a:pt x="218452" y="371906"/>
                  </a:lnTo>
                  <a:lnTo>
                    <a:pt x="215861" y="372516"/>
                  </a:lnTo>
                  <a:lnTo>
                    <a:pt x="215595" y="372986"/>
                  </a:lnTo>
                  <a:lnTo>
                    <a:pt x="215252" y="373316"/>
                  </a:lnTo>
                  <a:lnTo>
                    <a:pt x="216674" y="374065"/>
                  </a:lnTo>
                  <a:lnTo>
                    <a:pt x="217411" y="374586"/>
                  </a:lnTo>
                  <a:lnTo>
                    <a:pt x="217411" y="374992"/>
                  </a:lnTo>
                  <a:lnTo>
                    <a:pt x="217678" y="376110"/>
                  </a:lnTo>
                  <a:lnTo>
                    <a:pt x="217716" y="377075"/>
                  </a:lnTo>
                  <a:lnTo>
                    <a:pt x="218592" y="378434"/>
                  </a:lnTo>
                  <a:lnTo>
                    <a:pt x="219392" y="378752"/>
                  </a:lnTo>
                  <a:lnTo>
                    <a:pt x="220002" y="379234"/>
                  </a:lnTo>
                  <a:lnTo>
                    <a:pt x="220840" y="378790"/>
                  </a:lnTo>
                  <a:lnTo>
                    <a:pt x="221018" y="378269"/>
                  </a:lnTo>
                  <a:close/>
                </a:path>
                <a:path w="224154" h="400050">
                  <a:moveTo>
                    <a:pt x="223697" y="390398"/>
                  </a:moveTo>
                  <a:lnTo>
                    <a:pt x="223164" y="388150"/>
                  </a:lnTo>
                  <a:lnTo>
                    <a:pt x="222732" y="385953"/>
                  </a:lnTo>
                  <a:lnTo>
                    <a:pt x="222224" y="383717"/>
                  </a:lnTo>
                  <a:lnTo>
                    <a:pt x="222161" y="383552"/>
                  </a:lnTo>
                  <a:lnTo>
                    <a:pt x="222059" y="383400"/>
                  </a:lnTo>
                  <a:lnTo>
                    <a:pt x="221754" y="383273"/>
                  </a:lnTo>
                  <a:lnTo>
                    <a:pt x="221856" y="384149"/>
                  </a:lnTo>
                  <a:lnTo>
                    <a:pt x="222021" y="385038"/>
                  </a:lnTo>
                  <a:lnTo>
                    <a:pt x="222059" y="385914"/>
                  </a:lnTo>
                  <a:lnTo>
                    <a:pt x="222123" y="386994"/>
                  </a:lnTo>
                  <a:lnTo>
                    <a:pt x="222224" y="388073"/>
                  </a:lnTo>
                  <a:lnTo>
                    <a:pt x="222224" y="389153"/>
                  </a:lnTo>
                  <a:lnTo>
                    <a:pt x="222161" y="389674"/>
                  </a:lnTo>
                  <a:lnTo>
                    <a:pt x="221919" y="390042"/>
                  </a:lnTo>
                  <a:lnTo>
                    <a:pt x="221081" y="389801"/>
                  </a:lnTo>
                  <a:lnTo>
                    <a:pt x="220637" y="389953"/>
                  </a:lnTo>
                  <a:lnTo>
                    <a:pt x="220637" y="390271"/>
                  </a:lnTo>
                  <a:lnTo>
                    <a:pt x="220675" y="390601"/>
                  </a:lnTo>
                  <a:lnTo>
                    <a:pt x="220840" y="390791"/>
                  </a:lnTo>
                  <a:lnTo>
                    <a:pt x="221043" y="390994"/>
                  </a:lnTo>
                  <a:lnTo>
                    <a:pt x="221716" y="391274"/>
                  </a:lnTo>
                  <a:lnTo>
                    <a:pt x="223024" y="391680"/>
                  </a:lnTo>
                  <a:lnTo>
                    <a:pt x="223266" y="391998"/>
                  </a:lnTo>
                  <a:lnTo>
                    <a:pt x="223266" y="393395"/>
                  </a:lnTo>
                  <a:lnTo>
                    <a:pt x="223697" y="390398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59892" y="4683722"/>
              <a:ext cx="181610" cy="389255"/>
            </a:xfrm>
            <a:custGeom>
              <a:avLst/>
              <a:gdLst/>
              <a:ahLst/>
              <a:cxnLst/>
              <a:rect l="l" t="t" r="r" b="b"/>
              <a:pathLst>
                <a:path w="181609" h="389254">
                  <a:moveTo>
                    <a:pt x="1511" y="269176"/>
                  </a:moveTo>
                  <a:lnTo>
                    <a:pt x="1384" y="268579"/>
                  </a:lnTo>
                  <a:lnTo>
                    <a:pt x="1308" y="268058"/>
                  </a:lnTo>
                  <a:lnTo>
                    <a:pt x="1308" y="266293"/>
                  </a:lnTo>
                  <a:lnTo>
                    <a:pt x="609" y="266141"/>
                  </a:lnTo>
                  <a:lnTo>
                    <a:pt x="406" y="266293"/>
                  </a:lnTo>
                  <a:lnTo>
                    <a:pt x="469" y="267855"/>
                  </a:lnTo>
                  <a:lnTo>
                    <a:pt x="241" y="268744"/>
                  </a:lnTo>
                  <a:lnTo>
                    <a:pt x="101" y="269621"/>
                  </a:lnTo>
                  <a:lnTo>
                    <a:pt x="63" y="269938"/>
                  </a:lnTo>
                  <a:lnTo>
                    <a:pt x="0" y="270294"/>
                  </a:lnTo>
                  <a:lnTo>
                    <a:pt x="101" y="270624"/>
                  </a:lnTo>
                  <a:lnTo>
                    <a:pt x="774" y="270865"/>
                  </a:lnTo>
                  <a:lnTo>
                    <a:pt x="914" y="270700"/>
                  </a:lnTo>
                  <a:lnTo>
                    <a:pt x="1219" y="270497"/>
                  </a:lnTo>
                  <a:lnTo>
                    <a:pt x="1485" y="270103"/>
                  </a:lnTo>
                  <a:lnTo>
                    <a:pt x="1485" y="269735"/>
                  </a:lnTo>
                  <a:lnTo>
                    <a:pt x="1511" y="269176"/>
                  </a:lnTo>
                  <a:close/>
                </a:path>
                <a:path w="181609" h="389254">
                  <a:moveTo>
                    <a:pt x="12623" y="6934"/>
                  </a:moveTo>
                  <a:lnTo>
                    <a:pt x="11976" y="6362"/>
                  </a:lnTo>
                  <a:lnTo>
                    <a:pt x="11480" y="5969"/>
                  </a:lnTo>
                  <a:lnTo>
                    <a:pt x="10769" y="5359"/>
                  </a:lnTo>
                  <a:lnTo>
                    <a:pt x="10604" y="6959"/>
                  </a:lnTo>
                  <a:lnTo>
                    <a:pt x="10972" y="7200"/>
                  </a:lnTo>
                  <a:lnTo>
                    <a:pt x="12623" y="6934"/>
                  </a:lnTo>
                  <a:close/>
                </a:path>
                <a:path w="181609" h="389254">
                  <a:moveTo>
                    <a:pt x="13703" y="800"/>
                  </a:moveTo>
                  <a:lnTo>
                    <a:pt x="13627" y="660"/>
                  </a:lnTo>
                  <a:lnTo>
                    <a:pt x="13601" y="393"/>
                  </a:lnTo>
                  <a:lnTo>
                    <a:pt x="13296" y="190"/>
                  </a:lnTo>
                  <a:lnTo>
                    <a:pt x="13093" y="0"/>
                  </a:lnTo>
                  <a:lnTo>
                    <a:pt x="12928" y="190"/>
                  </a:lnTo>
                  <a:lnTo>
                    <a:pt x="12585" y="393"/>
                  </a:lnTo>
                  <a:lnTo>
                    <a:pt x="12547" y="660"/>
                  </a:lnTo>
                  <a:lnTo>
                    <a:pt x="12547" y="800"/>
                  </a:lnTo>
                  <a:lnTo>
                    <a:pt x="12827" y="1066"/>
                  </a:lnTo>
                  <a:lnTo>
                    <a:pt x="13157" y="1460"/>
                  </a:lnTo>
                  <a:lnTo>
                    <a:pt x="13398" y="1066"/>
                  </a:lnTo>
                  <a:lnTo>
                    <a:pt x="13703" y="800"/>
                  </a:lnTo>
                  <a:close/>
                </a:path>
                <a:path w="181609" h="389254">
                  <a:moveTo>
                    <a:pt x="14744" y="343839"/>
                  </a:moveTo>
                  <a:lnTo>
                    <a:pt x="13995" y="342646"/>
                  </a:lnTo>
                  <a:lnTo>
                    <a:pt x="13093" y="342519"/>
                  </a:lnTo>
                  <a:lnTo>
                    <a:pt x="12954" y="343560"/>
                  </a:lnTo>
                  <a:lnTo>
                    <a:pt x="13296" y="343877"/>
                  </a:lnTo>
                  <a:lnTo>
                    <a:pt x="14541" y="343763"/>
                  </a:lnTo>
                  <a:lnTo>
                    <a:pt x="14693" y="343839"/>
                  </a:lnTo>
                  <a:close/>
                </a:path>
                <a:path w="181609" h="389254">
                  <a:moveTo>
                    <a:pt x="16052" y="343839"/>
                  </a:moveTo>
                  <a:lnTo>
                    <a:pt x="16040" y="343560"/>
                  </a:lnTo>
                  <a:lnTo>
                    <a:pt x="15811" y="343128"/>
                  </a:lnTo>
                  <a:lnTo>
                    <a:pt x="14744" y="343839"/>
                  </a:lnTo>
                  <a:lnTo>
                    <a:pt x="15176" y="343966"/>
                  </a:lnTo>
                  <a:lnTo>
                    <a:pt x="15849" y="344004"/>
                  </a:lnTo>
                  <a:lnTo>
                    <a:pt x="16052" y="343839"/>
                  </a:lnTo>
                  <a:close/>
                </a:path>
                <a:path w="181609" h="389254">
                  <a:moveTo>
                    <a:pt x="16421" y="103479"/>
                  </a:moveTo>
                  <a:lnTo>
                    <a:pt x="16256" y="103479"/>
                  </a:lnTo>
                  <a:lnTo>
                    <a:pt x="15240" y="103568"/>
                  </a:lnTo>
                  <a:lnTo>
                    <a:pt x="14541" y="103644"/>
                  </a:lnTo>
                  <a:lnTo>
                    <a:pt x="13830" y="103568"/>
                  </a:lnTo>
                  <a:lnTo>
                    <a:pt x="12890" y="103530"/>
                  </a:lnTo>
                  <a:lnTo>
                    <a:pt x="11811" y="103124"/>
                  </a:lnTo>
                  <a:lnTo>
                    <a:pt x="9893" y="103568"/>
                  </a:lnTo>
                  <a:lnTo>
                    <a:pt x="9359" y="103085"/>
                  </a:lnTo>
                  <a:lnTo>
                    <a:pt x="8547" y="102247"/>
                  </a:lnTo>
                  <a:lnTo>
                    <a:pt x="8394" y="102120"/>
                  </a:lnTo>
                  <a:lnTo>
                    <a:pt x="8178" y="101968"/>
                  </a:lnTo>
                  <a:lnTo>
                    <a:pt x="6870" y="102120"/>
                  </a:lnTo>
                  <a:lnTo>
                    <a:pt x="6502" y="101320"/>
                  </a:lnTo>
                  <a:lnTo>
                    <a:pt x="3530" y="99275"/>
                  </a:lnTo>
                  <a:lnTo>
                    <a:pt x="2082" y="99479"/>
                  </a:lnTo>
                  <a:lnTo>
                    <a:pt x="1689" y="99606"/>
                  </a:lnTo>
                  <a:lnTo>
                    <a:pt x="1587" y="99758"/>
                  </a:lnTo>
                  <a:lnTo>
                    <a:pt x="673" y="100799"/>
                  </a:lnTo>
                  <a:lnTo>
                    <a:pt x="609" y="102806"/>
                  </a:lnTo>
                  <a:lnTo>
                    <a:pt x="1384" y="104127"/>
                  </a:lnTo>
                  <a:lnTo>
                    <a:pt x="1651" y="104406"/>
                  </a:lnTo>
                  <a:lnTo>
                    <a:pt x="3035" y="104127"/>
                  </a:lnTo>
                  <a:lnTo>
                    <a:pt x="3302" y="105003"/>
                  </a:lnTo>
                  <a:lnTo>
                    <a:pt x="3454" y="105803"/>
                  </a:lnTo>
                  <a:lnTo>
                    <a:pt x="3835" y="107010"/>
                  </a:lnTo>
                  <a:lnTo>
                    <a:pt x="4445" y="107530"/>
                  </a:lnTo>
                  <a:lnTo>
                    <a:pt x="5689" y="107645"/>
                  </a:lnTo>
                  <a:lnTo>
                    <a:pt x="4953" y="105968"/>
                  </a:lnTo>
                  <a:lnTo>
                    <a:pt x="5156" y="105930"/>
                  </a:lnTo>
                  <a:lnTo>
                    <a:pt x="5283" y="105803"/>
                  </a:lnTo>
                  <a:lnTo>
                    <a:pt x="6502" y="106730"/>
                  </a:lnTo>
                  <a:lnTo>
                    <a:pt x="7747" y="106210"/>
                  </a:lnTo>
                  <a:lnTo>
                    <a:pt x="8953" y="106210"/>
                  </a:lnTo>
                  <a:lnTo>
                    <a:pt x="10299" y="106248"/>
                  </a:lnTo>
                  <a:lnTo>
                    <a:pt x="10731" y="106210"/>
                  </a:lnTo>
                  <a:lnTo>
                    <a:pt x="11607" y="106121"/>
                  </a:lnTo>
                  <a:lnTo>
                    <a:pt x="12954" y="106045"/>
                  </a:lnTo>
                  <a:lnTo>
                    <a:pt x="13195" y="106045"/>
                  </a:lnTo>
                  <a:lnTo>
                    <a:pt x="13627" y="106121"/>
                  </a:lnTo>
                  <a:lnTo>
                    <a:pt x="13716" y="105803"/>
                  </a:lnTo>
                  <a:lnTo>
                    <a:pt x="13931" y="105041"/>
                  </a:lnTo>
                  <a:lnTo>
                    <a:pt x="14097" y="105003"/>
                  </a:lnTo>
                  <a:lnTo>
                    <a:pt x="15341" y="105448"/>
                  </a:lnTo>
                  <a:lnTo>
                    <a:pt x="15201" y="105130"/>
                  </a:lnTo>
                  <a:lnTo>
                    <a:pt x="15278" y="105003"/>
                  </a:lnTo>
                  <a:lnTo>
                    <a:pt x="16052" y="104368"/>
                  </a:lnTo>
                  <a:lnTo>
                    <a:pt x="16306" y="104127"/>
                  </a:lnTo>
                  <a:lnTo>
                    <a:pt x="16421" y="103644"/>
                  </a:lnTo>
                  <a:lnTo>
                    <a:pt x="16421" y="103479"/>
                  </a:lnTo>
                  <a:close/>
                </a:path>
                <a:path w="181609" h="389254">
                  <a:moveTo>
                    <a:pt x="17360" y="72555"/>
                  </a:moveTo>
                  <a:lnTo>
                    <a:pt x="16052" y="70993"/>
                  </a:lnTo>
                  <a:lnTo>
                    <a:pt x="16357" y="69634"/>
                  </a:lnTo>
                  <a:lnTo>
                    <a:pt x="14846" y="69672"/>
                  </a:lnTo>
                  <a:lnTo>
                    <a:pt x="15722" y="70396"/>
                  </a:lnTo>
                  <a:lnTo>
                    <a:pt x="15748" y="71107"/>
                  </a:lnTo>
                  <a:lnTo>
                    <a:pt x="15316" y="72034"/>
                  </a:lnTo>
                  <a:lnTo>
                    <a:pt x="14808" y="72986"/>
                  </a:lnTo>
                  <a:lnTo>
                    <a:pt x="15417" y="74028"/>
                  </a:lnTo>
                  <a:lnTo>
                    <a:pt x="16319" y="74434"/>
                  </a:lnTo>
                  <a:lnTo>
                    <a:pt x="17233" y="73596"/>
                  </a:lnTo>
                  <a:lnTo>
                    <a:pt x="17360" y="72555"/>
                  </a:lnTo>
                  <a:close/>
                </a:path>
                <a:path w="181609" h="389254">
                  <a:moveTo>
                    <a:pt x="18808" y="13601"/>
                  </a:moveTo>
                  <a:lnTo>
                    <a:pt x="18440" y="12471"/>
                  </a:lnTo>
                  <a:lnTo>
                    <a:pt x="17360" y="12661"/>
                  </a:lnTo>
                  <a:lnTo>
                    <a:pt x="16560" y="12166"/>
                  </a:lnTo>
                  <a:lnTo>
                    <a:pt x="16624" y="13462"/>
                  </a:lnTo>
                  <a:lnTo>
                    <a:pt x="17259" y="13804"/>
                  </a:lnTo>
                  <a:lnTo>
                    <a:pt x="18808" y="13601"/>
                  </a:lnTo>
                  <a:close/>
                </a:path>
                <a:path w="181609" h="389254">
                  <a:moveTo>
                    <a:pt x="20828" y="78994"/>
                  </a:moveTo>
                  <a:lnTo>
                    <a:pt x="20701" y="78511"/>
                  </a:lnTo>
                  <a:lnTo>
                    <a:pt x="18605" y="78079"/>
                  </a:lnTo>
                  <a:lnTo>
                    <a:pt x="18072" y="77279"/>
                  </a:lnTo>
                  <a:lnTo>
                    <a:pt x="16560" y="75311"/>
                  </a:lnTo>
                  <a:lnTo>
                    <a:pt x="16116" y="75438"/>
                  </a:lnTo>
                  <a:lnTo>
                    <a:pt x="15748" y="75666"/>
                  </a:lnTo>
                  <a:lnTo>
                    <a:pt x="15582" y="75552"/>
                  </a:lnTo>
                  <a:lnTo>
                    <a:pt x="13703" y="74434"/>
                  </a:lnTo>
                  <a:lnTo>
                    <a:pt x="12115" y="73113"/>
                  </a:lnTo>
                  <a:lnTo>
                    <a:pt x="11341" y="72834"/>
                  </a:lnTo>
                  <a:lnTo>
                    <a:pt x="10909" y="73507"/>
                  </a:lnTo>
                  <a:lnTo>
                    <a:pt x="10566" y="73990"/>
                  </a:lnTo>
                  <a:lnTo>
                    <a:pt x="10668" y="74790"/>
                  </a:lnTo>
                  <a:lnTo>
                    <a:pt x="10731" y="75793"/>
                  </a:lnTo>
                  <a:lnTo>
                    <a:pt x="11112" y="76111"/>
                  </a:lnTo>
                  <a:lnTo>
                    <a:pt x="11137" y="76631"/>
                  </a:lnTo>
                  <a:lnTo>
                    <a:pt x="10261" y="76149"/>
                  </a:lnTo>
                  <a:lnTo>
                    <a:pt x="9893" y="76517"/>
                  </a:lnTo>
                  <a:lnTo>
                    <a:pt x="9690" y="76911"/>
                  </a:lnTo>
                  <a:lnTo>
                    <a:pt x="10502" y="77558"/>
                  </a:lnTo>
                  <a:lnTo>
                    <a:pt x="10668" y="77914"/>
                  </a:lnTo>
                  <a:lnTo>
                    <a:pt x="10731" y="78435"/>
                  </a:lnTo>
                  <a:lnTo>
                    <a:pt x="10566" y="78676"/>
                  </a:lnTo>
                  <a:lnTo>
                    <a:pt x="10502" y="78917"/>
                  </a:lnTo>
                  <a:lnTo>
                    <a:pt x="10299" y="78828"/>
                  </a:lnTo>
                  <a:lnTo>
                    <a:pt x="10058" y="78790"/>
                  </a:lnTo>
                  <a:lnTo>
                    <a:pt x="9855" y="78676"/>
                  </a:lnTo>
                  <a:lnTo>
                    <a:pt x="9728" y="78638"/>
                  </a:lnTo>
                  <a:lnTo>
                    <a:pt x="9728" y="78435"/>
                  </a:lnTo>
                  <a:lnTo>
                    <a:pt x="9588" y="78359"/>
                  </a:lnTo>
                  <a:lnTo>
                    <a:pt x="9283" y="78117"/>
                  </a:lnTo>
                  <a:lnTo>
                    <a:pt x="8648" y="77711"/>
                  </a:lnTo>
                  <a:lnTo>
                    <a:pt x="8445" y="78232"/>
                  </a:lnTo>
                  <a:lnTo>
                    <a:pt x="8140" y="78714"/>
                  </a:lnTo>
                  <a:lnTo>
                    <a:pt x="7937" y="79311"/>
                  </a:lnTo>
                  <a:lnTo>
                    <a:pt x="8178" y="79629"/>
                  </a:lnTo>
                  <a:lnTo>
                    <a:pt x="8318" y="79679"/>
                  </a:lnTo>
                  <a:lnTo>
                    <a:pt x="10807" y="79908"/>
                  </a:lnTo>
                  <a:lnTo>
                    <a:pt x="11506" y="81800"/>
                  </a:lnTo>
                  <a:lnTo>
                    <a:pt x="12179" y="83870"/>
                  </a:lnTo>
                  <a:lnTo>
                    <a:pt x="12280" y="83997"/>
                  </a:lnTo>
                  <a:lnTo>
                    <a:pt x="12522" y="83997"/>
                  </a:lnTo>
                  <a:lnTo>
                    <a:pt x="12522" y="83629"/>
                  </a:lnTo>
                  <a:lnTo>
                    <a:pt x="12484" y="83235"/>
                  </a:lnTo>
                  <a:lnTo>
                    <a:pt x="12585" y="82638"/>
                  </a:lnTo>
                  <a:lnTo>
                    <a:pt x="12827" y="82435"/>
                  </a:lnTo>
                  <a:lnTo>
                    <a:pt x="12992" y="82194"/>
                  </a:lnTo>
                  <a:lnTo>
                    <a:pt x="13195" y="82397"/>
                  </a:lnTo>
                  <a:lnTo>
                    <a:pt x="13398" y="82550"/>
                  </a:lnTo>
                  <a:lnTo>
                    <a:pt x="13563" y="82753"/>
                  </a:lnTo>
                  <a:lnTo>
                    <a:pt x="13792" y="83121"/>
                  </a:lnTo>
                  <a:lnTo>
                    <a:pt x="13995" y="83515"/>
                  </a:lnTo>
                  <a:lnTo>
                    <a:pt x="14300" y="83997"/>
                  </a:lnTo>
                  <a:lnTo>
                    <a:pt x="14770" y="83553"/>
                  </a:lnTo>
                  <a:lnTo>
                    <a:pt x="15113" y="83273"/>
                  </a:lnTo>
                  <a:lnTo>
                    <a:pt x="15582" y="82791"/>
                  </a:lnTo>
                  <a:lnTo>
                    <a:pt x="15849" y="83553"/>
                  </a:lnTo>
                  <a:lnTo>
                    <a:pt x="16116" y="84201"/>
                  </a:lnTo>
                  <a:lnTo>
                    <a:pt x="16357" y="84874"/>
                  </a:lnTo>
                  <a:lnTo>
                    <a:pt x="17068" y="84632"/>
                  </a:lnTo>
                  <a:lnTo>
                    <a:pt x="17602" y="83273"/>
                  </a:lnTo>
                  <a:lnTo>
                    <a:pt x="18440" y="84556"/>
                  </a:lnTo>
                  <a:lnTo>
                    <a:pt x="19685" y="83794"/>
                  </a:lnTo>
                  <a:lnTo>
                    <a:pt x="19621" y="82435"/>
                  </a:lnTo>
                  <a:lnTo>
                    <a:pt x="20193" y="80835"/>
                  </a:lnTo>
                  <a:lnTo>
                    <a:pt x="20256" y="80391"/>
                  </a:lnTo>
                  <a:lnTo>
                    <a:pt x="20828" y="78994"/>
                  </a:lnTo>
                  <a:close/>
                </a:path>
                <a:path w="181609" h="389254">
                  <a:moveTo>
                    <a:pt x="24599" y="377774"/>
                  </a:moveTo>
                  <a:lnTo>
                    <a:pt x="22479" y="377215"/>
                  </a:lnTo>
                  <a:lnTo>
                    <a:pt x="21005" y="376377"/>
                  </a:lnTo>
                  <a:lnTo>
                    <a:pt x="21805" y="373811"/>
                  </a:lnTo>
                  <a:lnTo>
                    <a:pt x="20459" y="374777"/>
                  </a:lnTo>
                  <a:lnTo>
                    <a:pt x="20193" y="376135"/>
                  </a:lnTo>
                  <a:lnTo>
                    <a:pt x="20802" y="377609"/>
                  </a:lnTo>
                  <a:lnTo>
                    <a:pt x="21005" y="378180"/>
                  </a:lnTo>
                  <a:lnTo>
                    <a:pt x="21234" y="378701"/>
                  </a:lnTo>
                  <a:lnTo>
                    <a:pt x="21437" y="379260"/>
                  </a:lnTo>
                  <a:lnTo>
                    <a:pt x="22440" y="378739"/>
                  </a:lnTo>
                  <a:lnTo>
                    <a:pt x="23863" y="378129"/>
                  </a:lnTo>
                  <a:lnTo>
                    <a:pt x="24599" y="377774"/>
                  </a:lnTo>
                  <a:close/>
                </a:path>
                <a:path w="181609" h="389254">
                  <a:moveTo>
                    <a:pt x="25908" y="375094"/>
                  </a:moveTo>
                  <a:lnTo>
                    <a:pt x="25742" y="374853"/>
                  </a:lnTo>
                  <a:lnTo>
                    <a:pt x="24701" y="375094"/>
                  </a:lnTo>
                  <a:lnTo>
                    <a:pt x="23685" y="375297"/>
                  </a:lnTo>
                  <a:lnTo>
                    <a:pt x="22580" y="375577"/>
                  </a:lnTo>
                  <a:lnTo>
                    <a:pt x="22987" y="376212"/>
                  </a:lnTo>
                  <a:lnTo>
                    <a:pt x="23215" y="376656"/>
                  </a:lnTo>
                  <a:lnTo>
                    <a:pt x="23495" y="377101"/>
                  </a:lnTo>
                  <a:lnTo>
                    <a:pt x="24333" y="376415"/>
                  </a:lnTo>
                  <a:lnTo>
                    <a:pt x="25107" y="375729"/>
                  </a:lnTo>
                  <a:lnTo>
                    <a:pt x="25908" y="375094"/>
                  </a:lnTo>
                  <a:close/>
                </a:path>
                <a:path w="181609" h="389254">
                  <a:moveTo>
                    <a:pt x="28333" y="373011"/>
                  </a:moveTo>
                  <a:lnTo>
                    <a:pt x="28232" y="372414"/>
                  </a:lnTo>
                  <a:lnTo>
                    <a:pt x="28295" y="371652"/>
                  </a:lnTo>
                  <a:lnTo>
                    <a:pt x="27965" y="371170"/>
                  </a:lnTo>
                  <a:lnTo>
                    <a:pt x="27432" y="370332"/>
                  </a:lnTo>
                  <a:lnTo>
                    <a:pt x="26352" y="370052"/>
                  </a:lnTo>
                  <a:lnTo>
                    <a:pt x="25438" y="370332"/>
                  </a:lnTo>
                  <a:lnTo>
                    <a:pt x="23863" y="370776"/>
                  </a:lnTo>
                  <a:lnTo>
                    <a:pt x="22682" y="371894"/>
                  </a:lnTo>
                  <a:lnTo>
                    <a:pt x="21640" y="373214"/>
                  </a:lnTo>
                  <a:lnTo>
                    <a:pt x="21678" y="373380"/>
                  </a:lnTo>
                  <a:lnTo>
                    <a:pt x="21678" y="373659"/>
                  </a:lnTo>
                  <a:lnTo>
                    <a:pt x="22250" y="373456"/>
                  </a:lnTo>
                  <a:lnTo>
                    <a:pt x="22440" y="373291"/>
                  </a:lnTo>
                  <a:lnTo>
                    <a:pt x="23253" y="372808"/>
                  </a:lnTo>
                  <a:lnTo>
                    <a:pt x="23990" y="372211"/>
                  </a:lnTo>
                  <a:lnTo>
                    <a:pt x="24803" y="371767"/>
                  </a:lnTo>
                  <a:lnTo>
                    <a:pt x="25412" y="371411"/>
                  </a:lnTo>
                  <a:lnTo>
                    <a:pt x="26822" y="371817"/>
                  </a:lnTo>
                  <a:lnTo>
                    <a:pt x="27254" y="372414"/>
                  </a:lnTo>
                  <a:lnTo>
                    <a:pt x="27457" y="372656"/>
                  </a:lnTo>
                  <a:lnTo>
                    <a:pt x="27698" y="372897"/>
                  </a:lnTo>
                  <a:lnTo>
                    <a:pt x="27927" y="373176"/>
                  </a:lnTo>
                  <a:lnTo>
                    <a:pt x="28105" y="373087"/>
                  </a:lnTo>
                  <a:lnTo>
                    <a:pt x="28333" y="373011"/>
                  </a:lnTo>
                  <a:close/>
                </a:path>
                <a:path w="181609" h="389254">
                  <a:moveTo>
                    <a:pt x="30353" y="351891"/>
                  </a:moveTo>
                  <a:lnTo>
                    <a:pt x="29718" y="352247"/>
                  </a:lnTo>
                  <a:lnTo>
                    <a:pt x="28638" y="352882"/>
                  </a:lnTo>
                  <a:lnTo>
                    <a:pt x="29679" y="353402"/>
                  </a:lnTo>
                  <a:lnTo>
                    <a:pt x="30124" y="353174"/>
                  </a:lnTo>
                  <a:lnTo>
                    <a:pt x="30353" y="351891"/>
                  </a:lnTo>
                  <a:close/>
                </a:path>
                <a:path w="181609" h="389254">
                  <a:moveTo>
                    <a:pt x="32270" y="74231"/>
                  </a:moveTo>
                  <a:lnTo>
                    <a:pt x="31496" y="73355"/>
                  </a:lnTo>
                  <a:lnTo>
                    <a:pt x="31191" y="72275"/>
                  </a:lnTo>
                  <a:lnTo>
                    <a:pt x="31661" y="71107"/>
                  </a:lnTo>
                  <a:lnTo>
                    <a:pt x="32004" y="70116"/>
                  </a:lnTo>
                  <a:lnTo>
                    <a:pt x="31191" y="69951"/>
                  </a:lnTo>
                  <a:lnTo>
                    <a:pt x="30695" y="69634"/>
                  </a:lnTo>
                  <a:lnTo>
                    <a:pt x="30454" y="69545"/>
                  </a:lnTo>
                  <a:lnTo>
                    <a:pt x="30086" y="69634"/>
                  </a:lnTo>
                  <a:lnTo>
                    <a:pt x="29578" y="69545"/>
                  </a:lnTo>
                  <a:lnTo>
                    <a:pt x="30391" y="70231"/>
                  </a:lnTo>
                  <a:lnTo>
                    <a:pt x="30759" y="70827"/>
                  </a:lnTo>
                  <a:lnTo>
                    <a:pt x="29552" y="71996"/>
                  </a:lnTo>
                  <a:lnTo>
                    <a:pt x="29718" y="72275"/>
                  </a:lnTo>
                  <a:lnTo>
                    <a:pt x="30454" y="72593"/>
                  </a:lnTo>
                  <a:lnTo>
                    <a:pt x="30759" y="72834"/>
                  </a:lnTo>
                  <a:lnTo>
                    <a:pt x="30759" y="73152"/>
                  </a:lnTo>
                  <a:lnTo>
                    <a:pt x="30518" y="73469"/>
                  </a:lnTo>
                  <a:lnTo>
                    <a:pt x="30124" y="73558"/>
                  </a:lnTo>
                  <a:lnTo>
                    <a:pt x="29781" y="73431"/>
                  </a:lnTo>
                  <a:lnTo>
                    <a:pt x="29248" y="73152"/>
                  </a:lnTo>
                  <a:lnTo>
                    <a:pt x="28905" y="72910"/>
                  </a:lnTo>
                  <a:lnTo>
                    <a:pt x="28536" y="72707"/>
                  </a:lnTo>
                  <a:lnTo>
                    <a:pt x="28498" y="72834"/>
                  </a:lnTo>
                  <a:lnTo>
                    <a:pt x="28333" y="73075"/>
                  </a:lnTo>
                  <a:lnTo>
                    <a:pt x="28778" y="73431"/>
                  </a:lnTo>
                  <a:lnTo>
                    <a:pt x="29718" y="74066"/>
                  </a:lnTo>
                  <a:lnTo>
                    <a:pt x="29349" y="75196"/>
                  </a:lnTo>
                  <a:lnTo>
                    <a:pt x="28968" y="75311"/>
                  </a:lnTo>
                  <a:lnTo>
                    <a:pt x="28105" y="74396"/>
                  </a:lnTo>
                  <a:lnTo>
                    <a:pt x="27559" y="73875"/>
                  </a:lnTo>
                  <a:lnTo>
                    <a:pt x="27051" y="73228"/>
                  </a:lnTo>
                  <a:lnTo>
                    <a:pt x="26517" y="74231"/>
                  </a:lnTo>
                  <a:lnTo>
                    <a:pt x="27152" y="75552"/>
                  </a:lnTo>
                  <a:lnTo>
                    <a:pt x="27432" y="75958"/>
                  </a:lnTo>
                  <a:lnTo>
                    <a:pt x="27622" y="76390"/>
                  </a:lnTo>
                  <a:lnTo>
                    <a:pt x="27927" y="76758"/>
                  </a:lnTo>
                  <a:lnTo>
                    <a:pt x="28778" y="77508"/>
                  </a:lnTo>
                  <a:lnTo>
                    <a:pt x="28702" y="79235"/>
                  </a:lnTo>
                  <a:lnTo>
                    <a:pt x="27724" y="79756"/>
                  </a:lnTo>
                  <a:lnTo>
                    <a:pt x="28435" y="80518"/>
                  </a:lnTo>
                  <a:lnTo>
                    <a:pt x="28841" y="81191"/>
                  </a:lnTo>
                  <a:lnTo>
                    <a:pt x="27254" y="81800"/>
                  </a:lnTo>
                  <a:lnTo>
                    <a:pt x="27292" y="82550"/>
                  </a:lnTo>
                  <a:lnTo>
                    <a:pt x="27228" y="83070"/>
                  </a:lnTo>
                  <a:lnTo>
                    <a:pt x="27965" y="83312"/>
                  </a:lnTo>
                  <a:lnTo>
                    <a:pt x="28498" y="83235"/>
                  </a:lnTo>
                  <a:lnTo>
                    <a:pt x="28841" y="82194"/>
                  </a:lnTo>
                  <a:lnTo>
                    <a:pt x="29108" y="81991"/>
                  </a:lnTo>
                  <a:lnTo>
                    <a:pt x="29641" y="81280"/>
                  </a:lnTo>
                  <a:lnTo>
                    <a:pt x="30187" y="80797"/>
                  </a:lnTo>
                  <a:lnTo>
                    <a:pt x="30454" y="79552"/>
                  </a:lnTo>
                  <a:lnTo>
                    <a:pt x="30518" y="79159"/>
                  </a:lnTo>
                  <a:lnTo>
                    <a:pt x="31330" y="79400"/>
                  </a:lnTo>
                  <a:lnTo>
                    <a:pt x="31470" y="79273"/>
                  </a:lnTo>
                  <a:lnTo>
                    <a:pt x="31165" y="78828"/>
                  </a:lnTo>
                  <a:lnTo>
                    <a:pt x="30657" y="78435"/>
                  </a:lnTo>
                  <a:lnTo>
                    <a:pt x="30391" y="77673"/>
                  </a:lnTo>
                  <a:lnTo>
                    <a:pt x="30899" y="77228"/>
                  </a:lnTo>
                  <a:lnTo>
                    <a:pt x="31165" y="76796"/>
                  </a:lnTo>
                  <a:lnTo>
                    <a:pt x="30149" y="76276"/>
                  </a:lnTo>
                  <a:lnTo>
                    <a:pt x="31496" y="75666"/>
                  </a:lnTo>
                  <a:lnTo>
                    <a:pt x="30988" y="74396"/>
                  </a:lnTo>
                  <a:lnTo>
                    <a:pt x="31470" y="74358"/>
                  </a:lnTo>
                  <a:lnTo>
                    <a:pt x="31864" y="74269"/>
                  </a:lnTo>
                  <a:lnTo>
                    <a:pt x="32270" y="74231"/>
                  </a:lnTo>
                  <a:close/>
                </a:path>
                <a:path w="181609" h="389254">
                  <a:moveTo>
                    <a:pt x="33286" y="344563"/>
                  </a:moveTo>
                  <a:lnTo>
                    <a:pt x="32613" y="343598"/>
                  </a:lnTo>
                  <a:lnTo>
                    <a:pt x="31902" y="343446"/>
                  </a:lnTo>
                  <a:lnTo>
                    <a:pt x="30924" y="344246"/>
                  </a:lnTo>
                  <a:lnTo>
                    <a:pt x="31762" y="344360"/>
                  </a:lnTo>
                  <a:lnTo>
                    <a:pt x="32512" y="344436"/>
                  </a:lnTo>
                  <a:lnTo>
                    <a:pt x="33286" y="344563"/>
                  </a:lnTo>
                  <a:close/>
                </a:path>
                <a:path w="181609" h="389254">
                  <a:moveTo>
                    <a:pt x="33312" y="89319"/>
                  </a:moveTo>
                  <a:lnTo>
                    <a:pt x="33210" y="88519"/>
                  </a:lnTo>
                  <a:lnTo>
                    <a:pt x="33147" y="87680"/>
                  </a:lnTo>
                  <a:lnTo>
                    <a:pt x="33007" y="86677"/>
                  </a:lnTo>
                  <a:lnTo>
                    <a:pt x="32473" y="86842"/>
                  </a:lnTo>
                  <a:lnTo>
                    <a:pt x="31559" y="86271"/>
                  </a:lnTo>
                  <a:lnTo>
                    <a:pt x="31737" y="87477"/>
                  </a:lnTo>
                  <a:lnTo>
                    <a:pt x="31534" y="87833"/>
                  </a:lnTo>
                  <a:lnTo>
                    <a:pt x="30454" y="88150"/>
                  </a:lnTo>
                  <a:lnTo>
                    <a:pt x="29476" y="88315"/>
                  </a:lnTo>
                  <a:lnTo>
                    <a:pt x="26924" y="89560"/>
                  </a:lnTo>
                  <a:lnTo>
                    <a:pt x="25031" y="89281"/>
                  </a:lnTo>
                  <a:lnTo>
                    <a:pt x="22720" y="90436"/>
                  </a:lnTo>
                  <a:lnTo>
                    <a:pt x="22313" y="91516"/>
                  </a:lnTo>
                  <a:lnTo>
                    <a:pt x="21907" y="92354"/>
                  </a:lnTo>
                  <a:lnTo>
                    <a:pt x="21577" y="93192"/>
                  </a:lnTo>
                  <a:lnTo>
                    <a:pt x="21399" y="94119"/>
                  </a:lnTo>
                  <a:lnTo>
                    <a:pt x="21272" y="95161"/>
                  </a:lnTo>
                  <a:lnTo>
                    <a:pt x="21602" y="94792"/>
                  </a:lnTo>
                  <a:lnTo>
                    <a:pt x="22047" y="94475"/>
                  </a:lnTo>
                  <a:lnTo>
                    <a:pt x="22250" y="94081"/>
                  </a:lnTo>
                  <a:lnTo>
                    <a:pt x="22644" y="93154"/>
                  </a:lnTo>
                  <a:lnTo>
                    <a:pt x="23190" y="92964"/>
                  </a:lnTo>
                  <a:lnTo>
                    <a:pt x="24091" y="93484"/>
                  </a:lnTo>
                  <a:lnTo>
                    <a:pt x="24498" y="93675"/>
                  </a:lnTo>
                  <a:lnTo>
                    <a:pt x="25031" y="93637"/>
                  </a:lnTo>
                  <a:lnTo>
                    <a:pt x="25615" y="93764"/>
                  </a:lnTo>
                  <a:lnTo>
                    <a:pt x="25514" y="93319"/>
                  </a:lnTo>
                  <a:lnTo>
                    <a:pt x="25476" y="93078"/>
                  </a:lnTo>
                  <a:lnTo>
                    <a:pt x="25412" y="92798"/>
                  </a:lnTo>
                  <a:lnTo>
                    <a:pt x="25615" y="93002"/>
                  </a:lnTo>
                  <a:lnTo>
                    <a:pt x="26111" y="92557"/>
                  </a:lnTo>
                  <a:lnTo>
                    <a:pt x="26619" y="92075"/>
                  </a:lnTo>
                  <a:lnTo>
                    <a:pt x="27495" y="91478"/>
                  </a:lnTo>
                  <a:lnTo>
                    <a:pt x="28105" y="91160"/>
                  </a:lnTo>
                  <a:lnTo>
                    <a:pt x="29248" y="91554"/>
                  </a:lnTo>
                  <a:lnTo>
                    <a:pt x="29718" y="91033"/>
                  </a:lnTo>
                  <a:lnTo>
                    <a:pt x="30492" y="90716"/>
                  </a:lnTo>
                  <a:lnTo>
                    <a:pt x="30721" y="90601"/>
                  </a:lnTo>
                  <a:lnTo>
                    <a:pt x="31902" y="90639"/>
                  </a:lnTo>
                  <a:lnTo>
                    <a:pt x="32105" y="90233"/>
                  </a:lnTo>
                  <a:lnTo>
                    <a:pt x="31762" y="89395"/>
                  </a:lnTo>
                  <a:lnTo>
                    <a:pt x="32207" y="89357"/>
                  </a:lnTo>
                  <a:lnTo>
                    <a:pt x="32613" y="89357"/>
                  </a:lnTo>
                  <a:lnTo>
                    <a:pt x="33312" y="89319"/>
                  </a:lnTo>
                  <a:close/>
                </a:path>
                <a:path w="181609" h="389254">
                  <a:moveTo>
                    <a:pt x="40347" y="164820"/>
                  </a:moveTo>
                  <a:lnTo>
                    <a:pt x="39243" y="162788"/>
                  </a:lnTo>
                  <a:lnTo>
                    <a:pt x="37592" y="163423"/>
                  </a:lnTo>
                  <a:lnTo>
                    <a:pt x="36042" y="163461"/>
                  </a:lnTo>
                  <a:lnTo>
                    <a:pt x="34163" y="163461"/>
                  </a:lnTo>
                  <a:lnTo>
                    <a:pt x="34086" y="163868"/>
                  </a:lnTo>
                  <a:lnTo>
                    <a:pt x="33883" y="164858"/>
                  </a:lnTo>
                  <a:lnTo>
                    <a:pt x="36042" y="164058"/>
                  </a:lnTo>
                  <a:lnTo>
                    <a:pt x="38163" y="164668"/>
                  </a:lnTo>
                  <a:lnTo>
                    <a:pt x="40347" y="164820"/>
                  </a:lnTo>
                  <a:close/>
                </a:path>
                <a:path w="181609" h="389254">
                  <a:moveTo>
                    <a:pt x="42976" y="272783"/>
                  </a:moveTo>
                  <a:lnTo>
                    <a:pt x="42773" y="272376"/>
                  </a:lnTo>
                  <a:lnTo>
                    <a:pt x="42672" y="272021"/>
                  </a:lnTo>
                  <a:lnTo>
                    <a:pt x="42430" y="272262"/>
                  </a:lnTo>
                  <a:lnTo>
                    <a:pt x="42100" y="272465"/>
                  </a:lnTo>
                  <a:lnTo>
                    <a:pt x="41897" y="272745"/>
                  </a:lnTo>
                  <a:lnTo>
                    <a:pt x="41490" y="273342"/>
                  </a:lnTo>
                  <a:lnTo>
                    <a:pt x="41160" y="273977"/>
                  </a:lnTo>
                  <a:lnTo>
                    <a:pt x="40690" y="274662"/>
                  </a:lnTo>
                  <a:lnTo>
                    <a:pt x="42506" y="274662"/>
                  </a:lnTo>
                  <a:lnTo>
                    <a:pt x="42633" y="274218"/>
                  </a:lnTo>
                  <a:lnTo>
                    <a:pt x="42875" y="273659"/>
                  </a:lnTo>
                  <a:lnTo>
                    <a:pt x="42900" y="273138"/>
                  </a:lnTo>
                  <a:lnTo>
                    <a:pt x="42976" y="272783"/>
                  </a:lnTo>
                  <a:close/>
                </a:path>
                <a:path w="181609" h="389254">
                  <a:moveTo>
                    <a:pt x="45224" y="279146"/>
                  </a:moveTo>
                  <a:lnTo>
                    <a:pt x="43980" y="277787"/>
                  </a:lnTo>
                  <a:lnTo>
                    <a:pt x="44716" y="276466"/>
                  </a:lnTo>
                  <a:lnTo>
                    <a:pt x="45021" y="275145"/>
                  </a:lnTo>
                  <a:lnTo>
                    <a:pt x="42837" y="275145"/>
                  </a:lnTo>
                  <a:lnTo>
                    <a:pt x="43002" y="275501"/>
                  </a:lnTo>
                  <a:lnTo>
                    <a:pt x="43205" y="275856"/>
                  </a:lnTo>
                  <a:lnTo>
                    <a:pt x="43281" y="276225"/>
                  </a:lnTo>
                  <a:lnTo>
                    <a:pt x="43408" y="276656"/>
                  </a:lnTo>
                  <a:lnTo>
                    <a:pt x="43573" y="277139"/>
                  </a:lnTo>
                  <a:lnTo>
                    <a:pt x="43472" y="277583"/>
                  </a:lnTo>
                  <a:lnTo>
                    <a:pt x="43281" y="278739"/>
                  </a:lnTo>
                  <a:lnTo>
                    <a:pt x="43510" y="279107"/>
                  </a:lnTo>
                  <a:lnTo>
                    <a:pt x="45224" y="279146"/>
                  </a:lnTo>
                  <a:close/>
                </a:path>
                <a:path w="181609" h="389254">
                  <a:moveTo>
                    <a:pt x="46342" y="229323"/>
                  </a:moveTo>
                  <a:lnTo>
                    <a:pt x="45732" y="228168"/>
                  </a:lnTo>
                  <a:lnTo>
                    <a:pt x="45224" y="227126"/>
                  </a:lnTo>
                  <a:lnTo>
                    <a:pt x="44691" y="226085"/>
                  </a:lnTo>
                  <a:lnTo>
                    <a:pt x="44488" y="226199"/>
                  </a:lnTo>
                  <a:lnTo>
                    <a:pt x="44386" y="226491"/>
                  </a:lnTo>
                  <a:lnTo>
                    <a:pt x="44284" y="226885"/>
                  </a:lnTo>
                  <a:lnTo>
                    <a:pt x="44450" y="227012"/>
                  </a:lnTo>
                  <a:lnTo>
                    <a:pt x="45123" y="227571"/>
                  </a:lnTo>
                  <a:lnTo>
                    <a:pt x="44691" y="228092"/>
                  </a:lnTo>
                  <a:lnTo>
                    <a:pt x="44526" y="228612"/>
                  </a:lnTo>
                  <a:lnTo>
                    <a:pt x="44450" y="228841"/>
                  </a:lnTo>
                  <a:lnTo>
                    <a:pt x="44386" y="229412"/>
                  </a:lnTo>
                  <a:lnTo>
                    <a:pt x="45427" y="229412"/>
                  </a:lnTo>
                  <a:lnTo>
                    <a:pt x="45732" y="229362"/>
                  </a:lnTo>
                  <a:lnTo>
                    <a:pt x="46342" y="229323"/>
                  </a:lnTo>
                  <a:close/>
                </a:path>
                <a:path w="181609" h="389254">
                  <a:moveTo>
                    <a:pt x="47713" y="260972"/>
                  </a:moveTo>
                  <a:lnTo>
                    <a:pt x="47117" y="259702"/>
                  </a:lnTo>
                  <a:lnTo>
                    <a:pt x="46875" y="259854"/>
                  </a:lnTo>
                  <a:lnTo>
                    <a:pt x="46443" y="261175"/>
                  </a:lnTo>
                  <a:lnTo>
                    <a:pt x="45897" y="261658"/>
                  </a:lnTo>
                  <a:lnTo>
                    <a:pt x="44386" y="262293"/>
                  </a:lnTo>
                  <a:lnTo>
                    <a:pt x="44056" y="262813"/>
                  </a:lnTo>
                  <a:lnTo>
                    <a:pt x="44183" y="264375"/>
                  </a:lnTo>
                  <a:lnTo>
                    <a:pt x="43649" y="264579"/>
                  </a:lnTo>
                  <a:lnTo>
                    <a:pt x="42608" y="264172"/>
                  </a:lnTo>
                  <a:lnTo>
                    <a:pt x="42430" y="264223"/>
                  </a:lnTo>
                  <a:lnTo>
                    <a:pt x="44221" y="265137"/>
                  </a:lnTo>
                  <a:lnTo>
                    <a:pt x="45389" y="265696"/>
                  </a:lnTo>
                  <a:lnTo>
                    <a:pt x="44919" y="264579"/>
                  </a:lnTo>
                  <a:lnTo>
                    <a:pt x="44246" y="263131"/>
                  </a:lnTo>
                  <a:lnTo>
                    <a:pt x="45872" y="263182"/>
                  </a:lnTo>
                  <a:lnTo>
                    <a:pt x="47713" y="260972"/>
                  </a:lnTo>
                  <a:close/>
                </a:path>
                <a:path w="181609" h="389254">
                  <a:moveTo>
                    <a:pt x="48285" y="270217"/>
                  </a:moveTo>
                  <a:lnTo>
                    <a:pt x="48120" y="270344"/>
                  </a:lnTo>
                  <a:lnTo>
                    <a:pt x="47815" y="269621"/>
                  </a:lnTo>
                  <a:lnTo>
                    <a:pt x="47117" y="268173"/>
                  </a:lnTo>
                  <a:lnTo>
                    <a:pt x="45059" y="268058"/>
                  </a:lnTo>
                  <a:lnTo>
                    <a:pt x="44246" y="268058"/>
                  </a:lnTo>
                  <a:lnTo>
                    <a:pt x="43446" y="267982"/>
                  </a:lnTo>
                  <a:lnTo>
                    <a:pt x="42773" y="268173"/>
                  </a:lnTo>
                  <a:lnTo>
                    <a:pt x="41960" y="268376"/>
                  </a:lnTo>
                  <a:lnTo>
                    <a:pt x="42100" y="269024"/>
                  </a:lnTo>
                  <a:lnTo>
                    <a:pt x="42506" y="269379"/>
                  </a:lnTo>
                  <a:lnTo>
                    <a:pt x="42303" y="269862"/>
                  </a:lnTo>
                  <a:lnTo>
                    <a:pt x="42100" y="270217"/>
                  </a:lnTo>
                  <a:lnTo>
                    <a:pt x="42062" y="270573"/>
                  </a:lnTo>
                  <a:lnTo>
                    <a:pt x="42037" y="270738"/>
                  </a:lnTo>
                  <a:lnTo>
                    <a:pt x="42367" y="270979"/>
                  </a:lnTo>
                  <a:lnTo>
                    <a:pt x="42506" y="271145"/>
                  </a:lnTo>
                  <a:lnTo>
                    <a:pt x="42672" y="270941"/>
                  </a:lnTo>
                  <a:lnTo>
                    <a:pt x="42976" y="270776"/>
                  </a:lnTo>
                  <a:lnTo>
                    <a:pt x="43002" y="270535"/>
                  </a:lnTo>
                  <a:lnTo>
                    <a:pt x="43243" y="269621"/>
                  </a:lnTo>
                  <a:lnTo>
                    <a:pt x="44627" y="268897"/>
                  </a:lnTo>
                  <a:lnTo>
                    <a:pt x="45466" y="269303"/>
                  </a:lnTo>
                  <a:lnTo>
                    <a:pt x="45834" y="269455"/>
                  </a:lnTo>
                  <a:lnTo>
                    <a:pt x="46266" y="269582"/>
                  </a:lnTo>
                  <a:lnTo>
                    <a:pt x="46545" y="269862"/>
                  </a:lnTo>
                  <a:lnTo>
                    <a:pt x="46812" y="270065"/>
                  </a:lnTo>
                  <a:lnTo>
                    <a:pt x="46875" y="270421"/>
                  </a:lnTo>
                  <a:lnTo>
                    <a:pt x="47078" y="270738"/>
                  </a:lnTo>
                  <a:lnTo>
                    <a:pt x="47650" y="271818"/>
                  </a:lnTo>
                  <a:lnTo>
                    <a:pt x="47917" y="272376"/>
                  </a:lnTo>
                  <a:lnTo>
                    <a:pt x="48082" y="272262"/>
                  </a:lnTo>
                  <a:lnTo>
                    <a:pt x="48221" y="271576"/>
                  </a:lnTo>
                  <a:lnTo>
                    <a:pt x="48285" y="270217"/>
                  </a:lnTo>
                  <a:close/>
                </a:path>
                <a:path w="181609" h="389254">
                  <a:moveTo>
                    <a:pt x="50241" y="278345"/>
                  </a:moveTo>
                  <a:lnTo>
                    <a:pt x="49974" y="277977"/>
                  </a:lnTo>
                  <a:lnTo>
                    <a:pt x="49733" y="277622"/>
                  </a:lnTo>
                  <a:lnTo>
                    <a:pt x="49504" y="277215"/>
                  </a:lnTo>
                  <a:lnTo>
                    <a:pt x="49161" y="276618"/>
                  </a:lnTo>
                  <a:lnTo>
                    <a:pt x="48895" y="276021"/>
                  </a:lnTo>
                  <a:lnTo>
                    <a:pt x="48564" y="275336"/>
                  </a:lnTo>
                  <a:lnTo>
                    <a:pt x="48260" y="275742"/>
                  </a:lnTo>
                  <a:lnTo>
                    <a:pt x="47447" y="276618"/>
                  </a:lnTo>
                  <a:lnTo>
                    <a:pt x="47117" y="276542"/>
                  </a:lnTo>
                  <a:lnTo>
                    <a:pt x="46710" y="276339"/>
                  </a:lnTo>
                  <a:lnTo>
                    <a:pt x="46342" y="276339"/>
                  </a:lnTo>
                  <a:lnTo>
                    <a:pt x="46062" y="276377"/>
                  </a:lnTo>
                  <a:lnTo>
                    <a:pt x="45732" y="276618"/>
                  </a:lnTo>
                  <a:lnTo>
                    <a:pt x="45593" y="276860"/>
                  </a:lnTo>
                  <a:lnTo>
                    <a:pt x="45834" y="277342"/>
                  </a:lnTo>
                  <a:lnTo>
                    <a:pt x="45999" y="277545"/>
                  </a:lnTo>
                  <a:lnTo>
                    <a:pt x="46647" y="278257"/>
                  </a:lnTo>
                  <a:lnTo>
                    <a:pt x="47282" y="278345"/>
                  </a:lnTo>
                  <a:lnTo>
                    <a:pt x="48018" y="277507"/>
                  </a:lnTo>
                  <a:lnTo>
                    <a:pt x="48082" y="277380"/>
                  </a:lnTo>
                  <a:lnTo>
                    <a:pt x="48729" y="277545"/>
                  </a:lnTo>
                  <a:lnTo>
                    <a:pt x="49326" y="277939"/>
                  </a:lnTo>
                  <a:lnTo>
                    <a:pt x="49530" y="278345"/>
                  </a:lnTo>
                  <a:lnTo>
                    <a:pt x="49771" y="278625"/>
                  </a:lnTo>
                  <a:lnTo>
                    <a:pt x="49936" y="278536"/>
                  </a:lnTo>
                  <a:lnTo>
                    <a:pt x="50076" y="278422"/>
                  </a:lnTo>
                  <a:lnTo>
                    <a:pt x="50241" y="278345"/>
                  </a:lnTo>
                  <a:close/>
                </a:path>
                <a:path w="181609" h="389254">
                  <a:moveTo>
                    <a:pt x="50507" y="85521"/>
                  </a:moveTo>
                  <a:lnTo>
                    <a:pt x="50279" y="83832"/>
                  </a:lnTo>
                  <a:lnTo>
                    <a:pt x="49136" y="83197"/>
                  </a:lnTo>
                  <a:lnTo>
                    <a:pt x="47853" y="82677"/>
                  </a:lnTo>
                  <a:lnTo>
                    <a:pt x="47688" y="80670"/>
                  </a:lnTo>
                  <a:lnTo>
                    <a:pt x="48729" y="80670"/>
                  </a:lnTo>
                  <a:lnTo>
                    <a:pt x="48691" y="80200"/>
                  </a:lnTo>
                  <a:lnTo>
                    <a:pt x="48755" y="79590"/>
                  </a:lnTo>
                  <a:lnTo>
                    <a:pt x="48361" y="78752"/>
                  </a:lnTo>
                  <a:lnTo>
                    <a:pt x="47853" y="78155"/>
                  </a:lnTo>
                  <a:lnTo>
                    <a:pt x="47485" y="78193"/>
                  </a:lnTo>
                  <a:lnTo>
                    <a:pt x="46939" y="78193"/>
                  </a:lnTo>
                  <a:lnTo>
                    <a:pt x="46342" y="78638"/>
                  </a:lnTo>
                  <a:lnTo>
                    <a:pt x="46507" y="79438"/>
                  </a:lnTo>
                  <a:lnTo>
                    <a:pt x="46545" y="79679"/>
                  </a:lnTo>
                  <a:lnTo>
                    <a:pt x="46469" y="79997"/>
                  </a:lnTo>
                  <a:lnTo>
                    <a:pt x="46342" y="80200"/>
                  </a:lnTo>
                  <a:lnTo>
                    <a:pt x="45935" y="80708"/>
                  </a:lnTo>
                  <a:lnTo>
                    <a:pt x="45796" y="81915"/>
                  </a:lnTo>
                  <a:lnTo>
                    <a:pt x="46202" y="82677"/>
                  </a:lnTo>
                  <a:lnTo>
                    <a:pt x="45021" y="82308"/>
                  </a:lnTo>
                  <a:lnTo>
                    <a:pt x="44627" y="84201"/>
                  </a:lnTo>
                  <a:lnTo>
                    <a:pt x="43205" y="83400"/>
                  </a:lnTo>
                  <a:lnTo>
                    <a:pt x="42837" y="83680"/>
                  </a:lnTo>
                  <a:lnTo>
                    <a:pt x="42900" y="84112"/>
                  </a:lnTo>
                  <a:lnTo>
                    <a:pt x="43002" y="84518"/>
                  </a:lnTo>
                  <a:lnTo>
                    <a:pt x="43205" y="84836"/>
                  </a:lnTo>
                  <a:lnTo>
                    <a:pt x="43281" y="85001"/>
                  </a:lnTo>
                  <a:lnTo>
                    <a:pt x="43573" y="85039"/>
                  </a:lnTo>
                  <a:lnTo>
                    <a:pt x="43980" y="85280"/>
                  </a:lnTo>
                  <a:lnTo>
                    <a:pt x="42570" y="85712"/>
                  </a:lnTo>
                  <a:lnTo>
                    <a:pt x="43078" y="87198"/>
                  </a:lnTo>
                  <a:lnTo>
                    <a:pt x="43573" y="87553"/>
                  </a:lnTo>
                  <a:lnTo>
                    <a:pt x="44691" y="87312"/>
                  </a:lnTo>
                  <a:lnTo>
                    <a:pt x="44919" y="87312"/>
                  </a:lnTo>
                  <a:lnTo>
                    <a:pt x="45872" y="85953"/>
                  </a:lnTo>
                  <a:lnTo>
                    <a:pt x="47218" y="86550"/>
                  </a:lnTo>
                  <a:lnTo>
                    <a:pt x="48425" y="86474"/>
                  </a:lnTo>
                  <a:lnTo>
                    <a:pt x="48628" y="86474"/>
                  </a:lnTo>
                  <a:lnTo>
                    <a:pt x="48831" y="86194"/>
                  </a:lnTo>
                  <a:lnTo>
                    <a:pt x="48958" y="85801"/>
                  </a:lnTo>
                  <a:lnTo>
                    <a:pt x="48666" y="85750"/>
                  </a:lnTo>
                  <a:lnTo>
                    <a:pt x="48260" y="85801"/>
                  </a:lnTo>
                  <a:lnTo>
                    <a:pt x="48056" y="85636"/>
                  </a:lnTo>
                  <a:lnTo>
                    <a:pt x="47752" y="85432"/>
                  </a:lnTo>
                  <a:lnTo>
                    <a:pt x="47612" y="85077"/>
                  </a:lnTo>
                  <a:lnTo>
                    <a:pt x="47409" y="84797"/>
                  </a:lnTo>
                  <a:lnTo>
                    <a:pt x="47713" y="84670"/>
                  </a:lnTo>
                  <a:lnTo>
                    <a:pt x="48082" y="84480"/>
                  </a:lnTo>
                  <a:lnTo>
                    <a:pt x="48755" y="84594"/>
                  </a:lnTo>
                  <a:lnTo>
                    <a:pt x="49098" y="84950"/>
                  </a:lnTo>
                  <a:lnTo>
                    <a:pt x="49504" y="85153"/>
                  </a:lnTo>
                  <a:lnTo>
                    <a:pt x="49771" y="85318"/>
                  </a:lnTo>
                  <a:lnTo>
                    <a:pt x="50076" y="85356"/>
                  </a:lnTo>
                  <a:lnTo>
                    <a:pt x="50507" y="85521"/>
                  </a:lnTo>
                  <a:close/>
                </a:path>
                <a:path w="181609" h="389254">
                  <a:moveTo>
                    <a:pt x="50876" y="281139"/>
                  </a:moveTo>
                  <a:lnTo>
                    <a:pt x="50038" y="280225"/>
                  </a:lnTo>
                  <a:lnTo>
                    <a:pt x="49161" y="279298"/>
                  </a:lnTo>
                  <a:lnTo>
                    <a:pt x="48488" y="278498"/>
                  </a:lnTo>
                  <a:lnTo>
                    <a:pt x="47688" y="278739"/>
                  </a:lnTo>
                  <a:lnTo>
                    <a:pt x="46405" y="279146"/>
                  </a:lnTo>
                  <a:lnTo>
                    <a:pt x="46342" y="279298"/>
                  </a:lnTo>
                  <a:lnTo>
                    <a:pt x="47117" y="279577"/>
                  </a:lnTo>
                  <a:lnTo>
                    <a:pt x="47917" y="279704"/>
                  </a:lnTo>
                  <a:lnTo>
                    <a:pt x="48628" y="280022"/>
                  </a:lnTo>
                  <a:lnTo>
                    <a:pt x="49326" y="280377"/>
                  </a:lnTo>
                  <a:lnTo>
                    <a:pt x="49911" y="280936"/>
                  </a:lnTo>
                  <a:lnTo>
                    <a:pt x="50546" y="281419"/>
                  </a:lnTo>
                  <a:lnTo>
                    <a:pt x="50673" y="281381"/>
                  </a:lnTo>
                  <a:lnTo>
                    <a:pt x="50876" y="281139"/>
                  </a:lnTo>
                  <a:close/>
                </a:path>
                <a:path w="181609" h="389254">
                  <a:moveTo>
                    <a:pt x="53276" y="92316"/>
                  </a:moveTo>
                  <a:lnTo>
                    <a:pt x="52971" y="92240"/>
                  </a:lnTo>
                  <a:lnTo>
                    <a:pt x="52666" y="92075"/>
                  </a:lnTo>
                  <a:lnTo>
                    <a:pt x="50482" y="91871"/>
                  </a:lnTo>
                  <a:lnTo>
                    <a:pt x="49301" y="91833"/>
                  </a:lnTo>
                  <a:lnTo>
                    <a:pt x="49060" y="92075"/>
                  </a:lnTo>
                  <a:lnTo>
                    <a:pt x="48755" y="92163"/>
                  </a:lnTo>
                  <a:lnTo>
                    <a:pt x="48285" y="92392"/>
                  </a:lnTo>
                  <a:lnTo>
                    <a:pt x="47320" y="92443"/>
                  </a:lnTo>
                  <a:lnTo>
                    <a:pt x="46609" y="92354"/>
                  </a:lnTo>
                  <a:lnTo>
                    <a:pt x="45529" y="92481"/>
                  </a:lnTo>
                  <a:lnTo>
                    <a:pt x="45097" y="92671"/>
                  </a:lnTo>
                  <a:lnTo>
                    <a:pt x="44488" y="93433"/>
                  </a:lnTo>
                  <a:lnTo>
                    <a:pt x="44221" y="93395"/>
                  </a:lnTo>
                  <a:lnTo>
                    <a:pt x="43776" y="93002"/>
                  </a:lnTo>
                  <a:lnTo>
                    <a:pt x="43472" y="92798"/>
                  </a:lnTo>
                  <a:lnTo>
                    <a:pt x="42875" y="92481"/>
                  </a:lnTo>
                  <a:lnTo>
                    <a:pt x="42468" y="93243"/>
                  </a:lnTo>
                  <a:lnTo>
                    <a:pt x="42202" y="93802"/>
                  </a:lnTo>
                  <a:lnTo>
                    <a:pt x="41160" y="93116"/>
                  </a:lnTo>
                  <a:lnTo>
                    <a:pt x="40487" y="92722"/>
                  </a:lnTo>
                  <a:lnTo>
                    <a:pt x="40386" y="93002"/>
                  </a:lnTo>
                  <a:lnTo>
                    <a:pt x="40208" y="93192"/>
                  </a:lnTo>
                  <a:lnTo>
                    <a:pt x="40284" y="94284"/>
                  </a:lnTo>
                  <a:lnTo>
                    <a:pt x="40284" y="95123"/>
                  </a:lnTo>
                  <a:lnTo>
                    <a:pt x="39039" y="95237"/>
                  </a:lnTo>
                  <a:lnTo>
                    <a:pt x="38735" y="95643"/>
                  </a:lnTo>
                  <a:lnTo>
                    <a:pt x="38862" y="95961"/>
                  </a:lnTo>
                  <a:lnTo>
                    <a:pt x="39141" y="96202"/>
                  </a:lnTo>
                  <a:lnTo>
                    <a:pt x="39344" y="96240"/>
                  </a:lnTo>
                  <a:lnTo>
                    <a:pt x="39674" y="96393"/>
                  </a:lnTo>
                  <a:lnTo>
                    <a:pt x="40182" y="96354"/>
                  </a:lnTo>
                  <a:lnTo>
                    <a:pt x="40690" y="96354"/>
                  </a:lnTo>
                  <a:lnTo>
                    <a:pt x="40614" y="95999"/>
                  </a:lnTo>
                  <a:lnTo>
                    <a:pt x="40589" y="95643"/>
                  </a:lnTo>
                  <a:lnTo>
                    <a:pt x="40487" y="95161"/>
                  </a:lnTo>
                  <a:lnTo>
                    <a:pt x="48285" y="94678"/>
                  </a:lnTo>
                  <a:lnTo>
                    <a:pt x="52324" y="94399"/>
                  </a:lnTo>
                  <a:lnTo>
                    <a:pt x="51955" y="93878"/>
                  </a:lnTo>
                  <a:lnTo>
                    <a:pt x="51689" y="93433"/>
                  </a:lnTo>
                  <a:lnTo>
                    <a:pt x="51447" y="93116"/>
                  </a:lnTo>
                  <a:lnTo>
                    <a:pt x="52057" y="93002"/>
                  </a:lnTo>
                  <a:lnTo>
                    <a:pt x="53200" y="92671"/>
                  </a:lnTo>
                  <a:lnTo>
                    <a:pt x="53200" y="92443"/>
                  </a:lnTo>
                  <a:lnTo>
                    <a:pt x="53276" y="92316"/>
                  </a:lnTo>
                  <a:close/>
                </a:path>
                <a:path w="181609" h="389254">
                  <a:moveTo>
                    <a:pt x="60972" y="383895"/>
                  </a:moveTo>
                  <a:lnTo>
                    <a:pt x="59728" y="384340"/>
                  </a:lnTo>
                  <a:lnTo>
                    <a:pt x="59626" y="384657"/>
                  </a:lnTo>
                  <a:lnTo>
                    <a:pt x="60172" y="385660"/>
                  </a:lnTo>
                  <a:lnTo>
                    <a:pt x="60401" y="385737"/>
                  </a:lnTo>
                  <a:lnTo>
                    <a:pt x="60566" y="385737"/>
                  </a:lnTo>
                  <a:lnTo>
                    <a:pt x="60667" y="385178"/>
                  </a:lnTo>
                  <a:lnTo>
                    <a:pt x="60807" y="384619"/>
                  </a:lnTo>
                  <a:lnTo>
                    <a:pt x="60972" y="383895"/>
                  </a:lnTo>
                  <a:close/>
                </a:path>
                <a:path w="181609" h="389254">
                  <a:moveTo>
                    <a:pt x="62052" y="355092"/>
                  </a:moveTo>
                  <a:lnTo>
                    <a:pt x="61950" y="354685"/>
                  </a:lnTo>
                  <a:lnTo>
                    <a:pt x="61950" y="354291"/>
                  </a:lnTo>
                  <a:lnTo>
                    <a:pt x="61683" y="354291"/>
                  </a:lnTo>
                  <a:lnTo>
                    <a:pt x="61544" y="354253"/>
                  </a:lnTo>
                  <a:lnTo>
                    <a:pt x="61150" y="355409"/>
                  </a:lnTo>
                  <a:lnTo>
                    <a:pt x="60642" y="356565"/>
                  </a:lnTo>
                  <a:lnTo>
                    <a:pt x="60236" y="357733"/>
                  </a:lnTo>
                  <a:lnTo>
                    <a:pt x="59994" y="358444"/>
                  </a:lnTo>
                  <a:lnTo>
                    <a:pt x="59931" y="359333"/>
                  </a:lnTo>
                  <a:lnTo>
                    <a:pt x="58851" y="360768"/>
                  </a:lnTo>
                  <a:lnTo>
                    <a:pt x="58953" y="361403"/>
                  </a:lnTo>
                  <a:lnTo>
                    <a:pt x="59524" y="362127"/>
                  </a:lnTo>
                  <a:lnTo>
                    <a:pt x="59601" y="362292"/>
                  </a:lnTo>
                  <a:lnTo>
                    <a:pt x="59626" y="362496"/>
                  </a:lnTo>
                  <a:lnTo>
                    <a:pt x="59766" y="362889"/>
                  </a:lnTo>
                  <a:lnTo>
                    <a:pt x="60274" y="362089"/>
                  </a:lnTo>
                  <a:lnTo>
                    <a:pt x="60566" y="361645"/>
                  </a:lnTo>
                  <a:lnTo>
                    <a:pt x="59867" y="361454"/>
                  </a:lnTo>
                  <a:lnTo>
                    <a:pt x="59524" y="361327"/>
                  </a:lnTo>
                  <a:lnTo>
                    <a:pt x="59626" y="361086"/>
                  </a:lnTo>
                  <a:lnTo>
                    <a:pt x="59766" y="360934"/>
                  </a:lnTo>
                  <a:lnTo>
                    <a:pt x="59804" y="360692"/>
                  </a:lnTo>
                  <a:lnTo>
                    <a:pt x="59931" y="360286"/>
                  </a:lnTo>
                  <a:lnTo>
                    <a:pt x="60071" y="359410"/>
                  </a:lnTo>
                  <a:lnTo>
                    <a:pt x="60172" y="359054"/>
                  </a:lnTo>
                  <a:lnTo>
                    <a:pt x="60071" y="358686"/>
                  </a:lnTo>
                  <a:lnTo>
                    <a:pt x="60236" y="358406"/>
                  </a:lnTo>
                  <a:lnTo>
                    <a:pt x="60807" y="357365"/>
                  </a:lnTo>
                  <a:lnTo>
                    <a:pt x="61442" y="356412"/>
                  </a:lnTo>
                  <a:lnTo>
                    <a:pt x="61950" y="355371"/>
                  </a:lnTo>
                  <a:lnTo>
                    <a:pt x="62052" y="355092"/>
                  </a:lnTo>
                  <a:close/>
                </a:path>
                <a:path w="181609" h="389254">
                  <a:moveTo>
                    <a:pt x="63093" y="274739"/>
                  </a:moveTo>
                  <a:lnTo>
                    <a:pt x="62014" y="273456"/>
                  </a:lnTo>
                  <a:lnTo>
                    <a:pt x="59931" y="271056"/>
                  </a:lnTo>
                  <a:lnTo>
                    <a:pt x="58991" y="272097"/>
                  </a:lnTo>
                  <a:lnTo>
                    <a:pt x="59029" y="272580"/>
                  </a:lnTo>
                  <a:lnTo>
                    <a:pt x="59994" y="273265"/>
                  </a:lnTo>
                  <a:lnTo>
                    <a:pt x="60642" y="273735"/>
                  </a:lnTo>
                  <a:lnTo>
                    <a:pt x="61277" y="274256"/>
                  </a:lnTo>
                  <a:lnTo>
                    <a:pt x="62395" y="274815"/>
                  </a:lnTo>
                  <a:lnTo>
                    <a:pt x="62865" y="274701"/>
                  </a:lnTo>
                  <a:lnTo>
                    <a:pt x="63093" y="274739"/>
                  </a:lnTo>
                  <a:close/>
                </a:path>
                <a:path w="181609" h="389254">
                  <a:moveTo>
                    <a:pt x="64579" y="364934"/>
                  </a:moveTo>
                  <a:lnTo>
                    <a:pt x="64312" y="364375"/>
                  </a:lnTo>
                  <a:lnTo>
                    <a:pt x="64312" y="363931"/>
                  </a:lnTo>
                  <a:lnTo>
                    <a:pt x="63969" y="363893"/>
                  </a:lnTo>
                  <a:lnTo>
                    <a:pt x="63360" y="364655"/>
                  </a:lnTo>
                  <a:lnTo>
                    <a:pt x="62788" y="365531"/>
                  </a:lnTo>
                  <a:lnTo>
                    <a:pt x="61074" y="367207"/>
                  </a:lnTo>
                  <a:lnTo>
                    <a:pt x="60642" y="368414"/>
                  </a:lnTo>
                  <a:lnTo>
                    <a:pt x="59359" y="371170"/>
                  </a:lnTo>
                  <a:lnTo>
                    <a:pt x="57975" y="372376"/>
                  </a:lnTo>
                  <a:lnTo>
                    <a:pt x="55689" y="375412"/>
                  </a:lnTo>
                  <a:lnTo>
                    <a:pt x="55219" y="376339"/>
                  </a:lnTo>
                  <a:lnTo>
                    <a:pt x="55016" y="376618"/>
                  </a:lnTo>
                  <a:lnTo>
                    <a:pt x="55283" y="377215"/>
                  </a:lnTo>
                  <a:lnTo>
                    <a:pt x="55321" y="377850"/>
                  </a:lnTo>
                  <a:lnTo>
                    <a:pt x="56705" y="376059"/>
                  </a:lnTo>
                  <a:lnTo>
                    <a:pt x="57810" y="374535"/>
                  </a:lnTo>
                  <a:lnTo>
                    <a:pt x="59131" y="372859"/>
                  </a:lnTo>
                  <a:lnTo>
                    <a:pt x="59194" y="372656"/>
                  </a:lnTo>
                  <a:lnTo>
                    <a:pt x="61747" y="370573"/>
                  </a:lnTo>
                  <a:lnTo>
                    <a:pt x="62687" y="367652"/>
                  </a:lnTo>
                  <a:lnTo>
                    <a:pt x="64579" y="364934"/>
                  </a:lnTo>
                  <a:close/>
                </a:path>
                <a:path w="181609" h="389254">
                  <a:moveTo>
                    <a:pt x="66332" y="376453"/>
                  </a:moveTo>
                  <a:lnTo>
                    <a:pt x="65620" y="376491"/>
                  </a:lnTo>
                  <a:lnTo>
                    <a:pt x="65417" y="376529"/>
                  </a:lnTo>
                  <a:lnTo>
                    <a:pt x="65252" y="376859"/>
                  </a:lnTo>
                  <a:lnTo>
                    <a:pt x="65049" y="377012"/>
                  </a:lnTo>
                  <a:lnTo>
                    <a:pt x="66192" y="377698"/>
                  </a:lnTo>
                  <a:lnTo>
                    <a:pt x="66332" y="376897"/>
                  </a:lnTo>
                  <a:lnTo>
                    <a:pt x="66332" y="376453"/>
                  </a:lnTo>
                  <a:close/>
                </a:path>
                <a:path w="181609" h="389254">
                  <a:moveTo>
                    <a:pt x="67640" y="274535"/>
                  </a:moveTo>
                  <a:lnTo>
                    <a:pt x="66624" y="273177"/>
                  </a:lnTo>
                  <a:lnTo>
                    <a:pt x="67030" y="271018"/>
                  </a:lnTo>
                  <a:lnTo>
                    <a:pt x="64681" y="270421"/>
                  </a:lnTo>
                  <a:lnTo>
                    <a:pt x="65049" y="271094"/>
                  </a:lnTo>
                  <a:lnTo>
                    <a:pt x="65379" y="271665"/>
                  </a:lnTo>
                  <a:lnTo>
                    <a:pt x="65620" y="272262"/>
                  </a:lnTo>
                  <a:lnTo>
                    <a:pt x="66090" y="273304"/>
                  </a:lnTo>
                  <a:lnTo>
                    <a:pt x="66230" y="273862"/>
                  </a:lnTo>
                  <a:lnTo>
                    <a:pt x="66459" y="274535"/>
                  </a:lnTo>
                  <a:lnTo>
                    <a:pt x="66802" y="274815"/>
                  </a:lnTo>
                  <a:lnTo>
                    <a:pt x="67640" y="274535"/>
                  </a:lnTo>
                  <a:close/>
                </a:path>
                <a:path w="181609" h="389254">
                  <a:moveTo>
                    <a:pt x="67868" y="178943"/>
                  </a:moveTo>
                  <a:lnTo>
                    <a:pt x="67678" y="178701"/>
                  </a:lnTo>
                  <a:lnTo>
                    <a:pt x="67538" y="178473"/>
                  </a:lnTo>
                  <a:lnTo>
                    <a:pt x="67398" y="178422"/>
                  </a:lnTo>
                  <a:lnTo>
                    <a:pt x="66052" y="177901"/>
                  </a:lnTo>
                  <a:lnTo>
                    <a:pt x="63398" y="176949"/>
                  </a:lnTo>
                  <a:lnTo>
                    <a:pt x="63233" y="176872"/>
                  </a:lnTo>
                  <a:lnTo>
                    <a:pt x="62966" y="176822"/>
                  </a:lnTo>
                  <a:lnTo>
                    <a:pt x="62826" y="176911"/>
                  </a:lnTo>
                  <a:lnTo>
                    <a:pt x="62090" y="177431"/>
                  </a:lnTo>
                  <a:lnTo>
                    <a:pt x="61480" y="177063"/>
                  </a:lnTo>
                  <a:lnTo>
                    <a:pt x="60845" y="176822"/>
                  </a:lnTo>
                  <a:lnTo>
                    <a:pt x="60439" y="176707"/>
                  </a:lnTo>
                  <a:lnTo>
                    <a:pt x="59931" y="176872"/>
                  </a:lnTo>
                  <a:lnTo>
                    <a:pt x="59423" y="177152"/>
                  </a:lnTo>
                  <a:lnTo>
                    <a:pt x="62090" y="178231"/>
                  </a:lnTo>
                  <a:lnTo>
                    <a:pt x="64643" y="179705"/>
                  </a:lnTo>
                  <a:lnTo>
                    <a:pt x="67868" y="178943"/>
                  </a:lnTo>
                  <a:close/>
                </a:path>
                <a:path w="181609" h="389254">
                  <a:moveTo>
                    <a:pt x="70129" y="367372"/>
                  </a:moveTo>
                  <a:lnTo>
                    <a:pt x="70065" y="366687"/>
                  </a:lnTo>
                  <a:lnTo>
                    <a:pt x="70027" y="365975"/>
                  </a:lnTo>
                  <a:lnTo>
                    <a:pt x="69888" y="365125"/>
                  </a:lnTo>
                  <a:lnTo>
                    <a:pt x="68948" y="365848"/>
                  </a:lnTo>
                  <a:lnTo>
                    <a:pt x="68948" y="366445"/>
                  </a:lnTo>
                  <a:lnTo>
                    <a:pt x="69761" y="367372"/>
                  </a:lnTo>
                  <a:lnTo>
                    <a:pt x="70129" y="367372"/>
                  </a:lnTo>
                  <a:close/>
                </a:path>
                <a:path w="181609" h="389254">
                  <a:moveTo>
                    <a:pt x="76415" y="262623"/>
                  </a:moveTo>
                  <a:lnTo>
                    <a:pt x="75984" y="261581"/>
                  </a:lnTo>
                  <a:lnTo>
                    <a:pt x="74371" y="260654"/>
                  </a:lnTo>
                  <a:lnTo>
                    <a:pt x="72555" y="259499"/>
                  </a:lnTo>
                  <a:lnTo>
                    <a:pt x="72453" y="260019"/>
                  </a:lnTo>
                  <a:lnTo>
                    <a:pt x="72288" y="260502"/>
                  </a:lnTo>
                  <a:lnTo>
                    <a:pt x="71678" y="260451"/>
                  </a:lnTo>
                  <a:lnTo>
                    <a:pt x="70739" y="260896"/>
                  </a:lnTo>
                  <a:lnTo>
                    <a:pt x="70269" y="259816"/>
                  </a:lnTo>
                  <a:lnTo>
                    <a:pt x="69761" y="259740"/>
                  </a:lnTo>
                  <a:lnTo>
                    <a:pt x="69418" y="259702"/>
                  </a:lnTo>
                  <a:lnTo>
                    <a:pt x="69659" y="260858"/>
                  </a:lnTo>
                  <a:lnTo>
                    <a:pt x="71310" y="261213"/>
                  </a:lnTo>
                  <a:lnTo>
                    <a:pt x="70497" y="263537"/>
                  </a:lnTo>
                  <a:lnTo>
                    <a:pt x="70269" y="264579"/>
                  </a:lnTo>
                  <a:lnTo>
                    <a:pt x="69964" y="265544"/>
                  </a:lnTo>
                  <a:lnTo>
                    <a:pt x="70294" y="265493"/>
                  </a:lnTo>
                  <a:lnTo>
                    <a:pt x="70904" y="265493"/>
                  </a:lnTo>
                  <a:lnTo>
                    <a:pt x="71577" y="265417"/>
                  </a:lnTo>
                  <a:lnTo>
                    <a:pt x="71107" y="266534"/>
                  </a:lnTo>
                  <a:lnTo>
                    <a:pt x="69621" y="266700"/>
                  </a:lnTo>
                  <a:lnTo>
                    <a:pt x="67906" y="265938"/>
                  </a:lnTo>
                  <a:lnTo>
                    <a:pt x="67741" y="266141"/>
                  </a:lnTo>
                  <a:lnTo>
                    <a:pt x="68072" y="266382"/>
                  </a:lnTo>
                  <a:lnTo>
                    <a:pt x="68478" y="266573"/>
                  </a:lnTo>
                  <a:lnTo>
                    <a:pt x="68745" y="266852"/>
                  </a:lnTo>
                  <a:lnTo>
                    <a:pt x="69354" y="267423"/>
                  </a:lnTo>
                  <a:lnTo>
                    <a:pt x="70091" y="267944"/>
                  </a:lnTo>
                  <a:lnTo>
                    <a:pt x="72186" y="271614"/>
                  </a:lnTo>
                  <a:lnTo>
                    <a:pt x="73723" y="272618"/>
                  </a:lnTo>
                  <a:lnTo>
                    <a:pt x="73926" y="272783"/>
                  </a:lnTo>
                  <a:lnTo>
                    <a:pt x="74307" y="272745"/>
                  </a:lnTo>
                  <a:lnTo>
                    <a:pt x="74574" y="272859"/>
                  </a:lnTo>
                  <a:lnTo>
                    <a:pt x="74777" y="272986"/>
                  </a:lnTo>
                  <a:lnTo>
                    <a:pt x="74904" y="273265"/>
                  </a:lnTo>
                  <a:lnTo>
                    <a:pt x="75349" y="273621"/>
                  </a:lnTo>
                  <a:lnTo>
                    <a:pt x="75577" y="273862"/>
                  </a:lnTo>
                  <a:lnTo>
                    <a:pt x="75946" y="274066"/>
                  </a:lnTo>
                  <a:lnTo>
                    <a:pt x="76288" y="273824"/>
                  </a:lnTo>
                  <a:lnTo>
                    <a:pt x="76022" y="272986"/>
                  </a:lnTo>
                  <a:lnTo>
                    <a:pt x="75272" y="272783"/>
                  </a:lnTo>
                  <a:lnTo>
                    <a:pt x="75069" y="272021"/>
                  </a:lnTo>
                  <a:lnTo>
                    <a:pt x="73901" y="272186"/>
                  </a:lnTo>
                  <a:lnTo>
                    <a:pt x="73393" y="271335"/>
                  </a:lnTo>
                  <a:lnTo>
                    <a:pt x="73050" y="270865"/>
                  </a:lnTo>
                  <a:lnTo>
                    <a:pt x="72517" y="270217"/>
                  </a:lnTo>
                  <a:lnTo>
                    <a:pt x="72110" y="269544"/>
                  </a:lnTo>
                  <a:lnTo>
                    <a:pt x="71577" y="268693"/>
                  </a:lnTo>
                  <a:lnTo>
                    <a:pt x="72555" y="269303"/>
                  </a:lnTo>
                  <a:lnTo>
                    <a:pt x="73596" y="269417"/>
                  </a:lnTo>
                  <a:lnTo>
                    <a:pt x="73901" y="270776"/>
                  </a:lnTo>
                  <a:lnTo>
                    <a:pt x="74777" y="270776"/>
                  </a:lnTo>
                  <a:lnTo>
                    <a:pt x="75272" y="270865"/>
                  </a:lnTo>
                  <a:lnTo>
                    <a:pt x="75171" y="270535"/>
                  </a:lnTo>
                  <a:lnTo>
                    <a:pt x="75171" y="270014"/>
                  </a:lnTo>
                  <a:lnTo>
                    <a:pt x="74168" y="269265"/>
                  </a:lnTo>
                  <a:lnTo>
                    <a:pt x="73901" y="268020"/>
                  </a:lnTo>
                  <a:lnTo>
                    <a:pt x="72377" y="268020"/>
                  </a:lnTo>
                  <a:lnTo>
                    <a:pt x="72047" y="267500"/>
                  </a:lnTo>
                  <a:lnTo>
                    <a:pt x="72085" y="265899"/>
                  </a:lnTo>
                  <a:lnTo>
                    <a:pt x="71983" y="264502"/>
                  </a:lnTo>
                  <a:lnTo>
                    <a:pt x="72656" y="262013"/>
                  </a:lnTo>
                  <a:lnTo>
                    <a:pt x="73723" y="261861"/>
                  </a:lnTo>
                  <a:lnTo>
                    <a:pt x="74980" y="262623"/>
                  </a:lnTo>
                  <a:lnTo>
                    <a:pt x="76123" y="263220"/>
                  </a:lnTo>
                  <a:lnTo>
                    <a:pt x="76415" y="262623"/>
                  </a:lnTo>
                  <a:close/>
                </a:path>
                <a:path w="181609" h="389254">
                  <a:moveTo>
                    <a:pt x="80924" y="254088"/>
                  </a:moveTo>
                  <a:lnTo>
                    <a:pt x="80797" y="254088"/>
                  </a:lnTo>
                  <a:lnTo>
                    <a:pt x="80924" y="254152"/>
                  </a:lnTo>
                  <a:close/>
                </a:path>
                <a:path w="181609" h="389254">
                  <a:moveTo>
                    <a:pt x="81203" y="259651"/>
                  </a:moveTo>
                  <a:lnTo>
                    <a:pt x="80962" y="259372"/>
                  </a:lnTo>
                  <a:lnTo>
                    <a:pt x="79984" y="259092"/>
                  </a:lnTo>
                  <a:lnTo>
                    <a:pt x="78435" y="258699"/>
                  </a:lnTo>
                  <a:lnTo>
                    <a:pt x="78333" y="257937"/>
                  </a:lnTo>
                  <a:lnTo>
                    <a:pt x="78600" y="257378"/>
                  </a:lnTo>
                  <a:lnTo>
                    <a:pt x="77635" y="257378"/>
                  </a:lnTo>
                  <a:lnTo>
                    <a:pt x="77482" y="256971"/>
                  </a:lnTo>
                  <a:lnTo>
                    <a:pt x="77762" y="256857"/>
                  </a:lnTo>
                  <a:lnTo>
                    <a:pt x="78105" y="256730"/>
                  </a:lnTo>
                  <a:lnTo>
                    <a:pt x="78778" y="256971"/>
                  </a:lnTo>
                  <a:lnTo>
                    <a:pt x="79616" y="257581"/>
                  </a:lnTo>
                  <a:lnTo>
                    <a:pt x="79679" y="257378"/>
                  </a:lnTo>
                  <a:lnTo>
                    <a:pt x="79654" y="256730"/>
                  </a:lnTo>
                  <a:lnTo>
                    <a:pt x="78943" y="254139"/>
                  </a:lnTo>
                  <a:lnTo>
                    <a:pt x="80556" y="254088"/>
                  </a:lnTo>
                  <a:lnTo>
                    <a:pt x="80797" y="254088"/>
                  </a:lnTo>
                  <a:lnTo>
                    <a:pt x="80391" y="253936"/>
                  </a:lnTo>
                  <a:lnTo>
                    <a:pt x="80327" y="253339"/>
                  </a:lnTo>
                  <a:lnTo>
                    <a:pt x="79717" y="252768"/>
                  </a:lnTo>
                  <a:lnTo>
                    <a:pt x="79248" y="252450"/>
                  </a:lnTo>
                  <a:lnTo>
                    <a:pt x="78638" y="252336"/>
                  </a:lnTo>
                  <a:lnTo>
                    <a:pt x="78041" y="253492"/>
                  </a:lnTo>
                  <a:lnTo>
                    <a:pt x="77685" y="255181"/>
                  </a:lnTo>
                  <a:lnTo>
                    <a:pt x="77571" y="255651"/>
                  </a:lnTo>
                  <a:lnTo>
                    <a:pt x="77698" y="255689"/>
                  </a:lnTo>
                  <a:lnTo>
                    <a:pt x="77838" y="255739"/>
                  </a:lnTo>
                  <a:lnTo>
                    <a:pt x="77228" y="256057"/>
                  </a:lnTo>
                  <a:lnTo>
                    <a:pt x="76047" y="256730"/>
                  </a:lnTo>
                  <a:lnTo>
                    <a:pt x="76060" y="256971"/>
                  </a:lnTo>
                  <a:lnTo>
                    <a:pt x="76415" y="257937"/>
                  </a:lnTo>
                  <a:lnTo>
                    <a:pt x="77089" y="258940"/>
                  </a:lnTo>
                  <a:lnTo>
                    <a:pt x="79616" y="260057"/>
                  </a:lnTo>
                  <a:lnTo>
                    <a:pt x="79006" y="261302"/>
                  </a:lnTo>
                  <a:lnTo>
                    <a:pt x="79590" y="261531"/>
                  </a:lnTo>
                  <a:lnTo>
                    <a:pt x="80657" y="262051"/>
                  </a:lnTo>
                  <a:lnTo>
                    <a:pt x="80835" y="261861"/>
                  </a:lnTo>
                  <a:lnTo>
                    <a:pt x="80391" y="261023"/>
                  </a:lnTo>
                  <a:lnTo>
                    <a:pt x="80060" y="260451"/>
                  </a:lnTo>
                  <a:lnTo>
                    <a:pt x="80391" y="260375"/>
                  </a:lnTo>
                  <a:lnTo>
                    <a:pt x="80632" y="260375"/>
                  </a:lnTo>
                  <a:lnTo>
                    <a:pt x="80797" y="260299"/>
                  </a:lnTo>
                  <a:lnTo>
                    <a:pt x="81153" y="260019"/>
                  </a:lnTo>
                  <a:lnTo>
                    <a:pt x="81203" y="259651"/>
                  </a:lnTo>
                  <a:close/>
                </a:path>
                <a:path w="181609" h="389254">
                  <a:moveTo>
                    <a:pt x="82575" y="256654"/>
                  </a:moveTo>
                  <a:lnTo>
                    <a:pt x="81635" y="255816"/>
                  </a:lnTo>
                  <a:lnTo>
                    <a:pt x="81800" y="254495"/>
                  </a:lnTo>
                  <a:lnTo>
                    <a:pt x="80924" y="254152"/>
                  </a:lnTo>
                  <a:lnTo>
                    <a:pt x="80797" y="256781"/>
                  </a:lnTo>
                  <a:lnTo>
                    <a:pt x="81635" y="257009"/>
                  </a:lnTo>
                  <a:lnTo>
                    <a:pt x="82473" y="257416"/>
                  </a:lnTo>
                  <a:lnTo>
                    <a:pt x="82575" y="256654"/>
                  </a:lnTo>
                  <a:close/>
                </a:path>
                <a:path w="181609" h="389254">
                  <a:moveTo>
                    <a:pt x="83083" y="384860"/>
                  </a:moveTo>
                  <a:lnTo>
                    <a:pt x="83019" y="384695"/>
                  </a:lnTo>
                  <a:lnTo>
                    <a:pt x="82753" y="384213"/>
                  </a:lnTo>
                  <a:lnTo>
                    <a:pt x="81940" y="383336"/>
                  </a:lnTo>
                  <a:lnTo>
                    <a:pt x="81800" y="383374"/>
                  </a:lnTo>
                  <a:lnTo>
                    <a:pt x="81673" y="383501"/>
                  </a:lnTo>
                  <a:lnTo>
                    <a:pt x="81534" y="383578"/>
                  </a:lnTo>
                  <a:lnTo>
                    <a:pt x="82448" y="385381"/>
                  </a:lnTo>
                  <a:lnTo>
                    <a:pt x="82651" y="385495"/>
                  </a:lnTo>
                  <a:lnTo>
                    <a:pt x="82778" y="385216"/>
                  </a:lnTo>
                  <a:lnTo>
                    <a:pt x="83083" y="384860"/>
                  </a:lnTo>
                  <a:close/>
                </a:path>
                <a:path w="181609" h="389254">
                  <a:moveTo>
                    <a:pt x="84366" y="326351"/>
                  </a:moveTo>
                  <a:lnTo>
                    <a:pt x="84061" y="326110"/>
                  </a:lnTo>
                  <a:lnTo>
                    <a:pt x="83896" y="326034"/>
                  </a:lnTo>
                  <a:lnTo>
                    <a:pt x="83350" y="326682"/>
                  </a:lnTo>
                  <a:lnTo>
                    <a:pt x="82880" y="327482"/>
                  </a:lnTo>
                  <a:lnTo>
                    <a:pt x="81127" y="328752"/>
                  </a:lnTo>
                  <a:lnTo>
                    <a:pt x="80924" y="329920"/>
                  </a:lnTo>
                  <a:lnTo>
                    <a:pt x="80391" y="331000"/>
                  </a:lnTo>
                  <a:lnTo>
                    <a:pt x="79781" y="332079"/>
                  </a:lnTo>
                  <a:lnTo>
                    <a:pt x="78917" y="332994"/>
                  </a:lnTo>
                  <a:lnTo>
                    <a:pt x="78244" y="334035"/>
                  </a:lnTo>
                  <a:lnTo>
                    <a:pt x="77571" y="334873"/>
                  </a:lnTo>
                  <a:lnTo>
                    <a:pt x="77127" y="335876"/>
                  </a:lnTo>
                  <a:lnTo>
                    <a:pt x="76720" y="336600"/>
                  </a:lnTo>
                  <a:lnTo>
                    <a:pt x="78816" y="334962"/>
                  </a:lnTo>
                  <a:lnTo>
                    <a:pt x="80733" y="333476"/>
                  </a:lnTo>
                  <a:lnTo>
                    <a:pt x="80733" y="332917"/>
                  </a:lnTo>
                  <a:lnTo>
                    <a:pt x="80556" y="332397"/>
                  </a:lnTo>
                  <a:lnTo>
                    <a:pt x="80733" y="332155"/>
                  </a:lnTo>
                  <a:lnTo>
                    <a:pt x="81534" y="330873"/>
                  </a:lnTo>
                  <a:lnTo>
                    <a:pt x="82473" y="329717"/>
                  </a:lnTo>
                  <a:lnTo>
                    <a:pt x="83350" y="328472"/>
                  </a:lnTo>
                  <a:lnTo>
                    <a:pt x="83756" y="327799"/>
                  </a:lnTo>
                  <a:lnTo>
                    <a:pt x="83997" y="327037"/>
                  </a:lnTo>
                  <a:lnTo>
                    <a:pt x="84366" y="326351"/>
                  </a:lnTo>
                  <a:close/>
                </a:path>
                <a:path w="181609" h="389254">
                  <a:moveTo>
                    <a:pt x="84391" y="333324"/>
                  </a:moveTo>
                  <a:lnTo>
                    <a:pt x="84264" y="332994"/>
                  </a:lnTo>
                  <a:lnTo>
                    <a:pt x="84226" y="332841"/>
                  </a:lnTo>
                  <a:lnTo>
                    <a:pt x="83616" y="332879"/>
                  </a:lnTo>
                  <a:lnTo>
                    <a:pt x="82550" y="332879"/>
                  </a:lnTo>
                  <a:lnTo>
                    <a:pt x="82143" y="332841"/>
                  </a:lnTo>
                  <a:lnTo>
                    <a:pt x="81838" y="332841"/>
                  </a:lnTo>
                  <a:lnTo>
                    <a:pt x="81572" y="332803"/>
                  </a:lnTo>
                  <a:lnTo>
                    <a:pt x="81330" y="332803"/>
                  </a:lnTo>
                  <a:lnTo>
                    <a:pt x="81267" y="333044"/>
                  </a:lnTo>
                  <a:lnTo>
                    <a:pt x="81432" y="333121"/>
                  </a:lnTo>
                  <a:lnTo>
                    <a:pt x="81597" y="333235"/>
                  </a:lnTo>
                  <a:lnTo>
                    <a:pt x="82550" y="333400"/>
                  </a:lnTo>
                  <a:lnTo>
                    <a:pt x="82042" y="334124"/>
                  </a:lnTo>
                  <a:lnTo>
                    <a:pt x="81203" y="335483"/>
                  </a:lnTo>
                  <a:lnTo>
                    <a:pt x="80352" y="336804"/>
                  </a:lnTo>
                  <a:lnTo>
                    <a:pt x="79451" y="338518"/>
                  </a:lnTo>
                  <a:lnTo>
                    <a:pt x="79756" y="339077"/>
                  </a:lnTo>
                  <a:lnTo>
                    <a:pt x="79781" y="339521"/>
                  </a:lnTo>
                  <a:lnTo>
                    <a:pt x="80556" y="339280"/>
                  </a:lnTo>
                  <a:lnTo>
                    <a:pt x="81775" y="339039"/>
                  </a:lnTo>
                  <a:lnTo>
                    <a:pt x="81800" y="338277"/>
                  </a:lnTo>
                  <a:lnTo>
                    <a:pt x="82143" y="337680"/>
                  </a:lnTo>
                  <a:lnTo>
                    <a:pt x="82753" y="336435"/>
                  </a:lnTo>
                  <a:lnTo>
                    <a:pt x="83553" y="335318"/>
                  </a:lnTo>
                  <a:lnTo>
                    <a:pt x="84366" y="333794"/>
                  </a:lnTo>
                  <a:lnTo>
                    <a:pt x="84391" y="333324"/>
                  </a:lnTo>
                  <a:close/>
                </a:path>
                <a:path w="181609" h="389254">
                  <a:moveTo>
                    <a:pt x="89611" y="353695"/>
                  </a:moveTo>
                  <a:lnTo>
                    <a:pt x="88328" y="353123"/>
                  </a:lnTo>
                  <a:lnTo>
                    <a:pt x="88201" y="352082"/>
                  </a:lnTo>
                  <a:lnTo>
                    <a:pt x="87464" y="352653"/>
                  </a:lnTo>
                  <a:lnTo>
                    <a:pt x="87490" y="353123"/>
                  </a:lnTo>
                  <a:lnTo>
                    <a:pt x="87998" y="353644"/>
                  </a:lnTo>
                  <a:lnTo>
                    <a:pt x="88303" y="354012"/>
                  </a:lnTo>
                  <a:lnTo>
                    <a:pt x="88900" y="354812"/>
                  </a:lnTo>
                  <a:lnTo>
                    <a:pt x="89611" y="353695"/>
                  </a:lnTo>
                  <a:close/>
                </a:path>
                <a:path w="181609" h="389254">
                  <a:moveTo>
                    <a:pt x="96304" y="108089"/>
                  </a:moveTo>
                  <a:lnTo>
                    <a:pt x="95808" y="108369"/>
                  </a:lnTo>
                  <a:lnTo>
                    <a:pt x="95161" y="108572"/>
                  </a:lnTo>
                  <a:lnTo>
                    <a:pt x="95161" y="109410"/>
                  </a:lnTo>
                  <a:lnTo>
                    <a:pt x="95669" y="109651"/>
                  </a:lnTo>
                  <a:lnTo>
                    <a:pt x="96304" y="109486"/>
                  </a:lnTo>
                  <a:lnTo>
                    <a:pt x="96304" y="108089"/>
                  </a:lnTo>
                  <a:close/>
                </a:path>
                <a:path w="181609" h="389254">
                  <a:moveTo>
                    <a:pt x="99847" y="377977"/>
                  </a:moveTo>
                  <a:lnTo>
                    <a:pt x="99402" y="377850"/>
                  </a:lnTo>
                  <a:lnTo>
                    <a:pt x="99034" y="377698"/>
                  </a:lnTo>
                  <a:lnTo>
                    <a:pt x="98094" y="377571"/>
                  </a:lnTo>
                  <a:lnTo>
                    <a:pt x="97828" y="377659"/>
                  </a:lnTo>
                  <a:lnTo>
                    <a:pt x="97586" y="378053"/>
                  </a:lnTo>
                  <a:lnTo>
                    <a:pt x="97828" y="378333"/>
                  </a:lnTo>
                  <a:lnTo>
                    <a:pt x="98094" y="378498"/>
                  </a:lnTo>
                  <a:lnTo>
                    <a:pt x="98323" y="378536"/>
                  </a:lnTo>
                  <a:lnTo>
                    <a:pt x="99771" y="378929"/>
                  </a:lnTo>
                  <a:lnTo>
                    <a:pt x="99847" y="377977"/>
                  </a:lnTo>
                  <a:close/>
                </a:path>
                <a:path w="181609" h="389254">
                  <a:moveTo>
                    <a:pt x="101625" y="98323"/>
                  </a:moveTo>
                  <a:lnTo>
                    <a:pt x="101015" y="98285"/>
                  </a:lnTo>
                  <a:lnTo>
                    <a:pt x="100584" y="98082"/>
                  </a:lnTo>
                  <a:lnTo>
                    <a:pt x="100380" y="98361"/>
                  </a:lnTo>
                  <a:lnTo>
                    <a:pt x="100215" y="98564"/>
                  </a:lnTo>
                  <a:lnTo>
                    <a:pt x="100037" y="98806"/>
                  </a:lnTo>
                  <a:lnTo>
                    <a:pt x="99949" y="99085"/>
                  </a:lnTo>
                  <a:lnTo>
                    <a:pt x="99644" y="99441"/>
                  </a:lnTo>
                  <a:lnTo>
                    <a:pt x="99910" y="99834"/>
                  </a:lnTo>
                  <a:lnTo>
                    <a:pt x="100317" y="100037"/>
                  </a:lnTo>
                  <a:lnTo>
                    <a:pt x="100622" y="100203"/>
                  </a:lnTo>
                  <a:lnTo>
                    <a:pt x="100952" y="99999"/>
                  </a:lnTo>
                  <a:lnTo>
                    <a:pt x="101117" y="99606"/>
                  </a:lnTo>
                  <a:lnTo>
                    <a:pt x="101092" y="99314"/>
                  </a:lnTo>
                  <a:lnTo>
                    <a:pt x="101193" y="99123"/>
                  </a:lnTo>
                  <a:lnTo>
                    <a:pt x="101625" y="98323"/>
                  </a:lnTo>
                  <a:close/>
                </a:path>
                <a:path w="181609" h="389254">
                  <a:moveTo>
                    <a:pt x="106070" y="370535"/>
                  </a:moveTo>
                  <a:lnTo>
                    <a:pt x="104927" y="368655"/>
                  </a:lnTo>
                  <a:lnTo>
                    <a:pt x="103911" y="369531"/>
                  </a:lnTo>
                  <a:lnTo>
                    <a:pt x="103911" y="369887"/>
                  </a:lnTo>
                  <a:lnTo>
                    <a:pt x="104648" y="370852"/>
                  </a:lnTo>
                  <a:lnTo>
                    <a:pt x="104927" y="371132"/>
                  </a:lnTo>
                  <a:lnTo>
                    <a:pt x="104825" y="371652"/>
                  </a:lnTo>
                  <a:lnTo>
                    <a:pt x="104825" y="372059"/>
                  </a:lnTo>
                  <a:lnTo>
                    <a:pt x="104851" y="372287"/>
                  </a:lnTo>
                  <a:lnTo>
                    <a:pt x="104749" y="372452"/>
                  </a:lnTo>
                  <a:lnTo>
                    <a:pt x="104584" y="372935"/>
                  </a:lnTo>
                  <a:lnTo>
                    <a:pt x="106032" y="371856"/>
                  </a:lnTo>
                  <a:lnTo>
                    <a:pt x="106070" y="370535"/>
                  </a:lnTo>
                  <a:close/>
                </a:path>
                <a:path w="181609" h="389254">
                  <a:moveTo>
                    <a:pt x="107238" y="118770"/>
                  </a:moveTo>
                  <a:lnTo>
                    <a:pt x="106870" y="118287"/>
                  </a:lnTo>
                  <a:lnTo>
                    <a:pt x="106578" y="117805"/>
                  </a:lnTo>
                  <a:lnTo>
                    <a:pt x="106197" y="117335"/>
                  </a:lnTo>
                  <a:lnTo>
                    <a:pt x="105994" y="117690"/>
                  </a:lnTo>
                  <a:lnTo>
                    <a:pt x="105765" y="118008"/>
                  </a:lnTo>
                  <a:lnTo>
                    <a:pt x="105460" y="118364"/>
                  </a:lnTo>
                  <a:lnTo>
                    <a:pt x="106172" y="118643"/>
                  </a:lnTo>
                  <a:lnTo>
                    <a:pt x="106603" y="118808"/>
                  </a:lnTo>
                  <a:lnTo>
                    <a:pt x="107010" y="118973"/>
                  </a:lnTo>
                  <a:lnTo>
                    <a:pt x="107175" y="118846"/>
                  </a:lnTo>
                  <a:close/>
                </a:path>
                <a:path w="181609" h="389254">
                  <a:moveTo>
                    <a:pt x="109702" y="383413"/>
                  </a:moveTo>
                  <a:lnTo>
                    <a:pt x="109562" y="382981"/>
                  </a:lnTo>
                  <a:lnTo>
                    <a:pt x="109359" y="382498"/>
                  </a:lnTo>
                  <a:lnTo>
                    <a:pt x="109169" y="381977"/>
                  </a:lnTo>
                  <a:lnTo>
                    <a:pt x="108254" y="382651"/>
                  </a:lnTo>
                  <a:lnTo>
                    <a:pt x="108356" y="383019"/>
                  </a:lnTo>
                  <a:lnTo>
                    <a:pt x="109397" y="383578"/>
                  </a:lnTo>
                  <a:lnTo>
                    <a:pt x="109601" y="383501"/>
                  </a:lnTo>
                  <a:close/>
                </a:path>
                <a:path w="181609" h="389254">
                  <a:moveTo>
                    <a:pt x="121170" y="278866"/>
                  </a:moveTo>
                  <a:lnTo>
                    <a:pt x="120675" y="279501"/>
                  </a:lnTo>
                  <a:lnTo>
                    <a:pt x="119595" y="279857"/>
                  </a:lnTo>
                  <a:lnTo>
                    <a:pt x="119926" y="281139"/>
                  </a:lnTo>
                  <a:lnTo>
                    <a:pt x="121005" y="280657"/>
                  </a:lnTo>
                  <a:lnTo>
                    <a:pt x="120675" y="279539"/>
                  </a:lnTo>
                  <a:lnTo>
                    <a:pt x="121170" y="278866"/>
                  </a:lnTo>
                  <a:close/>
                </a:path>
                <a:path w="181609" h="389254">
                  <a:moveTo>
                    <a:pt x="125209" y="117970"/>
                  </a:moveTo>
                  <a:lnTo>
                    <a:pt x="124536" y="118135"/>
                  </a:lnTo>
                  <a:lnTo>
                    <a:pt x="123736" y="117843"/>
                  </a:lnTo>
                  <a:lnTo>
                    <a:pt x="123761" y="118973"/>
                  </a:lnTo>
                  <a:lnTo>
                    <a:pt x="124536" y="119087"/>
                  </a:lnTo>
                  <a:lnTo>
                    <a:pt x="125107" y="119011"/>
                  </a:lnTo>
                  <a:lnTo>
                    <a:pt x="125209" y="117970"/>
                  </a:lnTo>
                  <a:close/>
                </a:path>
                <a:path w="181609" h="389254">
                  <a:moveTo>
                    <a:pt x="126123" y="356971"/>
                  </a:moveTo>
                  <a:lnTo>
                    <a:pt x="125984" y="355003"/>
                  </a:lnTo>
                  <a:lnTo>
                    <a:pt x="125717" y="355409"/>
                  </a:lnTo>
                  <a:lnTo>
                    <a:pt x="125552" y="355612"/>
                  </a:lnTo>
                  <a:lnTo>
                    <a:pt x="125387" y="355854"/>
                  </a:lnTo>
                  <a:lnTo>
                    <a:pt x="123634" y="355333"/>
                  </a:lnTo>
                  <a:lnTo>
                    <a:pt x="123228" y="356692"/>
                  </a:lnTo>
                  <a:lnTo>
                    <a:pt x="124917" y="357289"/>
                  </a:lnTo>
                  <a:lnTo>
                    <a:pt x="126123" y="356971"/>
                  </a:lnTo>
                  <a:close/>
                </a:path>
                <a:path w="181609" h="389254">
                  <a:moveTo>
                    <a:pt x="126657" y="242849"/>
                  </a:moveTo>
                  <a:lnTo>
                    <a:pt x="126352" y="242570"/>
                  </a:lnTo>
                  <a:lnTo>
                    <a:pt x="126187" y="242328"/>
                  </a:lnTo>
                  <a:lnTo>
                    <a:pt x="125958" y="242531"/>
                  </a:lnTo>
                  <a:lnTo>
                    <a:pt x="125590" y="242646"/>
                  </a:lnTo>
                  <a:lnTo>
                    <a:pt x="125514" y="242887"/>
                  </a:lnTo>
                  <a:lnTo>
                    <a:pt x="124917" y="244297"/>
                  </a:lnTo>
                  <a:lnTo>
                    <a:pt x="124206" y="245656"/>
                  </a:lnTo>
                  <a:lnTo>
                    <a:pt x="124104" y="247256"/>
                  </a:lnTo>
                  <a:lnTo>
                    <a:pt x="124002" y="248412"/>
                  </a:lnTo>
                  <a:lnTo>
                    <a:pt x="123291" y="249491"/>
                  </a:lnTo>
                  <a:lnTo>
                    <a:pt x="122821" y="250609"/>
                  </a:lnTo>
                  <a:lnTo>
                    <a:pt x="122123" y="252450"/>
                  </a:lnTo>
                  <a:lnTo>
                    <a:pt x="121818" y="254381"/>
                  </a:lnTo>
                  <a:lnTo>
                    <a:pt x="121920" y="256451"/>
                  </a:lnTo>
                  <a:lnTo>
                    <a:pt x="122085" y="256578"/>
                  </a:lnTo>
                  <a:lnTo>
                    <a:pt x="122224" y="256895"/>
                  </a:lnTo>
                  <a:lnTo>
                    <a:pt x="122961" y="254977"/>
                  </a:lnTo>
                  <a:lnTo>
                    <a:pt x="123190" y="252818"/>
                  </a:lnTo>
                  <a:lnTo>
                    <a:pt x="125387" y="251929"/>
                  </a:lnTo>
                  <a:lnTo>
                    <a:pt x="124637" y="251853"/>
                  </a:lnTo>
                  <a:lnTo>
                    <a:pt x="123964" y="251815"/>
                  </a:lnTo>
                  <a:lnTo>
                    <a:pt x="124714" y="249250"/>
                  </a:lnTo>
                  <a:lnTo>
                    <a:pt x="125310" y="247370"/>
                  </a:lnTo>
                  <a:lnTo>
                    <a:pt x="125590" y="246735"/>
                  </a:lnTo>
                  <a:lnTo>
                    <a:pt x="125958" y="245770"/>
                  </a:lnTo>
                  <a:lnTo>
                    <a:pt x="126060" y="245414"/>
                  </a:lnTo>
                  <a:lnTo>
                    <a:pt x="126187" y="245046"/>
                  </a:lnTo>
                  <a:lnTo>
                    <a:pt x="126352" y="244373"/>
                  </a:lnTo>
                  <a:lnTo>
                    <a:pt x="126555" y="243725"/>
                  </a:lnTo>
                  <a:lnTo>
                    <a:pt x="126657" y="242849"/>
                  </a:lnTo>
                  <a:close/>
                </a:path>
                <a:path w="181609" h="389254">
                  <a:moveTo>
                    <a:pt x="126733" y="106768"/>
                  </a:moveTo>
                  <a:lnTo>
                    <a:pt x="124917" y="106362"/>
                  </a:lnTo>
                  <a:lnTo>
                    <a:pt x="124841" y="106565"/>
                  </a:lnTo>
                  <a:lnTo>
                    <a:pt x="124815" y="106730"/>
                  </a:lnTo>
                  <a:lnTo>
                    <a:pt x="124739" y="106921"/>
                  </a:lnTo>
                  <a:lnTo>
                    <a:pt x="126555" y="107442"/>
                  </a:lnTo>
                  <a:lnTo>
                    <a:pt x="126593" y="107200"/>
                  </a:lnTo>
                  <a:lnTo>
                    <a:pt x="126657" y="106972"/>
                  </a:lnTo>
                  <a:lnTo>
                    <a:pt x="126733" y="106768"/>
                  </a:lnTo>
                  <a:close/>
                </a:path>
                <a:path w="181609" h="389254">
                  <a:moveTo>
                    <a:pt x="128143" y="257695"/>
                  </a:moveTo>
                  <a:lnTo>
                    <a:pt x="127939" y="255778"/>
                  </a:lnTo>
                  <a:lnTo>
                    <a:pt x="127063" y="255612"/>
                  </a:lnTo>
                  <a:lnTo>
                    <a:pt x="126352" y="255816"/>
                  </a:lnTo>
                  <a:lnTo>
                    <a:pt x="126187" y="256336"/>
                  </a:lnTo>
                  <a:lnTo>
                    <a:pt x="126085" y="257733"/>
                  </a:lnTo>
                  <a:lnTo>
                    <a:pt x="126263" y="258013"/>
                  </a:lnTo>
                  <a:lnTo>
                    <a:pt x="126593" y="258381"/>
                  </a:lnTo>
                  <a:lnTo>
                    <a:pt x="127406" y="257695"/>
                  </a:lnTo>
                  <a:lnTo>
                    <a:pt x="127939" y="257733"/>
                  </a:lnTo>
                  <a:lnTo>
                    <a:pt x="128143" y="257695"/>
                  </a:lnTo>
                  <a:close/>
                </a:path>
                <a:path w="181609" h="389254">
                  <a:moveTo>
                    <a:pt x="131813" y="366966"/>
                  </a:moveTo>
                  <a:lnTo>
                    <a:pt x="131305" y="365696"/>
                  </a:lnTo>
                  <a:lnTo>
                    <a:pt x="131064" y="365772"/>
                  </a:lnTo>
                  <a:lnTo>
                    <a:pt x="130898" y="365848"/>
                  </a:lnTo>
                  <a:lnTo>
                    <a:pt x="130695" y="365887"/>
                  </a:lnTo>
                  <a:lnTo>
                    <a:pt x="130835" y="366255"/>
                  </a:lnTo>
                  <a:lnTo>
                    <a:pt x="130898" y="366649"/>
                  </a:lnTo>
                  <a:lnTo>
                    <a:pt x="131102" y="366966"/>
                  </a:lnTo>
                  <a:lnTo>
                    <a:pt x="131572" y="366966"/>
                  </a:lnTo>
                  <a:lnTo>
                    <a:pt x="131813" y="366966"/>
                  </a:lnTo>
                  <a:close/>
                </a:path>
                <a:path w="181609" h="389254">
                  <a:moveTo>
                    <a:pt x="133083" y="220916"/>
                  </a:moveTo>
                  <a:lnTo>
                    <a:pt x="132689" y="220484"/>
                  </a:lnTo>
                  <a:lnTo>
                    <a:pt x="132080" y="221005"/>
                  </a:lnTo>
                  <a:lnTo>
                    <a:pt x="131470" y="221475"/>
                  </a:lnTo>
                  <a:lnTo>
                    <a:pt x="130962" y="222046"/>
                  </a:lnTo>
                  <a:lnTo>
                    <a:pt x="130200" y="222796"/>
                  </a:lnTo>
                  <a:lnTo>
                    <a:pt x="129286" y="223405"/>
                  </a:lnTo>
                  <a:lnTo>
                    <a:pt x="128854" y="224561"/>
                  </a:lnTo>
                  <a:lnTo>
                    <a:pt x="128549" y="225488"/>
                  </a:lnTo>
                  <a:lnTo>
                    <a:pt x="127533" y="226123"/>
                  </a:lnTo>
                  <a:lnTo>
                    <a:pt x="126860" y="226923"/>
                  </a:lnTo>
                  <a:lnTo>
                    <a:pt x="126555" y="227330"/>
                  </a:lnTo>
                  <a:lnTo>
                    <a:pt x="126352" y="227888"/>
                  </a:lnTo>
                  <a:lnTo>
                    <a:pt x="126060" y="228371"/>
                  </a:lnTo>
                  <a:lnTo>
                    <a:pt x="125984" y="228523"/>
                  </a:lnTo>
                  <a:lnTo>
                    <a:pt x="125857" y="228727"/>
                  </a:lnTo>
                  <a:lnTo>
                    <a:pt x="124510" y="229489"/>
                  </a:lnTo>
                  <a:lnTo>
                    <a:pt x="123393" y="231648"/>
                  </a:lnTo>
                  <a:lnTo>
                    <a:pt x="123596" y="233083"/>
                  </a:lnTo>
                  <a:lnTo>
                    <a:pt x="123736" y="233172"/>
                  </a:lnTo>
                  <a:lnTo>
                    <a:pt x="123837" y="233413"/>
                  </a:lnTo>
                  <a:lnTo>
                    <a:pt x="126961" y="229209"/>
                  </a:lnTo>
                  <a:lnTo>
                    <a:pt x="133083" y="220916"/>
                  </a:lnTo>
                  <a:close/>
                </a:path>
                <a:path w="181609" h="389254">
                  <a:moveTo>
                    <a:pt x="133184" y="181025"/>
                  </a:moveTo>
                  <a:lnTo>
                    <a:pt x="132245" y="181267"/>
                  </a:lnTo>
                  <a:lnTo>
                    <a:pt x="131838" y="181787"/>
                  </a:lnTo>
                  <a:lnTo>
                    <a:pt x="131978" y="182587"/>
                  </a:lnTo>
                  <a:lnTo>
                    <a:pt x="132219" y="182714"/>
                  </a:lnTo>
                  <a:lnTo>
                    <a:pt x="133184" y="181025"/>
                  </a:lnTo>
                  <a:close/>
                </a:path>
                <a:path w="181609" h="389254">
                  <a:moveTo>
                    <a:pt x="135547" y="355409"/>
                  </a:moveTo>
                  <a:lnTo>
                    <a:pt x="134137" y="355612"/>
                  </a:lnTo>
                  <a:lnTo>
                    <a:pt x="133527" y="355688"/>
                  </a:lnTo>
                  <a:lnTo>
                    <a:pt x="133591" y="355930"/>
                  </a:lnTo>
                  <a:lnTo>
                    <a:pt x="134200" y="355930"/>
                  </a:lnTo>
                  <a:lnTo>
                    <a:pt x="134899" y="356603"/>
                  </a:lnTo>
                  <a:lnTo>
                    <a:pt x="135547" y="355409"/>
                  </a:lnTo>
                  <a:close/>
                </a:path>
                <a:path w="181609" h="389254">
                  <a:moveTo>
                    <a:pt x="137566" y="240525"/>
                  </a:moveTo>
                  <a:lnTo>
                    <a:pt x="137261" y="240296"/>
                  </a:lnTo>
                  <a:lnTo>
                    <a:pt x="136486" y="241211"/>
                  </a:lnTo>
                  <a:lnTo>
                    <a:pt x="136017" y="241808"/>
                  </a:lnTo>
                  <a:lnTo>
                    <a:pt x="136283" y="241808"/>
                  </a:lnTo>
                  <a:lnTo>
                    <a:pt x="136550" y="241896"/>
                  </a:lnTo>
                  <a:lnTo>
                    <a:pt x="137020" y="241414"/>
                  </a:lnTo>
                  <a:lnTo>
                    <a:pt x="137261" y="240969"/>
                  </a:lnTo>
                  <a:lnTo>
                    <a:pt x="137566" y="240525"/>
                  </a:lnTo>
                  <a:close/>
                </a:path>
                <a:path w="181609" h="389254">
                  <a:moveTo>
                    <a:pt x="140360" y="121615"/>
                  </a:moveTo>
                  <a:lnTo>
                    <a:pt x="139852" y="121373"/>
                  </a:lnTo>
                  <a:lnTo>
                    <a:pt x="138468" y="121615"/>
                  </a:lnTo>
                  <a:lnTo>
                    <a:pt x="138671" y="122885"/>
                  </a:lnTo>
                  <a:lnTo>
                    <a:pt x="139954" y="121805"/>
                  </a:lnTo>
                  <a:lnTo>
                    <a:pt x="140322" y="122605"/>
                  </a:lnTo>
                  <a:lnTo>
                    <a:pt x="140360" y="121615"/>
                  </a:lnTo>
                  <a:close/>
                </a:path>
                <a:path w="181609" h="389254">
                  <a:moveTo>
                    <a:pt x="140931" y="202120"/>
                  </a:moveTo>
                  <a:lnTo>
                    <a:pt x="140855" y="201993"/>
                  </a:lnTo>
                  <a:lnTo>
                    <a:pt x="140728" y="201955"/>
                  </a:lnTo>
                  <a:lnTo>
                    <a:pt x="140589" y="201879"/>
                  </a:lnTo>
                  <a:lnTo>
                    <a:pt x="139915" y="202717"/>
                  </a:lnTo>
                  <a:lnTo>
                    <a:pt x="139242" y="203631"/>
                  </a:lnTo>
                  <a:lnTo>
                    <a:pt x="138176" y="204800"/>
                  </a:lnTo>
                  <a:lnTo>
                    <a:pt x="137693" y="205041"/>
                  </a:lnTo>
                  <a:lnTo>
                    <a:pt x="137121" y="205600"/>
                  </a:lnTo>
                  <a:lnTo>
                    <a:pt x="136855" y="205955"/>
                  </a:lnTo>
                  <a:lnTo>
                    <a:pt x="136855" y="206235"/>
                  </a:lnTo>
                  <a:lnTo>
                    <a:pt x="136956" y="207238"/>
                  </a:lnTo>
                  <a:lnTo>
                    <a:pt x="135851" y="208559"/>
                  </a:lnTo>
                  <a:lnTo>
                    <a:pt x="134670" y="209880"/>
                  </a:lnTo>
                  <a:lnTo>
                    <a:pt x="133591" y="211315"/>
                  </a:lnTo>
                  <a:lnTo>
                    <a:pt x="132486" y="212763"/>
                  </a:lnTo>
                  <a:lnTo>
                    <a:pt x="132308" y="212915"/>
                  </a:lnTo>
                  <a:lnTo>
                    <a:pt x="132308" y="213233"/>
                  </a:lnTo>
                  <a:lnTo>
                    <a:pt x="132118" y="213804"/>
                  </a:lnTo>
                  <a:lnTo>
                    <a:pt x="132651" y="213525"/>
                  </a:lnTo>
                  <a:lnTo>
                    <a:pt x="132981" y="213436"/>
                  </a:lnTo>
                  <a:lnTo>
                    <a:pt x="133184" y="213233"/>
                  </a:lnTo>
                  <a:lnTo>
                    <a:pt x="135204" y="210832"/>
                  </a:lnTo>
                  <a:lnTo>
                    <a:pt x="135610" y="210273"/>
                  </a:lnTo>
                  <a:lnTo>
                    <a:pt x="135953" y="209677"/>
                  </a:lnTo>
                  <a:lnTo>
                    <a:pt x="137058" y="209677"/>
                  </a:lnTo>
                  <a:lnTo>
                    <a:pt x="137464" y="209118"/>
                  </a:lnTo>
                  <a:lnTo>
                    <a:pt x="137223" y="207352"/>
                  </a:lnTo>
                  <a:lnTo>
                    <a:pt x="138442" y="206641"/>
                  </a:lnTo>
                  <a:lnTo>
                    <a:pt x="139039" y="205562"/>
                  </a:lnTo>
                  <a:lnTo>
                    <a:pt x="139712" y="204431"/>
                  </a:lnTo>
                  <a:lnTo>
                    <a:pt x="140931" y="202120"/>
                  </a:lnTo>
                  <a:close/>
                </a:path>
                <a:path w="181609" h="389254">
                  <a:moveTo>
                    <a:pt x="141135" y="231165"/>
                  </a:moveTo>
                  <a:lnTo>
                    <a:pt x="140385" y="230327"/>
                  </a:lnTo>
                  <a:lnTo>
                    <a:pt x="139687" y="230606"/>
                  </a:lnTo>
                  <a:lnTo>
                    <a:pt x="138938" y="231965"/>
                  </a:lnTo>
                  <a:lnTo>
                    <a:pt x="138366" y="233083"/>
                  </a:lnTo>
                  <a:lnTo>
                    <a:pt x="137629" y="234124"/>
                  </a:lnTo>
                  <a:lnTo>
                    <a:pt x="136918" y="235165"/>
                  </a:lnTo>
                  <a:lnTo>
                    <a:pt x="136423" y="235966"/>
                  </a:lnTo>
                  <a:lnTo>
                    <a:pt x="135813" y="236689"/>
                  </a:lnTo>
                  <a:lnTo>
                    <a:pt x="135102" y="237731"/>
                  </a:lnTo>
                  <a:lnTo>
                    <a:pt x="135204" y="238125"/>
                  </a:lnTo>
                  <a:lnTo>
                    <a:pt x="135102" y="238455"/>
                  </a:lnTo>
                  <a:lnTo>
                    <a:pt x="135077" y="238645"/>
                  </a:lnTo>
                  <a:lnTo>
                    <a:pt x="134899" y="238975"/>
                  </a:lnTo>
                  <a:lnTo>
                    <a:pt x="133858" y="239204"/>
                  </a:lnTo>
                  <a:lnTo>
                    <a:pt x="133629" y="239814"/>
                  </a:lnTo>
                  <a:lnTo>
                    <a:pt x="133489" y="240576"/>
                  </a:lnTo>
                  <a:lnTo>
                    <a:pt x="133858" y="240487"/>
                  </a:lnTo>
                  <a:lnTo>
                    <a:pt x="134200" y="240372"/>
                  </a:lnTo>
                  <a:lnTo>
                    <a:pt x="134607" y="240372"/>
                  </a:lnTo>
                  <a:lnTo>
                    <a:pt x="134810" y="240855"/>
                  </a:lnTo>
                  <a:lnTo>
                    <a:pt x="134505" y="241134"/>
                  </a:lnTo>
                  <a:lnTo>
                    <a:pt x="133934" y="241376"/>
                  </a:lnTo>
                  <a:lnTo>
                    <a:pt x="133794" y="241452"/>
                  </a:lnTo>
                  <a:lnTo>
                    <a:pt x="133489" y="241325"/>
                  </a:lnTo>
                  <a:lnTo>
                    <a:pt x="133324" y="241414"/>
                  </a:lnTo>
                  <a:lnTo>
                    <a:pt x="133057" y="241604"/>
                  </a:lnTo>
                  <a:lnTo>
                    <a:pt x="132892" y="241896"/>
                  </a:lnTo>
                  <a:lnTo>
                    <a:pt x="132689" y="242087"/>
                  </a:lnTo>
                  <a:lnTo>
                    <a:pt x="132854" y="242214"/>
                  </a:lnTo>
                  <a:lnTo>
                    <a:pt x="133261" y="242125"/>
                  </a:lnTo>
                  <a:lnTo>
                    <a:pt x="133629" y="241808"/>
                  </a:lnTo>
                  <a:lnTo>
                    <a:pt x="133934" y="241808"/>
                  </a:lnTo>
                  <a:lnTo>
                    <a:pt x="134302" y="241846"/>
                  </a:lnTo>
                  <a:lnTo>
                    <a:pt x="135001" y="242366"/>
                  </a:lnTo>
                  <a:lnTo>
                    <a:pt x="135140" y="242328"/>
                  </a:lnTo>
                  <a:lnTo>
                    <a:pt x="135280" y="241655"/>
                  </a:lnTo>
                  <a:lnTo>
                    <a:pt x="135280" y="241007"/>
                  </a:lnTo>
                  <a:lnTo>
                    <a:pt x="135813" y="239966"/>
                  </a:lnTo>
                  <a:lnTo>
                    <a:pt x="136690" y="239814"/>
                  </a:lnTo>
                  <a:lnTo>
                    <a:pt x="136321" y="238848"/>
                  </a:lnTo>
                  <a:lnTo>
                    <a:pt x="136550" y="238683"/>
                  </a:lnTo>
                  <a:lnTo>
                    <a:pt x="136690" y="238531"/>
                  </a:lnTo>
                  <a:lnTo>
                    <a:pt x="137972" y="236448"/>
                  </a:lnTo>
                  <a:lnTo>
                    <a:pt x="138569" y="235407"/>
                  </a:lnTo>
                  <a:lnTo>
                    <a:pt x="139446" y="234010"/>
                  </a:lnTo>
                  <a:lnTo>
                    <a:pt x="141135" y="231165"/>
                  </a:lnTo>
                  <a:close/>
                </a:path>
                <a:path w="181609" h="389254">
                  <a:moveTo>
                    <a:pt x="141300" y="348081"/>
                  </a:moveTo>
                  <a:lnTo>
                    <a:pt x="141135" y="347649"/>
                  </a:lnTo>
                  <a:lnTo>
                    <a:pt x="140855" y="346760"/>
                  </a:lnTo>
                  <a:lnTo>
                    <a:pt x="140589" y="346837"/>
                  </a:lnTo>
                  <a:lnTo>
                    <a:pt x="140385" y="346887"/>
                  </a:lnTo>
                  <a:lnTo>
                    <a:pt x="140258" y="346925"/>
                  </a:lnTo>
                  <a:lnTo>
                    <a:pt x="140322" y="347281"/>
                  </a:lnTo>
                  <a:lnTo>
                    <a:pt x="140322" y="347687"/>
                  </a:lnTo>
                  <a:lnTo>
                    <a:pt x="140525" y="348005"/>
                  </a:lnTo>
                  <a:lnTo>
                    <a:pt x="140995" y="348043"/>
                  </a:lnTo>
                  <a:lnTo>
                    <a:pt x="141300" y="348081"/>
                  </a:lnTo>
                  <a:close/>
                </a:path>
                <a:path w="181609" h="389254">
                  <a:moveTo>
                    <a:pt x="142278" y="208191"/>
                  </a:moveTo>
                  <a:lnTo>
                    <a:pt x="142201" y="207962"/>
                  </a:lnTo>
                  <a:lnTo>
                    <a:pt x="142201" y="207594"/>
                  </a:lnTo>
                  <a:lnTo>
                    <a:pt x="141160" y="207759"/>
                  </a:lnTo>
                  <a:lnTo>
                    <a:pt x="140258" y="207873"/>
                  </a:lnTo>
                  <a:lnTo>
                    <a:pt x="139280" y="208114"/>
                  </a:lnTo>
                  <a:lnTo>
                    <a:pt x="139115" y="208114"/>
                  </a:lnTo>
                  <a:lnTo>
                    <a:pt x="138938" y="208394"/>
                  </a:lnTo>
                  <a:lnTo>
                    <a:pt x="138912" y="209994"/>
                  </a:lnTo>
                  <a:lnTo>
                    <a:pt x="137896" y="210832"/>
                  </a:lnTo>
                  <a:lnTo>
                    <a:pt x="136893" y="212077"/>
                  </a:lnTo>
                  <a:lnTo>
                    <a:pt x="136550" y="212356"/>
                  </a:lnTo>
                  <a:lnTo>
                    <a:pt x="136448" y="212674"/>
                  </a:lnTo>
                  <a:lnTo>
                    <a:pt x="136283" y="213118"/>
                  </a:lnTo>
                  <a:lnTo>
                    <a:pt x="136283" y="213601"/>
                  </a:lnTo>
                  <a:lnTo>
                    <a:pt x="136220" y="214083"/>
                  </a:lnTo>
                  <a:lnTo>
                    <a:pt x="136855" y="214122"/>
                  </a:lnTo>
                  <a:lnTo>
                    <a:pt x="137502" y="214757"/>
                  </a:lnTo>
                  <a:lnTo>
                    <a:pt x="138176" y="214083"/>
                  </a:lnTo>
                  <a:lnTo>
                    <a:pt x="138303" y="213918"/>
                  </a:lnTo>
                  <a:lnTo>
                    <a:pt x="138645" y="213804"/>
                  </a:lnTo>
                  <a:lnTo>
                    <a:pt x="138772" y="213842"/>
                  </a:lnTo>
                  <a:lnTo>
                    <a:pt x="139446" y="213956"/>
                  </a:lnTo>
                  <a:lnTo>
                    <a:pt x="139712" y="213601"/>
                  </a:lnTo>
                  <a:lnTo>
                    <a:pt x="139954" y="213080"/>
                  </a:lnTo>
                  <a:lnTo>
                    <a:pt x="140690" y="211518"/>
                  </a:lnTo>
                  <a:lnTo>
                    <a:pt x="141465" y="209956"/>
                  </a:lnTo>
                  <a:lnTo>
                    <a:pt x="142138" y="208394"/>
                  </a:lnTo>
                  <a:lnTo>
                    <a:pt x="142278" y="208191"/>
                  </a:lnTo>
                  <a:close/>
                </a:path>
                <a:path w="181609" h="389254">
                  <a:moveTo>
                    <a:pt x="146951" y="207721"/>
                  </a:moveTo>
                  <a:lnTo>
                    <a:pt x="146646" y="207594"/>
                  </a:lnTo>
                  <a:lnTo>
                    <a:pt x="146519" y="207683"/>
                  </a:lnTo>
                  <a:lnTo>
                    <a:pt x="146240" y="207683"/>
                  </a:lnTo>
                  <a:lnTo>
                    <a:pt x="145338" y="208876"/>
                  </a:lnTo>
                  <a:lnTo>
                    <a:pt x="144500" y="209880"/>
                  </a:lnTo>
                  <a:lnTo>
                    <a:pt x="143725" y="210997"/>
                  </a:lnTo>
                  <a:lnTo>
                    <a:pt x="143421" y="211404"/>
                  </a:lnTo>
                  <a:lnTo>
                    <a:pt x="143548" y="212077"/>
                  </a:lnTo>
                  <a:lnTo>
                    <a:pt x="143217" y="212356"/>
                  </a:lnTo>
                  <a:lnTo>
                    <a:pt x="141503" y="214122"/>
                  </a:lnTo>
                  <a:lnTo>
                    <a:pt x="140690" y="216560"/>
                  </a:lnTo>
                  <a:lnTo>
                    <a:pt x="138874" y="218236"/>
                  </a:lnTo>
                  <a:lnTo>
                    <a:pt x="137934" y="219163"/>
                  </a:lnTo>
                  <a:lnTo>
                    <a:pt x="137833" y="220446"/>
                  </a:lnTo>
                  <a:lnTo>
                    <a:pt x="138442" y="221195"/>
                  </a:lnTo>
                  <a:lnTo>
                    <a:pt x="139687" y="219722"/>
                  </a:lnTo>
                  <a:lnTo>
                    <a:pt x="140957" y="218363"/>
                  </a:lnTo>
                  <a:lnTo>
                    <a:pt x="142684" y="216077"/>
                  </a:lnTo>
                  <a:lnTo>
                    <a:pt x="143014" y="215074"/>
                  </a:lnTo>
                  <a:lnTo>
                    <a:pt x="143586" y="213753"/>
                  </a:lnTo>
                  <a:lnTo>
                    <a:pt x="143624" y="213283"/>
                  </a:lnTo>
                  <a:lnTo>
                    <a:pt x="143954" y="213042"/>
                  </a:lnTo>
                  <a:lnTo>
                    <a:pt x="145097" y="212115"/>
                  </a:lnTo>
                  <a:lnTo>
                    <a:pt x="145567" y="210794"/>
                  </a:lnTo>
                  <a:lnTo>
                    <a:pt x="146583" y="209080"/>
                  </a:lnTo>
                  <a:lnTo>
                    <a:pt x="146723" y="208356"/>
                  </a:lnTo>
                  <a:lnTo>
                    <a:pt x="146951" y="207721"/>
                  </a:lnTo>
                  <a:close/>
                </a:path>
                <a:path w="181609" h="389254">
                  <a:moveTo>
                    <a:pt x="147764" y="140258"/>
                  </a:moveTo>
                  <a:lnTo>
                    <a:pt x="147726" y="139573"/>
                  </a:lnTo>
                  <a:lnTo>
                    <a:pt x="146913" y="138696"/>
                  </a:lnTo>
                  <a:lnTo>
                    <a:pt x="146380" y="138861"/>
                  </a:lnTo>
                  <a:lnTo>
                    <a:pt x="146316" y="139331"/>
                  </a:lnTo>
                  <a:lnTo>
                    <a:pt x="146786" y="139738"/>
                  </a:lnTo>
                  <a:lnTo>
                    <a:pt x="147256" y="139979"/>
                  </a:lnTo>
                  <a:lnTo>
                    <a:pt x="147764" y="140258"/>
                  </a:lnTo>
                  <a:close/>
                </a:path>
                <a:path w="181609" h="389254">
                  <a:moveTo>
                    <a:pt x="150850" y="330352"/>
                  </a:moveTo>
                  <a:lnTo>
                    <a:pt x="149745" y="328599"/>
                  </a:lnTo>
                  <a:lnTo>
                    <a:pt x="148805" y="329234"/>
                  </a:lnTo>
                  <a:lnTo>
                    <a:pt x="148767" y="329679"/>
                  </a:lnTo>
                  <a:lnTo>
                    <a:pt x="149682" y="330276"/>
                  </a:lnTo>
                  <a:lnTo>
                    <a:pt x="150482" y="330835"/>
                  </a:lnTo>
                  <a:lnTo>
                    <a:pt x="149847" y="331393"/>
                  </a:lnTo>
                  <a:lnTo>
                    <a:pt x="149682" y="331952"/>
                  </a:lnTo>
                  <a:lnTo>
                    <a:pt x="150850" y="331914"/>
                  </a:lnTo>
                  <a:lnTo>
                    <a:pt x="150850" y="330352"/>
                  </a:lnTo>
                  <a:close/>
                </a:path>
                <a:path w="181609" h="389254">
                  <a:moveTo>
                    <a:pt x="157619" y="388023"/>
                  </a:moveTo>
                  <a:lnTo>
                    <a:pt x="157353" y="387743"/>
                  </a:lnTo>
                  <a:lnTo>
                    <a:pt x="156883" y="387261"/>
                  </a:lnTo>
                  <a:lnTo>
                    <a:pt x="156705" y="387337"/>
                  </a:lnTo>
                  <a:lnTo>
                    <a:pt x="156641" y="388493"/>
                  </a:lnTo>
                  <a:lnTo>
                    <a:pt x="156743" y="388620"/>
                  </a:lnTo>
                  <a:lnTo>
                    <a:pt x="157619" y="388023"/>
                  </a:lnTo>
                  <a:close/>
                </a:path>
                <a:path w="181609" h="389254">
                  <a:moveTo>
                    <a:pt x="158661" y="171665"/>
                  </a:moveTo>
                  <a:lnTo>
                    <a:pt x="158254" y="171221"/>
                  </a:lnTo>
                  <a:lnTo>
                    <a:pt x="158026" y="170827"/>
                  </a:lnTo>
                  <a:lnTo>
                    <a:pt x="157721" y="171069"/>
                  </a:lnTo>
                  <a:lnTo>
                    <a:pt x="157276" y="171259"/>
                  </a:lnTo>
                  <a:lnTo>
                    <a:pt x="157213" y="171500"/>
                  </a:lnTo>
                  <a:lnTo>
                    <a:pt x="157010" y="172504"/>
                  </a:lnTo>
                  <a:lnTo>
                    <a:pt x="156883" y="173545"/>
                  </a:lnTo>
                  <a:lnTo>
                    <a:pt x="156679" y="174752"/>
                  </a:lnTo>
                  <a:lnTo>
                    <a:pt x="156108" y="177152"/>
                  </a:lnTo>
                  <a:lnTo>
                    <a:pt x="155435" y="179273"/>
                  </a:lnTo>
                  <a:lnTo>
                    <a:pt x="154597" y="182384"/>
                  </a:lnTo>
                  <a:lnTo>
                    <a:pt x="154254" y="184670"/>
                  </a:lnTo>
                  <a:lnTo>
                    <a:pt x="154457" y="185026"/>
                  </a:lnTo>
                  <a:lnTo>
                    <a:pt x="154597" y="185343"/>
                  </a:lnTo>
                  <a:lnTo>
                    <a:pt x="154990" y="185394"/>
                  </a:lnTo>
                  <a:lnTo>
                    <a:pt x="155092" y="184988"/>
                  </a:lnTo>
                  <a:lnTo>
                    <a:pt x="155270" y="184632"/>
                  </a:lnTo>
                  <a:lnTo>
                    <a:pt x="156070" y="182105"/>
                  </a:lnTo>
                  <a:lnTo>
                    <a:pt x="156883" y="179984"/>
                  </a:lnTo>
                  <a:lnTo>
                    <a:pt x="157949" y="175945"/>
                  </a:lnTo>
                  <a:lnTo>
                    <a:pt x="158623" y="171983"/>
                  </a:lnTo>
                  <a:lnTo>
                    <a:pt x="158661" y="171665"/>
                  </a:lnTo>
                  <a:close/>
                </a:path>
                <a:path w="181609" h="389254">
                  <a:moveTo>
                    <a:pt x="161696" y="161023"/>
                  </a:moveTo>
                  <a:lnTo>
                    <a:pt x="161658" y="160858"/>
                  </a:lnTo>
                  <a:lnTo>
                    <a:pt x="161048" y="158546"/>
                  </a:lnTo>
                  <a:lnTo>
                    <a:pt x="159296" y="156895"/>
                  </a:lnTo>
                  <a:lnTo>
                    <a:pt x="157924" y="155105"/>
                  </a:lnTo>
                  <a:lnTo>
                    <a:pt x="157759" y="154901"/>
                  </a:lnTo>
                  <a:lnTo>
                    <a:pt x="157454" y="154901"/>
                  </a:lnTo>
                  <a:lnTo>
                    <a:pt x="156908" y="154660"/>
                  </a:lnTo>
                  <a:lnTo>
                    <a:pt x="157149" y="156857"/>
                  </a:lnTo>
                  <a:lnTo>
                    <a:pt x="157149" y="157784"/>
                  </a:lnTo>
                  <a:lnTo>
                    <a:pt x="157213" y="158902"/>
                  </a:lnTo>
                  <a:lnTo>
                    <a:pt x="157213" y="159981"/>
                  </a:lnTo>
                  <a:lnTo>
                    <a:pt x="157149" y="161061"/>
                  </a:lnTo>
                  <a:lnTo>
                    <a:pt x="157149" y="161823"/>
                  </a:lnTo>
                  <a:lnTo>
                    <a:pt x="157480" y="161861"/>
                  </a:lnTo>
                  <a:lnTo>
                    <a:pt x="158559" y="161658"/>
                  </a:lnTo>
                  <a:lnTo>
                    <a:pt x="159067" y="161861"/>
                  </a:lnTo>
                  <a:lnTo>
                    <a:pt x="159499" y="161823"/>
                  </a:lnTo>
                  <a:lnTo>
                    <a:pt x="160172" y="161747"/>
                  </a:lnTo>
                  <a:lnTo>
                    <a:pt x="160883" y="161544"/>
                  </a:lnTo>
                  <a:lnTo>
                    <a:pt x="161518" y="161378"/>
                  </a:lnTo>
                  <a:lnTo>
                    <a:pt x="161696" y="161023"/>
                  </a:lnTo>
                  <a:close/>
                </a:path>
                <a:path w="181609" h="389254">
                  <a:moveTo>
                    <a:pt x="165735" y="167106"/>
                  </a:moveTo>
                  <a:lnTo>
                    <a:pt x="165633" y="164820"/>
                  </a:lnTo>
                  <a:lnTo>
                    <a:pt x="164211" y="162979"/>
                  </a:lnTo>
                  <a:lnTo>
                    <a:pt x="164109" y="163817"/>
                  </a:lnTo>
                  <a:lnTo>
                    <a:pt x="163982" y="164617"/>
                  </a:lnTo>
                  <a:lnTo>
                    <a:pt x="163817" y="166065"/>
                  </a:lnTo>
                  <a:lnTo>
                    <a:pt x="163944" y="166738"/>
                  </a:lnTo>
                  <a:lnTo>
                    <a:pt x="163537" y="168465"/>
                  </a:lnTo>
                  <a:lnTo>
                    <a:pt x="163576" y="168859"/>
                  </a:lnTo>
                  <a:lnTo>
                    <a:pt x="164579" y="169748"/>
                  </a:lnTo>
                  <a:lnTo>
                    <a:pt x="165735" y="167106"/>
                  </a:lnTo>
                  <a:close/>
                </a:path>
                <a:path w="181609" h="389254">
                  <a:moveTo>
                    <a:pt x="170878" y="315036"/>
                  </a:moveTo>
                  <a:lnTo>
                    <a:pt x="170434" y="314833"/>
                  </a:lnTo>
                  <a:lnTo>
                    <a:pt x="170040" y="314515"/>
                  </a:lnTo>
                  <a:lnTo>
                    <a:pt x="169672" y="314833"/>
                  </a:lnTo>
                  <a:lnTo>
                    <a:pt x="169468" y="315188"/>
                  </a:lnTo>
                  <a:lnTo>
                    <a:pt x="169227" y="315556"/>
                  </a:lnTo>
                  <a:lnTo>
                    <a:pt x="169367" y="315556"/>
                  </a:lnTo>
                  <a:lnTo>
                    <a:pt x="169532" y="315709"/>
                  </a:lnTo>
                  <a:lnTo>
                    <a:pt x="169862" y="315518"/>
                  </a:lnTo>
                  <a:lnTo>
                    <a:pt x="170268" y="315353"/>
                  </a:lnTo>
                  <a:lnTo>
                    <a:pt x="170878" y="315036"/>
                  </a:lnTo>
                  <a:close/>
                </a:path>
                <a:path w="181609" h="389254">
                  <a:moveTo>
                    <a:pt x="179832" y="322313"/>
                  </a:moveTo>
                  <a:lnTo>
                    <a:pt x="179628" y="321919"/>
                  </a:lnTo>
                  <a:lnTo>
                    <a:pt x="179362" y="321551"/>
                  </a:lnTo>
                  <a:lnTo>
                    <a:pt x="179158" y="321157"/>
                  </a:lnTo>
                  <a:lnTo>
                    <a:pt x="179057" y="320789"/>
                  </a:lnTo>
                  <a:lnTo>
                    <a:pt x="178854" y="319989"/>
                  </a:lnTo>
                  <a:lnTo>
                    <a:pt x="178689" y="319836"/>
                  </a:lnTo>
                  <a:lnTo>
                    <a:pt x="178549" y="319760"/>
                  </a:lnTo>
                  <a:lnTo>
                    <a:pt x="178244" y="320154"/>
                  </a:lnTo>
                  <a:lnTo>
                    <a:pt x="177812" y="320471"/>
                  </a:lnTo>
                  <a:lnTo>
                    <a:pt x="177609" y="320916"/>
                  </a:lnTo>
                  <a:lnTo>
                    <a:pt x="177469" y="321157"/>
                  </a:lnTo>
                  <a:lnTo>
                    <a:pt x="177736" y="321754"/>
                  </a:lnTo>
                  <a:lnTo>
                    <a:pt x="177939" y="321830"/>
                  </a:lnTo>
                  <a:lnTo>
                    <a:pt x="178549" y="322033"/>
                  </a:lnTo>
                  <a:lnTo>
                    <a:pt x="178955" y="322999"/>
                  </a:lnTo>
                  <a:lnTo>
                    <a:pt x="179832" y="322313"/>
                  </a:lnTo>
                  <a:close/>
                </a:path>
                <a:path w="181609" h="389254">
                  <a:moveTo>
                    <a:pt x="181444" y="297192"/>
                  </a:moveTo>
                  <a:lnTo>
                    <a:pt x="181279" y="296748"/>
                  </a:lnTo>
                  <a:lnTo>
                    <a:pt x="181102" y="296341"/>
                  </a:lnTo>
                  <a:lnTo>
                    <a:pt x="180936" y="295910"/>
                  </a:lnTo>
                  <a:lnTo>
                    <a:pt x="179857" y="295910"/>
                  </a:lnTo>
                  <a:lnTo>
                    <a:pt x="179692" y="296151"/>
                  </a:lnTo>
                  <a:lnTo>
                    <a:pt x="179895" y="297192"/>
                  </a:lnTo>
                  <a:lnTo>
                    <a:pt x="181444" y="29719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57237" y="4759680"/>
              <a:ext cx="179705" cy="245745"/>
            </a:xfrm>
            <a:custGeom>
              <a:avLst/>
              <a:gdLst/>
              <a:ahLst/>
              <a:cxnLst/>
              <a:rect l="l" t="t" r="r" b="b"/>
              <a:pathLst>
                <a:path w="179704" h="245745">
                  <a:moveTo>
                    <a:pt x="4711" y="232270"/>
                  </a:moveTo>
                  <a:lnTo>
                    <a:pt x="4368" y="232346"/>
                  </a:lnTo>
                  <a:lnTo>
                    <a:pt x="4140" y="232435"/>
                  </a:lnTo>
                  <a:lnTo>
                    <a:pt x="3124" y="232829"/>
                  </a:lnTo>
                  <a:lnTo>
                    <a:pt x="2247" y="232473"/>
                  </a:lnTo>
                  <a:lnTo>
                    <a:pt x="1879" y="231470"/>
                  </a:lnTo>
                  <a:lnTo>
                    <a:pt x="1752" y="231190"/>
                  </a:lnTo>
                  <a:lnTo>
                    <a:pt x="1511" y="230911"/>
                  </a:lnTo>
                  <a:lnTo>
                    <a:pt x="1409" y="230593"/>
                  </a:lnTo>
                  <a:lnTo>
                    <a:pt x="901" y="229311"/>
                  </a:lnTo>
                  <a:lnTo>
                    <a:pt x="838" y="229108"/>
                  </a:lnTo>
                  <a:lnTo>
                    <a:pt x="736" y="228917"/>
                  </a:lnTo>
                  <a:lnTo>
                    <a:pt x="673" y="228714"/>
                  </a:lnTo>
                  <a:lnTo>
                    <a:pt x="469" y="228866"/>
                  </a:lnTo>
                  <a:lnTo>
                    <a:pt x="63" y="229031"/>
                  </a:lnTo>
                  <a:lnTo>
                    <a:pt x="63" y="229196"/>
                  </a:lnTo>
                  <a:lnTo>
                    <a:pt x="0" y="229908"/>
                  </a:lnTo>
                  <a:lnTo>
                    <a:pt x="25" y="230593"/>
                  </a:lnTo>
                  <a:lnTo>
                    <a:pt x="698" y="231152"/>
                  </a:lnTo>
                  <a:lnTo>
                    <a:pt x="1511" y="231787"/>
                  </a:lnTo>
                  <a:lnTo>
                    <a:pt x="1955" y="232587"/>
                  </a:lnTo>
                  <a:lnTo>
                    <a:pt x="1511" y="233718"/>
                  </a:lnTo>
                  <a:lnTo>
                    <a:pt x="1206" y="234594"/>
                  </a:lnTo>
                  <a:lnTo>
                    <a:pt x="2120" y="235953"/>
                  </a:lnTo>
                  <a:lnTo>
                    <a:pt x="3124" y="236156"/>
                  </a:lnTo>
                  <a:lnTo>
                    <a:pt x="3022" y="237236"/>
                  </a:lnTo>
                  <a:lnTo>
                    <a:pt x="3225" y="237312"/>
                  </a:lnTo>
                  <a:lnTo>
                    <a:pt x="3530" y="236867"/>
                  </a:lnTo>
                  <a:lnTo>
                    <a:pt x="4038" y="236308"/>
                  </a:lnTo>
                  <a:lnTo>
                    <a:pt x="4038" y="235191"/>
                  </a:lnTo>
                  <a:lnTo>
                    <a:pt x="3530" y="234708"/>
                  </a:lnTo>
                  <a:lnTo>
                    <a:pt x="2755" y="234594"/>
                  </a:lnTo>
                  <a:lnTo>
                    <a:pt x="2425" y="234518"/>
                  </a:lnTo>
                  <a:lnTo>
                    <a:pt x="2120" y="234149"/>
                  </a:lnTo>
                  <a:lnTo>
                    <a:pt x="1816" y="233870"/>
                  </a:lnTo>
                  <a:lnTo>
                    <a:pt x="1955" y="233629"/>
                  </a:lnTo>
                  <a:lnTo>
                    <a:pt x="2654" y="233718"/>
                  </a:lnTo>
                  <a:lnTo>
                    <a:pt x="3365" y="233756"/>
                  </a:lnTo>
                  <a:lnTo>
                    <a:pt x="3937" y="233832"/>
                  </a:lnTo>
                  <a:lnTo>
                    <a:pt x="4711" y="232270"/>
                  </a:lnTo>
                  <a:close/>
                </a:path>
                <a:path w="179704" h="245745">
                  <a:moveTo>
                    <a:pt x="6388" y="178650"/>
                  </a:moveTo>
                  <a:lnTo>
                    <a:pt x="5918" y="178257"/>
                  </a:lnTo>
                  <a:lnTo>
                    <a:pt x="5448" y="177939"/>
                  </a:lnTo>
                  <a:lnTo>
                    <a:pt x="4978" y="177495"/>
                  </a:lnTo>
                  <a:lnTo>
                    <a:pt x="4775" y="177292"/>
                  </a:lnTo>
                  <a:lnTo>
                    <a:pt x="4737" y="176974"/>
                  </a:lnTo>
                  <a:lnTo>
                    <a:pt x="4572" y="176733"/>
                  </a:lnTo>
                  <a:lnTo>
                    <a:pt x="4445" y="176415"/>
                  </a:lnTo>
                  <a:lnTo>
                    <a:pt x="4241" y="176098"/>
                  </a:lnTo>
                  <a:lnTo>
                    <a:pt x="4038" y="175856"/>
                  </a:lnTo>
                  <a:lnTo>
                    <a:pt x="3733" y="175780"/>
                  </a:lnTo>
                  <a:lnTo>
                    <a:pt x="3568" y="175818"/>
                  </a:lnTo>
                  <a:lnTo>
                    <a:pt x="3492" y="176009"/>
                  </a:lnTo>
                  <a:lnTo>
                    <a:pt x="3492" y="176136"/>
                  </a:lnTo>
                  <a:lnTo>
                    <a:pt x="3530" y="176771"/>
                  </a:lnTo>
                  <a:lnTo>
                    <a:pt x="5080" y="178816"/>
                  </a:lnTo>
                  <a:lnTo>
                    <a:pt x="5689" y="178981"/>
                  </a:lnTo>
                  <a:lnTo>
                    <a:pt x="5854" y="179019"/>
                  </a:lnTo>
                  <a:lnTo>
                    <a:pt x="6057" y="178930"/>
                  </a:lnTo>
                  <a:lnTo>
                    <a:pt x="6261" y="178930"/>
                  </a:lnTo>
                  <a:lnTo>
                    <a:pt x="6324" y="178739"/>
                  </a:lnTo>
                  <a:close/>
                </a:path>
                <a:path w="179704" h="245745">
                  <a:moveTo>
                    <a:pt x="6794" y="236194"/>
                  </a:moveTo>
                  <a:lnTo>
                    <a:pt x="6464" y="235839"/>
                  </a:lnTo>
                  <a:lnTo>
                    <a:pt x="5981" y="235470"/>
                  </a:lnTo>
                  <a:lnTo>
                    <a:pt x="5689" y="235077"/>
                  </a:lnTo>
                  <a:lnTo>
                    <a:pt x="5384" y="234708"/>
                  </a:lnTo>
                  <a:lnTo>
                    <a:pt x="5245" y="234315"/>
                  </a:lnTo>
                  <a:lnTo>
                    <a:pt x="4711" y="233908"/>
                  </a:lnTo>
                  <a:lnTo>
                    <a:pt x="4711" y="234188"/>
                  </a:lnTo>
                  <a:lnTo>
                    <a:pt x="4635" y="234670"/>
                  </a:lnTo>
                  <a:lnTo>
                    <a:pt x="5511" y="235115"/>
                  </a:lnTo>
                  <a:lnTo>
                    <a:pt x="5245" y="236639"/>
                  </a:lnTo>
                  <a:lnTo>
                    <a:pt x="6489" y="236474"/>
                  </a:lnTo>
                  <a:lnTo>
                    <a:pt x="6731" y="236308"/>
                  </a:lnTo>
                  <a:close/>
                </a:path>
                <a:path w="179704" h="245745">
                  <a:moveTo>
                    <a:pt x="7162" y="233108"/>
                  </a:moveTo>
                  <a:lnTo>
                    <a:pt x="6489" y="232714"/>
                  </a:lnTo>
                  <a:lnTo>
                    <a:pt x="5918" y="232435"/>
                  </a:lnTo>
                  <a:lnTo>
                    <a:pt x="5283" y="232029"/>
                  </a:lnTo>
                  <a:lnTo>
                    <a:pt x="5384" y="233311"/>
                  </a:lnTo>
                  <a:lnTo>
                    <a:pt x="6121" y="233667"/>
                  </a:lnTo>
                  <a:lnTo>
                    <a:pt x="7162" y="233108"/>
                  </a:lnTo>
                  <a:close/>
                </a:path>
                <a:path w="179704" h="245745">
                  <a:moveTo>
                    <a:pt x="8610" y="990"/>
                  </a:moveTo>
                  <a:lnTo>
                    <a:pt x="8140" y="279"/>
                  </a:lnTo>
                  <a:lnTo>
                    <a:pt x="7569" y="38"/>
                  </a:lnTo>
                  <a:lnTo>
                    <a:pt x="6858" y="558"/>
                  </a:lnTo>
                  <a:lnTo>
                    <a:pt x="7137" y="1193"/>
                  </a:lnTo>
                  <a:lnTo>
                    <a:pt x="7327" y="1993"/>
                  </a:lnTo>
                  <a:lnTo>
                    <a:pt x="8280" y="1638"/>
                  </a:lnTo>
                  <a:lnTo>
                    <a:pt x="8407" y="1549"/>
                  </a:lnTo>
                  <a:lnTo>
                    <a:pt x="8610" y="990"/>
                  </a:lnTo>
                  <a:close/>
                </a:path>
                <a:path w="179704" h="245745">
                  <a:moveTo>
                    <a:pt x="9118" y="124714"/>
                  </a:moveTo>
                  <a:lnTo>
                    <a:pt x="9017" y="124320"/>
                  </a:lnTo>
                  <a:lnTo>
                    <a:pt x="8775" y="123278"/>
                  </a:lnTo>
                  <a:lnTo>
                    <a:pt x="7366" y="122593"/>
                  </a:lnTo>
                  <a:lnTo>
                    <a:pt x="7975" y="124358"/>
                  </a:lnTo>
                  <a:lnTo>
                    <a:pt x="7061" y="124675"/>
                  </a:lnTo>
                  <a:lnTo>
                    <a:pt x="7670" y="125082"/>
                  </a:lnTo>
                  <a:lnTo>
                    <a:pt x="7975" y="125310"/>
                  </a:lnTo>
                  <a:lnTo>
                    <a:pt x="8407" y="125590"/>
                  </a:lnTo>
                  <a:lnTo>
                    <a:pt x="8674" y="125272"/>
                  </a:lnTo>
                  <a:lnTo>
                    <a:pt x="8877" y="124993"/>
                  </a:lnTo>
                  <a:lnTo>
                    <a:pt x="9118" y="124714"/>
                  </a:lnTo>
                  <a:close/>
                </a:path>
                <a:path w="179704" h="245745">
                  <a:moveTo>
                    <a:pt x="11544" y="238874"/>
                  </a:moveTo>
                  <a:lnTo>
                    <a:pt x="10629" y="237680"/>
                  </a:lnTo>
                  <a:lnTo>
                    <a:pt x="9753" y="236474"/>
                  </a:lnTo>
                  <a:lnTo>
                    <a:pt x="8572" y="235077"/>
                  </a:lnTo>
                  <a:lnTo>
                    <a:pt x="8178" y="234988"/>
                  </a:lnTo>
                  <a:lnTo>
                    <a:pt x="7899" y="234835"/>
                  </a:lnTo>
                  <a:lnTo>
                    <a:pt x="8001" y="235839"/>
                  </a:lnTo>
                  <a:lnTo>
                    <a:pt x="8077" y="235991"/>
                  </a:lnTo>
                  <a:lnTo>
                    <a:pt x="7404" y="236753"/>
                  </a:lnTo>
                  <a:lnTo>
                    <a:pt x="7670" y="237832"/>
                  </a:lnTo>
                  <a:lnTo>
                    <a:pt x="8674" y="237909"/>
                  </a:lnTo>
                  <a:lnTo>
                    <a:pt x="9728" y="238036"/>
                  </a:lnTo>
                  <a:lnTo>
                    <a:pt x="9829" y="238518"/>
                  </a:lnTo>
                  <a:lnTo>
                    <a:pt x="9753" y="239318"/>
                  </a:lnTo>
                  <a:lnTo>
                    <a:pt x="9918" y="239598"/>
                  </a:lnTo>
                  <a:lnTo>
                    <a:pt x="9956" y="239750"/>
                  </a:lnTo>
                  <a:lnTo>
                    <a:pt x="10566" y="239395"/>
                  </a:lnTo>
                  <a:lnTo>
                    <a:pt x="11099" y="239115"/>
                  </a:lnTo>
                  <a:lnTo>
                    <a:pt x="11544" y="238874"/>
                  </a:lnTo>
                  <a:close/>
                </a:path>
                <a:path w="179704" h="245745">
                  <a:moveTo>
                    <a:pt x="14401" y="244551"/>
                  </a:moveTo>
                  <a:lnTo>
                    <a:pt x="13462" y="243471"/>
                  </a:lnTo>
                  <a:lnTo>
                    <a:pt x="13665" y="242481"/>
                  </a:lnTo>
                  <a:lnTo>
                    <a:pt x="13423" y="242430"/>
                  </a:lnTo>
                  <a:lnTo>
                    <a:pt x="13258" y="242392"/>
                  </a:lnTo>
                  <a:lnTo>
                    <a:pt x="13258" y="245554"/>
                  </a:lnTo>
                  <a:lnTo>
                    <a:pt x="13589" y="245554"/>
                  </a:lnTo>
                  <a:lnTo>
                    <a:pt x="14401" y="244551"/>
                  </a:lnTo>
                  <a:close/>
                </a:path>
                <a:path w="179704" h="245745">
                  <a:moveTo>
                    <a:pt x="16484" y="9474"/>
                  </a:moveTo>
                  <a:lnTo>
                    <a:pt x="16154" y="8953"/>
                  </a:lnTo>
                  <a:lnTo>
                    <a:pt x="15748" y="8597"/>
                  </a:lnTo>
                  <a:lnTo>
                    <a:pt x="15341" y="9194"/>
                  </a:lnTo>
                  <a:lnTo>
                    <a:pt x="14973" y="9677"/>
                  </a:lnTo>
                  <a:lnTo>
                    <a:pt x="14732" y="10198"/>
                  </a:lnTo>
                  <a:lnTo>
                    <a:pt x="14439" y="10795"/>
                  </a:lnTo>
                  <a:lnTo>
                    <a:pt x="14566" y="11315"/>
                  </a:lnTo>
                  <a:lnTo>
                    <a:pt x="15074" y="11595"/>
                  </a:lnTo>
                  <a:lnTo>
                    <a:pt x="15443" y="11074"/>
                  </a:lnTo>
                  <a:lnTo>
                    <a:pt x="15786" y="10680"/>
                  </a:lnTo>
                  <a:lnTo>
                    <a:pt x="16052" y="10236"/>
                  </a:lnTo>
                  <a:lnTo>
                    <a:pt x="16484" y="9474"/>
                  </a:lnTo>
                  <a:close/>
                </a:path>
                <a:path w="179704" h="245745">
                  <a:moveTo>
                    <a:pt x="20091" y="33731"/>
                  </a:moveTo>
                  <a:lnTo>
                    <a:pt x="19685" y="32372"/>
                  </a:lnTo>
                  <a:lnTo>
                    <a:pt x="19278" y="32131"/>
                  </a:lnTo>
                  <a:lnTo>
                    <a:pt x="17602" y="32524"/>
                  </a:lnTo>
                  <a:lnTo>
                    <a:pt x="18440" y="33007"/>
                  </a:lnTo>
                  <a:lnTo>
                    <a:pt x="18846" y="34163"/>
                  </a:lnTo>
                  <a:lnTo>
                    <a:pt x="20091" y="33731"/>
                  </a:lnTo>
                  <a:close/>
                </a:path>
                <a:path w="179704" h="245745">
                  <a:moveTo>
                    <a:pt x="37617" y="195338"/>
                  </a:moveTo>
                  <a:lnTo>
                    <a:pt x="37045" y="195707"/>
                  </a:lnTo>
                  <a:lnTo>
                    <a:pt x="36741" y="195897"/>
                  </a:lnTo>
                  <a:lnTo>
                    <a:pt x="36410" y="196100"/>
                  </a:lnTo>
                  <a:lnTo>
                    <a:pt x="36677" y="196380"/>
                  </a:lnTo>
                  <a:lnTo>
                    <a:pt x="36982" y="196621"/>
                  </a:lnTo>
                  <a:lnTo>
                    <a:pt x="37490" y="197104"/>
                  </a:lnTo>
                  <a:lnTo>
                    <a:pt x="37579" y="196062"/>
                  </a:lnTo>
                  <a:lnTo>
                    <a:pt x="37617" y="195338"/>
                  </a:lnTo>
                  <a:close/>
                </a:path>
                <a:path w="179704" h="245745">
                  <a:moveTo>
                    <a:pt x="39001" y="194856"/>
                  </a:moveTo>
                  <a:lnTo>
                    <a:pt x="38595" y="194106"/>
                  </a:lnTo>
                  <a:lnTo>
                    <a:pt x="38290" y="193497"/>
                  </a:lnTo>
                  <a:lnTo>
                    <a:pt x="37884" y="192659"/>
                  </a:lnTo>
                  <a:lnTo>
                    <a:pt x="37617" y="192824"/>
                  </a:lnTo>
                  <a:lnTo>
                    <a:pt x="37211" y="193014"/>
                  </a:lnTo>
                  <a:lnTo>
                    <a:pt x="36817" y="193255"/>
                  </a:lnTo>
                  <a:lnTo>
                    <a:pt x="37147" y="193535"/>
                  </a:lnTo>
                  <a:lnTo>
                    <a:pt x="37414" y="193903"/>
                  </a:lnTo>
                  <a:lnTo>
                    <a:pt x="37757" y="194144"/>
                  </a:lnTo>
                  <a:lnTo>
                    <a:pt x="38087" y="194462"/>
                  </a:lnTo>
                  <a:lnTo>
                    <a:pt x="38493" y="194614"/>
                  </a:lnTo>
                  <a:lnTo>
                    <a:pt x="39001" y="194856"/>
                  </a:lnTo>
                  <a:close/>
                </a:path>
                <a:path w="179704" h="245745">
                  <a:moveTo>
                    <a:pt x="46101" y="184454"/>
                  </a:moveTo>
                  <a:lnTo>
                    <a:pt x="45656" y="184175"/>
                  </a:lnTo>
                  <a:lnTo>
                    <a:pt x="44615" y="184099"/>
                  </a:lnTo>
                  <a:lnTo>
                    <a:pt x="45021" y="184696"/>
                  </a:lnTo>
                  <a:lnTo>
                    <a:pt x="45288" y="185140"/>
                  </a:lnTo>
                  <a:lnTo>
                    <a:pt x="45529" y="185534"/>
                  </a:lnTo>
                  <a:lnTo>
                    <a:pt x="45694" y="185420"/>
                  </a:lnTo>
                  <a:lnTo>
                    <a:pt x="46062" y="185293"/>
                  </a:lnTo>
                  <a:lnTo>
                    <a:pt x="46062" y="185140"/>
                  </a:lnTo>
                  <a:lnTo>
                    <a:pt x="46101" y="184454"/>
                  </a:lnTo>
                  <a:close/>
                </a:path>
                <a:path w="179704" h="245745">
                  <a:moveTo>
                    <a:pt x="47853" y="184023"/>
                  </a:moveTo>
                  <a:lnTo>
                    <a:pt x="47675" y="183222"/>
                  </a:lnTo>
                  <a:lnTo>
                    <a:pt x="46774" y="182778"/>
                  </a:lnTo>
                  <a:lnTo>
                    <a:pt x="46532" y="182854"/>
                  </a:lnTo>
                  <a:lnTo>
                    <a:pt x="46939" y="184340"/>
                  </a:lnTo>
                  <a:lnTo>
                    <a:pt x="47244" y="185216"/>
                  </a:lnTo>
                  <a:lnTo>
                    <a:pt x="47853" y="184023"/>
                  </a:lnTo>
                  <a:close/>
                </a:path>
                <a:path w="179704" h="245745">
                  <a:moveTo>
                    <a:pt x="48856" y="194856"/>
                  </a:moveTo>
                  <a:lnTo>
                    <a:pt x="48552" y="194818"/>
                  </a:lnTo>
                  <a:lnTo>
                    <a:pt x="48247" y="194741"/>
                  </a:lnTo>
                  <a:lnTo>
                    <a:pt x="47955" y="194818"/>
                  </a:lnTo>
                  <a:lnTo>
                    <a:pt x="47713" y="195300"/>
                  </a:lnTo>
                  <a:lnTo>
                    <a:pt x="47853" y="195414"/>
                  </a:lnTo>
                  <a:lnTo>
                    <a:pt x="47980" y="195707"/>
                  </a:lnTo>
                  <a:lnTo>
                    <a:pt x="48285" y="195897"/>
                  </a:lnTo>
                  <a:lnTo>
                    <a:pt x="48755" y="196303"/>
                  </a:lnTo>
                  <a:lnTo>
                    <a:pt x="48755" y="195656"/>
                  </a:lnTo>
                  <a:lnTo>
                    <a:pt x="48793" y="195300"/>
                  </a:lnTo>
                  <a:lnTo>
                    <a:pt x="48856" y="194856"/>
                  </a:lnTo>
                  <a:close/>
                </a:path>
                <a:path w="179704" h="245745">
                  <a:moveTo>
                    <a:pt x="48996" y="153365"/>
                  </a:moveTo>
                  <a:lnTo>
                    <a:pt x="48387" y="152209"/>
                  </a:lnTo>
                  <a:lnTo>
                    <a:pt x="47879" y="151168"/>
                  </a:lnTo>
                  <a:lnTo>
                    <a:pt x="47345" y="150126"/>
                  </a:lnTo>
                  <a:lnTo>
                    <a:pt x="47142" y="150241"/>
                  </a:lnTo>
                  <a:lnTo>
                    <a:pt x="47040" y="150533"/>
                  </a:lnTo>
                  <a:lnTo>
                    <a:pt x="46939" y="150926"/>
                  </a:lnTo>
                  <a:lnTo>
                    <a:pt x="47104" y="151053"/>
                  </a:lnTo>
                  <a:lnTo>
                    <a:pt x="47777" y="151612"/>
                  </a:lnTo>
                  <a:lnTo>
                    <a:pt x="47345" y="152133"/>
                  </a:lnTo>
                  <a:lnTo>
                    <a:pt x="47180" y="152654"/>
                  </a:lnTo>
                  <a:lnTo>
                    <a:pt x="47104" y="152882"/>
                  </a:lnTo>
                  <a:lnTo>
                    <a:pt x="47040" y="153454"/>
                  </a:lnTo>
                  <a:lnTo>
                    <a:pt x="48082" y="153454"/>
                  </a:lnTo>
                  <a:lnTo>
                    <a:pt x="48387" y="153403"/>
                  </a:lnTo>
                  <a:lnTo>
                    <a:pt x="48996" y="153365"/>
                  </a:lnTo>
                  <a:close/>
                </a:path>
                <a:path w="179704" h="245745">
                  <a:moveTo>
                    <a:pt x="49263" y="469"/>
                  </a:moveTo>
                  <a:lnTo>
                    <a:pt x="48793" y="317"/>
                  </a:lnTo>
                  <a:lnTo>
                    <a:pt x="47917" y="0"/>
                  </a:lnTo>
                  <a:lnTo>
                    <a:pt x="47777" y="114"/>
                  </a:lnTo>
                  <a:lnTo>
                    <a:pt x="47917" y="431"/>
                  </a:lnTo>
                  <a:lnTo>
                    <a:pt x="48044" y="838"/>
                  </a:lnTo>
                  <a:lnTo>
                    <a:pt x="48526" y="1079"/>
                  </a:lnTo>
                  <a:lnTo>
                    <a:pt x="48920" y="914"/>
                  </a:lnTo>
                  <a:lnTo>
                    <a:pt x="49263" y="876"/>
                  </a:lnTo>
                  <a:lnTo>
                    <a:pt x="49263" y="469"/>
                  </a:lnTo>
                  <a:close/>
                </a:path>
                <a:path w="179704" h="245745">
                  <a:moveTo>
                    <a:pt x="52362" y="39128"/>
                  </a:moveTo>
                  <a:lnTo>
                    <a:pt x="51485" y="38404"/>
                  </a:lnTo>
                  <a:lnTo>
                    <a:pt x="51346" y="38214"/>
                  </a:lnTo>
                  <a:lnTo>
                    <a:pt x="51181" y="38011"/>
                  </a:lnTo>
                  <a:lnTo>
                    <a:pt x="50711" y="38684"/>
                  </a:lnTo>
                  <a:lnTo>
                    <a:pt x="50673" y="39370"/>
                  </a:lnTo>
                  <a:lnTo>
                    <a:pt x="51409" y="39966"/>
                  </a:lnTo>
                  <a:lnTo>
                    <a:pt x="52158" y="39573"/>
                  </a:lnTo>
                  <a:lnTo>
                    <a:pt x="52362" y="39128"/>
                  </a:lnTo>
                  <a:close/>
                </a:path>
                <a:path w="179704" h="245745">
                  <a:moveTo>
                    <a:pt x="52997" y="206705"/>
                  </a:moveTo>
                  <a:lnTo>
                    <a:pt x="52489" y="206146"/>
                  </a:lnTo>
                  <a:lnTo>
                    <a:pt x="51955" y="205625"/>
                  </a:lnTo>
                  <a:lnTo>
                    <a:pt x="51409" y="205066"/>
                  </a:lnTo>
                  <a:lnTo>
                    <a:pt x="51079" y="205663"/>
                  </a:lnTo>
                  <a:lnTo>
                    <a:pt x="52997" y="206705"/>
                  </a:lnTo>
                  <a:close/>
                </a:path>
                <a:path w="179704" h="245745">
                  <a:moveTo>
                    <a:pt x="54178" y="90665"/>
                  </a:moveTo>
                  <a:lnTo>
                    <a:pt x="52120" y="90944"/>
                  </a:lnTo>
                  <a:lnTo>
                    <a:pt x="52425" y="91541"/>
                  </a:lnTo>
                  <a:lnTo>
                    <a:pt x="53136" y="92710"/>
                  </a:lnTo>
                  <a:lnTo>
                    <a:pt x="53403" y="92544"/>
                  </a:lnTo>
                  <a:lnTo>
                    <a:pt x="54178" y="90665"/>
                  </a:lnTo>
                  <a:close/>
                </a:path>
                <a:path w="179704" h="245745">
                  <a:moveTo>
                    <a:pt x="55791" y="39763"/>
                  </a:moveTo>
                  <a:lnTo>
                    <a:pt x="55626" y="39725"/>
                  </a:lnTo>
                  <a:lnTo>
                    <a:pt x="55422" y="39611"/>
                  </a:lnTo>
                  <a:lnTo>
                    <a:pt x="55257" y="39649"/>
                  </a:lnTo>
                  <a:lnTo>
                    <a:pt x="54648" y="39852"/>
                  </a:lnTo>
                  <a:lnTo>
                    <a:pt x="53733" y="38163"/>
                  </a:lnTo>
                  <a:lnTo>
                    <a:pt x="53365" y="40208"/>
                  </a:lnTo>
                  <a:lnTo>
                    <a:pt x="54038" y="40246"/>
                  </a:lnTo>
                  <a:lnTo>
                    <a:pt x="54711" y="40335"/>
                  </a:lnTo>
                  <a:lnTo>
                    <a:pt x="55524" y="40335"/>
                  </a:lnTo>
                  <a:lnTo>
                    <a:pt x="55626" y="39966"/>
                  </a:lnTo>
                  <a:lnTo>
                    <a:pt x="55791" y="39763"/>
                  </a:lnTo>
                  <a:close/>
                </a:path>
                <a:path w="179704" h="245745">
                  <a:moveTo>
                    <a:pt x="56870" y="203949"/>
                  </a:moveTo>
                  <a:lnTo>
                    <a:pt x="56832" y="203784"/>
                  </a:lnTo>
                  <a:lnTo>
                    <a:pt x="56769" y="203339"/>
                  </a:lnTo>
                  <a:lnTo>
                    <a:pt x="56362" y="202501"/>
                  </a:lnTo>
                  <a:lnTo>
                    <a:pt x="55219" y="202907"/>
                  </a:lnTo>
                  <a:lnTo>
                    <a:pt x="56667" y="203669"/>
                  </a:lnTo>
                  <a:lnTo>
                    <a:pt x="55829" y="204139"/>
                  </a:lnTo>
                  <a:lnTo>
                    <a:pt x="56019" y="204177"/>
                  </a:lnTo>
                  <a:lnTo>
                    <a:pt x="56197" y="204266"/>
                  </a:lnTo>
                  <a:lnTo>
                    <a:pt x="56362" y="204381"/>
                  </a:lnTo>
                  <a:lnTo>
                    <a:pt x="56527" y="204177"/>
                  </a:lnTo>
                  <a:lnTo>
                    <a:pt x="56870" y="203949"/>
                  </a:lnTo>
                  <a:close/>
                </a:path>
                <a:path w="179704" h="245745">
                  <a:moveTo>
                    <a:pt x="57175" y="6921"/>
                  </a:moveTo>
                  <a:lnTo>
                    <a:pt x="56629" y="6642"/>
                  </a:lnTo>
                  <a:lnTo>
                    <a:pt x="56121" y="6350"/>
                  </a:lnTo>
                  <a:lnTo>
                    <a:pt x="55626" y="6121"/>
                  </a:lnTo>
                  <a:lnTo>
                    <a:pt x="55549" y="6273"/>
                  </a:lnTo>
                  <a:lnTo>
                    <a:pt x="55448" y="6400"/>
                  </a:lnTo>
                  <a:lnTo>
                    <a:pt x="55384" y="6553"/>
                  </a:lnTo>
                  <a:lnTo>
                    <a:pt x="55930" y="6832"/>
                  </a:lnTo>
                  <a:lnTo>
                    <a:pt x="56426" y="7073"/>
                  </a:lnTo>
                  <a:lnTo>
                    <a:pt x="56972" y="7353"/>
                  </a:lnTo>
                  <a:lnTo>
                    <a:pt x="57175" y="6921"/>
                  </a:lnTo>
                  <a:close/>
                </a:path>
                <a:path w="179704" h="245745">
                  <a:moveTo>
                    <a:pt x="60401" y="206819"/>
                  </a:moveTo>
                  <a:lnTo>
                    <a:pt x="59588" y="206425"/>
                  </a:lnTo>
                  <a:lnTo>
                    <a:pt x="58991" y="205663"/>
                  </a:lnTo>
                  <a:lnTo>
                    <a:pt x="58750" y="206781"/>
                  </a:lnTo>
                  <a:lnTo>
                    <a:pt x="59194" y="207543"/>
                  </a:lnTo>
                  <a:lnTo>
                    <a:pt x="60159" y="207987"/>
                  </a:lnTo>
                  <a:lnTo>
                    <a:pt x="60401" y="206819"/>
                  </a:lnTo>
                  <a:close/>
                </a:path>
                <a:path w="179704" h="245745">
                  <a:moveTo>
                    <a:pt x="61277" y="18834"/>
                  </a:moveTo>
                  <a:lnTo>
                    <a:pt x="60833" y="17805"/>
                  </a:lnTo>
                  <a:lnTo>
                    <a:pt x="60032" y="17640"/>
                  </a:lnTo>
                  <a:lnTo>
                    <a:pt x="59055" y="17805"/>
                  </a:lnTo>
                  <a:lnTo>
                    <a:pt x="59359" y="18757"/>
                  </a:lnTo>
                  <a:lnTo>
                    <a:pt x="59994" y="19075"/>
                  </a:lnTo>
                  <a:lnTo>
                    <a:pt x="61277" y="18834"/>
                  </a:lnTo>
                  <a:close/>
                </a:path>
                <a:path w="179704" h="245745">
                  <a:moveTo>
                    <a:pt x="65417" y="194945"/>
                  </a:moveTo>
                  <a:lnTo>
                    <a:pt x="64541" y="194779"/>
                  </a:lnTo>
                  <a:lnTo>
                    <a:pt x="64338" y="194906"/>
                  </a:lnTo>
                  <a:lnTo>
                    <a:pt x="64503" y="195465"/>
                  </a:lnTo>
                  <a:lnTo>
                    <a:pt x="64808" y="195986"/>
                  </a:lnTo>
                  <a:lnTo>
                    <a:pt x="65074" y="196456"/>
                  </a:lnTo>
                  <a:lnTo>
                    <a:pt x="65214" y="196418"/>
                  </a:lnTo>
                  <a:lnTo>
                    <a:pt x="65417" y="196265"/>
                  </a:lnTo>
                  <a:lnTo>
                    <a:pt x="65417" y="194945"/>
                  </a:lnTo>
                  <a:close/>
                </a:path>
                <a:path w="179704" h="245745">
                  <a:moveTo>
                    <a:pt x="66090" y="190017"/>
                  </a:moveTo>
                  <a:lnTo>
                    <a:pt x="65951" y="188976"/>
                  </a:lnTo>
                  <a:lnTo>
                    <a:pt x="65913" y="188455"/>
                  </a:lnTo>
                  <a:lnTo>
                    <a:pt x="65646" y="188620"/>
                  </a:lnTo>
                  <a:lnTo>
                    <a:pt x="65074" y="188823"/>
                  </a:lnTo>
                  <a:lnTo>
                    <a:pt x="65074" y="189382"/>
                  </a:lnTo>
                  <a:lnTo>
                    <a:pt x="65341" y="189776"/>
                  </a:lnTo>
                  <a:lnTo>
                    <a:pt x="65519" y="190182"/>
                  </a:lnTo>
                  <a:lnTo>
                    <a:pt x="65722" y="190144"/>
                  </a:lnTo>
                  <a:lnTo>
                    <a:pt x="65887" y="190093"/>
                  </a:lnTo>
                  <a:lnTo>
                    <a:pt x="66090" y="190017"/>
                  </a:lnTo>
                  <a:close/>
                </a:path>
                <a:path w="179704" h="245745">
                  <a:moveTo>
                    <a:pt x="68948" y="114427"/>
                  </a:moveTo>
                  <a:lnTo>
                    <a:pt x="68681" y="113919"/>
                  </a:lnTo>
                  <a:lnTo>
                    <a:pt x="68478" y="113550"/>
                  </a:lnTo>
                  <a:lnTo>
                    <a:pt x="68110" y="112953"/>
                  </a:lnTo>
                  <a:lnTo>
                    <a:pt x="67767" y="113474"/>
                  </a:lnTo>
                  <a:lnTo>
                    <a:pt x="67437" y="113830"/>
                  </a:lnTo>
                  <a:lnTo>
                    <a:pt x="67297" y="114236"/>
                  </a:lnTo>
                  <a:lnTo>
                    <a:pt x="67259" y="114427"/>
                  </a:lnTo>
                  <a:lnTo>
                    <a:pt x="67665" y="114947"/>
                  </a:lnTo>
                  <a:lnTo>
                    <a:pt x="68237" y="114947"/>
                  </a:lnTo>
                  <a:lnTo>
                    <a:pt x="68541" y="114630"/>
                  </a:lnTo>
                  <a:lnTo>
                    <a:pt x="68948" y="114427"/>
                  </a:lnTo>
                  <a:close/>
                </a:path>
                <a:path w="179704" h="245745">
                  <a:moveTo>
                    <a:pt x="71196" y="194983"/>
                  </a:moveTo>
                  <a:lnTo>
                    <a:pt x="71170" y="194779"/>
                  </a:lnTo>
                  <a:lnTo>
                    <a:pt x="71005" y="194017"/>
                  </a:lnTo>
                  <a:lnTo>
                    <a:pt x="70497" y="193814"/>
                  </a:lnTo>
                  <a:lnTo>
                    <a:pt x="69583" y="194386"/>
                  </a:lnTo>
                  <a:lnTo>
                    <a:pt x="69989" y="194703"/>
                  </a:lnTo>
                  <a:lnTo>
                    <a:pt x="70459" y="195059"/>
                  </a:lnTo>
                  <a:lnTo>
                    <a:pt x="70866" y="195414"/>
                  </a:lnTo>
                  <a:lnTo>
                    <a:pt x="70967" y="195224"/>
                  </a:lnTo>
                  <a:lnTo>
                    <a:pt x="71196" y="194983"/>
                  </a:lnTo>
                  <a:close/>
                </a:path>
                <a:path w="179704" h="245745">
                  <a:moveTo>
                    <a:pt x="74561" y="195745"/>
                  </a:moveTo>
                  <a:lnTo>
                    <a:pt x="73025" y="194576"/>
                  </a:lnTo>
                  <a:lnTo>
                    <a:pt x="72415" y="195503"/>
                  </a:lnTo>
                  <a:lnTo>
                    <a:pt x="73190" y="196659"/>
                  </a:lnTo>
                  <a:lnTo>
                    <a:pt x="74498" y="196938"/>
                  </a:lnTo>
                  <a:lnTo>
                    <a:pt x="74561" y="195745"/>
                  </a:lnTo>
                  <a:close/>
                </a:path>
                <a:path w="179704" h="245745">
                  <a:moveTo>
                    <a:pt x="77800" y="191693"/>
                  </a:moveTo>
                  <a:lnTo>
                    <a:pt x="77330" y="190817"/>
                  </a:lnTo>
                  <a:lnTo>
                    <a:pt x="76923" y="190144"/>
                  </a:lnTo>
                  <a:lnTo>
                    <a:pt x="76454" y="191503"/>
                  </a:lnTo>
                  <a:lnTo>
                    <a:pt x="77533" y="191897"/>
                  </a:lnTo>
                  <a:lnTo>
                    <a:pt x="77724" y="191782"/>
                  </a:lnTo>
                  <a:close/>
                </a:path>
                <a:path w="179704" h="245745">
                  <a:moveTo>
                    <a:pt x="79146" y="183857"/>
                  </a:moveTo>
                  <a:lnTo>
                    <a:pt x="78028" y="183019"/>
                  </a:lnTo>
                  <a:lnTo>
                    <a:pt x="77800" y="183337"/>
                  </a:lnTo>
                  <a:lnTo>
                    <a:pt x="77635" y="183578"/>
                  </a:lnTo>
                  <a:lnTo>
                    <a:pt x="77355" y="184023"/>
                  </a:lnTo>
                  <a:lnTo>
                    <a:pt x="78003" y="184061"/>
                  </a:lnTo>
                  <a:lnTo>
                    <a:pt x="78473" y="184099"/>
                  </a:lnTo>
                  <a:lnTo>
                    <a:pt x="79006" y="184137"/>
                  </a:lnTo>
                  <a:lnTo>
                    <a:pt x="79070" y="183934"/>
                  </a:lnTo>
                  <a:close/>
                </a:path>
                <a:path w="179704" h="245745">
                  <a:moveTo>
                    <a:pt x="81368" y="185013"/>
                  </a:moveTo>
                  <a:lnTo>
                    <a:pt x="80860" y="184619"/>
                  </a:lnTo>
                  <a:lnTo>
                    <a:pt x="80416" y="184302"/>
                  </a:lnTo>
                  <a:lnTo>
                    <a:pt x="79984" y="183934"/>
                  </a:lnTo>
                  <a:lnTo>
                    <a:pt x="79844" y="184099"/>
                  </a:lnTo>
                  <a:lnTo>
                    <a:pt x="79641" y="184378"/>
                  </a:lnTo>
                  <a:lnTo>
                    <a:pt x="80048" y="184696"/>
                  </a:lnTo>
                  <a:lnTo>
                    <a:pt x="80416" y="185013"/>
                  </a:lnTo>
                  <a:lnTo>
                    <a:pt x="80860" y="185381"/>
                  </a:lnTo>
                  <a:lnTo>
                    <a:pt x="81165" y="185420"/>
                  </a:lnTo>
                  <a:lnTo>
                    <a:pt x="81292" y="185293"/>
                  </a:lnTo>
                  <a:lnTo>
                    <a:pt x="81368" y="185013"/>
                  </a:lnTo>
                  <a:close/>
                </a:path>
                <a:path w="179704" h="245745">
                  <a:moveTo>
                    <a:pt x="84061" y="190538"/>
                  </a:moveTo>
                  <a:lnTo>
                    <a:pt x="84023" y="190144"/>
                  </a:lnTo>
                  <a:lnTo>
                    <a:pt x="82918" y="189585"/>
                  </a:lnTo>
                  <a:lnTo>
                    <a:pt x="81902" y="189014"/>
                  </a:lnTo>
                  <a:lnTo>
                    <a:pt x="80759" y="188937"/>
                  </a:lnTo>
                  <a:lnTo>
                    <a:pt x="80492" y="189014"/>
                  </a:lnTo>
                  <a:lnTo>
                    <a:pt x="80416" y="189179"/>
                  </a:lnTo>
                  <a:lnTo>
                    <a:pt x="80416" y="189382"/>
                  </a:lnTo>
                  <a:lnTo>
                    <a:pt x="83045" y="190296"/>
                  </a:lnTo>
                  <a:lnTo>
                    <a:pt x="84061" y="190538"/>
                  </a:lnTo>
                  <a:close/>
                </a:path>
                <a:path w="179704" h="245745">
                  <a:moveTo>
                    <a:pt x="85509" y="175933"/>
                  </a:moveTo>
                  <a:lnTo>
                    <a:pt x="84861" y="175577"/>
                  </a:lnTo>
                  <a:lnTo>
                    <a:pt x="83515" y="174853"/>
                  </a:lnTo>
                  <a:lnTo>
                    <a:pt x="82918" y="174498"/>
                  </a:lnTo>
                  <a:lnTo>
                    <a:pt x="82372" y="174129"/>
                  </a:lnTo>
                  <a:lnTo>
                    <a:pt x="81699" y="173850"/>
                  </a:lnTo>
                  <a:lnTo>
                    <a:pt x="82677" y="175056"/>
                  </a:lnTo>
                  <a:lnTo>
                    <a:pt x="83616" y="176250"/>
                  </a:lnTo>
                  <a:lnTo>
                    <a:pt x="85331" y="176174"/>
                  </a:lnTo>
                  <a:lnTo>
                    <a:pt x="85471" y="176009"/>
                  </a:lnTo>
                  <a:close/>
                </a:path>
                <a:path w="179704" h="245745">
                  <a:moveTo>
                    <a:pt x="86817" y="186664"/>
                  </a:moveTo>
                  <a:lnTo>
                    <a:pt x="86309" y="186182"/>
                  </a:lnTo>
                  <a:lnTo>
                    <a:pt x="85839" y="185737"/>
                  </a:lnTo>
                  <a:lnTo>
                    <a:pt x="85331" y="185254"/>
                  </a:lnTo>
                  <a:lnTo>
                    <a:pt x="85128" y="185496"/>
                  </a:lnTo>
                  <a:lnTo>
                    <a:pt x="85471" y="186740"/>
                  </a:lnTo>
                  <a:lnTo>
                    <a:pt x="86004" y="187134"/>
                  </a:lnTo>
                  <a:lnTo>
                    <a:pt x="86817" y="186664"/>
                  </a:lnTo>
                  <a:close/>
                </a:path>
                <a:path w="179704" h="245745">
                  <a:moveTo>
                    <a:pt x="90284" y="180771"/>
                  </a:moveTo>
                  <a:lnTo>
                    <a:pt x="90043" y="180251"/>
                  </a:lnTo>
                  <a:lnTo>
                    <a:pt x="89509" y="179451"/>
                  </a:lnTo>
                  <a:lnTo>
                    <a:pt x="89242" y="179171"/>
                  </a:lnTo>
                  <a:lnTo>
                    <a:pt x="89065" y="179222"/>
                  </a:lnTo>
                  <a:lnTo>
                    <a:pt x="88861" y="179222"/>
                  </a:lnTo>
                  <a:lnTo>
                    <a:pt x="88671" y="179374"/>
                  </a:lnTo>
                  <a:lnTo>
                    <a:pt x="88938" y="180174"/>
                  </a:lnTo>
                  <a:lnTo>
                    <a:pt x="89141" y="180733"/>
                  </a:lnTo>
                  <a:lnTo>
                    <a:pt x="89471" y="181216"/>
                  </a:lnTo>
                  <a:lnTo>
                    <a:pt x="89941" y="181254"/>
                  </a:lnTo>
                  <a:lnTo>
                    <a:pt x="90182" y="181178"/>
                  </a:lnTo>
                  <a:lnTo>
                    <a:pt x="90284" y="180771"/>
                  </a:lnTo>
                  <a:close/>
                </a:path>
                <a:path w="179704" h="245745">
                  <a:moveTo>
                    <a:pt x="91528" y="153416"/>
                  </a:moveTo>
                  <a:lnTo>
                    <a:pt x="91490" y="152882"/>
                  </a:lnTo>
                  <a:lnTo>
                    <a:pt x="91262" y="152209"/>
                  </a:lnTo>
                  <a:lnTo>
                    <a:pt x="91122" y="151523"/>
                  </a:lnTo>
                  <a:lnTo>
                    <a:pt x="90081" y="152006"/>
                  </a:lnTo>
                  <a:lnTo>
                    <a:pt x="90284" y="152882"/>
                  </a:lnTo>
                  <a:lnTo>
                    <a:pt x="91528" y="153416"/>
                  </a:lnTo>
                  <a:close/>
                </a:path>
                <a:path w="179704" h="245745">
                  <a:moveTo>
                    <a:pt x="91554" y="153924"/>
                  </a:moveTo>
                  <a:lnTo>
                    <a:pt x="91541" y="153644"/>
                  </a:lnTo>
                  <a:lnTo>
                    <a:pt x="90449" y="154774"/>
                  </a:lnTo>
                  <a:lnTo>
                    <a:pt x="91122" y="154774"/>
                  </a:lnTo>
                  <a:lnTo>
                    <a:pt x="91287" y="154368"/>
                  </a:lnTo>
                  <a:lnTo>
                    <a:pt x="91554" y="153924"/>
                  </a:lnTo>
                  <a:close/>
                </a:path>
                <a:path w="179704" h="245745">
                  <a:moveTo>
                    <a:pt x="91694" y="153492"/>
                  </a:moveTo>
                  <a:lnTo>
                    <a:pt x="91528" y="153416"/>
                  </a:lnTo>
                  <a:lnTo>
                    <a:pt x="91541" y="153644"/>
                  </a:lnTo>
                  <a:lnTo>
                    <a:pt x="91694" y="153492"/>
                  </a:lnTo>
                  <a:close/>
                </a:path>
                <a:path w="179704" h="245745">
                  <a:moveTo>
                    <a:pt x="92798" y="162725"/>
                  </a:moveTo>
                  <a:lnTo>
                    <a:pt x="91732" y="162217"/>
                  </a:lnTo>
                  <a:lnTo>
                    <a:pt x="91732" y="163728"/>
                  </a:lnTo>
                  <a:lnTo>
                    <a:pt x="92532" y="163245"/>
                  </a:lnTo>
                  <a:lnTo>
                    <a:pt x="92798" y="162725"/>
                  </a:lnTo>
                  <a:close/>
                </a:path>
                <a:path w="179704" h="245745">
                  <a:moveTo>
                    <a:pt x="179324" y="145122"/>
                  </a:moveTo>
                  <a:lnTo>
                    <a:pt x="179247" y="144043"/>
                  </a:lnTo>
                  <a:lnTo>
                    <a:pt x="178676" y="143916"/>
                  </a:lnTo>
                  <a:lnTo>
                    <a:pt x="177939" y="144005"/>
                  </a:lnTo>
                  <a:lnTo>
                    <a:pt x="176834" y="144081"/>
                  </a:lnTo>
                  <a:lnTo>
                    <a:pt x="177469" y="145084"/>
                  </a:lnTo>
                  <a:lnTo>
                    <a:pt x="177126" y="145681"/>
                  </a:lnTo>
                  <a:lnTo>
                    <a:pt x="177876" y="145516"/>
                  </a:lnTo>
                  <a:lnTo>
                    <a:pt x="178574" y="145326"/>
                  </a:lnTo>
                  <a:lnTo>
                    <a:pt x="179324" y="14512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4201" y="4697904"/>
            <a:ext cx="656038" cy="369083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3352800" y="4788408"/>
            <a:ext cx="5791200" cy="355600"/>
          </a:xfrm>
          <a:custGeom>
            <a:avLst/>
            <a:gdLst/>
            <a:ahLst/>
            <a:cxnLst/>
            <a:rect l="l" t="t" r="r" b="b"/>
            <a:pathLst>
              <a:path w="5791200" h="355600">
                <a:moveTo>
                  <a:pt x="5791199" y="0"/>
                </a:moveTo>
                <a:lnTo>
                  <a:pt x="0" y="0"/>
                </a:lnTo>
                <a:lnTo>
                  <a:pt x="0" y="355090"/>
                </a:lnTo>
                <a:lnTo>
                  <a:pt x="5791199" y="355090"/>
                </a:lnTo>
                <a:lnTo>
                  <a:pt x="5791199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824351" y="4785766"/>
            <a:ext cx="1093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or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i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entation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86042" y="4844897"/>
            <a:ext cx="24053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Dr.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Abdelrhman</a:t>
            </a:r>
            <a:r>
              <a:rPr sz="18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Ahmed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750564" y="4466844"/>
            <a:ext cx="5393690" cy="323215"/>
          </a:xfrm>
          <a:prstGeom prst="rect">
            <a:avLst/>
          </a:prstGeom>
          <a:solidFill>
            <a:srgbClr val="784657"/>
          </a:solidFill>
        </p:spPr>
        <p:txBody>
          <a:bodyPr vert="horz" wrap="square" lIns="0" tIns="38735" rIns="0" bIns="0" rtlCol="0">
            <a:spAutoFit/>
          </a:bodyPr>
          <a:lstStyle/>
          <a:p>
            <a:pPr marL="342900" algn="ctr">
              <a:lnSpc>
                <a:spcPct val="100000"/>
              </a:lnSpc>
              <a:spcBef>
                <a:spcPts val="305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CCNA</a:t>
            </a:r>
            <a:r>
              <a:rPr sz="1800" b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Introduction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Networks</a:t>
            </a:r>
            <a:r>
              <a:rPr sz="18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v7.0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(ITN)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6186" y="4758944"/>
            <a:ext cx="2618740" cy="1168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©</a:t>
            </a:r>
            <a:r>
              <a:rPr sz="600" spc="7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spc="-5" dirty="0">
                <a:solidFill>
                  <a:srgbClr val="A6A6A6"/>
                </a:solidFill>
                <a:latin typeface="Arial"/>
                <a:cs typeface="Arial"/>
              </a:rPr>
              <a:t>2019</a:t>
            </a:r>
            <a:r>
              <a:rPr sz="600" spc="34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Cisco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and/or</a:t>
            </a:r>
            <a:r>
              <a:rPr sz="600" spc="8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its</a:t>
            </a:r>
            <a:r>
              <a:rPr sz="600" spc="7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affiliates.</a:t>
            </a:r>
            <a:r>
              <a:rPr sz="600" spc="2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All</a:t>
            </a:r>
            <a:r>
              <a:rPr sz="600" spc="8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rights</a:t>
            </a:r>
            <a:r>
              <a:rPr sz="600" spc="8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reserved.   </a:t>
            </a:r>
            <a:r>
              <a:rPr sz="600" spc="5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Cisco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spc="-15" dirty="0">
                <a:solidFill>
                  <a:srgbClr val="A6A6A6"/>
                </a:solidFill>
                <a:latin typeface="Arial"/>
                <a:cs typeface="Arial"/>
              </a:rPr>
              <a:t>Confidential</a:t>
            </a:r>
            <a:endParaRPr sz="6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0103" y="461517"/>
            <a:ext cx="59677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How</a:t>
            </a:r>
            <a:r>
              <a:rPr sz="2800" b="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10" dirty="0">
                <a:solidFill>
                  <a:srgbClr val="005073"/>
                </a:solidFill>
                <a:latin typeface="Arial"/>
                <a:cs typeface="Arial"/>
              </a:rPr>
              <a:t>CCNA</a:t>
            </a:r>
            <a:r>
              <a:rPr sz="2800" b="0" spc="-13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Certification</a:t>
            </a:r>
            <a:r>
              <a:rPr sz="2800" b="0" spc="1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is</a:t>
            </a:r>
            <a:r>
              <a:rPr sz="2800" b="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15" dirty="0">
                <a:solidFill>
                  <a:srgbClr val="005073"/>
                </a:solidFill>
                <a:latin typeface="Arial"/>
                <a:cs typeface="Arial"/>
              </a:rPr>
              <a:t>Changing?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2791" y="1219200"/>
            <a:ext cx="2566416" cy="597408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52704" y="1021791"/>
            <a:ext cx="4091940" cy="2449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77520">
              <a:lnSpc>
                <a:spcPct val="100000"/>
              </a:lnSpc>
              <a:spcBef>
                <a:spcPts val="100"/>
              </a:spcBef>
            </a:pPr>
            <a:r>
              <a:rPr sz="5400" spc="-15" dirty="0">
                <a:solidFill>
                  <a:srgbClr val="00BBEB"/>
                </a:solidFill>
                <a:latin typeface="Arial"/>
                <a:cs typeface="Arial"/>
              </a:rPr>
              <a:t>200-125</a:t>
            </a:r>
            <a:endParaRPr sz="54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3390"/>
              </a:spcBef>
              <a:buSzPct val="80000"/>
              <a:buChar char="•"/>
              <a:tabLst>
                <a:tab pos="185420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10</a:t>
            </a:r>
            <a:r>
              <a:rPr sz="2000" spc="-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CCNA</a:t>
            </a:r>
            <a:r>
              <a:rPr sz="2000" spc="-1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-15" dirty="0">
                <a:solidFill>
                  <a:srgbClr val="282828"/>
                </a:solidFill>
                <a:latin typeface="Arial"/>
                <a:cs typeface="Arial"/>
              </a:rPr>
              <a:t>Certifications</a:t>
            </a:r>
            <a:endParaRPr sz="20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1000"/>
              </a:spcBef>
              <a:buSzPct val="80000"/>
              <a:buChar char="•"/>
              <a:tabLst>
                <a:tab pos="185420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CCENT</a:t>
            </a:r>
            <a:r>
              <a:rPr sz="2000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as</a:t>
            </a:r>
            <a:r>
              <a:rPr sz="20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2000" spc="-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282828"/>
                </a:solidFill>
                <a:latin typeface="Arial"/>
                <a:cs typeface="Arial"/>
              </a:rPr>
              <a:t>Prerequisite</a:t>
            </a:r>
            <a:r>
              <a:rPr sz="2000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for</a:t>
            </a:r>
            <a:r>
              <a:rPr sz="2000" spc="-20" dirty="0">
                <a:solidFill>
                  <a:srgbClr val="282828"/>
                </a:solidFill>
                <a:latin typeface="Arial"/>
                <a:cs typeface="Arial"/>
              </a:rPr>
              <a:t> some</a:t>
            </a:r>
            <a:endParaRPr sz="20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1010"/>
              </a:spcBef>
              <a:buSzPct val="80000"/>
              <a:buChar char="•"/>
              <a:tabLst>
                <a:tab pos="185420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ICN</a:t>
            </a:r>
            <a:r>
              <a:rPr sz="2000" spc="5" dirty="0">
                <a:solidFill>
                  <a:srgbClr val="282828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1</a:t>
            </a:r>
            <a:r>
              <a:rPr sz="2000" spc="5" dirty="0">
                <a:solidFill>
                  <a:srgbClr val="282828"/>
                </a:solidFill>
                <a:latin typeface="Arial"/>
                <a:cs typeface="Arial"/>
              </a:rPr>
              <a:t>+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ICN</a:t>
            </a:r>
            <a:r>
              <a:rPr sz="2000" spc="5" dirty="0">
                <a:solidFill>
                  <a:srgbClr val="282828"/>
                </a:solidFill>
                <a:latin typeface="Arial"/>
                <a:cs typeface="Arial"/>
              </a:rPr>
              <a:t>D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2</a:t>
            </a:r>
            <a:r>
              <a:rPr sz="2000" spc="-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=</a:t>
            </a:r>
            <a:r>
              <a:rPr sz="20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5" dirty="0">
                <a:solidFill>
                  <a:srgbClr val="282828"/>
                </a:solidFill>
                <a:latin typeface="Arial"/>
                <a:cs typeface="Arial"/>
              </a:rPr>
              <a:t>CCN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2000" spc="-1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282828"/>
                </a:solidFill>
                <a:latin typeface="Arial"/>
                <a:cs typeface="Arial"/>
              </a:rPr>
              <a:t>RS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22900" y="1219200"/>
            <a:ext cx="2463800" cy="597408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5431663" y="1021791"/>
            <a:ext cx="2550795" cy="2449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20" dirty="0">
                <a:solidFill>
                  <a:srgbClr val="00BBEB"/>
                </a:solidFill>
                <a:latin typeface="Arial"/>
                <a:cs typeface="Arial"/>
              </a:rPr>
              <a:t>200-301</a:t>
            </a:r>
            <a:endParaRPr sz="5400">
              <a:latin typeface="Arial"/>
              <a:cs typeface="Arial"/>
            </a:endParaRPr>
          </a:p>
          <a:p>
            <a:pPr marL="229235" indent="-173355">
              <a:lnSpc>
                <a:spcPct val="100000"/>
              </a:lnSpc>
              <a:spcBef>
                <a:spcPts val="3390"/>
              </a:spcBef>
              <a:buSzPct val="80000"/>
              <a:buChar char="•"/>
              <a:tabLst>
                <a:tab pos="229870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No</a:t>
            </a:r>
            <a:r>
              <a:rPr sz="2000" spc="-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-15" dirty="0">
                <a:solidFill>
                  <a:srgbClr val="282828"/>
                </a:solidFill>
                <a:latin typeface="Arial"/>
                <a:cs typeface="Arial"/>
              </a:rPr>
              <a:t>Prerequisites</a:t>
            </a:r>
            <a:endParaRPr sz="2000">
              <a:latin typeface="Arial"/>
              <a:cs typeface="Arial"/>
            </a:endParaRPr>
          </a:p>
          <a:p>
            <a:pPr marL="229235" indent="-173355">
              <a:lnSpc>
                <a:spcPct val="100000"/>
              </a:lnSpc>
              <a:spcBef>
                <a:spcPts val="1000"/>
              </a:spcBef>
              <a:buSzPct val="80000"/>
              <a:buChar char="•"/>
              <a:tabLst>
                <a:tab pos="229870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No</a:t>
            </a:r>
            <a:r>
              <a:rPr sz="2000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282828"/>
                </a:solidFill>
                <a:latin typeface="Arial"/>
                <a:cs typeface="Arial"/>
              </a:rPr>
              <a:t>CCENT</a:t>
            </a:r>
            <a:endParaRPr sz="2000">
              <a:latin typeface="Arial"/>
              <a:cs typeface="Arial"/>
            </a:endParaRPr>
          </a:p>
          <a:p>
            <a:pPr marL="229235" indent="-173355">
              <a:lnSpc>
                <a:spcPct val="100000"/>
              </a:lnSpc>
              <a:spcBef>
                <a:spcPts val="1010"/>
              </a:spcBef>
              <a:buSzPct val="80000"/>
              <a:buChar char="•"/>
              <a:tabLst>
                <a:tab pos="229870" algn="l"/>
              </a:tabLst>
            </a:pP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No</a:t>
            </a:r>
            <a:r>
              <a:rPr sz="2000" spc="-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282828"/>
                </a:solidFill>
                <a:latin typeface="Arial"/>
                <a:cs typeface="Arial"/>
              </a:rPr>
              <a:t>2</a:t>
            </a:r>
            <a:r>
              <a:rPr sz="2000" spc="-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282828"/>
                </a:solidFill>
                <a:latin typeface="Arial"/>
                <a:cs typeface="Arial"/>
              </a:rPr>
              <a:t>exams</a:t>
            </a:r>
            <a:r>
              <a:rPr sz="2000" spc="-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282828"/>
                </a:solidFill>
                <a:latin typeface="Arial"/>
                <a:cs typeface="Arial"/>
              </a:rPr>
              <a:t>scheme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035552" y="1359408"/>
            <a:ext cx="1074420" cy="303530"/>
          </a:xfrm>
          <a:custGeom>
            <a:avLst/>
            <a:gdLst/>
            <a:ahLst/>
            <a:cxnLst/>
            <a:rect l="l" t="t" r="r" b="b"/>
            <a:pathLst>
              <a:path w="1074420" h="303530">
                <a:moveTo>
                  <a:pt x="923036" y="0"/>
                </a:moveTo>
                <a:lnTo>
                  <a:pt x="923036" y="75818"/>
                </a:lnTo>
                <a:lnTo>
                  <a:pt x="0" y="75818"/>
                </a:lnTo>
                <a:lnTo>
                  <a:pt x="0" y="227329"/>
                </a:lnTo>
                <a:lnTo>
                  <a:pt x="923036" y="227329"/>
                </a:lnTo>
                <a:lnTo>
                  <a:pt x="923036" y="303021"/>
                </a:lnTo>
                <a:lnTo>
                  <a:pt x="1074039" y="151511"/>
                </a:lnTo>
                <a:lnTo>
                  <a:pt x="923036" y="0"/>
                </a:lnTo>
                <a:close/>
              </a:path>
            </a:pathLst>
          </a:custGeom>
          <a:solidFill>
            <a:srgbClr val="36A3D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909160" y="177676"/>
            <a:ext cx="1180789" cy="520634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54683" y="4672775"/>
            <a:ext cx="763905" cy="403860"/>
            <a:chOff x="54683" y="4672775"/>
            <a:chExt cx="763905" cy="403860"/>
          </a:xfrm>
        </p:grpSpPr>
        <p:sp>
          <p:nvSpPr>
            <p:cNvPr id="11" name="object 11"/>
            <p:cNvSpPr/>
            <p:nvPr/>
          </p:nvSpPr>
          <p:spPr>
            <a:xfrm>
              <a:off x="54673" y="4672787"/>
              <a:ext cx="763905" cy="403860"/>
            </a:xfrm>
            <a:custGeom>
              <a:avLst/>
              <a:gdLst/>
              <a:ahLst/>
              <a:cxnLst/>
              <a:rect l="l" t="t" r="r" b="b"/>
              <a:pathLst>
                <a:path w="763905" h="403860">
                  <a:moveTo>
                    <a:pt x="763651" y="71285"/>
                  </a:moveTo>
                  <a:lnTo>
                    <a:pt x="758304" y="43662"/>
                  </a:lnTo>
                  <a:lnTo>
                    <a:pt x="743712" y="21094"/>
                  </a:lnTo>
                  <a:lnTo>
                    <a:pt x="722071" y="5880"/>
                  </a:lnTo>
                  <a:lnTo>
                    <a:pt x="695579" y="292"/>
                  </a:lnTo>
                  <a:lnTo>
                    <a:pt x="455180" y="292"/>
                  </a:lnTo>
                  <a:lnTo>
                    <a:pt x="455180" y="56743"/>
                  </a:lnTo>
                  <a:lnTo>
                    <a:pt x="452145" y="71666"/>
                  </a:lnTo>
                  <a:lnTo>
                    <a:pt x="443877" y="83845"/>
                  </a:lnTo>
                  <a:lnTo>
                    <a:pt x="431596" y="92049"/>
                  </a:lnTo>
                  <a:lnTo>
                    <a:pt x="416585" y="95046"/>
                  </a:lnTo>
                  <a:lnTo>
                    <a:pt x="401548" y="92049"/>
                  </a:lnTo>
                  <a:lnTo>
                    <a:pt x="389293" y="83845"/>
                  </a:lnTo>
                  <a:lnTo>
                    <a:pt x="381025" y="71666"/>
                  </a:lnTo>
                  <a:lnTo>
                    <a:pt x="377990" y="56743"/>
                  </a:lnTo>
                  <a:lnTo>
                    <a:pt x="381025" y="41859"/>
                  </a:lnTo>
                  <a:lnTo>
                    <a:pt x="389293" y="29705"/>
                  </a:lnTo>
                  <a:lnTo>
                    <a:pt x="401548" y="21513"/>
                  </a:lnTo>
                  <a:lnTo>
                    <a:pt x="416585" y="18503"/>
                  </a:lnTo>
                  <a:lnTo>
                    <a:pt x="431596" y="21513"/>
                  </a:lnTo>
                  <a:lnTo>
                    <a:pt x="443877" y="29705"/>
                  </a:lnTo>
                  <a:lnTo>
                    <a:pt x="452145" y="41859"/>
                  </a:lnTo>
                  <a:lnTo>
                    <a:pt x="455180" y="56743"/>
                  </a:lnTo>
                  <a:lnTo>
                    <a:pt x="455180" y="292"/>
                  </a:lnTo>
                  <a:lnTo>
                    <a:pt x="429564" y="292"/>
                  </a:lnTo>
                  <a:lnTo>
                    <a:pt x="428091" y="0"/>
                  </a:lnTo>
                  <a:lnTo>
                    <a:pt x="389890" y="7556"/>
                  </a:lnTo>
                  <a:lnTo>
                    <a:pt x="358571" y="28206"/>
                  </a:lnTo>
                  <a:lnTo>
                    <a:pt x="337223" y="58877"/>
                  </a:lnTo>
                  <a:lnTo>
                    <a:pt x="328955" y="96532"/>
                  </a:lnTo>
                  <a:lnTo>
                    <a:pt x="328955" y="224853"/>
                  </a:lnTo>
                  <a:lnTo>
                    <a:pt x="145211" y="224853"/>
                  </a:lnTo>
                  <a:lnTo>
                    <a:pt x="130238" y="227850"/>
                  </a:lnTo>
                  <a:lnTo>
                    <a:pt x="118008" y="236029"/>
                  </a:lnTo>
                  <a:lnTo>
                    <a:pt x="109753" y="248145"/>
                  </a:lnTo>
                  <a:lnTo>
                    <a:pt x="106730" y="262991"/>
                  </a:lnTo>
                  <a:lnTo>
                    <a:pt x="109753" y="277825"/>
                  </a:lnTo>
                  <a:lnTo>
                    <a:pt x="118008" y="289941"/>
                  </a:lnTo>
                  <a:lnTo>
                    <a:pt x="130238" y="298119"/>
                  </a:lnTo>
                  <a:lnTo>
                    <a:pt x="145211" y="301117"/>
                  </a:lnTo>
                  <a:lnTo>
                    <a:pt x="328028" y="301205"/>
                  </a:lnTo>
                  <a:lnTo>
                    <a:pt x="328028" y="302044"/>
                  </a:lnTo>
                  <a:lnTo>
                    <a:pt x="323354" y="318871"/>
                  </a:lnTo>
                  <a:lnTo>
                    <a:pt x="310400" y="333679"/>
                  </a:lnTo>
                  <a:lnTo>
                    <a:pt x="290296" y="344208"/>
                  </a:lnTo>
                  <a:lnTo>
                    <a:pt x="264172" y="348221"/>
                  </a:lnTo>
                  <a:lnTo>
                    <a:pt x="262928" y="348221"/>
                  </a:lnTo>
                  <a:lnTo>
                    <a:pt x="260578" y="348132"/>
                  </a:lnTo>
                  <a:lnTo>
                    <a:pt x="154546" y="348132"/>
                  </a:lnTo>
                  <a:lnTo>
                    <a:pt x="152120" y="348221"/>
                  </a:lnTo>
                  <a:lnTo>
                    <a:pt x="149694" y="348221"/>
                  </a:lnTo>
                  <a:lnTo>
                    <a:pt x="147231" y="348132"/>
                  </a:lnTo>
                  <a:lnTo>
                    <a:pt x="137502" y="348132"/>
                  </a:lnTo>
                  <a:lnTo>
                    <a:pt x="136779" y="348018"/>
                  </a:lnTo>
                  <a:lnTo>
                    <a:pt x="135242" y="347776"/>
                  </a:lnTo>
                  <a:lnTo>
                    <a:pt x="105829" y="337654"/>
                  </a:lnTo>
                  <a:lnTo>
                    <a:pt x="82727" y="318236"/>
                  </a:lnTo>
                  <a:lnTo>
                    <a:pt x="74663" y="304076"/>
                  </a:lnTo>
                  <a:lnTo>
                    <a:pt x="67640" y="291744"/>
                  </a:lnTo>
                  <a:lnTo>
                    <a:pt x="62230" y="260388"/>
                  </a:lnTo>
                  <a:lnTo>
                    <a:pt x="62318" y="256387"/>
                  </a:lnTo>
                  <a:lnTo>
                    <a:pt x="62433" y="254381"/>
                  </a:lnTo>
                  <a:lnTo>
                    <a:pt x="62026" y="244627"/>
                  </a:lnTo>
                  <a:lnTo>
                    <a:pt x="62433" y="241376"/>
                  </a:lnTo>
                  <a:lnTo>
                    <a:pt x="68554" y="223850"/>
                  </a:lnTo>
                  <a:lnTo>
                    <a:pt x="71818" y="214464"/>
                  </a:lnTo>
                  <a:lnTo>
                    <a:pt x="89979" y="193763"/>
                  </a:lnTo>
                  <a:lnTo>
                    <a:pt x="113322" y="179920"/>
                  </a:lnTo>
                  <a:lnTo>
                    <a:pt x="138264" y="173596"/>
                  </a:lnTo>
                  <a:lnTo>
                    <a:pt x="142786" y="173240"/>
                  </a:lnTo>
                  <a:lnTo>
                    <a:pt x="148285" y="172402"/>
                  </a:lnTo>
                  <a:lnTo>
                    <a:pt x="159181" y="172643"/>
                  </a:lnTo>
                  <a:lnTo>
                    <a:pt x="206032" y="172872"/>
                  </a:lnTo>
                  <a:lnTo>
                    <a:pt x="209473" y="172402"/>
                  </a:lnTo>
                  <a:lnTo>
                    <a:pt x="225894" y="170103"/>
                  </a:lnTo>
                  <a:lnTo>
                    <a:pt x="244055" y="163156"/>
                  </a:lnTo>
                  <a:lnTo>
                    <a:pt x="259994" y="152565"/>
                  </a:lnTo>
                  <a:lnTo>
                    <a:pt x="273177" y="138823"/>
                  </a:lnTo>
                  <a:lnTo>
                    <a:pt x="260477" y="133489"/>
                  </a:lnTo>
                  <a:lnTo>
                    <a:pt x="250367" y="124498"/>
                  </a:lnTo>
                  <a:lnTo>
                    <a:pt x="243687" y="112661"/>
                  </a:lnTo>
                  <a:lnTo>
                    <a:pt x="241287" y="98806"/>
                  </a:lnTo>
                  <a:lnTo>
                    <a:pt x="244551" y="82765"/>
                  </a:lnTo>
                  <a:lnTo>
                    <a:pt x="253466" y="69672"/>
                  </a:lnTo>
                  <a:lnTo>
                    <a:pt x="266687" y="60845"/>
                  </a:lnTo>
                  <a:lnTo>
                    <a:pt x="282879" y="57607"/>
                  </a:lnTo>
                  <a:lnTo>
                    <a:pt x="283959" y="57607"/>
                  </a:lnTo>
                  <a:lnTo>
                    <a:pt x="286067" y="57746"/>
                  </a:lnTo>
                  <a:lnTo>
                    <a:pt x="285991" y="57607"/>
                  </a:lnTo>
                  <a:lnTo>
                    <a:pt x="254749" y="16243"/>
                  </a:lnTo>
                  <a:lnTo>
                    <a:pt x="204698" y="127"/>
                  </a:lnTo>
                  <a:lnTo>
                    <a:pt x="203847" y="0"/>
                  </a:lnTo>
                  <a:lnTo>
                    <a:pt x="202031" y="0"/>
                  </a:lnTo>
                  <a:lnTo>
                    <a:pt x="200253" y="25"/>
                  </a:lnTo>
                  <a:lnTo>
                    <a:pt x="198437" y="127"/>
                  </a:lnTo>
                  <a:lnTo>
                    <a:pt x="72847" y="127"/>
                  </a:lnTo>
                  <a:lnTo>
                    <a:pt x="71234" y="25"/>
                  </a:lnTo>
                  <a:lnTo>
                    <a:pt x="69659" y="0"/>
                  </a:lnTo>
                  <a:lnTo>
                    <a:pt x="68046" y="0"/>
                  </a:lnTo>
                  <a:lnTo>
                    <a:pt x="42633" y="4851"/>
                  </a:lnTo>
                  <a:lnTo>
                    <a:pt x="21577" y="18173"/>
                  </a:lnTo>
                  <a:lnTo>
                    <a:pt x="6794" y="38061"/>
                  </a:lnTo>
                  <a:lnTo>
                    <a:pt x="203" y="62611"/>
                  </a:lnTo>
                  <a:lnTo>
                    <a:pt x="188747" y="62611"/>
                  </a:lnTo>
                  <a:lnTo>
                    <a:pt x="203733" y="65709"/>
                  </a:lnTo>
                  <a:lnTo>
                    <a:pt x="215963" y="73875"/>
                  </a:lnTo>
                  <a:lnTo>
                    <a:pt x="224205" y="85991"/>
                  </a:lnTo>
                  <a:lnTo>
                    <a:pt x="227228" y="100850"/>
                  </a:lnTo>
                  <a:lnTo>
                    <a:pt x="224205" y="115697"/>
                  </a:lnTo>
                  <a:lnTo>
                    <a:pt x="215963" y="127812"/>
                  </a:lnTo>
                  <a:lnTo>
                    <a:pt x="203733" y="135991"/>
                  </a:lnTo>
                  <a:lnTo>
                    <a:pt x="188747" y="138988"/>
                  </a:lnTo>
                  <a:lnTo>
                    <a:pt x="203" y="138988"/>
                  </a:lnTo>
                  <a:lnTo>
                    <a:pt x="203" y="225933"/>
                  </a:lnTo>
                  <a:lnTo>
                    <a:pt x="4241" y="224612"/>
                  </a:lnTo>
                  <a:lnTo>
                    <a:pt x="8521" y="223850"/>
                  </a:lnTo>
                  <a:lnTo>
                    <a:pt x="13004" y="223850"/>
                  </a:lnTo>
                  <a:lnTo>
                    <a:pt x="28752" y="227012"/>
                  </a:lnTo>
                  <a:lnTo>
                    <a:pt x="41617" y="235597"/>
                  </a:lnTo>
                  <a:lnTo>
                    <a:pt x="50292" y="248348"/>
                  </a:lnTo>
                  <a:lnTo>
                    <a:pt x="53467" y="263944"/>
                  </a:lnTo>
                  <a:lnTo>
                    <a:pt x="50292" y="279565"/>
                  </a:lnTo>
                  <a:lnTo>
                    <a:pt x="41617" y="292328"/>
                  </a:lnTo>
                  <a:lnTo>
                    <a:pt x="28752" y="300926"/>
                  </a:lnTo>
                  <a:lnTo>
                    <a:pt x="13004" y="304076"/>
                  </a:lnTo>
                  <a:lnTo>
                    <a:pt x="8521" y="304076"/>
                  </a:lnTo>
                  <a:lnTo>
                    <a:pt x="4203" y="303326"/>
                  </a:lnTo>
                  <a:lnTo>
                    <a:pt x="203" y="302006"/>
                  </a:lnTo>
                  <a:lnTo>
                    <a:pt x="88" y="331330"/>
                  </a:lnTo>
                  <a:lnTo>
                    <a:pt x="19532" y="382409"/>
                  </a:lnTo>
                  <a:lnTo>
                    <a:pt x="66992" y="403352"/>
                  </a:lnTo>
                  <a:lnTo>
                    <a:pt x="309854" y="403352"/>
                  </a:lnTo>
                  <a:lnTo>
                    <a:pt x="316674" y="402958"/>
                  </a:lnTo>
                  <a:lnTo>
                    <a:pt x="362026" y="376555"/>
                  </a:lnTo>
                  <a:lnTo>
                    <a:pt x="374307" y="348221"/>
                  </a:lnTo>
                  <a:lnTo>
                    <a:pt x="376377" y="338734"/>
                  </a:lnTo>
                  <a:lnTo>
                    <a:pt x="376478" y="333171"/>
                  </a:lnTo>
                  <a:lnTo>
                    <a:pt x="376682" y="331571"/>
                  </a:lnTo>
                  <a:lnTo>
                    <a:pt x="376567" y="277825"/>
                  </a:lnTo>
                  <a:lnTo>
                    <a:pt x="376377" y="142227"/>
                  </a:lnTo>
                  <a:lnTo>
                    <a:pt x="400481" y="106718"/>
                  </a:lnTo>
                  <a:lnTo>
                    <a:pt x="415683" y="103695"/>
                  </a:lnTo>
                  <a:lnTo>
                    <a:pt x="430999" y="106756"/>
                  </a:lnTo>
                  <a:lnTo>
                    <a:pt x="443496" y="115112"/>
                  </a:lnTo>
                  <a:lnTo>
                    <a:pt x="451929" y="127508"/>
                  </a:lnTo>
                  <a:lnTo>
                    <a:pt x="454914" y="142227"/>
                  </a:lnTo>
                  <a:lnTo>
                    <a:pt x="454952" y="145110"/>
                  </a:lnTo>
                  <a:lnTo>
                    <a:pt x="454850" y="400113"/>
                  </a:lnTo>
                  <a:lnTo>
                    <a:pt x="455447" y="400151"/>
                  </a:lnTo>
                  <a:lnTo>
                    <a:pt x="462584" y="400151"/>
                  </a:lnTo>
                  <a:lnTo>
                    <a:pt x="462864" y="400113"/>
                  </a:lnTo>
                  <a:lnTo>
                    <a:pt x="695579" y="400113"/>
                  </a:lnTo>
                  <a:lnTo>
                    <a:pt x="722071" y="394538"/>
                  </a:lnTo>
                  <a:lnTo>
                    <a:pt x="743712" y="379323"/>
                  </a:lnTo>
                  <a:lnTo>
                    <a:pt x="758304" y="356768"/>
                  </a:lnTo>
                  <a:lnTo>
                    <a:pt x="763651" y="329133"/>
                  </a:lnTo>
                  <a:lnTo>
                    <a:pt x="763651" y="71285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56666" y="4673181"/>
              <a:ext cx="224154" cy="400050"/>
            </a:xfrm>
            <a:custGeom>
              <a:avLst/>
              <a:gdLst/>
              <a:ahLst/>
              <a:cxnLst/>
              <a:rect l="l" t="t" r="r" b="b"/>
              <a:pathLst>
                <a:path w="224154" h="400050">
                  <a:moveTo>
                    <a:pt x="2324" y="335775"/>
                  </a:moveTo>
                  <a:lnTo>
                    <a:pt x="2120" y="334733"/>
                  </a:lnTo>
                  <a:lnTo>
                    <a:pt x="1308" y="334213"/>
                  </a:lnTo>
                  <a:lnTo>
                    <a:pt x="1079" y="334060"/>
                  </a:lnTo>
                  <a:lnTo>
                    <a:pt x="596" y="334340"/>
                  </a:lnTo>
                  <a:lnTo>
                    <a:pt x="203" y="334378"/>
                  </a:lnTo>
                  <a:lnTo>
                    <a:pt x="203" y="335813"/>
                  </a:lnTo>
                  <a:lnTo>
                    <a:pt x="901" y="335622"/>
                  </a:lnTo>
                  <a:lnTo>
                    <a:pt x="1473" y="336143"/>
                  </a:lnTo>
                  <a:lnTo>
                    <a:pt x="1409" y="336981"/>
                  </a:lnTo>
                  <a:lnTo>
                    <a:pt x="1244" y="337223"/>
                  </a:lnTo>
                  <a:lnTo>
                    <a:pt x="1308" y="337743"/>
                  </a:lnTo>
                  <a:lnTo>
                    <a:pt x="1447" y="338099"/>
                  </a:lnTo>
                  <a:lnTo>
                    <a:pt x="1612" y="338455"/>
                  </a:lnTo>
                  <a:lnTo>
                    <a:pt x="2044" y="338416"/>
                  </a:lnTo>
                  <a:lnTo>
                    <a:pt x="2044" y="338023"/>
                  </a:lnTo>
                  <a:lnTo>
                    <a:pt x="1981" y="337299"/>
                  </a:lnTo>
                  <a:lnTo>
                    <a:pt x="1981" y="337096"/>
                  </a:lnTo>
                  <a:lnTo>
                    <a:pt x="1879" y="336854"/>
                  </a:lnTo>
                  <a:lnTo>
                    <a:pt x="1981" y="336651"/>
                  </a:lnTo>
                  <a:lnTo>
                    <a:pt x="2324" y="335775"/>
                  </a:lnTo>
                  <a:close/>
                </a:path>
                <a:path w="224154" h="400050">
                  <a:moveTo>
                    <a:pt x="5549" y="22669"/>
                  </a:moveTo>
                  <a:lnTo>
                    <a:pt x="3835" y="21805"/>
                  </a:lnTo>
                  <a:lnTo>
                    <a:pt x="203" y="19939"/>
                  </a:lnTo>
                  <a:lnTo>
                    <a:pt x="203" y="25273"/>
                  </a:lnTo>
                  <a:lnTo>
                    <a:pt x="431" y="25311"/>
                  </a:lnTo>
                  <a:lnTo>
                    <a:pt x="1308" y="25311"/>
                  </a:lnTo>
                  <a:lnTo>
                    <a:pt x="1778" y="25209"/>
                  </a:lnTo>
                  <a:lnTo>
                    <a:pt x="2120" y="25311"/>
                  </a:lnTo>
                  <a:lnTo>
                    <a:pt x="2857" y="25514"/>
                  </a:lnTo>
                  <a:lnTo>
                    <a:pt x="4445" y="24942"/>
                  </a:lnTo>
                  <a:lnTo>
                    <a:pt x="4737" y="24269"/>
                  </a:lnTo>
                  <a:lnTo>
                    <a:pt x="5016" y="23812"/>
                  </a:lnTo>
                  <a:lnTo>
                    <a:pt x="5245" y="23279"/>
                  </a:lnTo>
                  <a:lnTo>
                    <a:pt x="5549" y="22669"/>
                  </a:lnTo>
                  <a:close/>
                </a:path>
                <a:path w="224154" h="400050">
                  <a:moveTo>
                    <a:pt x="5549" y="13335"/>
                  </a:moveTo>
                  <a:lnTo>
                    <a:pt x="5308" y="13131"/>
                  </a:lnTo>
                  <a:lnTo>
                    <a:pt x="5118" y="12801"/>
                  </a:lnTo>
                  <a:lnTo>
                    <a:pt x="4838" y="12700"/>
                  </a:lnTo>
                  <a:lnTo>
                    <a:pt x="3022" y="12268"/>
                  </a:lnTo>
                  <a:lnTo>
                    <a:pt x="1651" y="11099"/>
                  </a:lnTo>
                  <a:lnTo>
                    <a:pt x="203" y="10071"/>
                  </a:lnTo>
                  <a:lnTo>
                    <a:pt x="203" y="16243"/>
                  </a:lnTo>
                  <a:lnTo>
                    <a:pt x="1244" y="16675"/>
                  </a:lnTo>
                  <a:lnTo>
                    <a:pt x="1981" y="15709"/>
                  </a:lnTo>
                  <a:lnTo>
                    <a:pt x="2921" y="15671"/>
                  </a:lnTo>
                  <a:lnTo>
                    <a:pt x="2794" y="13906"/>
                  </a:lnTo>
                  <a:lnTo>
                    <a:pt x="2654" y="13004"/>
                  </a:lnTo>
                  <a:lnTo>
                    <a:pt x="3225" y="13233"/>
                  </a:lnTo>
                  <a:lnTo>
                    <a:pt x="3797" y="13538"/>
                  </a:lnTo>
                  <a:lnTo>
                    <a:pt x="4737" y="13741"/>
                  </a:lnTo>
                  <a:lnTo>
                    <a:pt x="5207" y="13474"/>
                  </a:lnTo>
                  <a:lnTo>
                    <a:pt x="5549" y="13335"/>
                  </a:lnTo>
                  <a:close/>
                </a:path>
                <a:path w="224154" h="400050">
                  <a:moveTo>
                    <a:pt x="6057" y="6032"/>
                  </a:moveTo>
                  <a:lnTo>
                    <a:pt x="5245" y="5867"/>
                  </a:lnTo>
                  <a:lnTo>
                    <a:pt x="4203" y="5803"/>
                  </a:lnTo>
                  <a:lnTo>
                    <a:pt x="3225" y="5499"/>
                  </a:lnTo>
                  <a:lnTo>
                    <a:pt x="2222" y="5232"/>
                  </a:lnTo>
                  <a:lnTo>
                    <a:pt x="1206" y="4737"/>
                  </a:lnTo>
                  <a:lnTo>
                    <a:pt x="228" y="4330"/>
                  </a:lnTo>
                  <a:lnTo>
                    <a:pt x="228" y="7200"/>
                  </a:lnTo>
                  <a:lnTo>
                    <a:pt x="635" y="7302"/>
                  </a:lnTo>
                  <a:lnTo>
                    <a:pt x="1079" y="7442"/>
                  </a:lnTo>
                  <a:lnTo>
                    <a:pt x="1511" y="7531"/>
                  </a:lnTo>
                  <a:lnTo>
                    <a:pt x="1879" y="7632"/>
                  </a:lnTo>
                  <a:lnTo>
                    <a:pt x="2286" y="7607"/>
                  </a:lnTo>
                  <a:lnTo>
                    <a:pt x="2654" y="7632"/>
                  </a:lnTo>
                  <a:lnTo>
                    <a:pt x="3124" y="7708"/>
                  </a:lnTo>
                  <a:lnTo>
                    <a:pt x="3632" y="7835"/>
                  </a:lnTo>
                  <a:lnTo>
                    <a:pt x="4140" y="7899"/>
                  </a:lnTo>
                  <a:lnTo>
                    <a:pt x="4635" y="8001"/>
                  </a:lnTo>
                  <a:lnTo>
                    <a:pt x="5143" y="8001"/>
                  </a:lnTo>
                  <a:lnTo>
                    <a:pt x="5651" y="8064"/>
                  </a:lnTo>
                  <a:lnTo>
                    <a:pt x="5753" y="7404"/>
                  </a:lnTo>
                  <a:lnTo>
                    <a:pt x="6057" y="6032"/>
                  </a:lnTo>
                  <a:close/>
                </a:path>
                <a:path w="224154" h="400050">
                  <a:moveTo>
                    <a:pt x="6083" y="431"/>
                  </a:moveTo>
                  <a:lnTo>
                    <a:pt x="4102" y="266"/>
                  </a:lnTo>
                  <a:lnTo>
                    <a:pt x="203" y="0"/>
                  </a:lnTo>
                  <a:lnTo>
                    <a:pt x="203" y="3263"/>
                  </a:lnTo>
                  <a:lnTo>
                    <a:pt x="1409" y="3632"/>
                  </a:lnTo>
                  <a:lnTo>
                    <a:pt x="2616" y="3733"/>
                  </a:lnTo>
                  <a:lnTo>
                    <a:pt x="3733" y="3073"/>
                  </a:lnTo>
                  <a:lnTo>
                    <a:pt x="4038" y="2895"/>
                  </a:lnTo>
                  <a:lnTo>
                    <a:pt x="4267" y="2730"/>
                  </a:lnTo>
                  <a:lnTo>
                    <a:pt x="4533" y="2603"/>
                  </a:lnTo>
                  <a:lnTo>
                    <a:pt x="4610" y="2400"/>
                  </a:lnTo>
                  <a:lnTo>
                    <a:pt x="4610" y="2273"/>
                  </a:lnTo>
                  <a:lnTo>
                    <a:pt x="4000" y="2070"/>
                  </a:lnTo>
                  <a:lnTo>
                    <a:pt x="3390" y="1828"/>
                  </a:lnTo>
                  <a:lnTo>
                    <a:pt x="2794" y="1663"/>
                  </a:lnTo>
                  <a:lnTo>
                    <a:pt x="2590" y="1600"/>
                  </a:lnTo>
                  <a:lnTo>
                    <a:pt x="2247" y="1701"/>
                  </a:lnTo>
                  <a:lnTo>
                    <a:pt x="2082" y="1536"/>
                  </a:lnTo>
                  <a:lnTo>
                    <a:pt x="1816" y="1333"/>
                  </a:lnTo>
                  <a:lnTo>
                    <a:pt x="1651" y="1003"/>
                  </a:lnTo>
                  <a:lnTo>
                    <a:pt x="1447" y="698"/>
                  </a:lnTo>
                  <a:lnTo>
                    <a:pt x="1778" y="635"/>
                  </a:lnTo>
                  <a:lnTo>
                    <a:pt x="2082" y="431"/>
                  </a:lnTo>
                  <a:lnTo>
                    <a:pt x="2425" y="431"/>
                  </a:lnTo>
                  <a:lnTo>
                    <a:pt x="3632" y="495"/>
                  </a:lnTo>
                  <a:lnTo>
                    <a:pt x="4838" y="635"/>
                  </a:lnTo>
                  <a:lnTo>
                    <a:pt x="6057" y="736"/>
                  </a:lnTo>
                  <a:lnTo>
                    <a:pt x="6057" y="533"/>
                  </a:lnTo>
                  <a:close/>
                </a:path>
                <a:path w="224154" h="400050">
                  <a:moveTo>
                    <a:pt x="7366" y="338886"/>
                  </a:moveTo>
                  <a:lnTo>
                    <a:pt x="7061" y="340156"/>
                  </a:lnTo>
                  <a:lnTo>
                    <a:pt x="7366" y="338886"/>
                  </a:lnTo>
                  <a:close/>
                </a:path>
                <a:path w="224154" h="400050">
                  <a:moveTo>
                    <a:pt x="10934" y="335076"/>
                  </a:moveTo>
                  <a:lnTo>
                    <a:pt x="10490" y="333806"/>
                  </a:lnTo>
                  <a:lnTo>
                    <a:pt x="9791" y="333806"/>
                  </a:lnTo>
                  <a:lnTo>
                    <a:pt x="9652" y="335076"/>
                  </a:lnTo>
                  <a:lnTo>
                    <a:pt x="10934" y="335076"/>
                  </a:lnTo>
                  <a:close/>
                </a:path>
                <a:path w="224154" h="400050">
                  <a:moveTo>
                    <a:pt x="11099" y="265188"/>
                  </a:moveTo>
                  <a:lnTo>
                    <a:pt x="10490" y="265188"/>
                  </a:lnTo>
                  <a:lnTo>
                    <a:pt x="9182" y="263918"/>
                  </a:lnTo>
                  <a:lnTo>
                    <a:pt x="8280" y="263918"/>
                  </a:lnTo>
                  <a:lnTo>
                    <a:pt x="7937" y="265188"/>
                  </a:lnTo>
                  <a:lnTo>
                    <a:pt x="8077" y="265188"/>
                  </a:lnTo>
                  <a:lnTo>
                    <a:pt x="8470" y="266458"/>
                  </a:lnTo>
                  <a:lnTo>
                    <a:pt x="9956" y="266458"/>
                  </a:lnTo>
                  <a:lnTo>
                    <a:pt x="11099" y="265188"/>
                  </a:lnTo>
                  <a:close/>
                </a:path>
                <a:path w="224154" h="400050">
                  <a:moveTo>
                    <a:pt x="11404" y="291858"/>
                  </a:moveTo>
                  <a:lnTo>
                    <a:pt x="9690" y="291858"/>
                  </a:lnTo>
                  <a:lnTo>
                    <a:pt x="9486" y="293128"/>
                  </a:lnTo>
                  <a:lnTo>
                    <a:pt x="9525" y="294398"/>
                  </a:lnTo>
                  <a:lnTo>
                    <a:pt x="10769" y="294398"/>
                  </a:lnTo>
                  <a:lnTo>
                    <a:pt x="10668" y="293128"/>
                  </a:lnTo>
                  <a:lnTo>
                    <a:pt x="10299" y="293128"/>
                  </a:lnTo>
                  <a:lnTo>
                    <a:pt x="11404" y="291858"/>
                  </a:lnTo>
                  <a:close/>
                </a:path>
                <a:path w="224154" h="400050">
                  <a:moveTo>
                    <a:pt x="11468" y="355981"/>
                  </a:moveTo>
                  <a:lnTo>
                    <a:pt x="9994" y="355498"/>
                  </a:lnTo>
                  <a:lnTo>
                    <a:pt x="8382" y="357149"/>
                  </a:lnTo>
                  <a:lnTo>
                    <a:pt x="7099" y="356260"/>
                  </a:lnTo>
                  <a:lnTo>
                    <a:pt x="6223" y="356539"/>
                  </a:lnTo>
                  <a:lnTo>
                    <a:pt x="5613" y="356870"/>
                  </a:lnTo>
                  <a:lnTo>
                    <a:pt x="4000" y="357149"/>
                  </a:lnTo>
                  <a:lnTo>
                    <a:pt x="774" y="357378"/>
                  </a:lnTo>
                  <a:lnTo>
                    <a:pt x="165" y="357378"/>
                  </a:lnTo>
                  <a:lnTo>
                    <a:pt x="203" y="387832"/>
                  </a:lnTo>
                  <a:lnTo>
                    <a:pt x="2590" y="390677"/>
                  </a:lnTo>
                  <a:lnTo>
                    <a:pt x="4914" y="383628"/>
                  </a:lnTo>
                  <a:lnTo>
                    <a:pt x="4406" y="383349"/>
                  </a:lnTo>
                  <a:lnTo>
                    <a:pt x="3695" y="383197"/>
                  </a:lnTo>
                  <a:lnTo>
                    <a:pt x="3429" y="382193"/>
                  </a:lnTo>
                  <a:lnTo>
                    <a:pt x="4406" y="381749"/>
                  </a:lnTo>
                  <a:lnTo>
                    <a:pt x="5689" y="381952"/>
                  </a:lnTo>
                  <a:lnTo>
                    <a:pt x="6223" y="380199"/>
                  </a:lnTo>
                  <a:lnTo>
                    <a:pt x="7035" y="376555"/>
                  </a:lnTo>
                  <a:lnTo>
                    <a:pt x="8572" y="368795"/>
                  </a:lnTo>
                  <a:lnTo>
                    <a:pt x="8877" y="366509"/>
                  </a:lnTo>
                  <a:lnTo>
                    <a:pt x="9956" y="361467"/>
                  </a:lnTo>
                  <a:lnTo>
                    <a:pt x="10769" y="358749"/>
                  </a:lnTo>
                  <a:lnTo>
                    <a:pt x="11468" y="355981"/>
                  </a:lnTo>
                  <a:close/>
                </a:path>
                <a:path w="224154" h="400050">
                  <a:moveTo>
                    <a:pt x="11747" y="274205"/>
                  </a:moveTo>
                  <a:lnTo>
                    <a:pt x="11709" y="274078"/>
                  </a:lnTo>
                  <a:lnTo>
                    <a:pt x="11404" y="274078"/>
                  </a:lnTo>
                  <a:lnTo>
                    <a:pt x="11747" y="274205"/>
                  </a:lnTo>
                  <a:close/>
                </a:path>
                <a:path w="224154" h="400050">
                  <a:moveTo>
                    <a:pt x="12788" y="158546"/>
                  </a:moveTo>
                  <a:lnTo>
                    <a:pt x="12750" y="157276"/>
                  </a:lnTo>
                  <a:lnTo>
                    <a:pt x="12407" y="157276"/>
                  </a:lnTo>
                  <a:lnTo>
                    <a:pt x="12280" y="156006"/>
                  </a:lnTo>
                  <a:lnTo>
                    <a:pt x="12115" y="157276"/>
                  </a:lnTo>
                  <a:lnTo>
                    <a:pt x="11772" y="157276"/>
                  </a:lnTo>
                  <a:lnTo>
                    <a:pt x="11772" y="158546"/>
                  </a:lnTo>
                  <a:lnTo>
                    <a:pt x="12077" y="159816"/>
                  </a:lnTo>
                  <a:lnTo>
                    <a:pt x="12585" y="159816"/>
                  </a:lnTo>
                  <a:lnTo>
                    <a:pt x="12788" y="158546"/>
                  </a:lnTo>
                  <a:close/>
                </a:path>
                <a:path w="224154" h="400050">
                  <a:moveTo>
                    <a:pt x="14363" y="327456"/>
                  </a:moveTo>
                  <a:lnTo>
                    <a:pt x="14300" y="326186"/>
                  </a:lnTo>
                  <a:lnTo>
                    <a:pt x="12585" y="326186"/>
                  </a:lnTo>
                  <a:lnTo>
                    <a:pt x="13017" y="327456"/>
                  </a:lnTo>
                  <a:lnTo>
                    <a:pt x="14363" y="327456"/>
                  </a:lnTo>
                  <a:close/>
                </a:path>
                <a:path w="224154" h="400050">
                  <a:moveTo>
                    <a:pt x="14528" y="352856"/>
                  </a:moveTo>
                  <a:close/>
                </a:path>
                <a:path w="224154" h="400050">
                  <a:moveTo>
                    <a:pt x="22504" y="173786"/>
                  </a:moveTo>
                  <a:lnTo>
                    <a:pt x="20891" y="173786"/>
                  </a:lnTo>
                  <a:lnTo>
                    <a:pt x="20662" y="175056"/>
                  </a:lnTo>
                  <a:lnTo>
                    <a:pt x="19812" y="176326"/>
                  </a:lnTo>
                  <a:lnTo>
                    <a:pt x="20154" y="176326"/>
                  </a:lnTo>
                  <a:lnTo>
                    <a:pt x="20256" y="177596"/>
                  </a:lnTo>
                  <a:lnTo>
                    <a:pt x="21704" y="175056"/>
                  </a:lnTo>
                  <a:lnTo>
                    <a:pt x="22504" y="173786"/>
                  </a:lnTo>
                  <a:close/>
                </a:path>
                <a:path w="224154" h="400050">
                  <a:moveTo>
                    <a:pt x="24028" y="14541"/>
                  </a:moveTo>
                  <a:lnTo>
                    <a:pt x="23482" y="14300"/>
                  </a:lnTo>
                  <a:lnTo>
                    <a:pt x="23177" y="14109"/>
                  </a:lnTo>
                  <a:lnTo>
                    <a:pt x="22783" y="14008"/>
                  </a:lnTo>
                  <a:lnTo>
                    <a:pt x="20218" y="13208"/>
                  </a:lnTo>
                  <a:lnTo>
                    <a:pt x="18808" y="12700"/>
                  </a:lnTo>
                  <a:lnTo>
                    <a:pt x="14503" y="12242"/>
                  </a:lnTo>
                  <a:lnTo>
                    <a:pt x="14363" y="12204"/>
                  </a:lnTo>
                  <a:lnTo>
                    <a:pt x="14198" y="12306"/>
                  </a:lnTo>
                  <a:lnTo>
                    <a:pt x="12954" y="11341"/>
                  </a:lnTo>
                  <a:lnTo>
                    <a:pt x="11569" y="11709"/>
                  </a:lnTo>
                  <a:lnTo>
                    <a:pt x="9055" y="11303"/>
                  </a:lnTo>
                  <a:lnTo>
                    <a:pt x="8343" y="11671"/>
                  </a:lnTo>
                  <a:lnTo>
                    <a:pt x="7670" y="13538"/>
                  </a:lnTo>
                  <a:lnTo>
                    <a:pt x="7632" y="13703"/>
                  </a:lnTo>
                  <a:lnTo>
                    <a:pt x="12547" y="15405"/>
                  </a:lnTo>
                  <a:lnTo>
                    <a:pt x="13081" y="15544"/>
                  </a:lnTo>
                  <a:lnTo>
                    <a:pt x="13525" y="15811"/>
                  </a:lnTo>
                  <a:lnTo>
                    <a:pt x="14338" y="15036"/>
                  </a:lnTo>
                  <a:lnTo>
                    <a:pt x="15138" y="15303"/>
                  </a:lnTo>
                  <a:lnTo>
                    <a:pt x="15646" y="15405"/>
                  </a:lnTo>
                  <a:lnTo>
                    <a:pt x="16116" y="15443"/>
                  </a:lnTo>
                  <a:lnTo>
                    <a:pt x="17018" y="15633"/>
                  </a:lnTo>
                  <a:lnTo>
                    <a:pt x="17995" y="15735"/>
                  </a:lnTo>
                  <a:lnTo>
                    <a:pt x="18973" y="15900"/>
                  </a:lnTo>
                  <a:lnTo>
                    <a:pt x="22847" y="16433"/>
                  </a:lnTo>
                  <a:lnTo>
                    <a:pt x="22644" y="15900"/>
                  </a:lnTo>
                  <a:lnTo>
                    <a:pt x="22301" y="15240"/>
                  </a:lnTo>
                  <a:lnTo>
                    <a:pt x="24028" y="14541"/>
                  </a:lnTo>
                  <a:close/>
                </a:path>
                <a:path w="224154" h="400050">
                  <a:moveTo>
                    <a:pt x="25031" y="3429"/>
                  </a:moveTo>
                  <a:lnTo>
                    <a:pt x="22707" y="3073"/>
                  </a:lnTo>
                  <a:lnTo>
                    <a:pt x="21437" y="2832"/>
                  </a:lnTo>
                  <a:lnTo>
                    <a:pt x="21094" y="2806"/>
                  </a:lnTo>
                  <a:lnTo>
                    <a:pt x="21094" y="2667"/>
                  </a:lnTo>
                  <a:lnTo>
                    <a:pt x="20891" y="1600"/>
                  </a:lnTo>
                  <a:lnTo>
                    <a:pt x="19989" y="1638"/>
                  </a:lnTo>
                  <a:lnTo>
                    <a:pt x="17424" y="1295"/>
                  </a:lnTo>
                  <a:lnTo>
                    <a:pt x="15646" y="1206"/>
                  </a:lnTo>
                  <a:lnTo>
                    <a:pt x="13830" y="1003"/>
                  </a:lnTo>
                  <a:lnTo>
                    <a:pt x="13754" y="1333"/>
                  </a:lnTo>
                  <a:lnTo>
                    <a:pt x="13728" y="1663"/>
                  </a:lnTo>
                  <a:lnTo>
                    <a:pt x="13627" y="2032"/>
                  </a:lnTo>
                  <a:lnTo>
                    <a:pt x="12179" y="2235"/>
                  </a:lnTo>
                  <a:lnTo>
                    <a:pt x="10528" y="1270"/>
                  </a:lnTo>
                  <a:lnTo>
                    <a:pt x="8915" y="2463"/>
                  </a:lnTo>
                  <a:lnTo>
                    <a:pt x="15201" y="4064"/>
                  </a:lnTo>
                  <a:lnTo>
                    <a:pt x="15201" y="4495"/>
                  </a:lnTo>
                  <a:lnTo>
                    <a:pt x="15303" y="4737"/>
                  </a:lnTo>
                  <a:lnTo>
                    <a:pt x="15011" y="4838"/>
                  </a:lnTo>
                  <a:lnTo>
                    <a:pt x="14706" y="5003"/>
                  </a:lnTo>
                  <a:lnTo>
                    <a:pt x="14401" y="4940"/>
                  </a:lnTo>
                  <a:lnTo>
                    <a:pt x="13081" y="4737"/>
                  </a:lnTo>
                  <a:lnTo>
                    <a:pt x="12382" y="4902"/>
                  </a:lnTo>
                  <a:lnTo>
                    <a:pt x="12014" y="5308"/>
                  </a:lnTo>
                  <a:lnTo>
                    <a:pt x="12750" y="6667"/>
                  </a:lnTo>
                  <a:lnTo>
                    <a:pt x="13487" y="7874"/>
                  </a:lnTo>
                  <a:lnTo>
                    <a:pt x="14033" y="9131"/>
                  </a:lnTo>
                  <a:lnTo>
                    <a:pt x="14401" y="9906"/>
                  </a:lnTo>
                  <a:lnTo>
                    <a:pt x="15646" y="10401"/>
                  </a:lnTo>
                  <a:lnTo>
                    <a:pt x="16827" y="9664"/>
                  </a:lnTo>
                  <a:lnTo>
                    <a:pt x="17360" y="9499"/>
                  </a:lnTo>
                  <a:lnTo>
                    <a:pt x="19138" y="9398"/>
                  </a:lnTo>
                  <a:lnTo>
                    <a:pt x="20383" y="9436"/>
                  </a:lnTo>
                  <a:lnTo>
                    <a:pt x="21704" y="9436"/>
                  </a:lnTo>
                  <a:lnTo>
                    <a:pt x="21602" y="7797"/>
                  </a:lnTo>
                  <a:lnTo>
                    <a:pt x="21501" y="6870"/>
                  </a:lnTo>
                  <a:lnTo>
                    <a:pt x="17932" y="4406"/>
                  </a:lnTo>
                  <a:lnTo>
                    <a:pt x="17970" y="4267"/>
                  </a:lnTo>
                  <a:lnTo>
                    <a:pt x="17970" y="4038"/>
                  </a:lnTo>
                  <a:lnTo>
                    <a:pt x="18440" y="3898"/>
                  </a:lnTo>
                  <a:lnTo>
                    <a:pt x="18948" y="3695"/>
                  </a:lnTo>
                  <a:lnTo>
                    <a:pt x="24828" y="3632"/>
                  </a:lnTo>
                  <a:lnTo>
                    <a:pt x="24904" y="3505"/>
                  </a:lnTo>
                  <a:lnTo>
                    <a:pt x="25031" y="3429"/>
                  </a:lnTo>
                  <a:close/>
                </a:path>
                <a:path w="224154" h="400050">
                  <a:moveTo>
                    <a:pt x="25400" y="289318"/>
                  </a:moveTo>
                  <a:lnTo>
                    <a:pt x="25336" y="290588"/>
                  </a:lnTo>
                  <a:lnTo>
                    <a:pt x="25400" y="289318"/>
                  </a:lnTo>
                  <a:close/>
                </a:path>
                <a:path w="224154" h="400050">
                  <a:moveTo>
                    <a:pt x="33070" y="109016"/>
                  </a:moveTo>
                  <a:lnTo>
                    <a:pt x="32600" y="107746"/>
                  </a:lnTo>
                  <a:lnTo>
                    <a:pt x="32131" y="107746"/>
                  </a:lnTo>
                  <a:lnTo>
                    <a:pt x="31699" y="106476"/>
                  </a:lnTo>
                  <a:lnTo>
                    <a:pt x="31330" y="106476"/>
                  </a:lnTo>
                  <a:lnTo>
                    <a:pt x="31330" y="107746"/>
                  </a:lnTo>
                  <a:lnTo>
                    <a:pt x="31127" y="107746"/>
                  </a:lnTo>
                  <a:lnTo>
                    <a:pt x="31800" y="109016"/>
                  </a:lnTo>
                  <a:lnTo>
                    <a:pt x="33070" y="109016"/>
                  </a:lnTo>
                  <a:close/>
                </a:path>
                <a:path w="224154" h="400050">
                  <a:moveTo>
                    <a:pt x="35433" y="357428"/>
                  </a:moveTo>
                  <a:lnTo>
                    <a:pt x="34391" y="356463"/>
                  </a:lnTo>
                  <a:lnTo>
                    <a:pt x="34023" y="355625"/>
                  </a:lnTo>
                  <a:lnTo>
                    <a:pt x="30683" y="356984"/>
                  </a:lnTo>
                  <a:lnTo>
                    <a:pt x="29311" y="358787"/>
                  </a:lnTo>
                  <a:lnTo>
                    <a:pt x="27863" y="361823"/>
                  </a:lnTo>
                  <a:lnTo>
                    <a:pt x="28067" y="363143"/>
                  </a:lnTo>
                  <a:lnTo>
                    <a:pt x="28028" y="364350"/>
                  </a:lnTo>
                  <a:lnTo>
                    <a:pt x="27965" y="365036"/>
                  </a:lnTo>
                  <a:lnTo>
                    <a:pt x="28359" y="365467"/>
                  </a:lnTo>
                  <a:lnTo>
                    <a:pt x="29781" y="365467"/>
                  </a:lnTo>
                  <a:lnTo>
                    <a:pt x="30556" y="365429"/>
                  </a:lnTo>
                  <a:lnTo>
                    <a:pt x="30886" y="364553"/>
                  </a:lnTo>
                  <a:lnTo>
                    <a:pt x="30988" y="364185"/>
                  </a:lnTo>
                  <a:lnTo>
                    <a:pt x="30949" y="363829"/>
                  </a:lnTo>
                  <a:lnTo>
                    <a:pt x="31127" y="363474"/>
                  </a:lnTo>
                  <a:lnTo>
                    <a:pt x="32473" y="361391"/>
                  </a:lnTo>
                  <a:lnTo>
                    <a:pt x="32804" y="360984"/>
                  </a:lnTo>
                  <a:lnTo>
                    <a:pt x="32600" y="360819"/>
                  </a:lnTo>
                  <a:lnTo>
                    <a:pt x="32067" y="360984"/>
                  </a:lnTo>
                  <a:lnTo>
                    <a:pt x="31457" y="361073"/>
                  </a:lnTo>
                  <a:lnTo>
                    <a:pt x="30924" y="361353"/>
                  </a:lnTo>
                  <a:lnTo>
                    <a:pt x="30657" y="361467"/>
                  </a:lnTo>
                  <a:lnTo>
                    <a:pt x="30251" y="362546"/>
                  </a:lnTo>
                  <a:lnTo>
                    <a:pt x="30251" y="362826"/>
                  </a:lnTo>
                  <a:lnTo>
                    <a:pt x="30149" y="363105"/>
                  </a:lnTo>
                  <a:lnTo>
                    <a:pt x="29781" y="362864"/>
                  </a:lnTo>
                  <a:lnTo>
                    <a:pt x="29273" y="362750"/>
                  </a:lnTo>
                  <a:lnTo>
                    <a:pt x="28638" y="361594"/>
                  </a:lnTo>
                  <a:lnTo>
                    <a:pt x="29578" y="359346"/>
                  </a:lnTo>
                  <a:lnTo>
                    <a:pt x="30518" y="358940"/>
                  </a:lnTo>
                  <a:lnTo>
                    <a:pt x="31127" y="358660"/>
                  </a:lnTo>
                  <a:lnTo>
                    <a:pt x="31699" y="358267"/>
                  </a:lnTo>
                  <a:lnTo>
                    <a:pt x="32969" y="357670"/>
                  </a:lnTo>
                  <a:lnTo>
                    <a:pt x="33680" y="357301"/>
                  </a:lnTo>
                  <a:lnTo>
                    <a:pt x="34391" y="358305"/>
                  </a:lnTo>
                  <a:lnTo>
                    <a:pt x="34696" y="358343"/>
                  </a:lnTo>
                  <a:lnTo>
                    <a:pt x="34925" y="358419"/>
                  </a:lnTo>
                  <a:lnTo>
                    <a:pt x="35394" y="357949"/>
                  </a:lnTo>
                  <a:lnTo>
                    <a:pt x="35433" y="357428"/>
                  </a:lnTo>
                  <a:close/>
                </a:path>
                <a:path w="224154" h="400050">
                  <a:moveTo>
                    <a:pt x="40271" y="139496"/>
                  </a:moveTo>
                  <a:lnTo>
                    <a:pt x="39801" y="138226"/>
                  </a:lnTo>
                  <a:lnTo>
                    <a:pt x="39268" y="139496"/>
                  </a:lnTo>
                  <a:lnTo>
                    <a:pt x="40271" y="139496"/>
                  </a:lnTo>
                  <a:close/>
                </a:path>
                <a:path w="224154" h="400050">
                  <a:moveTo>
                    <a:pt x="45720" y="11150"/>
                  </a:moveTo>
                  <a:lnTo>
                    <a:pt x="44005" y="9956"/>
                  </a:lnTo>
                  <a:lnTo>
                    <a:pt x="42964" y="9956"/>
                  </a:lnTo>
                  <a:lnTo>
                    <a:pt x="45720" y="11150"/>
                  </a:lnTo>
                  <a:close/>
                </a:path>
                <a:path w="224154" h="400050">
                  <a:moveTo>
                    <a:pt x="58648" y="391642"/>
                  </a:moveTo>
                  <a:lnTo>
                    <a:pt x="58508" y="391071"/>
                  </a:lnTo>
                  <a:lnTo>
                    <a:pt x="58508" y="390512"/>
                  </a:lnTo>
                  <a:lnTo>
                    <a:pt x="57607" y="390512"/>
                  </a:lnTo>
                  <a:lnTo>
                    <a:pt x="57035" y="390677"/>
                  </a:lnTo>
                  <a:lnTo>
                    <a:pt x="56832" y="391718"/>
                  </a:lnTo>
                  <a:lnTo>
                    <a:pt x="56527" y="393077"/>
                  </a:lnTo>
                  <a:lnTo>
                    <a:pt x="55587" y="394081"/>
                  </a:lnTo>
                  <a:lnTo>
                    <a:pt x="53467" y="394843"/>
                  </a:lnTo>
                  <a:lnTo>
                    <a:pt x="52552" y="394677"/>
                  </a:lnTo>
                  <a:lnTo>
                    <a:pt x="51752" y="394881"/>
                  </a:lnTo>
                  <a:lnTo>
                    <a:pt x="51485" y="394957"/>
                  </a:lnTo>
                  <a:lnTo>
                    <a:pt x="51079" y="395516"/>
                  </a:lnTo>
                  <a:lnTo>
                    <a:pt x="51117" y="395757"/>
                  </a:lnTo>
                  <a:lnTo>
                    <a:pt x="51282" y="396354"/>
                  </a:lnTo>
                  <a:lnTo>
                    <a:pt x="51346" y="396875"/>
                  </a:lnTo>
                  <a:lnTo>
                    <a:pt x="50774" y="397281"/>
                  </a:lnTo>
                  <a:lnTo>
                    <a:pt x="50711" y="397433"/>
                  </a:lnTo>
                  <a:lnTo>
                    <a:pt x="51346" y="398919"/>
                  </a:lnTo>
                  <a:lnTo>
                    <a:pt x="49771" y="398995"/>
                  </a:lnTo>
                  <a:lnTo>
                    <a:pt x="49225" y="399757"/>
                  </a:lnTo>
                  <a:lnTo>
                    <a:pt x="52285" y="399757"/>
                  </a:lnTo>
                  <a:lnTo>
                    <a:pt x="53060" y="398475"/>
                  </a:lnTo>
                  <a:lnTo>
                    <a:pt x="53771" y="397154"/>
                  </a:lnTo>
                  <a:lnTo>
                    <a:pt x="54711" y="395681"/>
                  </a:lnTo>
                  <a:lnTo>
                    <a:pt x="55118" y="395643"/>
                  </a:lnTo>
                  <a:lnTo>
                    <a:pt x="55346" y="395516"/>
                  </a:lnTo>
                  <a:lnTo>
                    <a:pt x="55384" y="395795"/>
                  </a:lnTo>
                  <a:lnTo>
                    <a:pt x="55524" y="396113"/>
                  </a:lnTo>
                  <a:lnTo>
                    <a:pt x="55156" y="396913"/>
                  </a:lnTo>
                  <a:lnTo>
                    <a:pt x="55181" y="397433"/>
                  </a:lnTo>
                  <a:lnTo>
                    <a:pt x="55791" y="397637"/>
                  </a:lnTo>
                  <a:lnTo>
                    <a:pt x="56426" y="397878"/>
                  </a:lnTo>
                  <a:lnTo>
                    <a:pt x="56972" y="397484"/>
                  </a:lnTo>
                  <a:lnTo>
                    <a:pt x="57035" y="396798"/>
                  </a:lnTo>
                  <a:lnTo>
                    <a:pt x="57569" y="393522"/>
                  </a:lnTo>
                  <a:lnTo>
                    <a:pt x="58648" y="391642"/>
                  </a:lnTo>
                  <a:close/>
                </a:path>
                <a:path w="224154" h="400050">
                  <a:moveTo>
                    <a:pt x="59321" y="257568"/>
                  </a:moveTo>
                  <a:lnTo>
                    <a:pt x="59055" y="257568"/>
                  </a:lnTo>
                  <a:lnTo>
                    <a:pt x="59016" y="256298"/>
                  </a:lnTo>
                  <a:lnTo>
                    <a:pt x="57340" y="256298"/>
                  </a:lnTo>
                  <a:lnTo>
                    <a:pt x="58712" y="253758"/>
                  </a:lnTo>
                  <a:lnTo>
                    <a:pt x="58585" y="253758"/>
                  </a:lnTo>
                  <a:lnTo>
                    <a:pt x="57746" y="252488"/>
                  </a:lnTo>
                  <a:lnTo>
                    <a:pt x="57708" y="251218"/>
                  </a:lnTo>
                  <a:lnTo>
                    <a:pt x="56400" y="251218"/>
                  </a:lnTo>
                  <a:lnTo>
                    <a:pt x="56362" y="248678"/>
                  </a:lnTo>
                  <a:lnTo>
                    <a:pt x="57365" y="247408"/>
                  </a:lnTo>
                  <a:lnTo>
                    <a:pt x="56578" y="246138"/>
                  </a:lnTo>
                  <a:lnTo>
                    <a:pt x="55791" y="244868"/>
                  </a:lnTo>
                  <a:lnTo>
                    <a:pt x="54279" y="244868"/>
                  </a:lnTo>
                  <a:lnTo>
                    <a:pt x="54673" y="243598"/>
                  </a:lnTo>
                  <a:lnTo>
                    <a:pt x="54813" y="243598"/>
                  </a:lnTo>
                  <a:lnTo>
                    <a:pt x="54876" y="242328"/>
                  </a:lnTo>
                  <a:lnTo>
                    <a:pt x="53200" y="242328"/>
                  </a:lnTo>
                  <a:lnTo>
                    <a:pt x="52793" y="243598"/>
                  </a:lnTo>
                  <a:lnTo>
                    <a:pt x="52158" y="243598"/>
                  </a:lnTo>
                  <a:lnTo>
                    <a:pt x="52120" y="242328"/>
                  </a:lnTo>
                  <a:lnTo>
                    <a:pt x="52082" y="241058"/>
                  </a:lnTo>
                  <a:lnTo>
                    <a:pt x="51955" y="241058"/>
                  </a:lnTo>
                  <a:lnTo>
                    <a:pt x="51955" y="243598"/>
                  </a:lnTo>
                  <a:lnTo>
                    <a:pt x="51752" y="243598"/>
                  </a:lnTo>
                  <a:lnTo>
                    <a:pt x="51752" y="244868"/>
                  </a:lnTo>
                  <a:lnTo>
                    <a:pt x="51079" y="246138"/>
                  </a:lnTo>
                  <a:lnTo>
                    <a:pt x="50266" y="244868"/>
                  </a:lnTo>
                  <a:lnTo>
                    <a:pt x="51752" y="244868"/>
                  </a:lnTo>
                  <a:lnTo>
                    <a:pt x="51752" y="243598"/>
                  </a:lnTo>
                  <a:lnTo>
                    <a:pt x="50711" y="243598"/>
                  </a:lnTo>
                  <a:lnTo>
                    <a:pt x="50507" y="242328"/>
                  </a:lnTo>
                  <a:lnTo>
                    <a:pt x="51714" y="242328"/>
                  </a:lnTo>
                  <a:lnTo>
                    <a:pt x="51955" y="243598"/>
                  </a:lnTo>
                  <a:lnTo>
                    <a:pt x="51955" y="241058"/>
                  </a:lnTo>
                  <a:lnTo>
                    <a:pt x="50368" y="241058"/>
                  </a:lnTo>
                  <a:lnTo>
                    <a:pt x="50507" y="239788"/>
                  </a:lnTo>
                  <a:lnTo>
                    <a:pt x="49898" y="239788"/>
                  </a:lnTo>
                  <a:lnTo>
                    <a:pt x="48755" y="241058"/>
                  </a:lnTo>
                  <a:lnTo>
                    <a:pt x="48920" y="242328"/>
                  </a:lnTo>
                  <a:lnTo>
                    <a:pt x="47675" y="242328"/>
                  </a:lnTo>
                  <a:lnTo>
                    <a:pt x="48895" y="243598"/>
                  </a:lnTo>
                  <a:lnTo>
                    <a:pt x="48488" y="244868"/>
                  </a:lnTo>
                  <a:lnTo>
                    <a:pt x="48221" y="243598"/>
                  </a:lnTo>
                  <a:lnTo>
                    <a:pt x="47917" y="243598"/>
                  </a:lnTo>
                  <a:lnTo>
                    <a:pt x="47142" y="242328"/>
                  </a:lnTo>
                  <a:lnTo>
                    <a:pt x="46532" y="242328"/>
                  </a:lnTo>
                  <a:lnTo>
                    <a:pt x="46228" y="241058"/>
                  </a:lnTo>
                  <a:lnTo>
                    <a:pt x="45859" y="241058"/>
                  </a:lnTo>
                  <a:lnTo>
                    <a:pt x="45656" y="239788"/>
                  </a:lnTo>
                  <a:lnTo>
                    <a:pt x="45326" y="239788"/>
                  </a:lnTo>
                  <a:lnTo>
                    <a:pt x="45389" y="238518"/>
                  </a:lnTo>
                  <a:lnTo>
                    <a:pt x="44983" y="238518"/>
                  </a:lnTo>
                  <a:lnTo>
                    <a:pt x="44716" y="237248"/>
                  </a:lnTo>
                  <a:lnTo>
                    <a:pt x="43878" y="235978"/>
                  </a:lnTo>
                  <a:lnTo>
                    <a:pt x="43713" y="235978"/>
                  </a:lnTo>
                  <a:lnTo>
                    <a:pt x="43713" y="268998"/>
                  </a:lnTo>
                  <a:lnTo>
                    <a:pt x="43637" y="270268"/>
                  </a:lnTo>
                  <a:lnTo>
                    <a:pt x="41656" y="270268"/>
                  </a:lnTo>
                  <a:lnTo>
                    <a:pt x="41656" y="279158"/>
                  </a:lnTo>
                  <a:lnTo>
                    <a:pt x="40144" y="279158"/>
                  </a:lnTo>
                  <a:lnTo>
                    <a:pt x="40551" y="277888"/>
                  </a:lnTo>
                  <a:lnTo>
                    <a:pt x="41656" y="279158"/>
                  </a:lnTo>
                  <a:lnTo>
                    <a:pt x="41656" y="270268"/>
                  </a:lnTo>
                  <a:lnTo>
                    <a:pt x="41452" y="270268"/>
                  </a:lnTo>
                  <a:lnTo>
                    <a:pt x="41998" y="268998"/>
                  </a:lnTo>
                  <a:lnTo>
                    <a:pt x="43713" y="268998"/>
                  </a:lnTo>
                  <a:lnTo>
                    <a:pt x="43713" y="235978"/>
                  </a:lnTo>
                  <a:lnTo>
                    <a:pt x="43370" y="235978"/>
                  </a:lnTo>
                  <a:lnTo>
                    <a:pt x="43243" y="236778"/>
                  </a:lnTo>
                  <a:lnTo>
                    <a:pt x="43243" y="241058"/>
                  </a:lnTo>
                  <a:lnTo>
                    <a:pt x="43002" y="241058"/>
                  </a:lnTo>
                  <a:lnTo>
                    <a:pt x="42837" y="242328"/>
                  </a:lnTo>
                  <a:lnTo>
                    <a:pt x="42672" y="241058"/>
                  </a:lnTo>
                  <a:lnTo>
                    <a:pt x="42392" y="241058"/>
                  </a:lnTo>
                  <a:lnTo>
                    <a:pt x="42595" y="238518"/>
                  </a:lnTo>
                  <a:lnTo>
                    <a:pt x="42900" y="238518"/>
                  </a:lnTo>
                  <a:lnTo>
                    <a:pt x="43243" y="241058"/>
                  </a:lnTo>
                  <a:lnTo>
                    <a:pt x="43243" y="236778"/>
                  </a:lnTo>
                  <a:lnTo>
                    <a:pt x="43167" y="237248"/>
                  </a:lnTo>
                  <a:lnTo>
                    <a:pt x="41554" y="237248"/>
                  </a:lnTo>
                  <a:lnTo>
                    <a:pt x="42570" y="235978"/>
                  </a:lnTo>
                  <a:lnTo>
                    <a:pt x="42087" y="234708"/>
                  </a:lnTo>
                  <a:lnTo>
                    <a:pt x="39941" y="234708"/>
                  </a:lnTo>
                  <a:lnTo>
                    <a:pt x="39636" y="233438"/>
                  </a:lnTo>
                  <a:lnTo>
                    <a:pt x="41617" y="233438"/>
                  </a:lnTo>
                  <a:lnTo>
                    <a:pt x="40373" y="229628"/>
                  </a:lnTo>
                  <a:lnTo>
                    <a:pt x="39065" y="227355"/>
                  </a:lnTo>
                  <a:lnTo>
                    <a:pt x="39065" y="237248"/>
                  </a:lnTo>
                  <a:lnTo>
                    <a:pt x="38595" y="237248"/>
                  </a:lnTo>
                  <a:lnTo>
                    <a:pt x="38227" y="235978"/>
                  </a:lnTo>
                  <a:lnTo>
                    <a:pt x="38023" y="235978"/>
                  </a:lnTo>
                  <a:lnTo>
                    <a:pt x="38023" y="262648"/>
                  </a:lnTo>
                  <a:lnTo>
                    <a:pt x="37414" y="262648"/>
                  </a:lnTo>
                  <a:lnTo>
                    <a:pt x="36131" y="263918"/>
                  </a:lnTo>
                  <a:lnTo>
                    <a:pt x="34988" y="263918"/>
                  </a:lnTo>
                  <a:lnTo>
                    <a:pt x="33172" y="262648"/>
                  </a:lnTo>
                  <a:lnTo>
                    <a:pt x="32702" y="262648"/>
                  </a:lnTo>
                  <a:lnTo>
                    <a:pt x="34213" y="261378"/>
                  </a:lnTo>
                  <a:lnTo>
                    <a:pt x="37452" y="261378"/>
                  </a:lnTo>
                  <a:lnTo>
                    <a:pt x="38023" y="262648"/>
                  </a:lnTo>
                  <a:lnTo>
                    <a:pt x="38023" y="235978"/>
                  </a:lnTo>
                  <a:lnTo>
                    <a:pt x="38023" y="234708"/>
                  </a:lnTo>
                  <a:lnTo>
                    <a:pt x="38328" y="235978"/>
                  </a:lnTo>
                  <a:lnTo>
                    <a:pt x="39001" y="235978"/>
                  </a:lnTo>
                  <a:lnTo>
                    <a:pt x="39065" y="237248"/>
                  </a:lnTo>
                  <a:lnTo>
                    <a:pt x="39065" y="227355"/>
                  </a:lnTo>
                  <a:lnTo>
                    <a:pt x="38188" y="225818"/>
                  </a:lnTo>
                  <a:lnTo>
                    <a:pt x="36131" y="223278"/>
                  </a:lnTo>
                  <a:lnTo>
                    <a:pt x="36309" y="223278"/>
                  </a:lnTo>
                  <a:lnTo>
                    <a:pt x="36436" y="222008"/>
                  </a:lnTo>
                  <a:lnTo>
                    <a:pt x="35839" y="222008"/>
                  </a:lnTo>
                  <a:lnTo>
                    <a:pt x="36004" y="220738"/>
                  </a:lnTo>
                  <a:lnTo>
                    <a:pt x="34150" y="219468"/>
                  </a:lnTo>
                  <a:lnTo>
                    <a:pt x="33515" y="218198"/>
                  </a:lnTo>
                  <a:lnTo>
                    <a:pt x="33274" y="218198"/>
                  </a:lnTo>
                  <a:lnTo>
                    <a:pt x="32575" y="215658"/>
                  </a:lnTo>
                  <a:lnTo>
                    <a:pt x="32575" y="262648"/>
                  </a:lnTo>
                  <a:lnTo>
                    <a:pt x="32105" y="263918"/>
                  </a:lnTo>
                  <a:lnTo>
                    <a:pt x="30314" y="263918"/>
                  </a:lnTo>
                  <a:lnTo>
                    <a:pt x="29438" y="262648"/>
                  </a:lnTo>
                  <a:lnTo>
                    <a:pt x="32575" y="262648"/>
                  </a:lnTo>
                  <a:lnTo>
                    <a:pt x="32575" y="215658"/>
                  </a:lnTo>
                  <a:lnTo>
                    <a:pt x="31292" y="214388"/>
                  </a:lnTo>
                  <a:lnTo>
                    <a:pt x="30353" y="213118"/>
                  </a:lnTo>
                  <a:lnTo>
                    <a:pt x="29514" y="210578"/>
                  </a:lnTo>
                  <a:lnTo>
                    <a:pt x="28740" y="209308"/>
                  </a:lnTo>
                  <a:lnTo>
                    <a:pt x="27863" y="208038"/>
                  </a:lnTo>
                  <a:lnTo>
                    <a:pt x="28067" y="206768"/>
                  </a:lnTo>
                  <a:lnTo>
                    <a:pt x="28460" y="206768"/>
                  </a:lnTo>
                  <a:lnTo>
                    <a:pt x="29984" y="205498"/>
                  </a:lnTo>
                  <a:lnTo>
                    <a:pt x="30314" y="205498"/>
                  </a:lnTo>
                  <a:lnTo>
                    <a:pt x="30086" y="204228"/>
                  </a:lnTo>
                  <a:lnTo>
                    <a:pt x="29984" y="202958"/>
                  </a:lnTo>
                  <a:lnTo>
                    <a:pt x="30721" y="202958"/>
                  </a:lnTo>
                  <a:lnTo>
                    <a:pt x="31191" y="201688"/>
                  </a:lnTo>
                  <a:lnTo>
                    <a:pt x="31394" y="201688"/>
                  </a:lnTo>
                  <a:lnTo>
                    <a:pt x="31965" y="200418"/>
                  </a:lnTo>
                  <a:lnTo>
                    <a:pt x="28536" y="200418"/>
                  </a:lnTo>
                  <a:lnTo>
                    <a:pt x="28841" y="199148"/>
                  </a:lnTo>
                  <a:lnTo>
                    <a:pt x="28968" y="199148"/>
                  </a:lnTo>
                  <a:lnTo>
                    <a:pt x="29679" y="197878"/>
                  </a:lnTo>
                  <a:lnTo>
                    <a:pt x="30175" y="197878"/>
                  </a:lnTo>
                  <a:lnTo>
                    <a:pt x="30721" y="199148"/>
                  </a:lnTo>
                  <a:lnTo>
                    <a:pt x="30848" y="199148"/>
                  </a:lnTo>
                  <a:lnTo>
                    <a:pt x="31356" y="197878"/>
                  </a:lnTo>
                  <a:lnTo>
                    <a:pt x="31051" y="196608"/>
                  </a:lnTo>
                  <a:lnTo>
                    <a:pt x="30149" y="196608"/>
                  </a:lnTo>
                  <a:lnTo>
                    <a:pt x="29273" y="197878"/>
                  </a:lnTo>
                  <a:lnTo>
                    <a:pt x="28968" y="197878"/>
                  </a:lnTo>
                  <a:lnTo>
                    <a:pt x="28460" y="195338"/>
                  </a:lnTo>
                  <a:lnTo>
                    <a:pt x="27012" y="194068"/>
                  </a:lnTo>
                  <a:lnTo>
                    <a:pt x="25539" y="194068"/>
                  </a:lnTo>
                  <a:lnTo>
                    <a:pt x="25095" y="192798"/>
                  </a:lnTo>
                  <a:lnTo>
                    <a:pt x="24498" y="191528"/>
                  </a:lnTo>
                  <a:lnTo>
                    <a:pt x="24231" y="190258"/>
                  </a:lnTo>
                  <a:lnTo>
                    <a:pt x="25069" y="190258"/>
                  </a:lnTo>
                  <a:lnTo>
                    <a:pt x="25666" y="188988"/>
                  </a:lnTo>
                  <a:lnTo>
                    <a:pt x="24866" y="187718"/>
                  </a:lnTo>
                  <a:lnTo>
                    <a:pt x="22910" y="186448"/>
                  </a:lnTo>
                  <a:lnTo>
                    <a:pt x="22479" y="186448"/>
                  </a:lnTo>
                  <a:lnTo>
                    <a:pt x="22682" y="183908"/>
                  </a:lnTo>
                  <a:lnTo>
                    <a:pt x="21031" y="182638"/>
                  </a:lnTo>
                  <a:lnTo>
                    <a:pt x="19621" y="181368"/>
                  </a:lnTo>
                  <a:lnTo>
                    <a:pt x="20383" y="180098"/>
                  </a:lnTo>
                  <a:lnTo>
                    <a:pt x="19888" y="180098"/>
                  </a:lnTo>
                  <a:lnTo>
                    <a:pt x="19646" y="178828"/>
                  </a:lnTo>
                  <a:lnTo>
                    <a:pt x="19786" y="178828"/>
                  </a:lnTo>
                  <a:lnTo>
                    <a:pt x="19685" y="177558"/>
                  </a:lnTo>
                  <a:lnTo>
                    <a:pt x="19481" y="177558"/>
                  </a:lnTo>
                  <a:lnTo>
                    <a:pt x="18440" y="176288"/>
                  </a:lnTo>
                  <a:lnTo>
                    <a:pt x="19240" y="175018"/>
                  </a:lnTo>
                  <a:lnTo>
                    <a:pt x="17767" y="175018"/>
                  </a:lnTo>
                  <a:lnTo>
                    <a:pt x="18440" y="173748"/>
                  </a:lnTo>
                  <a:lnTo>
                    <a:pt x="18973" y="173748"/>
                  </a:lnTo>
                  <a:lnTo>
                    <a:pt x="19443" y="172478"/>
                  </a:lnTo>
                  <a:lnTo>
                    <a:pt x="18770" y="172478"/>
                  </a:lnTo>
                  <a:lnTo>
                    <a:pt x="18364" y="171208"/>
                  </a:lnTo>
                  <a:lnTo>
                    <a:pt x="16586" y="171208"/>
                  </a:lnTo>
                  <a:lnTo>
                    <a:pt x="16992" y="169938"/>
                  </a:lnTo>
                  <a:lnTo>
                    <a:pt x="16421" y="169938"/>
                  </a:lnTo>
                  <a:lnTo>
                    <a:pt x="14909" y="168668"/>
                  </a:lnTo>
                  <a:lnTo>
                    <a:pt x="15303" y="167398"/>
                  </a:lnTo>
                  <a:lnTo>
                    <a:pt x="15405" y="166128"/>
                  </a:lnTo>
                  <a:lnTo>
                    <a:pt x="14732" y="164858"/>
                  </a:lnTo>
                  <a:lnTo>
                    <a:pt x="11772" y="164858"/>
                  </a:lnTo>
                  <a:lnTo>
                    <a:pt x="11569" y="163588"/>
                  </a:lnTo>
                  <a:lnTo>
                    <a:pt x="12179" y="162318"/>
                  </a:lnTo>
                  <a:lnTo>
                    <a:pt x="12179" y="161048"/>
                  </a:lnTo>
                  <a:lnTo>
                    <a:pt x="10668" y="161048"/>
                  </a:lnTo>
                  <a:lnTo>
                    <a:pt x="10693" y="162318"/>
                  </a:lnTo>
                  <a:lnTo>
                    <a:pt x="6464" y="162318"/>
                  </a:lnTo>
                  <a:lnTo>
                    <a:pt x="6426" y="164858"/>
                  </a:lnTo>
                  <a:lnTo>
                    <a:pt x="5410" y="166128"/>
                  </a:lnTo>
                  <a:lnTo>
                    <a:pt x="5346" y="167398"/>
                  </a:lnTo>
                  <a:lnTo>
                    <a:pt x="5041" y="167398"/>
                  </a:lnTo>
                  <a:lnTo>
                    <a:pt x="4241" y="168668"/>
                  </a:lnTo>
                  <a:lnTo>
                    <a:pt x="4940" y="171208"/>
                  </a:lnTo>
                  <a:lnTo>
                    <a:pt x="4140" y="173748"/>
                  </a:lnTo>
                  <a:lnTo>
                    <a:pt x="4445" y="175018"/>
                  </a:lnTo>
                  <a:lnTo>
                    <a:pt x="3289" y="177558"/>
                  </a:lnTo>
                  <a:lnTo>
                    <a:pt x="2692" y="177558"/>
                  </a:lnTo>
                  <a:lnTo>
                    <a:pt x="2997" y="180098"/>
                  </a:lnTo>
                  <a:lnTo>
                    <a:pt x="2857" y="180098"/>
                  </a:lnTo>
                  <a:lnTo>
                    <a:pt x="3594" y="181368"/>
                  </a:lnTo>
                  <a:lnTo>
                    <a:pt x="3632" y="182638"/>
                  </a:lnTo>
                  <a:lnTo>
                    <a:pt x="3835" y="182638"/>
                  </a:lnTo>
                  <a:lnTo>
                    <a:pt x="4064" y="183908"/>
                  </a:lnTo>
                  <a:lnTo>
                    <a:pt x="4343" y="183908"/>
                  </a:lnTo>
                  <a:lnTo>
                    <a:pt x="5016" y="185178"/>
                  </a:lnTo>
                  <a:lnTo>
                    <a:pt x="5016" y="186448"/>
                  </a:lnTo>
                  <a:lnTo>
                    <a:pt x="4838" y="187718"/>
                  </a:lnTo>
                  <a:lnTo>
                    <a:pt x="5207" y="187718"/>
                  </a:lnTo>
                  <a:lnTo>
                    <a:pt x="5308" y="188988"/>
                  </a:lnTo>
                  <a:lnTo>
                    <a:pt x="5143" y="190258"/>
                  </a:lnTo>
                  <a:lnTo>
                    <a:pt x="5041" y="191528"/>
                  </a:lnTo>
                  <a:lnTo>
                    <a:pt x="4914" y="192798"/>
                  </a:lnTo>
                  <a:lnTo>
                    <a:pt x="4813" y="195338"/>
                  </a:lnTo>
                  <a:lnTo>
                    <a:pt x="5956" y="195338"/>
                  </a:lnTo>
                  <a:lnTo>
                    <a:pt x="6629" y="196608"/>
                  </a:lnTo>
                  <a:lnTo>
                    <a:pt x="6286" y="197878"/>
                  </a:lnTo>
                  <a:lnTo>
                    <a:pt x="6223" y="199148"/>
                  </a:lnTo>
                  <a:lnTo>
                    <a:pt x="6057" y="200418"/>
                  </a:lnTo>
                  <a:lnTo>
                    <a:pt x="5016" y="200418"/>
                  </a:lnTo>
                  <a:lnTo>
                    <a:pt x="5041" y="201688"/>
                  </a:lnTo>
                  <a:lnTo>
                    <a:pt x="5715" y="201688"/>
                  </a:lnTo>
                  <a:lnTo>
                    <a:pt x="6083" y="202958"/>
                  </a:lnTo>
                  <a:lnTo>
                    <a:pt x="6553" y="204228"/>
                  </a:lnTo>
                  <a:lnTo>
                    <a:pt x="5918" y="205498"/>
                  </a:lnTo>
                  <a:lnTo>
                    <a:pt x="6756" y="205498"/>
                  </a:lnTo>
                  <a:lnTo>
                    <a:pt x="7670" y="204228"/>
                  </a:lnTo>
                  <a:lnTo>
                    <a:pt x="7937" y="205498"/>
                  </a:lnTo>
                  <a:lnTo>
                    <a:pt x="8178" y="205498"/>
                  </a:lnTo>
                  <a:lnTo>
                    <a:pt x="8470" y="206768"/>
                  </a:lnTo>
                  <a:lnTo>
                    <a:pt x="8674" y="208038"/>
                  </a:lnTo>
                  <a:lnTo>
                    <a:pt x="8953" y="208038"/>
                  </a:lnTo>
                  <a:lnTo>
                    <a:pt x="10160" y="209308"/>
                  </a:lnTo>
                  <a:lnTo>
                    <a:pt x="9728" y="210578"/>
                  </a:lnTo>
                  <a:lnTo>
                    <a:pt x="10731" y="210578"/>
                  </a:lnTo>
                  <a:lnTo>
                    <a:pt x="11099" y="213118"/>
                  </a:lnTo>
                  <a:lnTo>
                    <a:pt x="10325" y="214388"/>
                  </a:lnTo>
                  <a:lnTo>
                    <a:pt x="12382" y="214388"/>
                  </a:lnTo>
                  <a:lnTo>
                    <a:pt x="12077" y="215658"/>
                  </a:lnTo>
                  <a:lnTo>
                    <a:pt x="12344" y="216928"/>
                  </a:lnTo>
                  <a:lnTo>
                    <a:pt x="11366" y="218198"/>
                  </a:lnTo>
                  <a:lnTo>
                    <a:pt x="11569" y="218198"/>
                  </a:lnTo>
                  <a:lnTo>
                    <a:pt x="13589" y="220738"/>
                  </a:lnTo>
                  <a:lnTo>
                    <a:pt x="13385" y="222008"/>
                  </a:lnTo>
                  <a:lnTo>
                    <a:pt x="13220" y="223278"/>
                  </a:lnTo>
                  <a:lnTo>
                    <a:pt x="13563" y="223278"/>
                  </a:lnTo>
                  <a:lnTo>
                    <a:pt x="14706" y="224548"/>
                  </a:lnTo>
                  <a:lnTo>
                    <a:pt x="15100" y="224548"/>
                  </a:lnTo>
                  <a:lnTo>
                    <a:pt x="15849" y="227088"/>
                  </a:lnTo>
                  <a:lnTo>
                    <a:pt x="16522" y="227088"/>
                  </a:lnTo>
                  <a:lnTo>
                    <a:pt x="17424" y="225818"/>
                  </a:lnTo>
                  <a:lnTo>
                    <a:pt x="18465" y="225818"/>
                  </a:lnTo>
                  <a:lnTo>
                    <a:pt x="19951" y="227088"/>
                  </a:lnTo>
                  <a:lnTo>
                    <a:pt x="21501" y="227088"/>
                  </a:lnTo>
                  <a:lnTo>
                    <a:pt x="23990" y="225818"/>
                  </a:lnTo>
                  <a:lnTo>
                    <a:pt x="24599" y="225818"/>
                  </a:lnTo>
                  <a:lnTo>
                    <a:pt x="25539" y="227088"/>
                  </a:lnTo>
                  <a:lnTo>
                    <a:pt x="28067" y="227088"/>
                  </a:lnTo>
                  <a:lnTo>
                    <a:pt x="28435" y="228358"/>
                  </a:lnTo>
                  <a:lnTo>
                    <a:pt x="29273" y="229628"/>
                  </a:lnTo>
                  <a:lnTo>
                    <a:pt x="30683" y="229628"/>
                  </a:lnTo>
                  <a:lnTo>
                    <a:pt x="30721" y="230898"/>
                  </a:lnTo>
                  <a:lnTo>
                    <a:pt x="29984" y="232168"/>
                  </a:lnTo>
                  <a:lnTo>
                    <a:pt x="28295" y="234162"/>
                  </a:lnTo>
                  <a:lnTo>
                    <a:pt x="28295" y="262648"/>
                  </a:lnTo>
                  <a:lnTo>
                    <a:pt x="28168" y="262648"/>
                  </a:lnTo>
                  <a:lnTo>
                    <a:pt x="26847" y="263918"/>
                  </a:lnTo>
                  <a:lnTo>
                    <a:pt x="25869" y="262648"/>
                  </a:lnTo>
                  <a:lnTo>
                    <a:pt x="24866" y="262648"/>
                  </a:lnTo>
                  <a:lnTo>
                    <a:pt x="25704" y="261378"/>
                  </a:lnTo>
                  <a:lnTo>
                    <a:pt x="28028" y="261378"/>
                  </a:lnTo>
                  <a:lnTo>
                    <a:pt x="28295" y="262648"/>
                  </a:lnTo>
                  <a:lnTo>
                    <a:pt x="28295" y="234162"/>
                  </a:lnTo>
                  <a:lnTo>
                    <a:pt x="27825" y="234708"/>
                  </a:lnTo>
                  <a:lnTo>
                    <a:pt x="26276" y="235978"/>
                  </a:lnTo>
                  <a:lnTo>
                    <a:pt x="24460" y="235978"/>
                  </a:lnTo>
                  <a:lnTo>
                    <a:pt x="24460" y="261378"/>
                  </a:lnTo>
                  <a:lnTo>
                    <a:pt x="24231" y="262648"/>
                  </a:lnTo>
                  <a:lnTo>
                    <a:pt x="23380" y="262648"/>
                  </a:lnTo>
                  <a:lnTo>
                    <a:pt x="23075" y="261378"/>
                  </a:lnTo>
                  <a:lnTo>
                    <a:pt x="23114" y="260108"/>
                  </a:lnTo>
                  <a:lnTo>
                    <a:pt x="24091" y="260108"/>
                  </a:lnTo>
                  <a:lnTo>
                    <a:pt x="24320" y="261378"/>
                  </a:lnTo>
                  <a:lnTo>
                    <a:pt x="24460" y="261378"/>
                  </a:lnTo>
                  <a:lnTo>
                    <a:pt x="24460" y="235978"/>
                  </a:lnTo>
                  <a:lnTo>
                    <a:pt x="23253" y="235978"/>
                  </a:lnTo>
                  <a:lnTo>
                    <a:pt x="21602" y="237248"/>
                  </a:lnTo>
                  <a:lnTo>
                    <a:pt x="20459" y="237248"/>
                  </a:lnTo>
                  <a:lnTo>
                    <a:pt x="19177" y="235978"/>
                  </a:lnTo>
                  <a:lnTo>
                    <a:pt x="19037" y="234708"/>
                  </a:lnTo>
                  <a:lnTo>
                    <a:pt x="22034" y="234708"/>
                  </a:lnTo>
                  <a:lnTo>
                    <a:pt x="20053" y="233438"/>
                  </a:lnTo>
                  <a:lnTo>
                    <a:pt x="14363" y="233438"/>
                  </a:lnTo>
                  <a:lnTo>
                    <a:pt x="12217" y="234708"/>
                  </a:lnTo>
                  <a:lnTo>
                    <a:pt x="9385" y="235978"/>
                  </a:lnTo>
                  <a:lnTo>
                    <a:pt x="8674" y="237248"/>
                  </a:lnTo>
                  <a:lnTo>
                    <a:pt x="7035" y="237248"/>
                  </a:lnTo>
                  <a:lnTo>
                    <a:pt x="6121" y="238518"/>
                  </a:lnTo>
                  <a:lnTo>
                    <a:pt x="4267" y="239788"/>
                  </a:lnTo>
                  <a:lnTo>
                    <a:pt x="2819" y="239788"/>
                  </a:lnTo>
                  <a:lnTo>
                    <a:pt x="1917" y="241058"/>
                  </a:lnTo>
                  <a:lnTo>
                    <a:pt x="774" y="241058"/>
                  </a:lnTo>
                  <a:lnTo>
                    <a:pt x="203" y="242328"/>
                  </a:lnTo>
                  <a:lnTo>
                    <a:pt x="0" y="242328"/>
                  </a:lnTo>
                  <a:lnTo>
                    <a:pt x="0" y="256298"/>
                  </a:lnTo>
                  <a:lnTo>
                    <a:pt x="1104" y="255028"/>
                  </a:lnTo>
                  <a:lnTo>
                    <a:pt x="1981" y="256298"/>
                  </a:lnTo>
                  <a:lnTo>
                    <a:pt x="2692" y="255028"/>
                  </a:lnTo>
                  <a:lnTo>
                    <a:pt x="2857" y="255028"/>
                  </a:lnTo>
                  <a:lnTo>
                    <a:pt x="3429" y="253758"/>
                  </a:lnTo>
                  <a:lnTo>
                    <a:pt x="3695" y="255028"/>
                  </a:lnTo>
                  <a:lnTo>
                    <a:pt x="4038" y="255028"/>
                  </a:lnTo>
                  <a:lnTo>
                    <a:pt x="4508" y="256298"/>
                  </a:lnTo>
                  <a:lnTo>
                    <a:pt x="7137" y="256298"/>
                  </a:lnTo>
                  <a:lnTo>
                    <a:pt x="8242" y="257568"/>
                  </a:lnTo>
                  <a:lnTo>
                    <a:pt x="9893" y="257568"/>
                  </a:lnTo>
                  <a:lnTo>
                    <a:pt x="10591" y="258838"/>
                  </a:lnTo>
                  <a:lnTo>
                    <a:pt x="11201" y="258838"/>
                  </a:lnTo>
                  <a:lnTo>
                    <a:pt x="12382" y="257568"/>
                  </a:lnTo>
                  <a:lnTo>
                    <a:pt x="13893" y="257568"/>
                  </a:lnTo>
                  <a:lnTo>
                    <a:pt x="14528" y="258838"/>
                  </a:lnTo>
                  <a:lnTo>
                    <a:pt x="17995" y="258838"/>
                  </a:lnTo>
                  <a:lnTo>
                    <a:pt x="18338" y="260108"/>
                  </a:lnTo>
                  <a:lnTo>
                    <a:pt x="21907" y="260108"/>
                  </a:lnTo>
                  <a:lnTo>
                    <a:pt x="21805" y="261378"/>
                  </a:lnTo>
                  <a:lnTo>
                    <a:pt x="20358" y="262648"/>
                  </a:lnTo>
                  <a:lnTo>
                    <a:pt x="18808" y="262648"/>
                  </a:lnTo>
                  <a:lnTo>
                    <a:pt x="18465" y="261378"/>
                  </a:lnTo>
                  <a:lnTo>
                    <a:pt x="17729" y="262648"/>
                  </a:lnTo>
                  <a:lnTo>
                    <a:pt x="14566" y="262648"/>
                  </a:lnTo>
                  <a:lnTo>
                    <a:pt x="13690" y="263918"/>
                  </a:lnTo>
                  <a:lnTo>
                    <a:pt x="13119" y="263918"/>
                  </a:lnTo>
                  <a:lnTo>
                    <a:pt x="12077" y="265188"/>
                  </a:lnTo>
                  <a:lnTo>
                    <a:pt x="29476" y="265188"/>
                  </a:lnTo>
                  <a:lnTo>
                    <a:pt x="29235" y="266458"/>
                  </a:lnTo>
                  <a:lnTo>
                    <a:pt x="28905" y="267728"/>
                  </a:lnTo>
                  <a:lnTo>
                    <a:pt x="27292" y="270268"/>
                  </a:lnTo>
                  <a:lnTo>
                    <a:pt x="23888" y="270268"/>
                  </a:lnTo>
                  <a:lnTo>
                    <a:pt x="23888" y="268998"/>
                  </a:lnTo>
                  <a:lnTo>
                    <a:pt x="23482" y="270268"/>
                  </a:lnTo>
                  <a:lnTo>
                    <a:pt x="22682" y="270268"/>
                  </a:lnTo>
                  <a:lnTo>
                    <a:pt x="22377" y="271538"/>
                  </a:lnTo>
                  <a:lnTo>
                    <a:pt x="22212" y="271538"/>
                  </a:lnTo>
                  <a:lnTo>
                    <a:pt x="21971" y="272808"/>
                  </a:lnTo>
                  <a:lnTo>
                    <a:pt x="21666" y="272808"/>
                  </a:lnTo>
                  <a:lnTo>
                    <a:pt x="21234" y="274078"/>
                  </a:lnTo>
                  <a:lnTo>
                    <a:pt x="18643" y="272808"/>
                  </a:lnTo>
                  <a:lnTo>
                    <a:pt x="18199" y="271538"/>
                  </a:lnTo>
                  <a:lnTo>
                    <a:pt x="17830" y="271538"/>
                  </a:lnTo>
                  <a:lnTo>
                    <a:pt x="17399" y="270268"/>
                  </a:lnTo>
                  <a:lnTo>
                    <a:pt x="16789" y="268998"/>
                  </a:lnTo>
                  <a:lnTo>
                    <a:pt x="15544" y="271538"/>
                  </a:lnTo>
                  <a:lnTo>
                    <a:pt x="15011" y="275348"/>
                  </a:lnTo>
                  <a:lnTo>
                    <a:pt x="11747" y="274205"/>
                  </a:lnTo>
                  <a:lnTo>
                    <a:pt x="12141" y="275348"/>
                  </a:lnTo>
                  <a:lnTo>
                    <a:pt x="12547" y="275348"/>
                  </a:lnTo>
                  <a:lnTo>
                    <a:pt x="12014" y="276618"/>
                  </a:lnTo>
                  <a:lnTo>
                    <a:pt x="10299" y="275348"/>
                  </a:lnTo>
                  <a:lnTo>
                    <a:pt x="9448" y="276618"/>
                  </a:lnTo>
                  <a:lnTo>
                    <a:pt x="8648" y="275348"/>
                  </a:lnTo>
                  <a:lnTo>
                    <a:pt x="4711" y="276618"/>
                  </a:lnTo>
                  <a:lnTo>
                    <a:pt x="8712" y="276618"/>
                  </a:lnTo>
                  <a:lnTo>
                    <a:pt x="10528" y="277888"/>
                  </a:lnTo>
                  <a:lnTo>
                    <a:pt x="9690" y="279158"/>
                  </a:lnTo>
                  <a:lnTo>
                    <a:pt x="8775" y="280428"/>
                  </a:lnTo>
                  <a:lnTo>
                    <a:pt x="7835" y="281698"/>
                  </a:lnTo>
                  <a:lnTo>
                    <a:pt x="11163" y="281698"/>
                  </a:lnTo>
                  <a:lnTo>
                    <a:pt x="12179" y="280428"/>
                  </a:lnTo>
                  <a:lnTo>
                    <a:pt x="15036" y="280428"/>
                  </a:lnTo>
                  <a:lnTo>
                    <a:pt x="14833" y="281698"/>
                  </a:lnTo>
                  <a:lnTo>
                    <a:pt x="14630" y="281698"/>
                  </a:lnTo>
                  <a:lnTo>
                    <a:pt x="14503" y="282968"/>
                  </a:lnTo>
                  <a:lnTo>
                    <a:pt x="14300" y="284238"/>
                  </a:lnTo>
                  <a:lnTo>
                    <a:pt x="13995" y="284238"/>
                  </a:lnTo>
                  <a:lnTo>
                    <a:pt x="15100" y="285508"/>
                  </a:lnTo>
                  <a:lnTo>
                    <a:pt x="13322" y="285508"/>
                  </a:lnTo>
                  <a:lnTo>
                    <a:pt x="13728" y="286778"/>
                  </a:lnTo>
                  <a:lnTo>
                    <a:pt x="14566" y="286778"/>
                  </a:lnTo>
                  <a:lnTo>
                    <a:pt x="14566" y="288048"/>
                  </a:lnTo>
                  <a:lnTo>
                    <a:pt x="13728" y="288048"/>
                  </a:lnTo>
                  <a:lnTo>
                    <a:pt x="13525" y="286778"/>
                  </a:lnTo>
                  <a:lnTo>
                    <a:pt x="12585" y="286778"/>
                  </a:lnTo>
                  <a:lnTo>
                    <a:pt x="12547" y="288048"/>
                  </a:lnTo>
                  <a:lnTo>
                    <a:pt x="12890" y="288048"/>
                  </a:lnTo>
                  <a:lnTo>
                    <a:pt x="12890" y="289318"/>
                  </a:lnTo>
                  <a:lnTo>
                    <a:pt x="12890" y="290588"/>
                  </a:lnTo>
                  <a:lnTo>
                    <a:pt x="12687" y="291858"/>
                  </a:lnTo>
                  <a:lnTo>
                    <a:pt x="11404" y="291858"/>
                  </a:lnTo>
                  <a:lnTo>
                    <a:pt x="11468" y="293128"/>
                  </a:lnTo>
                  <a:lnTo>
                    <a:pt x="13690" y="294398"/>
                  </a:lnTo>
                  <a:lnTo>
                    <a:pt x="15303" y="293128"/>
                  </a:lnTo>
                  <a:lnTo>
                    <a:pt x="17056" y="291858"/>
                  </a:lnTo>
                  <a:lnTo>
                    <a:pt x="17322" y="291858"/>
                  </a:lnTo>
                  <a:lnTo>
                    <a:pt x="18948" y="293128"/>
                  </a:lnTo>
                  <a:lnTo>
                    <a:pt x="19850" y="290588"/>
                  </a:lnTo>
                  <a:lnTo>
                    <a:pt x="22275" y="290588"/>
                  </a:lnTo>
                  <a:lnTo>
                    <a:pt x="22910" y="289318"/>
                  </a:lnTo>
                  <a:lnTo>
                    <a:pt x="25298" y="289318"/>
                  </a:lnTo>
                  <a:lnTo>
                    <a:pt x="25273" y="288048"/>
                  </a:lnTo>
                  <a:lnTo>
                    <a:pt x="25400" y="288048"/>
                  </a:lnTo>
                  <a:lnTo>
                    <a:pt x="26047" y="289318"/>
                  </a:lnTo>
                  <a:lnTo>
                    <a:pt x="26911" y="289318"/>
                  </a:lnTo>
                  <a:lnTo>
                    <a:pt x="27051" y="288048"/>
                  </a:lnTo>
                  <a:lnTo>
                    <a:pt x="27292" y="288048"/>
                  </a:lnTo>
                  <a:lnTo>
                    <a:pt x="27559" y="286778"/>
                  </a:lnTo>
                  <a:lnTo>
                    <a:pt x="28562" y="286778"/>
                  </a:lnTo>
                  <a:lnTo>
                    <a:pt x="29032" y="285508"/>
                  </a:lnTo>
                  <a:lnTo>
                    <a:pt x="29476" y="285508"/>
                  </a:lnTo>
                  <a:lnTo>
                    <a:pt x="30048" y="284238"/>
                  </a:lnTo>
                  <a:lnTo>
                    <a:pt x="33070" y="284238"/>
                  </a:lnTo>
                  <a:lnTo>
                    <a:pt x="35902" y="282968"/>
                  </a:lnTo>
                  <a:lnTo>
                    <a:pt x="35598" y="282968"/>
                  </a:lnTo>
                  <a:lnTo>
                    <a:pt x="34353" y="281698"/>
                  </a:lnTo>
                  <a:lnTo>
                    <a:pt x="36309" y="280428"/>
                  </a:lnTo>
                  <a:lnTo>
                    <a:pt x="36741" y="279158"/>
                  </a:lnTo>
                  <a:lnTo>
                    <a:pt x="36372" y="277888"/>
                  </a:lnTo>
                  <a:lnTo>
                    <a:pt x="36906" y="279158"/>
                  </a:lnTo>
                  <a:lnTo>
                    <a:pt x="38595" y="277888"/>
                  </a:lnTo>
                  <a:lnTo>
                    <a:pt x="38658" y="279158"/>
                  </a:lnTo>
                  <a:lnTo>
                    <a:pt x="38862" y="279158"/>
                  </a:lnTo>
                  <a:lnTo>
                    <a:pt x="39230" y="280428"/>
                  </a:lnTo>
                  <a:lnTo>
                    <a:pt x="40208" y="281698"/>
                  </a:lnTo>
                  <a:lnTo>
                    <a:pt x="40678" y="282968"/>
                  </a:lnTo>
                  <a:lnTo>
                    <a:pt x="41287" y="281698"/>
                  </a:lnTo>
                  <a:lnTo>
                    <a:pt x="41795" y="281698"/>
                  </a:lnTo>
                  <a:lnTo>
                    <a:pt x="41998" y="280428"/>
                  </a:lnTo>
                  <a:lnTo>
                    <a:pt x="42494" y="281698"/>
                  </a:lnTo>
                  <a:lnTo>
                    <a:pt x="43268" y="281698"/>
                  </a:lnTo>
                  <a:lnTo>
                    <a:pt x="43434" y="280428"/>
                  </a:lnTo>
                  <a:lnTo>
                    <a:pt x="42862" y="279158"/>
                  </a:lnTo>
                  <a:lnTo>
                    <a:pt x="42595" y="279158"/>
                  </a:lnTo>
                  <a:lnTo>
                    <a:pt x="42570" y="277888"/>
                  </a:lnTo>
                  <a:lnTo>
                    <a:pt x="42672" y="276618"/>
                  </a:lnTo>
                  <a:lnTo>
                    <a:pt x="42799" y="276618"/>
                  </a:lnTo>
                  <a:lnTo>
                    <a:pt x="43154" y="277888"/>
                  </a:lnTo>
                  <a:lnTo>
                    <a:pt x="43510" y="279158"/>
                  </a:lnTo>
                  <a:lnTo>
                    <a:pt x="44513" y="279158"/>
                  </a:lnTo>
                  <a:lnTo>
                    <a:pt x="43878" y="277888"/>
                  </a:lnTo>
                  <a:lnTo>
                    <a:pt x="43268" y="277888"/>
                  </a:lnTo>
                  <a:lnTo>
                    <a:pt x="44386" y="276618"/>
                  </a:lnTo>
                  <a:lnTo>
                    <a:pt x="44107" y="276618"/>
                  </a:lnTo>
                  <a:lnTo>
                    <a:pt x="43980" y="275348"/>
                  </a:lnTo>
                  <a:lnTo>
                    <a:pt x="45224" y="275348"/>
                  </a:lnTo>
                  <a:lnTo>
                    <a:pt x="45085" y="274078"/>
                  </a:lnTo>
                  <a:lnTo>
                    <a:pt x="45123" y="272808"/>
                  </a:lnTo>
                  <a:lnTo>
                    <a:pt x="44208" y="272808"/>
                  </a:lnTo>
                  <a:lnTo>
                    <a:pt x="44208" y="274078"/>
                  </a:lnTo>
                  <a:lnTo>
                    <a:pt x="42227" y="274078"/>
                  </a:lnTo>
                  <a:lnTo>
                    <a:pt x="42494" y="271538"/>
                  </a:lnTo>
                  <a:lnTo>
                    <a:pt x="44818" y="271538"/>
                  </a:lnTo>
                  <a:lnTo>
                    <a:pt x="44589" y="270268"/>
                  </a:lnTo>
                  <a:lnTo>
                    <a:pt x="44615" y="268998"/>
                  </a:lnTo>
                  <a:lnTo>
                    <a:pt x="45224" y="270268"/>
                  </a:lnTo>
                  <a:lnTo>
                    <a:pt x="46507" y="268998"/>
                  </a:lnTo>
                  <a:lnTo>
                    <a:pt x="46837" y="268998"/>
                  </a:lnTo>
                  <a:lnTo>
                    <a:pt x="47548" y="267728"/>
                  </a:lnTo>
                  <a:lnTo>
                    <a:pt x="46126" y="267728"/>
                  </a:lnTo>
                  <a:lnTo>
                    <a:pt x="46202" y="266458"/>
                  </a:lnTo>
                  <a:lnTo>
                    <a:pt x="47078" y="266458"/>
                  </a:lnTo>
                  <a:lnTo>
                    <a:pt x="48653" y="265188"/>
                  </a:lnTo>
                  <a:lnTo>
                    <a:pt x="49263" y="267728"/>
                  </a:lnTo>
                  <a:lnTo>
                    <a:pt x="48717" y="266458"/>
                  </a:lnTo>
                  <a:lnTo>
                    <a:pt x="47942" y="266458"/>
                  </a:lnTo>
                  <a:lnTo>
                    <a:pt x="48082" y="267728"/>
                  </a:lnTo>
                  <a:lnTo>
                    <a:pt x="48348" y="268998"/>
                  </a:lnTo>
                  <a:lnTo>
                    <a:pt x="49491" y="268998"/>
                  </a:lnTo>
                  <a:lnTo>
                    <a:pt x="50139" y="267728"/>
                  </a:lnTo>
                  <a:lnTo>
                    <a:pt x="50774" y="267728"/>
                  </a:lnTo>
                  <a:lnTo>
                    <a:pt x="52387" y="271538"/>
                  </a:lnTo>
                  <a:lnTo>
                    <a:pt x="54508" y="271538"/>
                  </a:lnTo>
                  <a:lnTo>
                    <a:pt x="54749" y="270268"/>
                  </a:lnTo>
                  <a:lnTo>
                    <a:pt x="55219" y="268998"/>
                  </a:lnTo>
                  <a:lnTo>
                    <a:pt x="54749" y="267728"/>
                  </a:lnTo>
                  <a:lnTo>
                    <a:pt x="56934" y="267728"/>
                  </a:lnTo>
                  <a:lnTo>
                    <a:pt x="56896" y="266458"/>
                  </a:lnTo>
                  <a:lnTo>
                    <a:pt x="55791" y="266458"/>
                  </a:lnTo>
                  <a:lnTo>
                    <a:pt x="55829" y="265188"/>
                  </a:lnTo>
                  <a:lnTo>
                    <a:pt x="56197" y="263918"/>
                  </a:lnTo>
                  <a:lnTo>
                    <a:pt x="57912" y="263918"/>
                  </a:lnTo>
                  <a:lnTo>
                    <a:pt x="57340" y="262648"/>
                  </a:lnTo>
                  <a:lnTo>
                    <a:pt x="57137" y="262648"/>
                  </a:lnTo>
                  <a:lnTo>
                    <a:pt x="57569" y="261378"/>
                  </a:lnTo>
                  <a:lnTo>
                    <a:pt x="57772" y="261378"/>
                  </a:lnTo>
                  <a:lnTo>
                    <a:pt x="57543" y="260108"/>
                  </a:lnTo>
                  <a:lnTo>
                    <a:pt x="58242" y="260108"/>
                  </a:lnTo>
                  <a:lnTo>
                    <a:pt x="59321" y="257568"/>
                  </a:lnTo>
                  <a:close/>
                </a:path>
                <a:path w="224154" h="400050">
                  <a:moveTo>
                    <a:pt x="64096" y="399757"/>
                  </a:moveTo>
                  <a:lnTo>
                    <a:pt x="62992" y="398399"/>
                  </a:lnTo>
                  <a:lnTo>
                    <a:pt x="62852" y="398437"/>
                  </a:lnTo>
                  <a:lnTo>
                    <a:pt x="62623" y="398475"/>
                  </a:lnTo>
                  <a:lnTo>
                    <a:pt x="62217" y="399757"/>
                  </a:lnTo>
                  <a:lnTo>
                    <a:pt x="64096" y="399757"/>
                  </a:lnTo>
                  <a:close/>
                </a:path>
                <a:path w="224154" h="400050">
                  <a:moveTo>
                    <a:pt x="67640" y="389953"/>
                  </a:moveTo>
                  <a:lnTo>
                    <a:pt x="67538" y="389559"/>
                  </a:lnTo>
                  <a:lnTo>
                    <a:pt x="66662" y="387794"/>
                  </a:lnTo>
                  <a:lnTo>
                    <a:pt x="66586" y="386638"/>
                  </a:lnTo>
                  <a:lnTo>
                    <a:pt x="66725" y="385394"/>
                  </a:lnTo>
                  <a:lnTo>
                    <a:pt x="66827" y="384911"/>
                  </a:lnTo>
                  <a:lnTo>
                    <a:pt x="66687" y="384276"/>
                  </a:lnTo>
                  <a:lnTo>
                    <a:pt x="66255" y="383311"/>
                  </a:lnTo>
                  <a:lnTo>
                    <a:pt x="65811" y="383235"/>
                  </a:lnTo>
                  <a:lnTo>
                    <a:pt x="65239" y="383717"/>
                  </a:lnTo>
                  <a:lnTo>
                    <a:pt x="64096" y="384759"/>
                  </a:lnTo>
                  <a:lnTo>
                    <a:pt x="62890" y="385673"/>
                  </a:lnTo>
                  <a:lnTo>
                    <a:pt x="61379" y="386994"/>
                  </a:lnTo>
                  <a:lnTo>
                    <a:pt x="61010" y="387400"/>
                  </a:lnTo>
                  <a:lnTo>
                    <a:pt x="60528" y="388442"/>
                  </a:lnTo>
                  <a:lnTo>
                    <a:pt x="60528" y="389153"/>
                  </a:lnTo>
                  <a:lnTo>
                    <a:pt x="59461" y="389242"/>
                  </a:lnTo>
                  <a:lnTo>
                    <a:pt x="59385" y="389801"/>
                  </a:lnTo>
                  <a:lnTo>
                    <a:pt x="59321" y="390118"/>
                  </a:lnTo>
                  <a:lnTo>
                    <a:pt x="60718" y="390118"/>
                  </a:lnTo>
                  <a:lnTo>
                    <a:pt x="60604" y="391591"/>
                  </a:lnTo>
                  <a:lnTo>
                    <a:pt x="60604" y="392912"/>
                  </a:lnTo>
                  <a:lnTo>
                    <a:pt x="60667" y="393357"/>
                  </a:lnTo>
                  <a:lnTo>
                    <a:pt x="60871" y="393763"/>
                  </a:lnTo>
                  <a:lnTo>
                    <a:pt x="61137" y="394195"/>
                  </a:lnTo>
                  <a:lnTo>
                    <a:pt x="61480" y="394398"/>
                  </a:lnTo>
                  <a:lnTo>
                    <a:pt x="62649" y="393395"/>
                  </a:lnTo>
                  <a:lnTo>
                    <a:pt x="63398" y="393039"/>
                  </a:lnTo>
                  <a:lnTo>
                    <a:pt x="64033" y="392595"/>
                  </a:lnTo>
                  <a:lnTo>
                    <a:pt x="64401" y="392315"/>
                  </a:lnTo>
                  <a:lnTo>
                    <a:pt x="64909" y="392036"/>
                  </a:lnTo>
                  <a:lnTo>
                    <a:pt x="65049" y="391680"/>
                  </a:lnTo>
                  <a:lnTo>
                    <a:pt x="65316" y="390791"/>
                  </a:lnTo>
                  <a:lnTo>
                    <a:pt x="65989" y="390321"/>
                  </a:lnTo>
                  <a:lnTo>
                    <a:pt x="66789" y="390156"/>
                  </a:lnTo>
                  <a:lnTo>
                    <a:pt x="67640" y="389953"/>
                  </a:lnTo>
                  <a:close/>
                </a:path>
                <a:path w="224154" h="400050">
                  <a:moveTo>
                    <a:pt x="77622" y="362864"/>
                  </a:moveTo>
                  <a:lnTo>
                    <a:pt x="77152" y="362750"/>
                  </a:lnTo>
                  <a:lnTo>
                    <a:pt x="76822" y="362712"/>
                  </a:lnTo>
                  <a:lnTo>
                    <a:pt x="76111" y="362508"/>
                  </a:lnTo>
                  <a:lnTo>
                    <a:pt x="75514" y="362064"/>
                  </a:lnTo>
                  <a:lnTo>
                    <a:pt x="75311" y="362229"/>
                  </a:lnTo>
                  <a:lnTo>
                    <a:pt x="74599" y="362673"/>
                  </a:lnTo>
                  <a:lnTo>
                    <a:pt x="74091" y="363347"/>
                  </a:lnTo>
                  <a:lnTo>
                    <a:pt x="73494" y="363905"/>
                  </a:lnTo>
                  <a:lnTo>
                    <a:pt x="73190" y="364147"/>
                  </a:lnTo>
                  <a:lnTo>
                    <a:pt x="72948" y="364515"/>
                  </a:lnTo>
                  <a:lnTo>
                    <a:pt x="71869" y="364832"/>
                  </a:lnTo>
                  <a:lnTo>
                    <a:pt x="71437" y="365315"/>
                  </a:lnTo>
                  <a:lnTo>
                    <a:pt x="70967" y="365874"/>
                  </a:lnTo>
                  <a:lnTo>
                    <a:pt x="70700" y="366229"/>
                  </a:lnTo>
                  <a:lnTo>
                    <a:pt x="70256" y="366471"/>
                  </a:lnTo>
                  <a:lnTo>
                    <a:pt x="69951" y="366826"/>
                  </a:lnTo>
                  <a:lnTo>
                    <a:pt x="69684" y="367195"/>
                  </a:lnTo>
                  <a:lnTo>
                    <a:pt x="69481" y="367665"/>
                  </a:lnTo>
                  <a:lnTo>
                    <a:pt x="69253" y="368071"/>
                  </a:lnTo>
                  <a:lnTo>
                    <a:pt x="69684" y="368312"/>
                  </a:lnTo>
                  <a:lnTo>
                    <a:pt x="70091" y="368706"/>
                  </a:lnTo>
                  <a:lnTo>
                    <a:pt x="71094" y="368706"/>
                  </a:lnTo>
                  <a:lnTo>
                    <a:pt x="71666" y="368427"/>
                  </a:lnTo>
                  <a:lnTo>
                    <a:pt x="72377" y="368185"/>
                  </a:lnTo>
                  <a:lnTo>
                    <a:pt x="72948" y="368427"/>
                  </a:lnTo>
                  <a:lnTo>
                    <a:pt x="72986" y="368871"/>
                  </a:lnTo>
                  <a:lnTo>
                    <a:pt x="72644" y="369468"/>
                  </a:lnTo>
                  <a:lnTo>
                    <a:pt x="72110" y="370306"/>
                  </a:lnTo>
                  <a:lnTo>
                    <a:pt x="71767" y="371436"/>
                  </a:lnTo>
                  <a:lnTo>
                    <a:pt x="71069" y="371944"/>
                  </a:lnTo>
                  <a:lnTo>
                    <a:pt x="70358" y="372389"/>
                  </a:lnTo>
                  <a:lnTo>
                    <a:pt x="70256" y="373037"/>
                  </a:lnTo>
                  <a:lnTo>
                    <a:pt x="69418" y="374116"/>
                  </a:lnTo>
                  <a:lnTo>
                    <a:pt x="69684" y="374675"/>
                  </a:lnTo>
                  <a:lnTo>
                    <a:pt x="70459" y="375069"/>
                  </a:lnTo>
                  <a:lnTo>
                    <a:pt x="70929" y="374827"/>
                  </a:lnTo>
                  <a:lnTo>
                    <a:pt x="71704" y="374586"/>
                  </a:lnTo>
                  <a:lnTo>
                    <a:pt x="72072" y="374307"/>
                  </a:lnTo>
                  <a:lnTo>
                    <a:pt x="72440" y="374065"/>
                  </a:lnTo>
                  <a:lnTo>
                    <a:pt x="72682" y="373951"/>
                  </a:lnTo>
                  <a:lnTo>
                    <a:pt x="72986" y="373913"/>
                  </a:lnTo>
                  <a:lnTo>
                    <a:pt x="73926" y="372592"/>
                  </a:lnTo>
                  <a:lnTo>
                    <a:pt x="76987" y="371830"/>
                  </a:lnTo>
                  <a:lnTo>
                    <a:pt x="76822" y="371436"/>
                  </a:lnTo>
                  <a:lnTo>
                    <a:pt x="76758" y="371233"/>
                  </a:lnTo>
                  <a:lnTo>
                    <a:pt x="76517" y="370713"/>
                  </a:lnTo>
                  <a:lnTo>
                    <a:pt x="76111" y="370230"/>
                  </a:lnTo>
                  <a:lnTo>
                    <a:pt x="76009" y="369709"/>
                  </a:lnTo>
                  <a:lnTo>
                    <a:pt x="75742" y="367106"/>
                  </a:lnTo>
                  <a:lnTo>
                    <a:pt x="75946" y="365188"/>
                  </a:lnTo>
                  <a:lnTo>
                    <a:pt x="76555" y="364591"/>
                  </a:lnTo>
                  <a:lnTo>
                    <a:pt x="76949" y="363994"/>
                  </a:lnTo>
                  <a:lnTo>
                    <a:pt x="77127" y="363588"/>
                  </a:lnTo>
                  <a:lnTo>
                    <a:pt x="77355" y="363232"/>
                  </a:lnTo>
                  <a:lnTo>
                    <a:pt x="77622" y="362864"/>
                  </a:lnTo>
                  <a:close/>
                </a:path>
                <a:path w="224154" h="400050">
                  <a:moveTo>
                    <a:pt x="78105" y="388239"/>
                  </a:moveTo>
                  <a:lnTo>
                    <a:pt x="77927" y="387718"/>
                  </a:lnTo>
                  <a:lnTo>
                    <a:pt x="77190" y="387794"/>
                  </a:lnTo>
                  <a:lnTo>
                    <a:pt x="76885" y="387794"/>
                  </a:lnTo>
                  <a:lnTo>
                    <a:pt x="76581" y="388239"/>
                  </a:lnTo>
                  <a:lnTo>
                    <a:pt x="75984" y="388835"/>
                  </a:lnTo>
                  <a:lnTo>
                    <a:pt x="75336" y="389559"/>
                  </a:lnTo>
                  <a:lnTo>
                    <a:pt x="75069" y="389432"/>
                  </a:lnTo>
                  <a:lnTo>
                    <a:pt x="74968" y="388950"/>
                  </a:lnTo>
                  <a:lnTo>
                    <a:pt x="74904" y="387997"/>
                  </a:lnTo>
                  <a:lnTo>
                    <a:pt x="74866" y="386880"/>
                  </a:lnTo>
                  <a:lnTo>
                    <a:pt x="74904" y="385800"/>
                  </a:lnTo>
                  <a:lnTo>
                    <a:pt x="74904" y="384035"/>
                  </a:lnTo>
                  <a:lnTo>
                    <a:pt x="72377" y="380238"/>
                  </a:lnTo>
                  <a:lnTo>
                    <a:pt x="71539" y="379831"/>
                  </a:lnTo>
                  <a:lnTo>
                    <a:pt x="70967" y="381711"/>
                  </a:lnTo>
                  <a:lnTo>
                    <a:pt x="71843" y="384035"/>
                  </a:lnTo>
                  <a:lnTo>
                    <a:pt x="70154" y="385838"/>
                  </a:lnTo>
                  <a:lnTo>
                    <a:pt x="71437" y="386080"/>
                  </a:lnTo>
                  <a:lnTo>
                    <a:pt x="71640" y="386791"/>
                  </a:lnTo>
                  <a:lnTo>
                    <a:pt x="70929" y="388442"/>
                  </a:lnTo>
                  <a:lnTo>
                    <a:pt x="70904" y="389191"/>
                  </a:lnTo>
                  <a:lnTo>
                    <a:pt x="70929" y="390042"/>
                  </a:lnTo>
                  <a:lnTo>
                    <a:pt x="71031" y="391274"/>
                  </a:lnTo>
                  <a:lnTo>
                    <a:pt x="70827" y="392518"/>
                  </a:lnTo>
                  <a:lnTo>
                    <a:pt x="70764" y="393801"/>
                  </a:lnTo>
                  <a:lnTo>
                    <a:pt x="70726" y="395439"/>
                  </a:lnTo>
                  <a:lnTo>
                    <a:pt x="71475" y="396036"/>
                  </a:lnTo>
                  <a:lnTo>
                    <a:pt x="73050" y="396074"/>
                  </a:lnTo>
                  <a:lnTo>
                    <a:pt x="73520" y="396113"/>
                  </a:lnTo>
                  <a:lnTo>
                    <a:pt x="73990" y="396278"/>
                  </a:lnTo>
                  <a:lnTo>
                    <a:pt x="74663" y="396405"/>
                  </a:lnTo>
                  <a:lnTo>
                    <a:pt x="74333" y="393484"/>
                  </a:lnTo>
                  <a:lnTo>
                    <a:pt x="75006" y="390880"/>
                  </a:lnTo>
                  <a:lnTo>
                    <a:pt x="77355" y="388797"/>
                  </a:lnTo>
                  <a:lnTo>
                    <a:pt x="77800" y="389039"/>
                  </a:lnTo>
                  <a:lnTo>
                    <a:pt x="77965" y="388874"/>
                  </a:lnTo>
                  <a:lnTo>
                    <a:pt x="78105" y="388239"/>
                  </a:lnTo>
                  <a:close/>
                </a:path>
                <a:path w="224154" h="400050">
                  <a:moveTo>
                    <a:pt x="79413" y="337578"/>
                  </a:moveTo>
                  <a:close/>
                </a:path>
                <a:path w="224154" h="400050">
                  <a:moveTo>
                    <a:pt x="81191" y="284276"/>
                  </a:moveTo>
                  <a:lnTo>
                    <a:pt x="81064" y="281736"/>
                  </a:lnTo>
                  <a:lnTo>
                    <a:pt x="80518" y="283006"/>
                  </a:lnTo>
                  <a:lnTo>
                    <a:pt x="79349" y="284276"/>
                  </a:lnTo>
                  <a:lnTo>
                    <a:pt x="81191" y="284276"/>
                  </a:lnTo>
                  <a:close/>
                </a:path>
                <a:path w="224154" h="400050">
                  <a:moveTo>
                    <a:pt x="82410" y="279196"/>
                  </a:moveTo>
                  <a:lnTo>
                    <a:pt x="82207" y="277926"/>
                  </a:lnTo>
                  <a:lnTo>
                    <a:pt x="82143" y="279196"/>
                  </a:lnTo>
                  <a:lnTo>
                    <a:pt x="82410" y="279196"/>
                  </a:lnTo>
                  <a:close/>
                </a:path>
                <a:path w="224154" h="400050">
                  <a:moveTo>
                    <a:pt x="83654" y="280466"/>
                  </a:moveTo>
                  <a:lnTo>
                    <a:pt x="83248" y="279196"/>
                  </a:lnTo>
                  <a:lnTo>
                    <a:pt x="82537" y="279196"/>
                  </a:lnTo>
                  <a:lnTo>
                    <a:pt x="83388" y="280466"/>
                  </a:lnTo>
                  <a:lnTo>
                    <a:pt x="83654" y="280466"/>
                  </a:lnTo>
                  <a:close/>
                </a:path>
                <a:path w="224154" h="400050">
                  <a:moveTo>
                    <a:pt x="87223" y="276656"/>
                  </a:moveTo>
                  <a:lnTo>
                    <a:pt x="87185" y="276491"/>
                  </a:lnTo>
                  <a:lnTo>
                    <a:pt x="87122" y="276656"/>
                  </a:lnTo>
                  <a:close/>
                </a:path>
                <a:path w="224154" h="400050">
                  <a:moveTo>
                    <a:pt x="87693" y="275386"/>
                  </a:moveTo>
                  <a:lnTo>
                    <a:pt x="86982" y="275386"/>
                  </a:lnTo>
                  <a:lnTo>
                    <a:pt x="87185" y="276491"/>
                  </a:lnTo>
                  <a:lnTo>
                    <a:pt x="87693" y="275386"/>
                  </a:lnTo>
                  <a:close/>
                </a:path>
                <a:path w="224154" h="400050">
                  <a:moveTo>
                    <a:pt x="88798" y="399757"/>
                  </a:moveTo>
                  <a:lnTo>
                    <a:pt x="87998" y="398805"/>
                  </a:lnTo>
                  <a:lnTo>
                    <a:pt x="86880" y="399364"/>
                  </a:lnTo>
                  <a:lnTo>
                    <a:pt x="86474" y="398475"/>
                  </a:lnTo>
                  <a:lnTo>
                    <a:pt x="84696" y="399034"/>
                  </a:lnTo>
                  <a:lnTo>
                    <a:pt x="85064" y="397243"/>
                  </a:lnTo>
                  <a:lnTo>
                    <a:pt x="84391" y="398157"/>
                  </a:lnTo>
                  <a:lnTo>
                    <a:pt x="84251" y="398919"/>
                  </a:lnTo>
                  <a:lnTo>
                    <a:pt x="84632" y="399757"/>
                  </a:lnTo>
                  <a:lnTo>
                    <a:pt x="88798" y="399757"/>
                  </a:lnTo>
                  <a:close/>
                </a:path>
                <a:path w="224154" h="400050">
                  <a:moveTo>
                    <a:pt x="90652" y="389636"/>
                  </a:moveTo>
                  <a:lnTo>
                    <a:pt x="90512" y="389636"/>
                  </a:lnTo>
                  <a:lnTo>
                    <a:pt x="90284" y="389597"/>
                  </a:lnTo>
                  <a:lnTo>
                    <a:pt x="90017" y="389318"/>
                  </a:lnTo>
                  <a:lnTo>
                    <a:pt x="89636" y="389077"/>
                  </a:lnTo>
                  <a:lnTo>
                    <a:pt x="89166" y="388200"/>
                  </a:lnTo>
                  <a:lnTo>
                    <a:pt x="89065" y="387959"/>
                  </a:lnTo>
                  <a:lnTo>
                    <a:pt x="88900" y="387311"/>
                  </a:lnTo>
                  <a:lnTo>
                    <a:pt x="88493" y="386435"/>
                  </a:lnTo>
                  <a:lnTo>
                    <a:pt x="88125" y="386359"/>
                  </a:lnTo>
                  <a:lnTo>
                    <a:pt x="87833" y="385953"/>
                  </a:lnTo>
                  <a:lnTo>
                    <a:pt x="87744" y="385559"/>
                  </a:lnTo>
                  <a:lnTo>
                    <a:pt x="88303" y="385076"/>
                  </a:lnTo>
                  <a:lnTo>
                    <a:pt x="88341" y="384949"/>
                  </a:lnTo>
                  <a:lnTo>
                    <a:pt x="87718" y="384556"/>
                  </a:lnTo>
                  <a:lnTo>
                    <a:pt x="87414" y="384149"/>
                  </a:lnTo>
                  <a:lnTo>
                    <a:pt x="87287" y="383997"/>
                  </a:lnTo>
                  <a:lnTo>
                    <a:pt x="86715" y="384149"/>
                  </a:lnTo>
                  <a:lnTo>
                    <a:pt x="86410" y="384073"/>
                  </a:lnTo>
                  <a:lnTo>
                    <a:pt x="85432" y="383959"/>
                  </a:lnTo>
                  <a:lnTo>
                    <a:pt x="84861" y="384759"/>
                  </a:lnTo>
                  <a:lnTo>
                    <a:pt x="84150" y="384949"/>
                  </a:lnTo>
                  <a:lnTo>
                    <a:pt x="83286" y="385152"/>
                  </a:lnTo>
                  <a:lnTo>
                    <a:pt x="83007" y="385914"/>
                  </a:lnTo>
                  <a:lnTo>
                    <a:pt x="82067" y="385953"/>
                  </a:lnTo>
                  <a:lnTo>
                    <a:pt x="81800" y="385076"/>
                  </a:lnTo>
                  <a:lnTo>
                    <a:pt x="81368" y="385559"/>
                  </a:lnTo>
                  <a:lnTo>
                    <a:pt x="80759" y="385673"/>
                  </a:lnTo>
                  <a:lnTo>
                    <a:pt x="80187" y="385838"/>
                  </a:lnTo>
                  <a:lnTo>
                    <a:pt x="79248" y="385076"/>
                  </a:lnTo>
                  <a:lnTo>
                    <a:pt x="78968" y="385356"/>
                  </a:lnTo>
                  <a:lnTo>
                    <a:pt x="78714" y="385991"/>
                  </a:lnTo>
                  <a:lnTo>
                    <a:pt x="78600" y="386194"/>
                  </a:lnTo>
                  <a:lnTo>
                    <a:pt x="78498" y="386435"/>
                  </a:lnTo>
                  <a:lnTo>
                    <a:pt x="78409" y="387311"/>
                  </a:lnTo>
                  <a:lnTo>
                    <a:pt x="78295" y="387959"/>
                  </a:lnTo>
                  <a:lnTo>
                    <a:pt x="79209" y="388073"/>
                  </a:lnTo>
                  <a:lnTo>
                    <a:pt x="79578" y="388200"/>
                  </a:lnTo>
                  <a:lnTo>
                    <a:pt x="79921" y="388480"/>
                  </a:lnTo>
                  <a:lnTo>
                    <a:pt x="80149" y="388594"/>
                  </a:lnTo>
                  <a:lnTo>
                    <a:pt x="79997" y="389636"/>
                  </a:lnTo>
                  <a:lnTo>
                    <a:pt x="79641" y="390563"/>
                  </a:lnTo>
                  <a:lnTo>
                    <a:pt x="79717" y="391160"/>
                  </a:lnTo>
                  <a:lnTo>
                    <a:pt x="79921" y="392112"/>
                  </a:lnTo>
                  <a:lnTo>
                    <a:pt x="80619" y="392874"/>
                  </a:lnTo>
                  <a:lnTo>
                    <a:pt x="81267" y="393077"/>
                  </a:lnTo>
                  <a:lnTo>
                    <a:pt x="81864" y="393242"/>
                  </a:lnTo>
                  <a:lnTo>
                    <a:pt x="82981" y="393915"/>
                  </a:lnTo>
                  <a:lnTo>
                    <a:pt x="83413" y="392684"/>
                  </a:lnTo>
                  <a:lnTo>
                    <a:pt x="84861" y="392684"/>
                  </a:lnTo>
                  <a:lnTo>
                    <a:pt x="85674" y="391922"/>
                  </a:lnTo>
                  <a:lnTo>
                    <a:pt x="86106" y="390601"/>
                  </a:lnTo>
                  <a:lnTo>
                    <a:pt x="86842" y="391160"/>
                  </a:lnTo>
                  <a:lnTo>
                    <a:pt x="87922" y="390994"/>
                  </a:lnTo>
                  <a:lnTo>
                    <a:pt x="88861" y="390918"/>
                  </a:lnTo>
                  <a:lnTo>
                    <a:pt x="89979" y="390601"/>
                  </a:lnTo>
                  <a:lnTo>
                    <a:pt x="90106" y="390563"/>
                  </a:lnTo>
                  <a:lnTo>
                    <a:pt x="90347" y="389991"/>
                  </a:lnTo>
                  <a:lnTo>
                    <a:pt x="90652" y="389636"/>
                  </a:lnTo>
                  <a:close/>
                </a:path>
                <a:path w="224154" h="400050">
                  <a:moveTo>
                    <a:pt x="95199" y="337908"/>
                  </a:moveTo>
                  <a:lnTo>
                    <a:pt x="93954" y="337908"/>
                  </a:lnTo>
                  <a:lnTo>
                    <a:pt x="93980" y="339178"/>
                  </a:lnTo>
                  <a:lnTo>
                    <a:pt x="95199" y="337908"/>
                  </a:lnTo>
                  <a:close/>
                </a:path>
                <a:path w="224154" h="400050">
                  <a:moveTo>
                    <a:pt x="95973" y="353377"/>
                  </a:moveTo>
                  <a:lnTo>
                    <a:pt x="95872" y="352945"/>
                  </a:lnTo>
                  <a:lnTo>
                    <a:pt x="95872" y="352666"/>
                  </a:lnTo>
                  <a:lnTo>
                    <a:pt x="95326" y="352742"/>
                  </a:lnTo>
                  <a:lnTo>
                    <a:pt x="94754" y="352856"/>
                  </a:lnTo>
                  <a:lnTo>
                    <a:pt x="94183" y="352945"/>
                  </a:lnTo>
                  <a:lnTo>
                    <a:pt x="94043" y="352628"/>
                  </a:lnTo>
                  <a:lnTo>
                    <a:pt x="93573" y="353225"/>
                  </a:lnTo>
                  <a:lnTo>
                    <a:pt x="92773" y="354507"/>
                  </a:lnTo>
                  <a:lnTo>
                    <a:pt x="92633" y="354507"/>
                  </a:lnTo>
                  <a:lnTo>
                    <a:pt x="92468" y="354101"/>
                  </a:lnTo>
                  <a:lnTo>
                    <a:pt x="92265" y="353656"/>
                  </a:lnTo>
                  <a:lnTo>
                    <a:pt x="93040" y="352704"/>
                  </a:lnTo>
                  <a:lnTo>
                    <a:pt x="92633" y="351942"/>
                  </a:lnTo>
                  <a:lnTo>
                    <a:pt x="92367" y="351307"/>
                  </a:lnTo>
                  <a:lnTo>
                    <a:pt x="92265" y="350735"/>
                  </a:lnTo>
                  <a:lnTo>
                    <a:pt x="92697" y="349821"/>
                  </a:lnTo>
                  <a:lnTo>
                    <a:pt x="92595" y="349186"/>
                  </a:lnTo>
                  <a:lnTo>
                    <a:pt x="92837" y="346583"/>
                  </a:lnTo>
                  <a:lnTo>
                    <a:pt x="91630" y="345897"/>
                  </a:lnTo>
                  <a:lnTo>
                    <a:pt x="90614" y="344906"/>
                  </a:lnTo>
                  <a:lnTo>
                    <a:pt x="90106" y="345020"/>
                  </a:lnTo>
                  <a:lnTo>
                    <a:pt x="88290" y="346735"/>
                  </a:lnTo>
                  <a:lnTo>
                    <a:pt x="88290" y="351828"/>
                  </a:lnTo>
                  <a:lnTo>
                    <a:pt x="87617" y="351624"/>
                  </a:lnTo>
                  <a:lnTo>
                    <a:pt x="86652" y="351307"/>
                  </a:lnTo>
                  <a:lnTo>
                    <a:pt x="86614" y="350380"/>
                  </a:lnTo>
                  <a:lnTo>
                    <a:pt x="87147" y="349821"/>
                  </a:lnTo>
                  <a:lnTo>
                    <a:pt x="87490" y="349186"/>
                  </a:lnTo>
                  <a:lnTo>
                    <a:pt x="88226" y="351307"/>
                  </a:lnTo>
                  <a:lnTo>
                    <a:pt x="88290" y="351828"/>
                  </a:lnTo>
                  <a:lnTo>
                    <a:pt x="88290" y="346735"/>
                  </a:lnTo>
                  <a:lnTo>
                    <a:pt x="87858" y="347141"/>
                  </a:lnTo>
                  <a:lnTo>
                    <a:pt x="86271" y="349821"/>
                  </a:lnTo>
                  <a:lnTo>
                    <a:pt x="84797" y="352018"/>
                  </a:lnTo>
                  <a:lnTo>
                    <a:pt x="84023" y="353263"/>
                  </a:lnTo>
                  <a:lnTo>
                    <a:pt x="82740" y="354304"/>
                  </a:lnTo>
                  <a:lnTo>
                    <a:pt x="81394" y="355739"/>
                  </a:lnTo>
                  <a:lnTo>
                    <a:pt x="81102" y="356260"/>
                  </a:lnTo>
                  <a:lnTo>
                    <a:pt x="80822" y="356666"/>
                  </a:lnTo>
                  <a:lnTo>
                    <a:pt x="82778" y="356984"/>
                  </a:lnTo>
                  <a:lnTo>
                    <a:pt x="83146" y="356666"/>
                  </a:lnTo>
                  <a:lnTo>
                    <a:pt x="82677" y="355066"/>
                  </a:lnTo>
                  <a:lnTo>
                    <a:pt x="83146" y="354977"/>
                  </a:lnTo>
                  <a:lnTo>
                    <a:pt x="83553" y="354825"/>
                  </a:lnTo>
                  <a:lnTo>
                    <a:pt x="85026" y="354787"/>
                  </a:lnTo>
                  <a:lnTo>
                    <a:pt x="85585" y="354507"/>
                  </a:lnTo>
                  <a:lnTo>
                    <a:pt x="85712" y="354101"/>
                  </a:lnTo>
                  <a:lnTo>
                    <a:pt x="85839" y="352704"/>
                  </a:lnTo>
                  <a:lnTo>
                    <a:pt x="87591" y="352704"/>
                  </a:lnTo>
                  <a:lnTo>
                    <a:pt x="88607" y="353949"/>
                  </a:lnTo>
                  <a:lnTo>
                    <a:pt x="88646" y="354507"/>
                  </a:lnTo>
                  <a:lnTo>
                    <a:pt x="88417" y="355587"/>
                  </a:lnTo>
                  <a:lnTo>
                    <a:pt x="88341" y="357466"/>
                  </a:lnTo>
                  <a:lnTo>
                    <a:pt x="88493" y="358584"/>
                  </a:lnTo>
                  <a:lnTo>
                    <a:pt x="88938" y="360222"/>
                  </a:lnTo>
                  <a:lnTo>
                    <a:pt x="89636" y="360426"/>
                  </a:lnTo>
                  <a:lnTo>
                    <a:pt x="91262" y="360260"/>
                  </a:lnTo>
                  <a:lnTo>
                    <a:pt x="92062" y="360349"/>
                  </a:lnTo>
                  <a:lnTo>
                    <a:pt x="92062" y="361632"/>
                  </a:lnTo>
                  <a:lnTo>
                    <a:pt x="93179" y="360781"/>
                  </a:lnTo>
                  <a:lnTo>
                    <a:pt x="92976" y="360260"/>
                  </a:lnTo>
                  <a:lnTo>
                    <a:pt x="92367" y="358749"/>
                  </a:lnTo>
                  <a:lnTo>
                    <a:pt x="92430" y="357466"/>
                  </a:lnTo>
                  <a:lnTo>
                    <a:pt x="93040" y="356260"/>
                  </a:lnTo>
                  <a:lnTo>
                    <a:pt x="93421" y="354545"/>
                  </a:lnTo>
                  <a:lnTo>
                    <a:pt x="93510" y="354177"/>
                  </a:lnTo>
                  <a:lnTo>
                    <a:pt x="95262" y="354304"/>
                  </a:lnTo>
                  <a:lnTo>
                    <a:pt x="95389" y="354177"/>
                  </a:lnTo>
                  <a:lnTo>
                    <a:pt x="95669" y="353949"/>
                  </a:lnTo>
                  <a:lnTo>
                    <a:pt x="95796" y="353656"/>
                  </a:lnTo>
                  <a:lnTo>
                    <a:pt x="95973" y="353377"/>
                  </a:lnTo>
                  <a:close/>
                </a:path>
                <a:path w="224154" h="400050">
                  <a:moveTo>
                    <a:pt x="96062" y="377278"/>
                  </a:moveTo>
                  <a:lnTo>
                    <a:pt x="95592" y="377278"/>
                  </a:lnTo>
                  <a:lnTo>
                    <a:pt x="94754" y="376008"/>
                  </a:lnTo>
                  <a:lnTo>
                    <a:pt x="94526" y="376008"/>
                  </a:lnTo>
                  <a:lnTo>
                    <a:pt x="93980" y="377278"/>
                  </a:lnTo>
                  <a:lnTo>
                    <a:pt x="93853" y="377278"/>
                  </a:lnTo>
                  <a:lnTo>
                    <a:pt x="94856" y="378548"/>
                  </a:lnTo>
                  <a:lnTo>
                    <a:pt x="95796" y="378548"/>
                  </a:lnTo>
                  <a:lnTo>
                    <a:pt x="96062" y="377278"/>
                  </a:lnTo>
                  <a:close/>
                </a:path>
                <a:path w="224154" h="400050">
                  <a:moveTo>
                    <a:pt x="97815" y="316318"/>
                  </a:moveTo>
                  <a:lnTo>
                    <a:pt x="97485" y="316318"/>
                  </a:lnTo>
                  <a:lnTo>
                    <a:pt x="96570" y="317588"/>
                  </a:lnTo>
                  <a:lnTo>
                    <a:pt x="95694" y="318858"/>
                  </a:lnTo>
                  <a:lnTo>
                    <a:pt x="93649" y="321398"/>
                  </a:lnTo>
                  <a:lnTo>
                    <a:pt x="92506" y="322668"/>
                  </a:lnTo>
                  <a:lnTo>
                    <a:pt x="90817" y="323938"/>
                  </a:lnTo>
                  <a:lnTo>
                    <a:pt x="89636" y="326478"/>
                  </a:lnTo>
                  <a:lnTo>
                    <a:pt x="89674" y="327748"/>
                  </a:lnTo>
                  <a:lnTo>
                    <a:pt x="89877" y="327748"/>
                  </a:lnTo>
                  <a:lnTo>
                    <a:pt x="90919" y="326478"/>
                  </a:lnTo>
                  <a:lnTo>
                    <a:pt x="93078" y="323938"/>
                  </a:lnTo>
                  <a:lnTo>
                    <a:pt x="93954" y="325208"/>
                  </a:lnTo>
                  <a:lnTo>
                    <a:pt x="93472" y="325208"/>
                  </a:lnTo>
                  <a:lnTo>
                    <a:pt x="93141" y="326478"/>
                  </a:lnTo>
                  <a:lnTo>
                    <a:pt x="92367" y="326478"/>
                  </a:lnTo>
                  <a:lnTo>
                    <a:pt x="91935" y="327748"/>
                  </a:lnTo>
                  <a:lnTo>
                    <a:pt x="91960" y="329018"/>
                  </a:lnTo>
                  <a:lnTo>
                    <a:pt x="94894" y="329018"/>
                  </a:lnTo>
                  <a:lnTo>
                    <a:pt x="95999" y="327748"/>
                  </a:lnTo>
                  <a:lnTo>
                    <a:pt x="94716" y="327748"/>
                  </a:lnTo>
                  <a:lnTo>
                    <a:pt x="95999" y="325208"/>
                  </a:lnTo>
                  <a:lnTo>
                    <a:pt x="96608" y="323938"/>
                  </a:lnTo>
                  <a:lnTo>
                    <a:pt x="96812" y="323938"/>
                  </a:lnTo>
                  <a:lnTo>
                    <a:pt x="97078" y="322668"/>
                  </a:lnTo>
                  <a:lnTo>
                    <a:pt x="93446" y="322668"/>
                  </a:lnTo>
                  <a:lnTo>
                    <a:pt x="94894" y="320128"/>
                  </a:lnTo>
                  <a:lnTo>
                    <a:pt x="97015" y="318858"/>
                  </a:lnTo>
                  <a:lnTo>
                    <a:pt x="97815" y="316318"/>
                  </a:lnTo>
                  <a:close/>
                </a:path>
                <a:path w="224154" h="400050">
                  <a:moveTo>
                    <a:pt x="99402" y="399757"/>
                  </a:moveTo>
                  <a:lnTo>
                    <a:pt x="99237" y="399084"/>
                  </a:lnTo>
                  <a:lnTo>
                    <a:pt x="99034" y="398399"/>
                  </a:lnTo>
                  <a:lnTo>
                    <a:pt x="98894" y="397764"/>
                  </a:lnTo>
                  <a:lnTo>
                    <a:pt x="97548" y="398233"/>
                  </a:lnTo>
                  <a:lnTo>
                    <a:pt x="97510" y="398475"/>
                  </a:lnTo>
                  <a:lnTo>
                    <a:pt x="98564" y="399757"/>
                  </a:lnTo>
                  <a:lnTo>
                    <a:pt x="99402" y="399757"/>
                  </a:lnTo>
                  <a:close/>
                </a:path>
                <a:path w="224154" h="400050">
                  <a:moveTo>
                    <a:pt x="100711" y="389470"/>
                  </a:moveTo>
                  <a:lnTo>
                    <a:pt x="100139" y="389839"/>
                  </a:lnTo>
                  <a:lnTo>
                    <a:pt x="99707" y="390156"/>
                  </a:lnTo>
                  <a:lnTo>
                    <a:pt x="99161" y="390474"/>
                  </a:lnTo>
                  <a:lnTo>
                    <a:pt x="99275" y="387553"/>
                  </a:lnTo>
                  <a:lnTo>
                    <a:pt x="99225" y="386676"/>
                  </a:lnTo>
                  <a:lnTo>
                    <a:pt x="99021" y="384759"/>
                  </a:lnTo>
                  <a:lnTo>
                    <a:pt x="99034" y="383717"/>
                  </a:lnTo>
                  <a:lnTo>
                    <a:pt x="99326" y="382155"/>
                  </a:lnTo>
                  <a:lnTo>
                    <a:pt x="97459" y="380796"/>
                  </a:lnTo>
                  <a:lnTo>
                    <a:pt x="96939" y="380631"/>
                  </a:lnTo>
                  <a:lnTo>
                    <a:pt x="95669" y="380796"/>
                  </a:lnTo>
                  <a:lnTo>
                    <a:pt x="94957" y="380669"/>
                  </a:lnTo>
                  <a:lnTo>
                    <a:pt x="94183" y="380034"/>
                  </a:lnTo>
                  <a:lnTo>
                    <a:pt x="93548" y="380428"/>
                  </a:lnTo>
                  <a:lnTo>
                    <a:pt x="93472" y="380796"/>
                  </a:lnTo>
                  <a:lnTo>
                    <a:pt x="93916" y="382638"/>
                  </a:lnTo>
                  <a:lnTo>
                    <a:pt x="93751" y="383717"/>
                  </a:lnTo>
                  <a:lnTo>
                    <a:pt x="93649" y="384759"/>
                  </a:lnTo>
                  <a:lnTo>
                    <a:pt x="93548" y="385432"/>
                  </a:lnTo>
                  <a:lnTo>
                    <a:pt x="93281" y="386118"/>
                  </a:lnTo>
                  <a:lnTo>
                    <a:pt x="93167" y="386676"/>
                  </a:lnTo>
                  <a:lnTo>
                    <a:pt x="93040" y="387553"/>
                  </a:lnTo>
                  <a:lnTo>
                    <a:pt x="92532" y="387921"/>
                  </a:lnTo>
                  <a:lnTo>
                    <a:pt x="90855" y="386994"/>
                  </a:lnTo>
                  <a:lnTo>
                    <a:pt x="90411" y="388353"/>
                  </a:lnTo>
                  <a:lnTo>
                    <a:pt x="91160" y="388480"/>
                  </a:lnTo>
                  <a:lnTo>
                    <a:pt x="91935" y="388721"/>
                  </a:lnTo>
                  <a:lnTo>
                    <a:pt x="92938" y="388594"/>
                  </a:lnTo>
                  <a:lnTo>
                    <a:pt x="93129" y="387921"/>
                  </a:lnTo>
                  <a:lnTo>
                    <a:pt x="93649" y="387197"/>
                  </a:lnTo>
                  <a:lnTo>
                    <a:pt x="93916" y="386956"/>
                  </a:lnTo>
                  <a:lnTo>
                    <a:pt x="94145" y="386676"/>
                  </a:lnTo>
                  <a:lnTo>
                    <a:pt x="94449" y="387350"/>
                  </a:lnTo>
                  <a:lnTo>
                    <a:pt x="94551" y="388112"/>
                  </a:lnTo>
                  <a:lnTo>
                    <a:pt x="94107" y="388353"/>
                  </a:lnTo>
                  <a:lnTo>
                    <a:pt x="93992" y="388759"/>
                  </a:lnTo>
                  <a:lnTo>
                    <a:pt x="94881" y="390994"/>
                  </a:lnTo>
                  <a:lnTo>
                    <a:pt x="94919" y="391680"/>
                  </a:lnTo>
                  <a:lnTo>
                    <a:pt x="94145" y="392722"/>
                  </a:lnTo>
                  <a:lnTo>
                    <a:pt x="94919" y="393674"/>
                  </a:lnTo>
                  <a:lnTo>
                    <a:pt x="94996" y="394677"/>
                  </a:lnTo>
                  <a:lnTo>
                    <a:pt x="95097" y="395236"/>
                  </a:lnTo>
                  <a:lnTo>
                    <a:pt x="96367" y="395795"/>
                  </a:lnTo>
                  <a:lnTo>
                    <a:pt x="97980" y="395605"/>
                  </a:lnTo>
                  <a:lnTo>
                    <a:pt x="98996" y="395363"/>
                  </a:lnTo>
                  <a:lnTo>
                    <a:pt x="99529" y="396684"/>
                  </a:lnTo>
                  <a:lnTo>
                    <a:pt x="99834" y="396519"/>
                  </a:lnTo>
                  <a:lnTo>
                    <a:pt x="99974" y="396481"/>
                  </a:lnTo>
                  <a:lnTo>
                    <a:pt x="99987" y="395363"/>
                  </a:lnTo>
                  <a:lnTo>
                    <a:pt x="99809" y="393954"/>
                  </a:lnTo>
                  <a:lnTo>
                    <a:pt x="99301" y="392874"/>
                  </a:lnTo>
                  <a:lnTo>
                    <a:pt x="100012" y="391515"/>
                  </a:lnTo>
                  <a:lnTo>
                    <a:pt x="100241" y="390994"/>
                  </a:lnTo>
                  <a:lnTo>
                    <a:pt x="100368" y="390474"/>
                  </a:lnTo>
                  <a:lnTo>
                    <a:pt x="100457" y="390156"/>
                  </a:lnTo>
                  <a:lnTo>
                    <a:pt x="100711" y="389470"/>
                  </a:lnTo>
                  <a:close/>
                </a:path>
                <a:path w="224154" h="400050">
                  <a:moveTo>
                    <a:pt x="101180" y="141719"/>
                  </a:moveTo>
                  <a:lnTo>
                    <a:pt x="99809" y="140550"/>
                  </a:lnTo>
                  <a:lnTo>
                    <a:pt x="99199" y="139992"/>
                  </a:lnTo>
                  <a:lnTo>
                    <a:pt x="98564" y="139357"/>
                  </a:lnTo>
                  <a:lnTo>
                    <a:pt x="97955" y="138671"/>
                  </a:lnTo>
                  <a:lnTo>
                    <a:pt x="97142" y="137947"/>
                  </a:lnTo>
                  <a:lnTo>
                    <a:pt x="96812" y="138036"/>
                  </a:lnTo>
                  <a:lnTo>
                    <a:pt x="96570" y="138036"/>
                  </a:lnTo>
                  <a:lnTo>
                    <a:pt x="96608" y="138277"/>
                  </a:lnTo>
                  <a:lnTo>
                    <a:pt x="96545" y="138595"/>
                  </a:lnTo>
                  <a:lnTo>
                    <a:pt x="96939" y="139077"/>
                  </a:lnTo>
                  <a:lnTo>
                    <a:pt x="97307" y="139319"/>
                  </a:lnTo>
                  <a:lnTo>
                    <a:pt x="97891" y="139788"/>
                  </a:lnTo>
                  <a:lnTo>
                    <a:pt x="97409" y="139788"/>
                  </a:lnTo>
                  <a:lnTo>
                    <a:pt x="97116" y="139877"/>
                  </a:lnTo>
                  <a:lnTo>
                    <a:pt x="96469" y="138557"/>
                  </a:lnTo>
                  <a:lnTo>
                    <a:pt x="94716" y="138874"/>
                  </a:lnTo>
                  <a:lnTo>
                    <a:pt x="94043" y="137591"/>
                  </a:lnTo>
                  <a:lnTo>
                    <a:pt x="93776" y="137198"/>
                  </a:lnTo>
                  <a:lnTo>
                    <a:pt x="92837" y="137198"/>
                  </a:lnTo>
                  <a:lnTo>
                    <a:pt x="92227" y="136867"/>
                  </a:lnTo>
                  <a:lnTo>
                    <a:pt x="91084" y="136347"/>
                  </a:lnTo>
                  <a:lnTo>
                    <a:pt x="89941" y="135712"/>
                  </a:lnTo>
                  <a:lnTo>
                    <a:pt x="87820" y="134747"/>
                  </a:lnTo>
                  <a:lnTo>
                    <a:pt x="86575" y="135509"/>
                  </a:lnTo>
                  <a:lnTo>
                    <a:pt x="86372" y="136588"/>
                  </a:lnTo>
                  <a:lnTo>
                    <a:pt x="86245" y="137147"/>
                  </a:lnTo>
                  <a:lnTo>
                    <a:pt x="85801" y="138188"/>
                  </a:lnTo>
                  <a:lnTo>
                    <a:pt x="84797" y="138036"/>
                  </a:lnTo>
                  <a:lnTo>
                    <a:pt x="84632" y="139319"/>
                  </a:lnTo>
                  <a:lnTo>
                    <a:pt x="84963" y="139636"/>
                  </a:lnTo>
                  <a:lnTo>
                    <a:pt x="86982" y="140068"/>
                  </a:lnTo>
                  <a:lnTo>
                    <a:pt x="87998" y="140195"/>
                  </a:lnTo>
                  <a:lnTo>
                    <a:pt x="88265" y="141478"/>
                  </a:lnTo>
                  <a:lnTo>
                    <a:pt x="88493" y="141668"/>
                  </a:lnTo>
                  <a:lnTo>
                    <a:pt x="90208" y="141554"/>
                  </a:lnTo>
                  <a:lnTo>
                    <a:pt x="91554" y="142316"/>
                  </a:lnTo>
                  <a:lnTo>
                    <a:pt x="93281" y="142836"/>
                  </a:lnTo>
                  <a:lnTo>
                    <a:pt x="94653" y="143992"/>
                  </a:lnTo>
                  <a:lnTo>
                    <a:pt x="95199" y="143954"/>
                  </a:lnTo>
                  <a:lnTo>
                    <a:pt x="95999" y="142836"/>
                  </a:lnTo>
                  <a:lnTo>
                    <a:pt x="97713" y="144881"/>
                  </a:lnTo>
                  <a:lnTo>
                    <a:pt x="98425" y="143992"/>
                  </a:lnTo>
                  <a:lnTo>
                    <a:pt x="100101" y="144310"/>
                  </a:lnTo>
                  <a:lnTo>
                    <a:pt x="100444" y="143992"/>
                  </a:lnTo>
                  <a:lnTo>
                    <a:pt x="101180" y="141719"/>
                  </a:lnTo>
                  <a:close/>
                </a:path>
                <a:path w="224154" h="400050">
                  <a:moveTo>
                    <a:pt x="103073" y="126390"/>
                  </a:moveTo>
                  <a:lnTo>
                    <a:pt x="102362" y="125590"/>
                  </a:lnTo>
                  <a:lnTo>
                    <a:pt x="102006" y="125310"/>
                  </a:lnTo>
                  <a:lnTo>
                    <a:pt x="101104" y="124587"/>
                  </a:lnTo>
                  <a:lnTo>
                    <a:pt x="101015" y="124307"/>
                  </a:lnTo>
                  <a:lnTo>
                    <a:pt x="100850" y="123304"/>
                  </a:lnTo>
                  <a:lnTo>
                    <a:pt x="100901" y="123113"/>
                  </a:lnTo>
                  <a:lnTo>
                    <a:pt x="101117" y="122389"/>
                  </a:lnTo>
                  <a:lnTo>
                    <a:pt x="101295" y="121831"/>
                  </a:lnTo>
                  <a:lnTo>
                    <a:pt x="101155" y="120942"/>
                  </a:lnTo>
                  <a:lnTo>
                    <a:pt x="100584" y="121462"/>
                  </a:lnTo>
                  <a:lnTo>
                    <a:pt x="100101" y="121945"/>
                  </a:lnTo>
                  <a:lnTo>
                    <a:pt x="99606" y="122389"/>
                  </a:lnTo>
                  <a:lnTo>
                    <a:pt x="99504" y="122262"/>
                  </a:lnTo>
                  <a:lnTo>
                    <a:pt x="99326" y="123304"/>
                  </a:lnTo>
                  <a:lnTo>
                    <a:pt x="98996" y="123190"/>
                  </a:lnTo>
                  <a:lnTo>
                    <a:pt x="98590" y="123113"/>
                  </a:lnTo>
                  <a:lnTo>
                    <a:pt x="98069" y="122504"/>
                  </a:lnTo>
                  <a:lnTo>
                    <a:pt x="97548" y="121907"/>
                  </a:lnTo>
                  <a:lnTo>
                    <a:pt x="97218" y="121831"/>
                  </a:lnTo>
                  <a:lnTo>
                    <a:pt x="96266" y="122504"/>
                  </a:lnTo>
                  <a:lnTo>
                    <a:pt x="95529" y="121793"/>
                  </a:lnTo>
                  <a:lnTo>
                    <a:pt x="93980" y="122262"/>
                  </a:lnTo>
                  <a:lnTo>
                    <a:pt x="93865" y="122504"/>
                  </a:lnTo>
                  <a:lnTo>
                    <a:pt x="93980" y="123913"/>
                  </a:lnTo>
                  <a:lnTo>
                    <a:pt x="94449" y="124472"/>
                  </a:lnTo>
                  <a:lnTo>
                    <a:pt x="94716" y="125069"/>
                  </a:lnTo>
                  <a:lnTo>
                    <a:pt x="94589" y="125145"/>
                  </a:lnTo>
                  <a:lnTo>
                    <a:pt x="94386" y="125310"/>
                  </a:lnTo>
                  <a:lnTo>
                    <a:pt x="93179" y="124307"/>
                  </a:lnTo>
                  <a:lnTo>
                    <a:pt x="93091" y="124472"/>
                  </a:lnTo>
                  <a:lnTo>
                    <a:pt x="93040" y="124663"/>
                  </a:lnTo>
                  <a:lnTo>
                    <a:pt x="94246" y="126034"/>
                  </a:lnTo>
                  <a:lnTo>
                    <a:pt x="93510" y="128270"/>
                  </a:lnTo>
                  <a:lnTo>
                    <a:pt x="95326" y="129794"/>
                  </a:lnTo>
                  <a:lnTo>
                    <a:pt x="95389" y="130035"/>
                  </a:lnTo>
                  <a:lnTo>
                    <a:pt x="93243" y="128714"/>
                  </a:lnTo>
                  <a:lnTo>
                    <a:pt x="93040" y="128905"/>
                  </a:lnTo>
                  <a:lnTo>
                    <a:pt x="93078" y="129235"/>
                  </a:lnTo>
                  <a:lnTo>
                    <a:pt x="93103" y="129476"/>
                  </a:lnTo>
                  <a:lnTo>
                    <a:pt x="94107" y="130429"/>
                  </a:lnTo>
                  <a:lnTo>
                    <a:pt x="94132" y="131152"/>
                  </a:lnTo>
                  <a:lnTo>
                    <a:pt x="94005" y="132956"/>
                  </a:lnTo>
                  <a:lnTo>
                    <a:pt x="94348" y="133553"/>
                  </a:lnTo>
                  <a:lnTo>
                    <a:pt x="94589" y="133388"/>
                  </a:lnTo>
                  <a:lnTo>
                    <a:pt x="94894" y="133273"/>
                  </a:lnTo>
                  <a:lnTo>
                    <a:pt x="95491" y="132626"/>
                  </a:lnTo>
                  <a:lnTo>
                    <a:pt x="96367" y="131597"/>
                  </a:lnTo>
                  <a:lnTo>
                    <a:pt x="97586" y="132435"/>
                  </a:lnTo>
                  <a:lnTo>
                    <a:pt x="98183" y="132905"/>
                  </a:lnTo>
                  <a:lnTo>
                    <a:pt x="98526" y="132626"/>
                  </a:lnTo>
                  <a:lnTo>
                    <a:pt x="98285" y="132232"/>
                  </a:lnTo>
                  <a:lnTo>
                    <a:pt x="97980" y="131826"/>
                  </a:lnTo>
                  <a:lnTo>
                    <a:pt x="97866" y="131597"/>
                  </a:lnTo>
                  <a:lnTo>
                    <a:pt x="97790" y="131432"/>
                  </a:lnTo>
                  <a:lnTo>
                    <a:pt x="97713" y="130708"/>
                  </a:lnTo>
                  <a:lnTo>
                    <a:pt x="97955" y="130708"/>
                  </a:lnTo>
                  <a:lnTo>
                    <a:pt x="98285" y="130632"/>
                  </a:lnTo>
                  <a:lnTo>
                    <a:pt x="99402" y="131597"/>
                  </a:lnTo>
                  <a:lnTo>
                    <a:pt x="99936" y="132956"/>
                  </a:lnTo>
                  <a:lnTo>
                    <a:pt x="100241" y="132956"/>
                  </a:lnTo>
                  <a:lnTo>
                    <a:pt x="101053" y="132105"/>
                  </a:lnTo>
                  <a:lnTo>
                    <a:pt x="101625" y="131711"/>
                  </a:lnTo>
                  <a:lnTo>
                    <a:pt x="101752" y="131152"/>
                  </a:lnTo>
                  <a:lnTo>
                    <a:pt x="101003" y="130632"/>
                  </a:lnTo>
                  <a:lnTo>
                    <a:pt x="100711" y="130429"/>
                  </a:lnTo>
                  <a:lnTo>
                    <a:pt x="101752" y="130111"/>
                  </a:lnTo>
                  <a:lnTo>
                    <a:pt x="101752" y="126707"/>
                  </a:lnTo>
                  <a:lnTo>
                    <a:pt x="102158" y="126669"/>
                  </a:lnTo>
                  <a:lnTo>
                    <a:pt x="102971" y="126669"/>
                  </a:lnTo>
                  <a:lnTo>
                    <a:pt x="103073" y="126390"/>
                  </a:lnTo>
                  <a:close/>
                </a:path>
                <a:path w="224154" h="400050">
                  <a:moveTo>
                    <a:pt x="110604" y="113830"/>
                  </a:moveTo>
                  <a:lnTo>
                    <a:pt x="109829" y="113792"/>
                  </a:lnTo>
                  <a:lnTo>
                    <a:pt x="108851" y="113665"/>
                  </a:lnTo>
                  <a:lnTo>
                    <a:pt x="107848" y="113588"/>
                  </a:lnTo>
                  <a:lnTo>
                    <a:pt x="107543" y="115189"/>
                  </a:lnTo>
                  <a:lnTo>
                    <a:pt x="107010" y="114782"/>
                  </a:lnTo>
                  <a:lnTo>
                    <a:pt x="106362" y="114261"/>
                  </a:lnTo>
                  <a:lnTo>
                    <a:pt x="106908" y="113588"/>
                  </a:lnTo>
                  <a:lnTo>
                    <a:pt x="107340" y="113106"/>
                  </a:lnTo>
                  <a:lnTo>
                    <a:pt x="106743" y="112623"/>
                  </a:lnTo>
                  <a:lnTo>
                    <a:pt x="105727" y="111823"/>
                  </a:lnTo>
                  <a:lnTo>
                    <a:pt x="104609" y="110985"/>
                  </a:lnTo>
                  <a:lnTo>
                    <a:pt x="104749" y="112623"/>
                  </a:lnTo>
                  <a:lnTo>
                    <a:pt x="103543" y="112217"/>
                  </a:lnTo>
                  <a:lnTo>
                    <a:pt x="102692" y="111937"/>
                  </a:lnTo>
                  <a:lnTo>
                    <a:pt x="100380" y="112217"/>
                  </a:lnTo>
                  <a:lnTo>
                    <a:pt x="98272" y="111061"/>
                  </a:lnTo>
                  <a:lnTo>
                    <a:pt x="98120" y="110985"/>
                  </a:lnTo>
                  <a:lnTo>
                    <a:pt x="97751" y="111061"/>
                  </a:lnTo>
                  <a:lnTo>
                    <a:pt x="97485" y="110985"/>
                  </a:lnTo>
                  <a:lnTo>
                    <a:pt x="97015" y="110896"/>
                  </a:lnTo>
                  <a:lnTo>
                    <a:pt x="96570" y="110744"/>
                  </a:lnTo>
                  <a:lnTo>
                    <a:pt x="96164" y="110375"/>
                  </a:lnTo>
                  <a:lnTo>
                    <a:pt x="94488" y="110985"/>
                  </a:lnTo>
                  <a:lnTo>
                    <a:pt x="93980" y="111175"/>
                  </a:lnTo>
                  <a:lnTo>
                    <a:pt x="93916" y="111506"/>
                  </a:lnTo>
                  <a:lnTo>
                    <a:pt x="94488" y="112268"/>
                  </a:lnTo>
                  <a:lnTo>
                    <a:pt x="94589" y="112661"/>
                  </a:lnTo>
                  <a:lnTo>
                    <a:pt x="94894" y="113271"/>
                  </a:lnTo>
                  <a:lnTo>
                    <a:pt x="92671" y="113588"/>
                  </a:lnTo>
                  <a:lnTo>
                    <a:pt x="91795" y="113665"/>
                  </a:lnTo>
                  <a:lnTo>
                    <a:pt x="91490" y="112826"/>
                  </a:lnTo>
                  <a:lnTo>
                    <a:pt x="91262" y="112826"/>
                  </a:lnTo>
                  <a:lnTo>
                    <a:pt x="89814" y="114096"/>
                  </a:lnTo>
                  <a:lnTo>
                    <a:pt x="89408" y="114096"/>
                  </a:lnTo>
                  <a:lnTo>
                    <a:pt x="89814" y="115366"/>
                  </a:lnTo>
                  <a:lnTo>
                    <a:pt x="91020" y="114096"/>
                  </a:lnTo>
                  <a:lnTo>
                    <a:pt x="91897" y="114096"/>
                  </a:lnTo>
                  <a:lnTo>
                    <a:pt x="92125" y="114630"/>
                  </a:lnTo>
                  <a:lnTo>
                    <a:pt x="92671" y="115341"/>
                  </a:lnTo>
                  <a:lnTo>
                    <a:pt x="94919" y="115430"/>
                  </a:lnTo>
                  <a:lnTo>
                    <a:pt x="95973" y="115747"/>
                  </a:lnTo>
                  <a:lnTo>
                    <a:pt x="98285" y="116586"/>
                  </a:lnTo>
                  <a:lnTo>
                    <a:pt x="99771" y="116713"/>
                  </a:lnTo>
                  <a:lnTo>
                    <a:pt x="100584" y="118186"/>
                  </a:lnTo>
                  <a:lnTo>
                    <a:pt x="100711" y="118110"/>
                  </a:lnTo>
                  <a:lnTo>
                    <a:pt x="100672" y="116713"/>
                  </a:lnTo>
                  <a:lnTo>
                    <a:pt x="100380" y="115100"/>
                  </a:lnTo>
                  <a:lnTo>
                    <a:pt x="101117" y="115544"/>
                  </a:lnTo>
                  <a:lnTo>
                    <a:pt x="101727" y="115709"/>
                  </a:lnTo>
                  <a:lnTo>
                    <a:pt x="102057" y="116103"/>
                  </a:lnTo>
                  <a:lnTo>
                    <a:pt x="102692" y="116713"/>
                  </a:lnTo>
                  <a:lnTo>
                    <a:pt x="103200" y="116941"/>
                  </a:lnTo>
                  <a:lnTo>
                    <a:pt x="104444" y="116547"/>
                  </a:lnTo>
                  <a:lnTo>
                    <a:pt x="105054" y="116827"/>
                  </a:lnTo>
                  <a:lnTo>
                    <a:pt x="105930" y="117551"/>
                  </a:lnTo>
                  <a:lnTo>
                    <a:pt x="106362" y="117792"/>
                  </a:lnTo>
                  <a:lnTo>
                    <a:pt x="107238" y="117348"/>
                  </a:lnTo>
                  <a:lnTo>
                    <a:pt x="107581" y="117513"/>
                  </a:lnTo>
                  <a:lnTo>
                    <a:pt x="108051" y="117348"/>
                  </a:lnTo>
                  <a:lnTo>
                    <a:pt x="108419" y="117221"/>
                  </a:lnTo>
                  <a:lnTo>
                    <a:pt x="108877" y="116547"/>
                  </a:lnTo>
                  <a:lnTo>
                    <a:pt x="109728" y="115189"/>
                  </a:lnTo>
                  <a:lnTo>
                    <a:pt x="110604" y="113830"/>
                  </a:lnTo>
                  <a:close/>
                </a:path>
                <a:path w="224154" h="400050">
                  <a:moveTo>
                    <a:pt x="111988" y="103936"/>
                  </a:moveTo>
                  <a:lnTo>
                    <a:pt x="111239" y="102666"/>
                  </a:lnTo>
                  <a:lnTo>
                    <a:pt x="110566" y="102666"/>
                  </a:lnTo>
                  <a:lnTo>
                    <a:pt x="109664" y="101396"/>
                  </a:lnTo>
                  <a:lnTo>
                    <a:pt x="111175" y="101396"/>
                  </a:lnTo>
                  <a:lnTo>
                    <a:pt x="110401" y="100126"/>
                  </a:lnTo>
                  <a:lnTo>
                    <a:pt x="108826" y="100126"/>
                  </a:lnTo>
                  <a:lnTo>
                    <a:pt x="105117" y="100126"/>
                  </a:lnTo>
                  <a:lnTo>
                    <a:pt x="102870" y="100126"/>
                  </a:lnTo>
                  <a:lnTo>
                    <a:pt x="101955" y="101396"/>
                  </a:lnTo>
                  <a:lnTo>
                    <a:pt x="102933" y="102666"/>
                  </a:lnTo>
                  <a:lnTo>
                    <a:pt x="102831" y="103936"/>
                  </a:lnTo>
                  <a:lnTo>
                    <a:pt x="101828" y="103936"/>
                  </a:lnTo>
                  <a:lnTo>
                    <a:pt x="101790" y="105206"/>
                  </a:lnTo>
                  <a:lnTo>
                    <a:pt x="102323" y="105206"/>
                  </a:lnTo>
                  <a:lnTo>
                    <a:pt x="102527" y="106476"/>
                  </a:lnTo>
                  <a:lnTo>
                    <a:pt x="102019" y="107746"/>
                  </a:lnTo>
                  <a:lnTo>
                    <a:pt x="102730" y="109016"/>
                  </a:lnTo>
                  <a:lnTo>
                    <a:pt x="103606" y="109016"/>
                  </a:lnTo>
                  <a:lnTo>
                    <a:pt x="104444" y="107746"/>
                  </a:lnTo>
                  <a:lnTo>
                    <a:pt x="110769" y="107746"/>
                  </a:lnTo>
                  <a:lnTo>
                    <a:pt x="109969" y="106476"/>
                  </a:lnTo>
                  <a:lnTo>
                    <a:pt x="111112" y="106476"/>
                  </a:lnTo>
                  <a:lnTo>
                    <a:pt x="111010" y="105206"/>
                  </a:lnTo>
                  <a:lnTo>
                    <a:pt x="110845" y="105206"/>
                  </a:lnTo>
                  <a:lnTo>
                    <a:pt x="110667" y="103936"/>
                  </a:lnTo>
                  <a:lnTo>
                    <a:pt x="111988" y="103936"/>
                  </a:lnTo>
                  <a:close/>
                </a:path>
                <a:path w="224154" h="400050">
                  <a:moveTo>
                    <a:pt x="115481" y="105206"/>
                  </a:moveTo>
                  <a:lnTo>
                    <a:pt x="114681" y="103936"/>
                  </a:lnTo>
                  <a:lnTo>
                    <a:pt x="112585" y="103936"/>
                  </a:lnTo>
                  <a:lnTo>
                    <a:pt x="112725" y="105206"/>
                  </a:lnTo>
                  <a:lnTo>
                    <a:pt x="115481" y="105206"/>
                  </a:lnTo>
                  <a:close/>
                </a:path>
                <a:path w="224154" h="400050">
                  <a:moveTo>
                    <a:pt x="115887" y="139268"/>
                  </a:moveTo>
                  <a:lnTo>
                    <a:pt x="115620" y="138277"/>
                  </a:lnTo>
                  <a:lnTo>
                    <a:pt x="115354" y="137439"/>
                  </a:lnTo>
                  <a:lnTo>
                    <a:pt x="115112" y="136474"/>
                  </a:lnTo>
                  <a:lnTo>
                    <a:pt x="114744" y="136867"/>
                  </a:lnTo>
                  <a:lnTo>
                    <a:pt x="114071" y="136512"/>
                  </a:lnTo>
                  <a:lnTo>
                    <a:pt x="114007" y="137515"/>
                  </a:lnTo>
                  <a:lnTo>
                    <a:pt x="113931" y="138277"/>
                  </a:lnTo>
                  <a:lnTo>
                    <a:pt x="113131" y="137718"/>
                  </a:lnTo>
                  <a:lnTo>
                    <a:pt x="112483" y="137388"/>
                  </a:lnTo>
                  <a:lnTo>
                    <a:pt x="112293" y="137109"/>
                  </a:lnTo>
                  <a:lnTo>
                    <a:pt x="111912" y="137071"/>
                  </a:lnTo>
                  <a:lnTo>
                    <a:pt x="112090" y="137350"/>
                  </a:lnTo>
                  <a:lnTo>
                    <a:pt x="112318" y="137591"/>
                  </a:lnTo>
                  <a:lnTo>
                    <a:pt x="112420" y="137871"/>
                  </a:lnTo>
                  <a:lnTo>
                    <a:pt x="112483" y="138112"/>
                  </a:lnTo>
                  <a:lnTo>
                    <a:pt x="112458" y="138468"/>
                  </a:lnTo>
                  <a:lnTo>
                    <a:pt x="112458" y="138747"/>
                  </a:lnTo>
                  <a:lnTo>
                    <a:pt x="112115" y="138709"/>
                  </a:lnTo>
                  <a:lnTo>
                    <a:pt x="111785" y="138709"/>
                  </a:lnTo>
                  <a:lnTo>
                    <a:pt x="111239" y="138391"/>
                  </a:lnTo>
                  <a:lnTo>
                    <a:pt x="111112" y="137947"/>
                  </a:lnTo>
                  <a:lnTo>
                    <a:pt x="110871" y="137795"/>
                  </a:lnTo>
                  <a:lnTo>
                    <a:pt x="110566" y="137629"/>
                  </a:lnTo>
                  <a:lnTo>
                    <a:pt x="109867" y="137439"/>
                  </a:lnTo>
                  <a:lnTo>
                    <a:pt x="109562" y="138036"/>
                  </a:lnTo>
                  <a:lnTo>
                    <a:pt x="108356" y="138315"/>
                  </a:lnTo>
                  <a:lnTo>
                    <a:pt x="109461" y="139471"/>
                  </a:lnTo>
                  <a:lnTo>
                    <a:pt x="109499" y="139839"/>
                  </a:lnTo>
                  <a:lnTo>
                    <a:pt x="109562" y="140195"/>
                  </a:lnTo>
                  <a:lnTo>
                    <a:pt x="109258" y="140398"/>
                  </a:lnTo>
                  <a:lnTo>
                    <a:pt x="108953" y="140589"/>
                  </a:lnTo>
                  <a:lnTo>
                    <a:pt x="109156" y="141033"/>
                  </a:lnTo>
                  <a:lnTo>
                    <a:pt x="109664" y="142189"/>
                  </a:lnTo>
                  <a:lnTo>
                    <a:pt x="108623" y="142189"/>
                  </a:lnTo>
                  <a:lnTo>
                    <a:pt x="108546" y="143433"/>
                  </a:lnTo>
                  <a:lnTo>
                    <a:pt x="108991" y="143954"/>
                  </a:lnTo>
                  <a:lnTo>
                    <a:pt x="110845" y="143954"/>
                  </a:lnTo>
                  <a:lnTo>
                    <a:pt x="111785" y="144272"/>
                  </a:lnTo>
                  <a:lnTo>
                    <a:pt x="112090" y="143078"/>
                  </a:lnTo>
                  <a:lnTo>
                    <a:pt x="112661" y="142913"/>
                  </a:lnTo>
                  <a:lnTo>
                    <a:pt x="113296" y="143395"/>
                  </a:lnTo>
                  <a:lnTo>
                    <a:pt x="113741" y="143840"/>
                  </a:lnTo>
                  <a:lnTo>
                    <a:pt x="114274" y="144310"/>
                  </a:lnTo>
                  <a:lnTo>
                    <a:pt x="115519" y="143916"/>
                  </a:lnTo>
                  <a:lnTo>
                    <a:pt x="114274" y="143116"/>
                  </a:lnTo>
                  <a:lnTo>
                    <a:pt x="114338" y="142557"/>
                  </a:lnTo>
                  <a:lnTo>
                    <a:pt x="115112" y="142430"/>
                  </a:lnTo>
                  <a:lnTo>
                    <a:pt x="114909" y="142189"/>
                  </a:lnTo>
                  <a:lnTo>
                    <a:pt x="114808" y="141757"/>
                  </a:lnTo>
                  <a:lnTo>
                    <a:pt x="114007" y="141439"/>
                  </a:lnTo>
                  <a:lnTo>
                    <a:pt x="113499" y="141312"/>
                  </a:lnTo>
                  <a:lnTo>
                    <a:pt x="113703" y="140716"/>
                  </a:lnTo>
                  <a:lnTo>
                    <a:pt x="114338" y="140512"/>
                  </a:lnTo>
                  <a:lnTo>
                    <a:pt x="114642" y="140436"/>
                  </a:lnTo>
                  <a:lnTo>
                    <a:pt x="114439" y="139992"/>
                  </a:lnTo>
                  <a:lnTo>
                    <a:pt x="114033" y="139039"/>
                  </a:lnTo>
                  <a:lnTo>
                    <a:pt x="114033" y="138874"/>
                  </a:lnTo>
                  <a:lnTo>
                    <a:pt x="114071" y="138671"/>
                  </a:lnTo>
                  <a:lnTo>
                    <a:pt x="114884" y="139039"/>
                  </a:lnTo>
                  <a:lnTo>
                    <a:pt x="115887" y="139268"/>
                  </a:lnTo>
                  <a:close/>
                </a:path>
                <a:path w="224154" h="400050">
                  <a:moveTo>
                    <a:pt x="116420" y="399757"/>
                  </a:moveTo>
                  <a:lnTo>
                    <a:pt x="116255" y="399275"/>
                  </a:lnTo>
                  <a:lnTo>
                    <a:pt x="116293" y="398602"/>
                  </a:lnTo>
                  <a:lnTo>
                    <a:pt x="115925" y="398322"/>
                  </a:lnTo>
                  <a:lnTo>
                    <a:pt x="115417" y="397878"/>
                  </a:lnTo>
                  <a:lnTo>
                    <a:pt x="114681" y="397675"/>
                  </a:lnTo>
                  <a:lnTo>
                    <a:pt x="113296" y="397243"/>
                  </a:lnTo>
                  <a:lnTo>
                    <a:pt x="112483" y="397078"/>
                  </a:lnTo>
                  <a:lnTo>
                    <a:pt x="111582" y="396836"/>
                  </a:lnTo>
                  <a:lnTo>
                    <a:pt x="111112" y="396836"/>
                  </a:lnTo>
                  <a:lnTo>
                    <a:pt x="111175" y="397002"/>
                  </a:lnTo>
                  <a:lnTo>
                    <a:pt x="111074" y="397243"/>
                  </a:lnTo>
                  <a:lnTo>
                    <a:pt x="111213" y="397357"/>
                  </a:lnTo>
                  <a:lnTo>
                    <a:pt x="111848" y="398119"/>
                  </a:lnTo>
                  <a:lnTo>
                    <a:pt x="111645" y="398919"/>
                  </a:lnTo>
                  <a:lnTo>
                    <a:pt x="111417" y="399757"/>
                  </a:lnTo>
                  <a:lnTo>
                    <a:pt x="116420" y="399757"/>
                  </a:lnTo>
                  <a:close/>
                </a:path>
                <a:path w="224154" h="400050">
                  <a:moveTo>
                    <a:pt x="116522" y="387794"/>
                  </a:moveTo>
                  <a:lnTo>
                    <a:pt x="116230" y="387400"/>
                  </a:lnTo>
                  <a:lnTo>
                    <a:pt x="115925" y="386791"/>
                  </a:lnTo>
                  <a:lnTo>
                    <a:pt x="115557" y="386715"/>
                  </a:lnTo>
                  <a:lnTo>
                    <a:pt x="114744" y="386600"/>
                  </a:lnTo>
                  <a:lnTo>
                    <a:pt x="114681" y="386359"/>
                  </a:lnTo>
                  <a:lnTo>
                    <a:pt x="114846" y="385597"/>
                  </a:lnTo>
                  <a:lnTo>
                    <a:pt x="114947" y="384949"/>
                  </a:lnTo>
                  <a:lnTo>
                    <a:pt x="114884" y="384149"/>
                  </a:lnTo>
                  <a:lnTo>
                    <a:pt x="114642" y="383552"/>
                  </a:lnTo>
                  <a:lnTo>
                    <a:pt x="114414" y="383032"/>
                  </a:lnTo>
                  <a:lnTo>
                    <a:pt x="113804" y="382358"/>
                  </a:lnTo>
                  <a:lnTo>
                    <a:pt x="112623" y="382358"/>
                  </a:lnTo>
                  <a:lnTo>
                    <a:pt x="111620" y="381635"/>
                  </a:lnTo>
                  <a:lnTo>
                    <a:pt x="110871" y="383159"/>
                  </a:lnTo>
                  <a:lnTo>
                    <a:pt x="110172" y="383159"/>
                  </a:lnTo>
                  <a:lnTo>
                    <a:pt x="109766" y="383311"/>
                  </a:lnTo>
                  <a:lnTo>
                    <a:pt x="109258" y="383590"/>
                  </a:lnTo>
                  <a:lnTo>
                    <a:pt x="108077" y="384149"/>
                  </a:lnTo>
                  <a:lnTo>
                    <a:pt x="107683" y="383197"/>
                  </a:lnTo>
                  <a:lnTo>
                    <a:pt x="107137" y="383794"/>
                  </a:lnTo>
                  <a:lnTo>
                    <a:pt x="106197" y="385432"/>
                  </a:lnTo>
                  <a:lnTo>
                    <a:pt x="105194" y="385559"/>
                  </a:lnTo>
                  <a:lnTo>
                    <a:pt x="103746" y="385800"/>
                  </a:lnTo>
                  <a:lnTo>
                    <a:pt x="103441" y="386473"/>
                  </a:lnTo>
                  <a:lnTo>
                    <a:pt x="103035" y="386994"/>
                  </a:lnTo>
                  <a:lnTo>
                    <a:pt x="104216" y="387350"/>
                  </a:lnTo>
                  <a:lnTo>
                    <a:pt x="105156" y="388670"/>
                  </a:lnTo>
                  <a:lnTo>
                    <a:pt x="105257" y="391274"/>
                  </a:lnTo>
                  <a:lnTo>
                    <a:pt x="106527" y="392163"/>
                  </a:lnTo>
                  <a:lnTo>
                    <a:pt x="108623" y="391833"/>
                  </a:lnTo>
                  <a:lnTo>
                    <a:pt x="109601" y="391033"/>
                  </a:lnTo>
                  <a:lnTo>
                    <a:pt x="110096" y="390994"/>
                  </a:lnTo>
                  <a:lnTo>
                    <a:pt x="110502" y="390994"/>
                  </a:lnTo>
                  <a:lnTo>
                    <a:pt x="111213" y="390956"/>
                  </a:lnTo>
                  <a:lnTo>
                    <a:pt x="112661" y="391033"/>
                  </a:lnTo>
                  <a:lnTo>
                    <a:pt x="112725" y="391274"/>
                  </a:lnTo>
                  <a:lnTo>
                    <a:pt x="112788" y="391401"/>
                  </a:lnTo>
                  <a:lnTo>
                    <a:pt x="113030" y="390918"/>
                  </a:lnTo>
                  <a:lnTo>
                    <a:pt x="113296" y="390474"/>
                  </a:lnTo>
                  <a:lnTo>
                    <a:pt x="113804" y="388950"/>
                  </a:lnTo>
                  <a:lnTo>
                    <a:pt x="114681" y="388632"/>
                  </a:lnTo>
                  <a:lnTo>
                    <a:pt x="115887" y="388150"/>
                  </a:lnTo>
                  <a:lnTo>
                    <a:pt x="116522" y="387794"/>
                  </a:lnTo>
                  <a:close/>
                </a:path>
                <a:path w="224154" h="400050">
                  <a:moveTo>
                    <a:pt x="116827" y="106476"/>
                  </a:moveTo>
                  <a:lnTo>
                    <a:pt x="115747" y="105206"/>
                  </a:lnTo>
                  <a:lnTo>
                    <a:pt x="115481" y="105206"/>
                  </a:lnTo>
                  <a:lnTo>
                    <a:pt x="116293" y="106476"/>
                  </a:lnTo>
                  <a:lnTo>
                    <a:pt x="116827" y="106476"/>
                  </a:lnTo>
                  <a:close/>
                </a:path>
                <a:path w="224154" h="400050">
                  <a:moveTo>
                    <a:pt x="124802" y="128270"/>
                  </a:moveTo>
                  <a:lnTo>
                    <a:pt x="122758" y="127266"/>
                  </a:lnTo>
                  <a:lnTo>
                    <a:pt x="121539" y="126555"/>
                  </a:lnTo>
                  <a:lnTo>
                    <a:pt x="120332" y="125907"/>
                  </a:lnTo>
                  <a:lnTo>
                    <a:pt x="120129" y="126072"/>
                  </a:lnTo>
                  <a:lnTo>
                    <a:pt x="120535" y="126390"/>
                  </a:lnTo>
                  <a:lnTo>
                    <a:pt x="121373" y="126987"/>
                  </a:lnTo>
                  <a:lnTo>
                    <a:pt x="120700" y="127711"/>
                  </a:lnTo>
                  <a:lnTo>
                    <a:pt x="120192" y="127990"/>
                  </a:lnTo>
                  <a:lnTo>
                    <a:pt x="119316" y="126949"/>
                  </a:lnTo>
                  <a:lnTo>
                    <a:pt x="118376" y="126784"/>
                  </a:lnTo>
                  <a:lnTo>
                    <a:pt x="117170" y="126466"/>
                  </a:lnTo>
                  <a:lnTo>
                    <a:pt x="116052" y="125831"/>
                  </a:lnTo>
                  <a:lnTo>
                    <a:pt x="114706" y="126428"/>
                  </a:lnTo>
                  <a:lnTo>
                    <a:pt x="114477" y="126504"/>
                  </a:lnTo>
                  <a:lnTo>
                    <a:pt x="113931" y="125945"/>
                  </a:lnTo>
                  <a:lnTo>
                    <a:pt x="113296" y="125628"/>
                  </a:lnTo>
                  <a:lnTo>
                    <a:pt x="112991" y="125514"/>
                  </a:lnTo>
                  <a:lnTo>
                    <a:pt x="111480" y="125514"/>
                  </a:lnTo>
                  <a:lnTo>
                    <a:pt x="110909" y="125704"/>
                  </a:lnTo>
                  <a:lnTo>
                    <a:pt x="110439" y="125907"/>
                  </a:lnTo>
                  <a:lnTo>
                    <a:pt x="109969" y="126314"/>
                  </a:lnTo>
                  <a:lnTo>
                    <a:pt x="109601" y="126911"/>
                  </a:lnTo>
                  <a:lnTo>
                    <a:pt x="110375" y="128028"/>
                  </a:lnTo>
                  <a:lnTo>
                    <a:pt x="111518" y="128752"/>
                  </a:lnTo>
                  <a:lnTo>
                    <a:pt x="111887" y="129235"/>
                  </a:lnTo>
                  <a:lnTo>
                    <a:pt x="110909" y="129946"/>
                  </a:lnTo>
                  <a:lnTo>
                    <a:pt x="112687" y="130797"/>
                  </a:lnTo>
                  <a:lnTo>
                    <a:pt x="112991" y="129590"/>
                  </a:lnTo>
                  <a:lnTo>
                    <a:pt x="113334" y="129705"/>
                  </a:lnTo>
                  <a:lnTo>
                    <a:pt x="113741" y="129755"/>
                  </a:lnTo>
                  <a:lnTo>
                    <a:pt x="114884" y="130594"/>
                  </a:lnTo>
                  <a:lnTo>
                    <a:pt x="115658" y="130429"/>
                  </a:lnTo>
                  <a:lnTo>
                    <a:pt x="116459" y="129946"/>
                  </a:lnTo>
                  <a:lnTo>
                    <a:pt x="117068" y="130467"/>
                  </a:lnTo>
                  <a:lnTo>
                    <a:pt x="117640" y="131152"/>
                  </a:lnTo>
                  <a:lnTo>
                    <a:pt x="118541" y="130429"/>
                  </a:lnTo>
                  <a:lnTo>
                    <a:pt x="118681" y="130352"/>
                  </a:lnTo>
                  <a:lnTo>
                    <a:pt x="119151" y="130594"/>
                  </a:lnTo>
                  <a:lnTo>
                    <a:pt x="119392" y="130797"/>
                  </a:lnTo>
                  <a:lnTo>
                    <a:pt x="119862" y="131114"/>
                  </a:lnTo>
                  <a:lnTo>
                    <a:pt x="120294" y="131546"/>
                  </a:lnTo>
                  <a:lnTo>
                    <a:pt x="120904" y="132067"/>
                  </a:lnTo>
                  <a:lnTo>
                    <a:pt x="121069" y="130429"/>
                  </a:lnTo>
                  <a:lnTo>
                    <a:pt x="122516" y="131508"/>
                  </a:lnTo>
                  <a:lnTo>
                    <a:pt x="122986" y="130187"/>
                  </a:lnTo>
                  <a:lnTo>
                    <a:pt x="121335" y="129667"/>
                  </a:lnTo>
                  <a:lnTo>
                    <a:pt x="120535" y="129387"/>
                  </a:lnTo>
                  <a:lnTo>
                    <a:pt x="120535" y="128993"/>
                  </a:lnTo>
                  <a:lnTo>
                    <a:pt x="120662" y="128308"/>
                  </a:lnTo>
                  <a:lnTo>
                    <a:pt x="121107" y="128435"/>
                  </a:lnTo>
                  <a:lnTo>
                    <a:pt x="121513" y="128587"/>
                  </a:lnTo>
                  <a:lnTo>
                    <a:pt x="121983" y="128714"/>
                  </a:lnTo>
                  <a:lnTo>
                    <a:pt x="122008" y="128384"/>
                  </a:lnTo>
                  <a:lnTo>
                    <a:pt x="122085" y="128104"/>
                  </a:lnTo>
                  <a:lnTo>
                    <a:pt x="122148" y="127469"/>
                  </a:lnTo>
                  <a:lnTo>
                    <a:pt x="124167" y="128905"/>
                  </a:lnTo>
                  <a:lnTo>
                    <a:pt x="124434" y="128549"/>
                  </a:lnTo>
                  <a:lnTo>
                    <a:pt x="124802" y="128270"/>
                  </a:lnTo>
                  <a:close/>
                </a:path>
                <a:path w="224154" h="400050">
                  <a:moveTo>
                    <a:pt x="125717" y="252526"/>
                  </a:moveTo>
                  <a:lnTo>
                    <a:pt x="125514" y="252526"/>
                  </a:lnTo>
                  <a:lnTo>
                    <a:pt x="124371" y="251256"/>
                  </a:lnTo>
                  <a:lnTo>
                    <a:pt x="122313" y="251256"/>
                  </a:lnTo>
                  <a:lnTo>
                    <a:pt x="121742" y="252526"/>
                  </a:lnTo>
                  <a:lnTo>
                    <a:pt x="120942" y="252526"/>
                  </a:lnTo>
                  <a:lnTo>
                    <a:pt x="120865" y="251256"/>
                  </a:lnTo>
                  <a:lnTo>
                    <a:pt x="121577" y="248716"/>
                  </a:lnTo>
                  <a:lnTo>
                    <a:pt x="122313" y="247446"/>
                  </a:lnTo>
                  <a:lnTo>
                    <a:pt x="122923" y="244906"/>
                  </a:lnTo>
                  <a:lnTo>
                    <a:pt x="122758" y="243636"/>
                  </a:lnTo>
                  <a:lnTo>
                    <a:pt x="121742" y="243636"/>
                  </a:lnTo>
                  <a:lnTo>
                    <a:pt x="121335" y="246176"/>
                  </a:lnTo>
                  <a:lnTo>
                    <a:pt x="120192" y="246176"/>
                  </a:lnTo>
                  <a:lnTo>
                    <a:pt x="120357" y="248716"/>
                  </a:lnTo>
                  <a:lnTo>
                    <a:pt x="119557" y="248716"/>
                  </a:lnTo>
                  <a:lnTo>
                    <a:pt x="119862" y="249986"/>
                  </a:lnTo>
                  <a:lnTo>
                    <a:pt x="119786" y="251256"/>
                  </a:lnTo>
                  <a:lnTo>
                    <a:pt x="119659" y="251256"/>
                  </a:lnTo>
                  <a:lnTo>
                    <a:pt x="119456" y="252526"/>
                  </a:lnTo>
                  <a:lnTo>
                    <a:pt x="119303" y="253593"/>
                  </a:lnTo>
                  <a:lnTo>
                    <a:pt x="119189" y="257606"/>
                  </a:lnTo>
                  <a:lnTo>
                    <a:pt x="119862" y="257606"/>
                  </a:lnTo>
                  <a:lnTo>
                    <a:pt x="120129" y="256336"/>
                  </a:lnTo>
                  <a:lnTo>
                    <a:pt x="120459" y="255066"/>
                  </a:lnTo>
                  <a:lnTo>
                    <a:pt x="120662" y="253796"/>
                  </a:lnTo>
                  <a:lnTo>
                    <a:pt x="121881" y="253796"/>
                  </a:lnTo>
                  <a:lnTo>
                    <a:pt x="122720" y="252526"/>
                  </a:lnTo>
                  <a:lnTo>
                    <a:pt x="122986" y="253796"/>
                  </a:lnTo>
                  <a:lnTo>
                    <a:pt x="122580" y="255066"/>
                  </a:lnTo>
                  <a:lnTo>
                    <a:pt x="122288" y="256336"/>
                  </a:lnTo>
                  <a:lnTo>
                    <a:pt x="122110" y="257606"/>
                  </a:lnTo>
                  <a:lnTo>
                    <a:pt x="122351" y="258876"/>
                  </a:lnTo>
                  <a:lnTo>
                    <a:pt x="124968" y="258876"/>
                  </a:lnTo>
                  <a:lnTo>
                    <a:pt x="125615" y="253796"/>
                  </a:lnTo>
                  <a:lnTo>
                    <a:pt x="125717" y="252526"/>
                  </a:lnTo>
                  <a:close/>
                </a:path>
                <a:path w="224154" h="400050">
                  <a:moveTo>
                    <a:pt x="126352" y="116065"/>
                  </a:moveTo>
                  <a:lnTo>
                    <a:pt x="126225" y="115747"/>
                  </a:lnTo>
                  <a:lnTo>
                    <a:pt x="126225" y="115341"/>
                  </a:lnTo>
                  <a:lnTo>
                    <a:pt x="126022" y="115100"/>
                  </a:lnTo>
                  <a:lnTo>
                    <a:pt x="125171" y="114300"/>
                  </a:lnTo>
                  <a:lnTo>
                    <a:pt x="124942" y="113347"/>
                  </a:lnTo>
                  <a:lnTo>
                    <a:pt x="125374" y="112026"/>
                  </a:lnTo>
                  <a:lnTo>
                    <a:pt x="125374" y="111861"/>
                  </a:lnTo>
                  <a:lnTo>
                    <a:pt x="125310" y="111696"/>
                  </a:lnTo>
                  <a:lnTo>
                    <a:pt x="125107" y="111696"/>
                  </a:lnTo>
                  <a:lnTo>
                    <a:pt x="124968" y="111747"/>
                  </a:lnTo>
                  <a:lnTo>
                    <a:pt x="123024" y="112979"/>
                  </a:lnTo>
                  <a:lnTo>
                    <a:pt x="121742" y="110896"/>
                  </a:lnTo>
                  <a:lnTo>
                    <a:pt x="119786" y="111023"/>
                  </a:lnTo>
                  <a:lnTo>
                    <a:pt x="117640" y="111823"/>
                  </a:lnTo>
                  <a:lnTo>
                    <a:pt x="117970" y="113182"/>
                  </a:lnTo>
                  <a:lnTo>
                    <a:pt x="119684" y="113626"/>
                  </a:lnTo>
                  <a:lnTo>
                    <a:pt x="119494" y="115265"/>
                  </a:lnTo>
                  <a:lnTo>
                    <a:pt x="118046" y="114465"/>
                  </a:lnTo>
                  <a:lnTo>
                    <a:pt x="117944" y="114630"/>
                  </a:lnTo>
                  <a:lnTo>
                    <a:pt x="118249" y="114909"/>
                  </a:lnTo>
                  <a:lnTo>
                    <a:pt x="118516" y="115189"/>
                  </a:lnTo>
                  <a:lnTo>
                    <a:pt x="118745" y="115506"/>
                  </a:lnTo>
                  <a:lnTo>
                    <a:pt x="118948" y="115747"/>
                  </a:lnTo>
                  <a:lnTo>
                    <a:pt x="119087" y="116027"/>
                  </a:lnTo>
                  <a:lnTo>
                    <a:pt x="119253" y="116268"/>
                  </a:lnTo>
                  <a:lnTo>
                    <a:pt x="118516" y="116344"/>
                  </a:lnTo>
                  <a:lnTo>
                    <a:pt x="118148" y="116420"/>
                  </a:lnTo>
                  <a:lnTo>
                    <a:pt x="117944" y="116471"/>
                  </a:lnTo>
                  <a:lnTo>
                    <a:pt x="118173" y="117030"/>
                  </a:lnTo>
                  <a:lnTo>
                    <a:pt x="118516" y="117513"/>
                  </a:lnTo>
                  <a:lnTo>
                    <a:pt x="118846" y="118021"/>
                  </a:lnTo>
                  <a:lnTo>
                    <a:pt x="118719" y="118148"/>
                  </a:lnTo>
                  <a:lnTo>
                    <a:pt x="118541" y="118262"/>
                  </a:lnTo>
                  <a:lnTo>
                    <a:pt x="118440" y="118427"/>
                  </a:lnTo>
                  <a:lnTo>
                    <a:pt x="117132" y="117665"/>
                  </a:lnTo>
                  <a:lnTo>
                    <a:pt x="116560" y="117309"/>
                  </a:lnTo>
                  <a:lnTo>
                    <a:pt x="116865" y="118186"/>
                  </a:lnTo>
                  <a:lnTo>
                    <a:pt x="117132" y="119113"/>
                  </a:lnTo>
                  <a:lnTo>
                    <a:pt x="117640" y="120192"/>
                  </a:lnTo>
                  <a:lnTo>
                    <a:pt x="118440" y="120307"/>
                  </a:lnTo>
                  <a:lnTo>
                    <a:pt x="118579" y="120307"/>
                  </a:lnTo>
                  <a:lnTo>
                    <a:pt x="118745" y="120027"/>
                  </a:lnTo>
                  <a:lnTo>
                    <a:pt x="119087" y="119621"/>
                  </a:lnTo>
                  <a:lnTo>
                    <a:pt x="119316" y="119113"/>
                  </a:lnTo>
                  <a:lnTo>
                    <a:pt x="119888" y="119227"/>
                  </a:lnTo>
                  <a:lnTo>
                    <a:pt x="120294" y="119507"/>
                  </a:lnTo>
                  <a:lnTo>
                    <a:pt x="120662" y="119710"/>
                  </a:lnTo>
                  <a:lnTo>
                    <a:pt x="120904" y="119862"/>
                  </a:lnTo>
                  <a:lnTo>
                    <a:pt x="121132" y="120103"/>
                  </a:lnTo>
                  <a:lnTo>
                    <a:pt x="121373" y="120307"/>
                  </a:lnTo>
                  <a:lnTo>
                    <a:pt x="121513" y="120065"/>
                  </a:lnTo>
                  <a:lnTo>
                    <a:pt x="121678" y="119862"/>
                  </a:lnTo>
                  <a:lnTo>
                    <a:pt x="121907" y="119430"/>
                  </a:lnTo>
                  <a:lnTo>
                    <a:pt x="122288" y="119151"/>
                  </a:lnTo>
                  <a:lnTo>
                    <a:pt x="123088" y="120472"/>
                  </a:lnTo>
                  <a:lnTo>
                    <a:pt x="123431" y="119468"/>
                  </a:lnTo>
                  <a:lnTo>
                    <a:pt x="124104" y="119468"/>
                  </a:lnTo>
                  <a:lnTo>
                    <a:pt x="124777" y="119672"/>
                  </a:lnTo>
                  <a:lnTo>
                    <a:pt x="126022" y="118986"/>
                  </a:lnTo>
                  <a:lnTo>
                    <a:pt x="125374" y="118313"/>
                  </a:lnTo>
                  <a:lnTo>
                    <a:pt x="125145" y="117792"/>
                  </a:lnTo>
                  <a:lnTo>
                    <a:pt x="124942" y="117424"/>
                  </a:lnTo>
                  <a:lnTo>
                    <a:pt x="124434" y="117144"/>
                  </a:lnTo>
                  <a:lnTo>
                    <a:pt x="124333" y="116751"/>
                  </a:lnTo>
                  <a:lnTo>
                    <a:pt x="124206" y="116382"/>
                  </a:lnTo>
                  <a:lnTo>
                    <a:pt x="124294" y="115785"/>
                  </a:lnTo>
                  <a:lnTo>
                    <a:pt x="124968" y="115062"/>
                  </a:lnTo>
                  <a:lnTo>
                    <a:pt x="125006" y="115747"/>
                  </a:lnTo>
                  <a:lnTo>
                    <a:pt x="125514" y="116103"/>
                  </a:lnTo>
                  <a:lnTo>
                    <a:pt x="125984" y="116027"/>
                  </a:lnTo>
                  <a:lnTo>
                    <a:pt x="126352" y="116065"/>
                  </a:lnTo>
                  <a:close/>
                </a:path>
                <a:path w="224154" h="400050">
                  <a:moveTo>
                    <a:pt x="127025" y="387959"/>
                  </a:moveTo>
                  <a:lnTo>
                    <a:pt x="126987" y="387350"/>
                  </a:lnTo>
                  <a:lnTo>
                    <a:pt x="125577" y="386880"/>
                  </a:lnTo>
                  <a:lnTo>
                    <a:pt x="125641" y="386638"/>
                  </a:lnTo>
                  <a:lnTo>
                    <a:pt x="125984" y="383870"/>
                  </a:lnTo>
                  <a:lnTo>
                    <a:pt x="125742" y="382435"/>
                  </a:lnTo>
                  <a:lnTo>
                    <a:pt x="125552" y="380593"/>
                  </a:lnTo>
                  <a:lnTo>
                    <a:pt x="125209" y="380238"/>
                  </a:lnTo>
                  <a:lnTo>
                    <a:pt x="125171" y="379869"/>
                  </a:lnTo>
                  <a:lnTo>
                    <a:pt x="124968" y="378637"/>
                  </a:lnTo>
                  <a:lnTo>
                    <a:pt x="124129" y="378472"/>
                  </a:lnTo>
                  <a:lnTo>
                    <a:pt x="122313" y="378396"/>
                  </a:lnTo>
                  <a:lnTo>
                    <a:pt x="120561" y="378155"/>
                  </a:lnTo>
                  <a:lnTo>
                    <a:pt x="120561" y="383476"/>
                  </a:lnTo>
                  <a:lnTo>
                    <a:pt x="120738" y="383514"/>
                  </a:lnTo>
                  <a:lnTo>
                    <a:pt x="121107" y="383552"/>
                  </a:lnTo>
                  <a:lnTo>
                    <a:pt x="121475" y="383628"/>
                  </a:lnTo>
                  <a:lnTo>
                    <a:pt x="121412" y="383997"/>
                  </a:lnTo>
                  <a:lnTo>
                    <a:pt x="121373" y="384721"/>
                  </a:lnTo>
                  <a:lnTo>
                    <a:pt x="122351" y="384390"/>
                  </a:lnTo>
                  <a:lnTo>
                    <a:pt x="122351" y="385076"/>
                  </a:lnTo>
                  <a:lnTo>
                    <a:pt x="121907" y="386435"/>
                  </a:lnTo>
                  <a:lnTo>
                    <a:pt x="121577" y="387235"/>
                  </a:lnTo>
                  <a:lnTo>
                    <a:pt x="122351" y="388442"/>
                  </a:lnTo>
                  <a:lnTo>
                    <a:pt x="122212" y="389001"/>
                  </a:lnTo>
                  <a:lnTo>
                    <a:pt x="122085" y="389318"/>
                  </a:lnTo>
                  <a:lnTo>
                    <a:pt x="121704" y="389991"/>
                  </a:lnTo>
                  <a:lnTo>
                    <a:pt x="121881" y="390474"/>
                  </a:lnTo>
                  <a:lnTo>
                    <a:pt x="122682" y="391274"/>
                  </a:lnTo>
                  <a:lnTo>
                    <a:pt x="122288" y="391960"/>
                  </a:lnTo>
                  <a:lnTo>
                    <a:pt x="122478" y="392442"/>
                  </a:lnTo>
                  <a:lnTo>
                    <a:pt x="123024" y="392557"/>
                  </a:lnTo>
                  <a:lnTo>
                    <a:pt x="123698" y="392633"/>
                  </a:lnTo>
                  <a:lnTo>
                    <a:pt x="124434" y="392760"/>
                  </a:lnTo>
                  <a:lnTo>
                    <a:pt x="124968" y="391515"/>
                  </a:lnTo>
                  <a:lnTo>
                    <a:pt x="125374" y="392074"/>
                  </a:lnTo>
                  <a:lnTo>
                    <a:pt x="125552" y="392442"/>
                  </a:lnTo>
                  <a:lnTo>
                    <a:pt x="125984" y="392836"/>
                  </a:lnTo>
                  <a:lnTo>
                    <a:pt x="126415" y="392963"/>
                  </a:lnTo>
                  <a:lnTo>
                    <a:pt x="126657" y="392684"/>
                  </a:lnTo>
                  <a:lnTo>
                    <a:pt x="126822" y="392315"/>
                  </a:lnTo>
                  <a:lnTo>
                    <a:pt x="126314" y="390753"/>
                  </a:lnTo>
                  <a:lnTo>
                    <a:pt x="126187" y="389470"/>
                  </a:lnTo>
                  <a:lnTo>
                    <a:pt x="126923" y="388200"/>
                  </a:lnTo>
                  <a:lnTo>
                    <a:pt x="127025" y="387959"/>
                  </a:lnTo>
                  <a:close/>
                </a:path>
                <a:path w="224154" h="400050">
                  <a:moveTo>
                    <a:pt x="129857" y="399161"/>
                  </a:moveTo>
                  <a:lnTo>
                    <a:pt x="128371" y="398513"/>
                  </a:lnTo>
                  <a:lnTo>
                    <a:pt x="127838" y="399757"/>
                  </a:lnTo>
                  <a:lnTo>
                    <a:pt x="129489" y="399757"/>
                  </a:lnTo>
                  <a:lnTo>
                    <a:pt x="129857" y="399161"/>
                  </a:lnTo>
                  <a:close/>
                </a:path>
                <a:path w="224154" h="400050">
                  <a:moveTo>
                    <a:pt x="131838" y="222453"/>
                  </a:moveTo>
                  <a:lnTo>
                    <a:pt x="131508" y="222262"/>
                  </a:lnTo>
                  <a:lnTo>
                    <a:pt x="130860" y="223062"/>
                  </a:lnTo>
                  <a:lnTo>
                    <a:pt x="130492" y="223456"/>
                  </a:lnTo>
                  <a:lnTo>
                    <a:pt x="127635" y="226339"/>
                  </a:lnTo>
                  <a:lnTo>
                    <a:pt x="125780" y="227304"/>
                  </a:lnTo>
                  <a:lnTo>
                    <a:pt x="125349" y="227584"/>
                  </a:lnTo>
                  <a:lnTo>
                    <a:pt x="125209" y="228384"/>
                  </a:lnTo>
                  <a:lnTo>
                    <a:pt x="123825" y="230022"/>
                  </a:lnTo>
                  <a:lnTo>
                    <a:pt x="122885" y="231101"/>
                  </a:lnTo>
                  <a:lnTo>
                    <a:pt x="121805" y="232181"/>
                  </a:lnTo>
                  <a:lnTo>
                    <a:pt x="121069" y="232981"/>
                  </a:lnTo>
                  <a:lnTo>
                    <a:pt x="120764" y="233946"/>
                  </a:lnTo>
                  <a:lnTo>
                    <a:pt x="120738" y="235343"/>
                  </a:lnTo>
                  <a:lnTo>
                    <a:pt x="121208" y="234861"/>
                  </a:lnTo>
                  <a:lnTo>
                    <a:pt x="121539" y="234619"/>
                  </a:lnTo>
                  <a:lnTo>
                    <a:pt x="127571" y="230695"/>
                  </a:lnTo>
                  <a:lnTo>
                    <a:pt x="127596" y="231787"/>
                  </a:lnTo>
                  <a:lnTo>
                    <a:pt x="127025" y="232537"/>
                  </a:lnTo>
                  <a:lnTo>
                    <a:pt x="126225" y="233184"/>
                  </a:lnTo>
                  <a:lnTo>
                    <a:pt x="125717" y="233616"/>
                  </a:lnTo>
                  <a:lnTo>
                    <a:pt x="125209" y="234099"/>
                  </a:lnTo>
                  <a:lnTo>
                    <a:pt x="124841" y="234619"/>
                  </a:lnTo>
                  <a:lnTo>
                    <a:pt x="124701" y="234861"/>
                  </a:lnTo>
                  <a:lnTo>
                    <a:pt x="124802" y="235343"/>
                  </a:lnTo>
                  <a:lnTo>
                    <a:pt x="124942" y="235737"/>
                  </a:lnTo>
                  <a:lnTo>
                    <a:pt x="125412" y="235661"/>
                  </a:lnTo>
                  <a:lnTo>
                    <a:pt x="125717" y="235699"/>
                  </a:lnTo>
                  <a:lnTo>
                    <a:pt x="126149" y="235699"/>
                  </a:lnTo>
                  <a:lnTo>
                    <a:pt x="126593" y="235661"/>
                  </a:lnTo>
                  <a:lnTo>
                    <a:pt x="127025" y="235788"/>
                  </a:lnTo>
                  <a:lnTo>
                    <a:pt x="128270" y="236067"/>
                  </a:lnTo>
                  <a:lnTo>
                    <a:pt x="128409" y="235902"/>
                  </a:lnTo>
                  <a:lnTo>
                    <a:pt x="129552" y="233540"/>
                  </a:lnTo>
                  <a:lnTo>
                    <a:pt x="130390" y="232460"/>
                  </a:lnTo>
                  <a:lnTo>
                    <a:pt x="131064" y="231343"/>
                  </a:lnTo>
                  <a:lnTo>
                    <a:pt x="131229" y="231025"/>
                  </a:lnTo>
                  <a:lnTo>
                    <a:pt x="131305" y="230619"/>
                  </a:lnTo>
                  <a:lnTo>
                    <a:pt x="131432" y="230263"/>
                  </a:lnTo>
                  <a:lnTo>
                    <a:pt x="130860" y="230136"/>
                  </a:lnTo>
                  <a:lnTo>
                    <a:pt x="130390" y="230225"/>
                  </a:lnTo>
                  <a:lnTo>
                    <a:pt x="129451" y="229501"/>
                  </a:lnTo>
                  <a:lnTo>
                    <a:pt x="128943" y="229260"/>
                  </a:lnTo>
                  <a:lnTo>
                    <a:pt x="127939" y="229819"/>
                  </a:lnTo>
                  <a:lnTo>
                    <a:pt x="127469" y="229577"/>
                  </a:lnTo>
                  <a:lnTo>
                    <a:pt x="127127" y="229501"/>
                  </a:lnTo>
                  <a:lnTo>
                    <a:pt x="127190" y="229184"/>
                  </a:lnTo>
                  <a:lnTo>
                    <a:pt x="127165" y="228739"/>
                  </a:lnTo>
                  <a:lnTo>
                    <a:pt x="128536" y="227063"/>
                  </a:lnTo>
                  <a:lnTo>
                    <a:pt x="129755" y="225742"/>
                  </a:lnTo>
                  <a:lnTo>
                    <a:pt x="130860" y="224294"/>
                  </a:lnTo>
                  <a:lnTo>
                    <a:pt x="131305" y="223774"/>
                  </a:lnTo>
                  <a:lnTo>
                    <a:pt x="131508" y="223062"/>
                  </a:lnTo>
                  <a:lnTo>
                    <a:pt x="131838" y="222453"/>
                  </a:lnTo>
                  <a:close/>
                </a:path>
                <a:path w="224154" h="400050">
                  <a:moveTo>
                    <a:pt x="136410" y="368388"/>
                  </a:moveTo>
                  <a:lnTo>
                    <a:pt x="134531" y="368388"/>
                  </a:lnTo>
                  <a:lnTo>
                    <a:pt x="135001" y="367118"/>
                  </a:lnTo>
                  <a:lnTo>
                    <a:pt x="135242" y="365848"/>
                  </a:lnTo>
                  <a:lnTo>
                    <a:pt x="134835" y="365848"/>
                  </a:lnTo>
                  <a:lnTo>
                    <a:pt x="134594" y="364578"/>
                  </a:lnTo>
                  <a:lnTo>
                    <a:pt x="134899" y="362038"/>
                  </a:lnTo>
                  <a:lnTo>
                    <a:pt x="134391" y="360768"/>
                  </a:lnTo>
                  <a:lnTo>
                    <a:pt x="134099" y="359498"/>
                  </a:lnTo>
                  <a:lnTo>
                    <a:pt x="130695" y="359498"/>
                  </a:lnTo>
                  <a:lnTo>
                    <a:pt x="130797" y="358228"/>
                  </a:lnTo>
                  <a:lnTo>
                    <a:pt x="130251" y="358228"/>
                  </a:lnTo>
                  <a:lnTo>
                    <a:pt x="129552" y="359498"/>
                  </a:lnTo>
                  <a:lnTo>
                    <a:pt x="130187" y="362038"/>
                  </a:lnTo>
                  <a:lnTo>
                    <a:pt x="130352" y="363308"/>
                  </a:lnTo>
                  <a:lnTo>
                    <a:pt x="129679" y="364578"/>
                  </a:lnTo>
                  <a:lnTo>
                    <a:pt x="129349" y="364578"/>
                  </a:lnTo>
                  <a:lnTo>
                    <a:pt x="129209" y="365848"/>
                  </a:lnTo>
                  <a:lnTo>
                    <a:pt x="130657" y="365848"/>
                  </a:lnTo>
                  <a:lnTo>
                    <a:pt x="130632" y="369658"/>
                  </a:lnTo>
                  <a:lnTo>
                    <a:pt x="130759" y="369658"/>
                  </a:lnTo>
                  <a:lnTo>
                    <a:pt x="130251" y="372198"/>
                  </a:lnTo>
                  <a:lnTo>
                    <a:pt x="130429" y="373468"/>
                  </a:lnTo>
                  <a:lnTo>
                    <a:pt x="131902" y="374738"/>
                  </a:lnTo>
                  <a:lnTo>
                    <a:pt x="133083" y="374738"/>
                  </a:lnTo>
                  <a:lnTo>
                    <a:pt x="134289" y="373468"/>
                  </a:lnTo>
                  <a:lnTo>
                    <a:pt x="135674" y="374738"/>
                  </a:lnTo>
                  <a:lnTo>
                    <a:pt x="135534" y="373468"/>
                  </a:lnTo>
                  <a:lnTo>
                    <a:pt x="135242" y="370928"/>
                  </a:lnTo>
                  <a:lnTo>
                    <a:pt x="136410" y="368388"/>
                  </a:lnTo>
                  <a:close/>
                </a:path>
                <a:path w="224154" h="400050">
                  <a:moveTo>
                    <a:pt x="137756" y="327748"/>
                  </a:moveTo>
                  <a:lnTo>
                    <a:pt x="136918" y="326478"/>
                  </a:lnTo>
                  <a:lnTo>
                    <a:pt x="136245" y="325208"/>
                  </a:lnTo>
                  <a:lnTo>
                    <a:pt x="135445" y="326478"/>
                  </a:lnTo>
                  <a:lnTo>
                    <a:pt x="135305" y="326478"/>
                  </a:lnTo>
                  <a:lnTo>
                    <a:pt x="135813" y="327748"/>
                  </a:lnTo>
                  <a:lnTo>
                    <a:pt x="136245" y="327748"/>
                  </a:lnTo>
                  <a:lnTo>
                    <a:pt x="136309" y="328993"/>
                  </a:lnTo>
                  <a:lnTo>
                    <a:pt x="137756" y="327748"/>
                  </a:lnTo>
                  <a:close/>
                </a:path>
                <a:path w="224154" h="400050">
                  <a:moveTo>
                    <a:pt x="138061" y="140716"/>
                  </a:moveTo>
                  <a:lnTo>
                    <a:pt x="137896" y="140639"/>
                  </a:lnTo>
                  <a:lnTo>
                    <a:pt x="136588" y="139992"/>
                  </a:lnTo>
                  <a:lnTo>
                    <a:pt x="135394" y="139433"/>
                  </a:lnTo>
                  <a:lnTo>
                    <a:pt x="134429" y="138950"/>
                  </a:lnTo>
                  <a:lnTo>
                    <a:pt x="134188" y="138836"/>
                  </a:lnTo>
                  <a:lnTo>
                    <a:pt x="133350" y="138036"/>
                  </a:lnTo>
                  <a:lnTo>
                    <a:pt x="133184" y="137833"/>
                  </a:lnTo>
                  <a:lnTo>
                    <a:pt x="132638" y="138353"/>
                  </a:lnTo>
                  <a:lnTo>
                    <a:pt x="132105" y="138950"/>
                  </a:lnTo>
                  <a:lnTo>
                    <a:pt x="131267" y="138353"/>
                  </a:lnTo>
                  <a:lnTo>
                    <a:pt x="130810" y="138036"/>
                  </a:lnTo>
                  <a:lnTo>
                    <a:pt x="130581" y="137871"/>
                  </a:lnTo>
                  <a:lnTo>
                    <a:pt x="130352" y="137718"/>
                  </a:lnTo>
                  <a:lnTo>
                    <a:pt x="129819" y="137477"/>
                  </a:lnTo>
                  <a:lnTo>
                    <a:pt x="128574" y="137871"/>
                  </a:lnTo>
                  <a:lnTo>
                    <a:pt x="127965" y="137680"/>
                  </a:lnTo>
                  <a:lnTo>
                    <a:pt x="127965" y="139433"/>
                  </a:lnTo>
                  <a:lnTo>
                    <a:pt x="127469" y="139992"/>
                  </a:lnTo>
                  <a:lnTo>
                    <a:pt x="126453" y="139230"/>
                  </a:lnTo>
                  <a:lnTo>
                    <a:pt x="126276" y="138912"/>
                  </a:lnTo>
                  <a:lnTo>
                    <a:pt x="126187" y="138671"/>
                  </a:lnTo>
                  <a:lnTo>
                    <a:pt x="126453" y="138595"/>
                  </a:lnTo>
                  <a:lnTo>
                    <a:pt x="126822" y="138353"/>
                  </a:lnTo>
                  <a:lnTo>
                    <a:pt x="127431" y="138595"/>
                  </a:lnTo>
                  <a:lnTo>
                    <a:pt x="127749" y="138874"/>
                  </a:lnTo>
                  <a:lnTo>
                    <a:pt x="127965" y="139433"/>
                  </a:lnTo>
                  <a:lnTo>
                    <a:pt x="127965" y="137680"/>
                  </a:lnTo>
                  <a:lnTo>
                    <a:pt x="127431" y="137477"/>
                  </a:lnTo>
                  <a:lnTo>
                    <a:pt x="126796" y="137147"/>
                  </a:lnTo>
                  <a:lnTo>
                    <a:pt x="126187" y="137274"/>
                  </a:lnTo>
                  <a:lnTo>
                    <a:pt x="124968" y="137756"/>
                  </a:lnTo>
                  <a:lnTo>
                    <a:pt x="124371" y="137756"/>
                  </a:lnTo>
                  <a:lnTo>
                    <a:pt x="123634" y="137871"/>
                  </a:lnTo>
                  <a:lnTo>
                    <a:pt x="124104" y="138988"/>
                  </a:lnTo>
                  <a:lnTo>
                    <a:pt x="124777" y="138557"/>
                  </a:lnTo>
                  <a:lnTo>
                    <a:pt x="125310" y="138036"/>
                  </a:lnTo>
                  <a:lnTo>
                    <a:pt x="125780" y="139115"/>
                  </a:lnTo>
                  <a:lnTo>
                    <a:pt x="124434" y="139598"/>
                  </a:lnTo>
                  <a:lnTo>
                    <a:pt x="124104" y="141033"/>
                  </a:lnTo>
                  <a:lnTo>
                    <a:pt x="123494" y="141274"/>
                  </a:lnTo>
                  <a:lnTo>
                    <a:pt x="122186" y="140195"/>
                  </a:lnTo>
                  <a:lnTo>
                    <a:pt x="122085" y="140436"/>
                  </a:lnTo>
                  <a:lnTo>
                    <a:pt x="121907" y="140639"/>
                  </a:lnTo>
                  <a:lnTo>
                    <a:pt x="121945" y="141033"/>
                  </a:lnTo>
                  <a:lnTo>
                    <a:pt x="122085" y="141198"/>
                  </a:lnTo>
                  <a:lnTo>
                    <a:pt x="123151" y="141554"/>
                  </a:lnTo>
                  <a:lnTo>
                    <a:pt x="125107" y="142113"/>
                  </a:lnTo>
                  <a:lnTo>
                    <a:pt x="125349" y="142074"/>
                  </a:lnTo>
                  <a:lnTo>
                    <a:pt x="125222" y="141554"/>
                  </a:lnTo>
                  <a:lnTo>
                    <a:pt x="125183" y="141274"/>
                  </a:lnTo>
                  <a:lnTo>
                    <a:pt x="125107" y="140639"/>
                  </a:lnTo>
                  <a:lnTo>
                    <a:pt x="125844" y="141033"/>
                  </a:lnTo>
                  <a:lnTo>
                    <a:pt x="126593" y="141274"/>
                  </a:lnTo>
                  <a:lnTo>
                    <a:pt x="127635" y="142278"/>
                  </a:lnTo>
                  <a:lnTo>
                    <a:pt x="128041" y="142278"/>
                  </a:lnTo>
                  <a:lnTo>
                    <a:pt x="128816" y="141160"/>
                  </a:lnTo>
                  <a:lnTo>
                    <a:pt x="129146" y="141160"/>
                  </a:lnTo>
                  <a:lnTo>
                    <a:pt x="129489" y="141592"/>
                  </a:lnTo>
                  <a:lnTo>
                    <a:pt x="129984" y="142113"/>
                  </a:lnTo>
                  <a:lnTo>
                    <a:pt x="130429" y="142316"/>
                  </a:lnTo>
                  <a:lnTo>
                    <a:pt x="131572" y="141198"/>
                  </a:lnTo>
                  <a:lnTo>
                    <a:pt x="132181" y="141351"/>
                  </a:lnTo>
                  <a:lnTo>
                    <a:pt x="133426" y="143268"/>
                  </a:lnTo>
                  <a:lnTo>
                    <a:pt x="134937" y="142709"/>
                  </a:lnTo>
                  <a:lnTo>
                    <a:pt x="136448" y="143116"/>
                  </a:lnTo>
                  <a:lnTo>
                    <a:pt x="136994" y="142709"/>
                  </a:lnTo>
                  <a:lnTo>
                    <a:pt x="137604" y="141909"/>
                  </a:lnTo>
                  <a:lnTo>
                    <a:pt x="137706" y="141719"/>
                  </a:lnTo>
                  <a:lnTo>
                    <a:pt x="137883" y="141198"/>
                  </a:lnTo>
                  <a:lnTo>
                    <a:pt x="138061" y="140716"/>
                  </a:lnTo>
                  <a:close/>
                </a:path>
                <a:path w="224154" h="400050">
                  <a:moveTo>
                    <a:pt x="138633" y="239623"/>
                  </a:moveTo>
                  <a:lnTo>
                    <a:pt x="138506" y="239471"/>
                  </a:lnTo>
                  <a:lnTo>
                    <a:pt x="138303" y="239191"/>
                  </a:lnTo>
                  <a:lnTo>
                    <a:pt x="137833" y="239153"/>
                  </a:lnTo>
                  <a:lnTo>
                    <a:pt x="137058" y="238823"/>
                  </a:lnTo>
                  <a:lnTo>
                    <a:pt x="136613" y="238633"/>
                  </a:lnTo>
                  <a:lnTo>
                    <a:pt x="136144" y="238544"/>
                  </a:lnTo>
                  <a:lnTo>
                    <a:pt x="134861" y="238391"/>
                  </a:lnTo>
                  <a:lnTo>
                    <a:pt x="134264" y="238467"/>
                  </a:lnTo>
                  <a:lnTo>
                    <a:pt x="134099" y="238506"/>
                  </a:lnTo>
                  <a:lnTo>
                    <a:pt x="133997" y="239102"/>
                  </a:lnTo>
                  <a:lnTo>
                    <a:pt x="133858" y="239471"/>
                  </a:lnTo>
                  <a:lnTo>
                    <a:pt x="133896" y="239788"/>
                  </a:lnTo>
                  <a:lnTo>
                    <a:pt x="131978" y="242430"/>
                  </a:lnTo>
                  <a:lnTo>
                    <a:pt x="131838" y="242633"/>
                  </a:lnTo>
                  <a:lnTo>
                    <a:pt x="131635" y="242785"/>
                  </a:lnTo>
                  <a:lnTo>
                    <a:pt x="131572" y="242989"/>
                  </a:lnTo>
                  <a:lnTo>
                    <a:pt x="131000" y="244348"/>
                  </a:lnTo>
                  <a:lnTo>
                    <a:pt x="130797" y="244868"/>
                  </a:lnTo>
                  <a:lnTo>
                    <a:pt x="132575" y="244792"/>
                  </a:lnTo>
                  <a:lnTo>
                    <a:pt x="133324" y="244665"/>
                  </a:lnTo>
                  <a:lnTo>
                    <a:pt x="134124" y="244830"/>
                  </a:lnTo>
                  <a:lnTo>
                    <a:pt x="135140" y="244944"/>
                  </a:lnTo>
                  <a:lnTo>
                    <a:pt x="135636" y="245033"/>
                  </a:lnTo>
                  <a:lnTo>
                    <a:pt x="135877" y="244754"/>
                  </a:lnTo>
                  <a:lnTo>
                    <a:pt x="136207" y="244030"/>
                  </a:lnTo>
                  <a:lnTo>
                    <a:pt x="136753" y="242747"/>
                  </a:lnTo>
                  <a:lnTo>
                    <a:pt x="137553" y="241630"/>
                  </a:lnTo>
                  <a:lnTo>
                    <a:pt x="138430" y="240144"/>
                  </a:lnTo>
                  <a:lnTo>
                    <a:pt x="138633" y="239623"/>
                  </a:lnTo>
                  <a:close/>
                </a:path>
                <a:path w="224154" h="400050">
                  <a:moveTo>
                    <a:pt x="143217" y="383679"/>
                  </a:moveTo>
                  <a:lnTo>
                    <a:pt x="142938" y="383273"/>
                  </a:lnTo>
                  <a:lnTo>
                    <a:pt x="142773" y="383070"/>
                  </a:lnTo>
                  <a:lnTo>
                    <a:pt x="142367" y="382676"/>
                  </a:lnTo>
                  <a:lnTo>
                    <a:pt x="141795" y="382397"/>
                  </a:lnTo>
                  <a:lnTo>
                    <a:pt x="141262" y="381152"/>
                  </a:lnTo>
                  <a:lnTo>
                    <a:pt x="141300" y="380199"/>
                  </a:lnTo>
                  <a:lnTo>
                    <a:pt x="140525" y="378955"/>
                  </a:lnTo>
                  <a:lnTo>
                    <a:pt x="139547" y="378231"/>
                  </a:lnTo>
                  <a:lnTo>
                    <a:pt x="137629" y="378955"/>
                  </a:lnTo>
                  <a:lnTo>
                    <a:pt x="135712" y="379107"/>
                  </a:lnTo>
                  <a:lnTo>
                    <a:pt x="135140" y="381152"/>
                  </a:lnTo>
                  <a:lnTo>
                    <a:pt x="135001" y="381711"/>
                  </a:lnTo>
                  <a:lnTo>
                    <a:pt x="133819" y="382549"/>
                  </a:lnTo>
                  <a:lnTo>
                    <a:pt x="133921" y="381914"/>
                  </a:lnTo>
                  <a:lnTo>
                    <a:pt x="134099" y="381279"/>
                  </a:lnTo>
                  <a:lnTo>
                    <a:pt x="134289" y="380352"/>
                  </a:lnTo>
                  <a:lnTo>
                    <a:pt x="133819" y="380631"/>
                  </a:lnTo>
                  <a:lnTo>
                    <a:pt x="133451" y="380758"/>
                  </a:lnTo>
                  <a:lnTo>
                    <a:pt x="133388" y="380949"/>
                  </a:lnTo>
                  <a:lnTo>
                    <a:pt x="132816" y="381990"/>
                  </a:lnTo>
                  <a:lnTo>
                    <a:pt x="131838" y="382308"/>
                  </a:lnTo>
                  <a:lnTo>
                    <a:pt x="130759" y="382473"/>
                  </a:lnTo>
                  <a:lnTo>
                    <a:pt x="130492" y="383108"/>
                  </a:lnTo>
                  <a:lnTo>
                    <a:pt x="131203" y="383476"/>
                  </a:lnTo>
                  <a:lnTo>
                    <a:pt x="132511" y="384111"/>
                  </a:lnTo>
                  <a:lnTo>
                    <a:pt x="132676" y="383870"/>
                  </a:lnTo>
                  <a:lnTo>
                    <a:pt x="132715" y="384035"/>
                  </a:lnTo>
                  <a:lnTo>
                    <a:pt x="132715" y="384352"/>
                  </a:lnTo>
                  <a:lnTo>
                    <a:pt x="132842" y="384390"/>
                  </a:lnTo>
                  <a:lnTo>
                    <a:pt x="134467" y="385152"/>
                  </a:lnTo>
                  <a:lnTo>
                    <a:pt x="133515" y="386232"/>
                  </a:lnTo>
                  <a:lnTo>
                    <a:pt x="133184" y="387197"/>
                  </a:lnTo>
                  <a:lnTo>
                    <a:pt x="132918" y="387870"/>
                  </a:lnTo>
                  <a:lnTo>
                    <a:pt x="133248" y="388277"/>
                  </a:lnTo>
                  <a:lnTo>
                    <a:pt x="134124" y="388759"/>
                  </a:lnTo>
                  <a:lnTo>
                    <a:pt x="134493" y="388594"/>
                  </a:lnTo>
                  <a:lnTo>
                    <a:pt x="134899" y="387235"/>
                  </a:lnTo>
                  <a:lnTo>
                    <a:pt x="135343" y="386791"/>
                  </a:lnTo>
                  <a:lnTo>
                    <a:pt x="136347" y="387921"/>
                  </a:lnTo>
                  <a:lnTo>
                    <a:pt x="136347" y="387197"/>
                  </a:lnTo>
                  <a:lnTo>
                    <a:pt x="136410" y="386829"/>
                  </a:lnTo>
                  <a:lnTo>
                    <a:pt x="136283" y="385953"/>
                  </a:lnTo>
                  <a:lnTo>
                    <a:pt x="136144" y="385470"/>
                  </a:lnTo>
                  <a:lnTo>
                    <a:pt x="136042" y="385000"/>
                  </a:lnTo>
                  <a:lnTo>
                    <a:pt x="136550" y="384949"/>
                  </a:lnTo>
                  <a:lnTo>
                    <a:pt x="137731" y="384797"/>
                  </a:lnTo>
                  <a:lnTo>
                    <a:pt x="138303" y="384149"/>
                  </a:lnTo>
                  <a:lnTo>
                    <a:pt x="138506" y="384200"/>
                  </a:lnTo>
                  <a:lnTo>
                    <a:pt x="138506" y="384911"/>
                  </a:lnTo>
                  <a:lnTo>
                    <a:pt x="138366" y="385229"/>
                  </a:lnTo>
                  <a:lnTo>
                    <a:pt x="138303" y="385559"/>
                  </a:lnTo>
                  <a:lnTo>
                    <a:pt x="138125" y="385876"/>
                  </a:lnTo>
                  <a:lnTo>
                    <a:pt x="138036" y="386194"/>
                  </a:lnTo>
                  <a:lnTo>
                    <a:pt x="138328" y="386232"/>
                  </a:lnTo>
                  <a:lnTo>
                    <a:pt x="138671" y="386321"/>
                  </a:lnTo>
                  <a:lnTo>
                    <a:pt x="139039" y="386359"/>
                  </a:lnTo>
                  <a:lnTo>
                    <a:pt x="139382" y="386473"/>
                  </a:lnTo>
                  <a:lnTo>
                    <a:pt x="140322" y="385356"/>
                  </a:lnTo>
                  <a:lnTo>
                    <a:pt x="140690" y="384276"/>
                  </a:lnTo>
                  <a:lnTo>
                    <a:pt x="139280" y="382676"/>
                  </a:lnTo>
                  <a:lnTo>
                    <a:pt x="139242" y="381914"/>
                  </a:lnTo>
                  <a:lnTo>
                    <a:pt x="140081" y="381838"/>
                  </a:lnTo>
                  <a:lnTo>
                    <a:pt x="140347" y="382549"/>
                  </a:lnTo>
                  <a:lnTo>
                    <a:pt x="140449" y="383476"/>
                  </a:lnTo>
                  <a:lnTo>
                    <a:pt x="141401" y="384238"/>
                  </a:lnTo>
                  <a:lnTo>
                    <a:pt x="142341" y="383959"/>
                  </a:lnTo>
                  <a:lnTo>
                    <a:pt x="143078" y="383959"/>
                  </a:lnTo>
                  <a:lnTo>
                    <a:pt x="143179" y="383794"/>
                  </a:lnTo>
                  <a:close/>
                </a:path>
                <a:path w="224154" h="400050">
                  <a:moveTo>
                    <a:pt x="143484" y="398399"/>
                  </a:moveTo>
                  <a:lnTo>
                    <a:pt x="143344" y="397154"/>
                  </a:lnTo>
                  <a:lnTo>
                    <a:pt x="142405" y="395922"/>
                  </a:lnTo>
                  <a:lnTo>
                    <a:pt x="142062" y="395439"/>
                  </a:lnTo>
                  <a:lnTo>
                    <a:pt x="141998" y="394716"/>
                  </a:lnTo>
                  <a:lnTo>
                    <a:pt x="141795" y="393915"/>
                  </a:lnTo>
                  <a:lnTo>
                    <a:pt x="140690" y="394474"/>
                  </a:lnTo>
                  <a:lnTo>
                    <a:pt x="140246" y="394677"/>
                  </a:lnTo>
                  <a:lnTo>
                    <a:pt x="139776" y="394233"/>
                  </a:lnTo>
                  <a:lnTo>
                    <a:pt x="139382" y="393839"/>
                  </a:lnTo>
                  <a:lnTo>
                    <a:pt x="138976" y="393395"/>
                  </a:lnTo>
                  <a:lnTo>
                    <a:pt x="138772" y="393522"/>
                  </a:lnTo>
                  <a:lnTo>
                    <a:pt x="138671" y="395795"/>
                  </a:lnTo>
                  <a:lnTo>
                    <a:pt x="138633" y="396633"/>
                  </a:lnTo>
                  <a:lnTo>
                    <a:pt x="138772" y="397243"/>
                  </a:lnTo>
                  <a:lnTo>
                    <a:pt x="139877" y="396798"/>
                  </a:lnTo>
                  <a:lnTo>
                    <a:pt x="139877" y="397116"/>
                  </a:lnTo>
                  <a:lnTo>
                    <a:pt x="139954" y="397395"/>
                  </a:lnTo>
                  <a:lnTo>
                    <a:pt x="139877" y="397675"/>
                  </a:lnTo>
                  <a:lnTo>
                    <a:pt x="139776" y="398233"/>
                  </a:lnTo>
                  <a:lnTo>
                    <a:pt x="139446" y="398805"/>
                  </a:lnTo>
                  <a:lnTo>
                    <a:pt x="140385" y="398957"/>
                  </a:lnTo>
                  <a:lnTo>
                    <a:pt x="140487" y="399440"/>
                  </a:lnTo>
                  <a:lnTo>
                    <a:pt x="140525" y="399719"/>
                  </a:lnTo>
                  <a:lnTo>
                    <a:pt x="142773" y="399719"/>
                  </a:lnTo>
                  <a:lnTo>
                    <a:pt x="143484" y="398399"/>
                  </a:lnTo>
                  <a:close/>
                </a:path>
                <a:path w="224154" h="400050">
                  <a:moveTo>
                    <a:pt x="152501" y="364705"/>
                  </a:moveTo>
                  <a:lnTo>
                    <a:pt x="150850" y="363715"/>
                  </a:lnTo>
                  <a:lnTo>
                    <a:pt x="150685" y="363347"/>
                  </a:lnTo>
                  <a:lnTo>
                    <a:pt x="150279" y="362508"/>
                  </a:lnTo>
                  <a:lnTo>
                    <a:pt x="150850" y="360591"/>
                  </a:lnTo>
                  <a:lnTo>
                    <a:pt x="150075" y="359829"/>
                  </a:lnTo>
                  <a:lnTo>
                    <a:pt x="148831" y="359498"/>
                  </a:lnTo>
                  <a:lnTo>
                    <a:pt x="147955" y="359498"/>
                  </a:lnTo>
                  <a:lnTo>
                    <a:pt x="147218" y="360222"/>
                  </a:lnTo>
                  <a:lnTo>
                    <a:pt x="146710" y="360743"/>
                  </a:lnTo>
                  <a:lnTo>
                    <a:pt x="145999" y="361149"/>
                  </a:lnTo>
                  <a:lnTo>
                    <a:pt x="145300" y="361670"/>
                  </a:lnTo>
                  <a:lnTo>
                    <a:pt x="145364" y="362394"/>
                  </a:lnTo>
                  <a:lnTo>
                    <a:pt x="144589" y="362064"/>
                  </a:lnTo>
                  <a:lnTo>
                    <a:pt x="143954" y="361746"/>
                  </a:lnTo>
                  <a:lnTo>
                    <a:pt x="143078" y="361505"/>
                  </a:lnTo>
                  <a:lnTo>
                    <a:pt x="142671" y="361873"/>
                  </a:lnTo>
                  <a:lnTo>
                    <a:pt x="141973" y="363347"/>
                  </a:lnTo>
                  <a:lnTo>
                    <a:pt x="140754" y="363270"/>
                  </a:lnTo>
                  <a:lnTo>
                    <a:pt x="139801" y="363715"/>
                  </a:lnTo>
                  <a:lnTo>
                    <a:pt x="139750" y="364705"/>
                  </a:lnTo>
                  <a:lnTo>
                    <a:pt x="140385" y="365112"/>
                  </a:lnTo>
                  <a:lnTo>
                    <a:pt x="141935" y="364794"/>
                  </a:lnTo>
                  <a:lnTo>
                    <a:pt x="141617" y="366115"/>
                  </a:lnTo>
                  <a:lnTo>
                    <a:pt x="141490" y="367068"/>
                  </a:lnTo>
                  <a:lnTo>
                    <a:pt x="141897" y="366788"/>
                  </a:lnTo>
                  <a:lnTo>
                    <a:pt x="142341" y="366268"/>
                  </a:lnTo>
                  <a:lnTo>
                    <a:pt x="142544" y="366306"/>
                  </a:lnTo>
                  <a:lnTo>
                    <a:pt x="142544" y="366547"/>
                  </a:lnTo>
                  <a:lnTo>
                    <a:pt x="142214" y="367715"/>
                  </a:lnTo>
                  <a:lnTo>
                    <a:pt x="142100" y="368236"/>
                  </a:lnTo>
                  <a:lnTo>
                    <a:pt x="141998" y="368947"/>
                  </a:lnTo>
                  <a:lnTo>
                    <a:pt x="142367" y="368909"/>
                  </a:lnTo>
                  <a:lnTo>
                    <a:pt x="142811" y="368985"/>
                  </a:lnTo>
                  <a:lnTo>
                    <a:pt x="143040" y="368909"/>
                  </a:lnTo>
                  <a:lnTo>
                    <a:pt x="143611" y="368706"/>
                  </a:lnTo>
                  <a:lnTo>
                    <a:pt x="144018" y="368350"/>
                  </a:lnTo>
                  <a:lnTo>
                    <a:pt x="144564" y="368071"/>
                  </a:lnTo>
                  <a:lnTo>
                    <a:pt x="145034" y="368350"/>
                  </a:lnTo>
                  <a:lnTo>
                    <a:pt x="145465" y="368071"/>
                  </a:lnTo>
                  <a:lnTo>
                    <a:pt x="145973" y="367753"/>
                  </a:lnTo>
                  <a:lnTo>
                    <a:pt x="146177" y="366788"/>
                  </a:lnTo>
                  <a:lnTo>
                    <a:pt x="146177" y="366268"/>
                  </a:lnTo>
                  <a:lnTo>
                    <a:pt x="146240" y="366115"/>
                  </a:lnTo>
                  <a:lnTo>
                    <a:pt x="146342" y="365988"/>
                  </a:lnTo>
                  <a:lnTo>
                    <a:pt x="146608" y="365836"/>
                  </a:lnTo>
                  <a:lnTo>
                    <a:pt x="146951" y="365950"/>
                  </a:lnTo>
                  <a:lnTo>
                    <a:pt x="147154" y="366153"/>
                  </a:lnTo>
                  <a:lnTo>
                    <a:pt x="147345" y="367347"/>
                  </a:lnTo>
                  <a:lnTo>
                    <a:pt x="148564" y="367715"/>
                  </a:lnTo>
                  <a:lnTo>
                    <a:pt x="149059" y="365836"/>
                  </a:lnTo>
                  <a:lnTo>
                    <a:pt x="150647" y="365315"/>
                  </a:lnTo>
                  <a:lnTo>
                    <a:pt x="152247" y="364794"/>
                  </a:lnTo>
                  <a:lnTo>
                    <a:pt x="152501" y="364705"/>
                  </a:lnTo>
                  <a:close/>
                </a:path>
                <a:path w="224154" h="400050">
                  <a:moveTo>
                    <a:pt x="152603" y="175641"/>
                  </a:moveTo>
                  <a:lnTo>
                    <a:pt x="151993" y="174040"/>
                  </a:lnTo>
                  <a:lnTo>
                    <a:pt x="150850" y="173405"/>
                  </a:lnTo>
                  <a:lnTo>
                    <a:pt x="150177" y="174879"/>
                  </a:lnTo>
                  <a:lnTo>
                    <a:pt x="151218" y="176606"/>
                  </a:lnTo>
                  <a:lnTo>
                    <a:pt x="150545" y="178079"/>
                  </a:lnTo>
                  <a:lnTo>
                    <a:pt x="150647" y="180009"/>
                  </a:lnTo>
                  <a:lnTo>
                    <a:pt x="150647" y="180441"/>
                  </a:lnTo>
                  <a:lnTo>
                    <a:pt x="150685" y="180886"/>
                  </a:lnTo>
                  <a:lnTo>
                    <a:pt x="150850" y="182130"/>
                  </a:lnTo>
                  <a:lnTo>
                    <a:pt x="150545" y="186448"/>
                  </a:lnTo>
                  <a:lnTo>
                    <a:pt x="150444" y="188404"/>
                  </a:lnTo>
                  <a:lnTo>
                    <a:pt x="150444" y="188810"/>
                  </a:lnTo>
                  <a:lnTo>
                    <a:pt x="150812" y="189242"/>
                  </a:lnTo>
                  <a:lnTo>
                    <a:pt x="151015" y="189687"/>
                  </a:lnTo>
                  <a:lnTo>
                    <a:pt x="151422" y="189572"/>
                  </a:lnTo>
                  <a:lnTo>
                    <a:pt x="151587" y="188607"/>
                  </a:lnTo>
                  <a:lnTo>
                    <a:pt x="151663" y="187604"/>
                  </a:lnTo>
                  <a:lnTo>
                    <a:pt x="152463" y="184492"/>
                  </a:lnTo>
                  <a:lnTo>
                    <a:pt x="152298" y="182283"/>
                  </a:lnTo>
                  <a:lnTo>
                    <a:pt x="152158" y="180086"/>
                  </a:lnTo>
                  <a:lnTo>
                    <a:pt x="152057" y="179082"/>
                  </a:lnTo>
                  <a:lnTo>
                    <a:pt x="152260" y="178079"/>
                  </a:lnTo>
                  <a:lnTo>
                    <a:pt x="152603" y="175641"/>
                  </a:lnTo>
                  <a:close/>
                </a:path>
                <a:path w="224154" h="400050">
                  <a:moveTo>
                    <a:pt x="153238" y="385470"/>
                  </a:moveTo>
                  <a:lnTo>
                    <a:pt x="151955" y="384517"/>
                  </a:lnTo>
                  <a:lnTo>
                    <a:pt x="152158" y="383794"/>
                  </a:lnTo>
                  <a:lnTo>
                    <a:pt x="152031" y="382638"/>
                  </a:lnTo>
                  <a:lnTo>
                    <a:pt x="151892" y="382028"/>
                  </a:lnTo>
                  <a:lnTo>
                    <a:pt x="151688" y="381800"/>
                  </a:lnTo>
                  <a:lnTo>
                    <a:pt x="151765" y="381596"/>
                  </a:lnTo>
                  <a:lnTo>
                    <a:pt x="151790" y="380111"/>
                  </a:lnTo>
                  <a:lnTo>
                    <a:pt x="151422" y="378637"/>
                  </a:lnTo>
                  <a:lnTo>
                    <a:pt x="152196" y="377037"/>
                  </a:lnTo>
                  <a:lnTo>
                    <a:pt x="151892" y="376466"/>
                  </a:lnTo>
                  <a:lnTo>
                    <a:pt x="151828" y="376237"/>
                  </a:lnTo>
                  <a:lnTo>
                    <a:pt x="151485" y="375907"/>
                  </a:lnTo>
                  <a:lnTo>
                    <a:pt x="152260" y="374586"/>
                  </a:lnTo>
                  <a:lnTo>
                    <a:pt x="150647" y="374789"/>
                  </a:lnTo>
                  <a:lnTo>
                    <a:pt x="150583" y="374116"/>
                  </a:lnTo>
                  <a:lnTo>
                    <a:pt x="150380" y="374230"/>
                  </a:lnTo>
                  <a:lnTo>
                    <a:pt x="150075" y="374269"/>
                  </a:lnTo>
                  <a:lnTo>
                    <a:pt x="149948" y="374434"/>
                  </a:lnTo>
                  <a:lnTo>
                    <a:pt x="149567" y="374789"/>
                  </a:lnTo>
                  <a:lnTo>
                    <a:pt x="149275" y="375196"/>
                  </a:lnTo>
                  <a:lnTo>
                    <a:pt x="148869" y="375627"/>
                  </a:lnTo>
                  <a:lnTo>
                    <a:pt x="148526" y="375069"/>
                  </a:lnTo>
                  <a:lnTo>
                    <a:pt x="148869" y="373951"/>
                  </a:lnTo>
                  <a:lnTo>
                    <a:pt x="147751" y="374307"/>
                  </a:lnTo>
                  <a:lnTo>
                    <a:pt x="147523" y="375716"/>
                  </a:lnTo>
                  <a:lnTo>
                    <a:pt x="147256" y="377113"/>
                  </a:lnTo>
                  <a:lnTo>
                    <a:pt x="147015" y="378587"/>
                  </a:lnTo>
                  <a:lnTo>
                    <a:pt x="148120" y="378028"/>
                  </a:lnTo>
                  <a:lnTo>
                    <a:pt x="148666" y="377710"/>
                  </a:lnTo>
                  <a:lnTo>
                    <a:pt x="148793" y="377990"/>
                  </a:lnTo>
                  <a:lnTo>
                    <a:pt x="148424" y="378828"/>
                  </a:lnTo>
                  <a:lnTo>
                    <a:pt x="148259" y="379437"/>
                  </a:lnTo>
                  <a:lnTo>
                    <a:pt x="148361" y="379793"/>
                  </a:lnTo>
                  <a:lnTo>
                    <a:pt x="148526" y="379869"/>
                  </a:lnTo>
                  <a:lnTo>
                    <a:pt x="149567" y="380238"/>
                  </a:lnTo>
                  <a:lnTo>
                    <a:pt x="149136" y="380949"/>
                  </a:lnTo>
                  <a:lnTo>
                    <a:pt x="148932" y="381596"/>
                  </a:lnTo>
                  <a:lnTo>
                    <a:pt x="148666" y="382308"/>
                  </a:lnTo>
                  <a:lnTo>
                    <a:pt x="148196" y="382993"/>
                  </a:lnTo>
                  <a:lnTo>
                    <a:pt x="149364" y="383717"/>
                  </a:lnTo>
                  <a:lnTo>
                    <a:pt x="149339" y="384517"/>
                  </a:lnTo>
                  <a:lnTo>
                    <a:pt x="149199" y="384911"/>
                  </a:lnTo>
                  <a:lnTo>
                    <a:pt x="148602" y="386473"/>
                  </a:lnTo>
                  <a:lnTo>
                    <a:pt x="149237" y="387515"/>
                  </a:lnTo>
                  <a:lnTo>
                    <a:pt x="150647" y="387756"/>
                  </a:lnTo>
                  <a:lnTo>
                    <a:pt x="152057" y="386194"/>
                  </a:lnTo>
                  <a:lnTo>
                    <a:pt x="152908" y="387273"/>
                  </a:lnTo>
                  <a:lnTo>
                    <a:pt x="153174" y="386397"/>
                  </a:lnTo>
                  <a:lnTo>
                    <a:pt x="153238" y="385470"/>
                  </a:lnTo>
                  <a:close/>
                </a:path>
                <a:path w="224154" h="400050">
                  <a:moveTo>
                    <a:pt x="153974" y="164236"/>
                  </a:moveTo>
                  <a:lnTo>
                    <a:pt x="153009" y="160680"/>
                  </a:lnTo>
                  <a:lnTo>
                    <a:pt x="153009" y="159715"/>
                  </a:lnTo>
                  <a:lnTo>
                    <a:pt x="152869" y="158762"/>
                  </a:lnTo>
                  <a:lnTo>
                    <a:pt x="152806" y="157835"/>
                  </a:lnTo>
                  <a:lnTo>
                    <a:pt x="151790" y="157403"/>
                  </a:lnTo>
                  <a:lnTo>
                    <a:pt x="151015" y="157835"/>
                  </a:lnTo>
                  <a:lnTo>
                    <a:pt x="150850" y="157924"/>
                  </a:lnTo>
                  <a:lnTo>
                    <a:pt x="150583" y="158153"/>
                  </a:lnTo>
                  <a:lnTo>
                    <a:pt x="149542" y="157556"/>
                  </a:lnTo>
                  <a:lnTo>
                    <a:pt x="148932" y="158724"/>
                  </a:lnTo>
                  <a:lnTo>
                    <a:pt x="147993" y="158635"/>
                  </a:lnTo>
                  <a:lnTo>
                    <a:pt x="147650" y="159283"/>
                  </a:lnTo>
                  <a:lnTo>
                    <a:pt x="147751" y="159435"/>
                  </a:lnTo>
                  <a:lnTo>
                    <a:pt x="148767" y="160718"/>
                  </a:lnTo>
                  <a:lnTo>
                    <a:pt x="148056" y="162204"/>
                  </a:lnTo>
                  <a:lnTo>
                    <a:pt x="148259" y="163563"/>
                  </a:lnTo>
                  <a:lnTo>
                    <a:pt x="148399" y="164287"/>
                  </a:lnTo>
                  <a:lnTo>
                    <a:pt x="148399" y="165087"/>
                  </a:lnTo>
                  <a:lnTo>
                    <a:pt x="148602" y="165760"/>
                  </a:lnTo>
                  <a:lnTo>
                    <a:pt x="148628" y="165925"/>
                  </a:lnTo>
                  <a:lnTo>
                    <a:pt x="149174" y="166166"/>
                  </a:lnTo>
                  <a:lnTo>
                    <a:pt x="149402" y="166116"/>
                  </a:lnTo>
                  <a:lnTo>
                    <a:pt x="150952" y="165684"/>
                  </a:lnTo>
                  <a:lnTo>
                    <a:pt x="151790" y="166916"/>
                  </a:lnTo>
                  <a:lnTo>
                    <a:pt x="151993" y="166484"/>
                  </a:lnTo>
                  <a:lnTo>
                    <a:pt x="152057" y="166166"/>
                  </a:lnTo>
                  <a:lnTo>
                    <a:pt x="152234" y="165887"/>
                  </a:lnTo>
                  <a:lnTo>
                    <a:pt x="152438" y="165608"/>
                  </a:lnTo>
                  <a:lnTo>
                    <a:pt x="152628" y="165277"/>
                  </a:lnTo>
                  <a:lnTo>
                    <a:pt x="153682" y="164846"/>
                  </a:lnTo>
                  <a:lnTo>
                    <a:pt x="153974" y="164236"/>
                  </a:lnTo>
                  <a:close/>
                </a:path>
                <a:path w="224154" h="400050">
                  <a:moveTo>
                    <a:pt x="156603" y="149656"/>
                  </a:moveTo>
                  <a:lnTo>
                    <a:pt x="155867" y="148386"/>
                  </a:lnTo>
                  <a:lnTo>
                    <a:pt x="154686" y="147116"/>
                  </a:lnTo>
                  <a:lnTo>
                    <a:pt x="153111" y="144576"/>
                  </a:lnTo>
                  <a:lnTo>
                    <a:pt x="152501" y="143306"/>
                  </a:lnTo>
                  <a:lnTo>
                    <a:pt x="151790" y="142036"/>
                  </a:lnTo>
                  <a:lnTo>
                    <a:pt x="152704" y="142036"/>
                  </a:lnTo>
                  <a:lnTo>
                    <a:pt x="153682" y="143306"/>
                  </a:lnTo>
                  <a:lnTo>
                    <a:pt x="155028" y="144576"/>
                  </a:lnTo>
                  <a:lnTo>
                    <a:pt x="155422" y="144576"/>
                  </a:lnTo>
                  <a:lnTo>
                    <a:pt x="154622" y="142036"/>
                  </a:lnTo>
                  <a:lnTo>
                    <a:pt x="153911" y="140766"/>
                  </a:lnTo>
                  <a:lnTo>
                    <a:pt x="152971" y="139496"/>
                  </a:lnTo>
                  <a:lnTo>
                    <a:pt x="150850" y="134416"/>
                  </a:lnTo>
                  <a:lnTo>
                    <a:pt x="148526" y="130606"/>
                  </a:lnTo>
                  <a:lnTo>
                    <a:pt x="146405" y="126796"/>
                  </a:lnTo>
                  <a:lnTo>
                    <a:pt x="145757" y="125526"/>
                  </a:lnTo>
                  <a:lnTo>
                    <a:pt x="143179" y="120446"/>
                  </a:lnTo>
                  <a:lnTo>
                    <a:pt x="139280" y="115366"/>
                  </a:lnTo>
                  <a:lnTo>
                    <a:pt x="136537" y="111556"/>
                  </a:lnTo>
                  <a:lnTo>
                    <a:pt x="135915" y="110693"/>
                  </a:lnTo>
                  <a:lnTo>
                    <a:pt x="135915" y="111556"/>
                  </a:lnTo>
                  <a:lnTo>
                    <a:pt x="134226" y="111556"/>
                  </a:lnTo>
                  <a:lnTo>
                    <a:pt x="133616" y="110286"/>
                  </a:lnTo>
                  <a:lnTo>
                    <a:pt x="131508" y="110286"/>
                  </a:lnTo>
                  <a:lnTo>
                    <a:pt x="129959" y="107746"/>
                  </a:lnTo>
                  <a:lnTo>
                    <a:pt x="128816" y="106476"/>
                  </a:lnTo>
                  <a:lnTo>
                    <a:pt x="129984" y="106476"/>
                  </a:lnTo>
                  <a:lnTo>
                    <a:pt x="133019" y="107746"/>
                  </a:lnTo>
                  <a:lnTo>
                    <a:pt x="134493" y="109016"/>
                  </a:lnTo>
                  <a:lnTo>
                    <a:pt x="135915" y="111556"/>
                  </a:lnTo>
                  <a:lnTo>
                    <a:pt x="135915" y="110693"/>
                  </a:lnTo>
                  <a:lnTo>
                    <a:pt x="132880" y="106476"/>
                  </a:lnTo>
                  <a:lnTo>
                    <a:pt x="130695" y="102666"/>
                  </a:lnTo>
                  <a:lnTo>
                    <a:pt x="126022" y="95719"/>
                  </a:lnTo>
                  <a:lnTo>
                    <a:pt x="126022" y="98856"/>
                  </a:lnTo>
                  <a:lnTo>
                    <a:pt x="124599" y="98856"/>
                  </a:lnTo>
                  <a:lnTo>
                    <a:pt x="123799" y="97586"/>
                  </a:lnTo>
                  <a:lnTo>
                    <a:pt x="123698" y="98856"/>
                  </a:lnTo>
                  <a:lnTo>
                    <a:pt x="122885" y="98856"/>
                  </a:lnTo>
                  <a:lnTo>
                    <a:pt x="121805" y="97586"/>
                  </a:lnTo>
                  <a:lnTo>
                    <a:pt x="121005" y="97586"/>
                  </a:lnTo>
                  <a:lnTo>
                    <a:pt x="119684" y="96316"/>
                  </a:lnTo>
                  <a:lnTo>
                    <a:pt x="117538" y="96316"/>
                  </a:lnTo>
                  <a:lnTo>
                    <a:pt x="116255" y="95046"/>
                  </a:lnTo>
                  <a:lnTo>
                    <a:pt x="115112" y="95046"/>
                  </a:lnTo>
                  <a:lnTo>
                    <a:pt x="113906" y="93776"/>
                  </a:lnTo>
                  <a:lnTo>
                    <a:pt x="114439" y="92506"/>
                  </a:lnTo>
                  <a:lnTo>
                    <a:pt x="116763" y="92506"/>
                  </a:lnTo>
                  <a:lnTo>
                    <a:pt x="118351" y="93776"/>
                  </a:lnTo>
                  <a:lnTo>
                    <a:pt x="120700" y="93776"/>
                  </a:lnTo>
                  <a:lnTo>
                    <a:pt x="121615" y="95046"/>
                  </a:lnTo>
                  <a:lnTo>
                    <a:pt x="122313" y="96316"/>
                  </a:lnTo>
                  <a:lnTo>
                    <a:pt x="124104" y="97586"/>
                  </a:lnTo>
                  <a:lnTo>
                    <a:pt x="126022" y="98856"/>
                  </a:lnTo>
                  <a:lnTo>
                    <a:pt x="126022" y="95719"/>
                  </a:lnTo>
                  <a:lnTo>
                    <a:pt x="125577" y="95046"/>
                  </a:lnTo>
                  <a:lnTo>
                    <a:pt x="122618" y="92506"/>
                  </a:lnTo>
                  <a:lnTo>
                    <a:pt x="119888" y="88696"/>
                  </a:lnTo>
                  <a:lnTo>
                    <a:pt x="119113" y="88696"/>
                  </a:lnTo>
                  <a:lnTo>
                    <a:pt x="118516" y="87426"/>
                  </a:lnTo>
                  <a:lnTo>
                    <a:pt x="117741" y="86156"/>
                  </a:lnTo>
                  <a:lnTo>
                    <a:pt x="116865" y="84886"/>
                  </a:lnTo>
                  <a:lnTo>
                    <a:pt x="115849" y="83616"/>
                  </a:lnTo>
                  <a:lnTo>
                    <a:pt x="114947" y="83616"/>
                  </a:lnTo>
                  <a:lnTo>
                    <a:pt x="114681" y="82346"/>
                  </a:lnTo>
                  <a:lnTo>
                    <a:pt x="114211" y="82346"/>
                  </a:lnTo>
                  <a:lnTo>
                    <a:pt x="115049" y="81076"/>
                  </a:lnTo>
                  <a:lnTo>
                    <a:pt x="119989" y="81076"/>
                  </a:lnTo>
                  <a:lnTo>
                    <a:pt x="123151" y="79806"/>
                  </a:lnTo>
                  <a:lnTo>
                    <a:pt x="125818" y="77266"/>
                  </a:lnTo>
                  <a:lnTo>
                    <a:pt x="128879" y="74726"/>
                  </a:lnTo>
                  <a:lnTo>
                    <a:pt x="131000" y="69646"/>
                  </a:lnTo>
                  <a:lnTo>
                    <a:pt x="131368" y="65836"/>
                  </a:lnTo>
                  <a:lnTo>
                    <a:pt x="129489" y="62026"/>
                  </a:lnTo>
                  <a:lnTo>
                    <a:pt x="128816" y="60756"/>
                  </a:lnTo>
                  <a:lnTo>
                    <a:pt x="127635" y="59486"/>
                  </a:lnTo>
                  <a:lnTo>
                    <a:pt x="126352" y="59486"/>
                  </a:lnTo>
                  <a:lnTo>
                    <a:pt x="125107" y="58216"/>
                  </a:lnTo>
                  <a:lnTo>
                    <a:pt x="123901" y="58216"/>
                  </a:lnTo>
                  <a:lnTo>
                    <a:pt x="122555" y="56946"/>
                  </a:lnTo>
                  <a:lnTo>
                    <a:pt x="120396" y="56946"/>
                  </a:lnTo>
                  <a:lnTo>
                    <a:pt x="118478" y="55676"/>
                  </a:lnTo>
                  <a:lnTo>
                    <a:pt x="118249" y="55676"/>
                  </a:lnTo>
                  <a:lnTo>
                    <a:pt x="119684" y="53136"/>
                  </a:lnTo>
                  <a:lnTo>
                    <a:pt x="120129" y="51866"/>
                  </a:lnTo>
                  <a:lnTo>
                    <a:pt x="120091" y="44246"/>
                  </a:lnTo>
                  <a:lnTo>
                    <a:pt x="118986" y="41706"/>
                  </a:lnTo>
                  <a:lnTo>
                    <a:pt x="118478" y="41706"/>
                  </a:lnTo>
                  <a:lnTo>
                    <a:pt x="114909" y="37896"/>
                  </a:lnTo>
                  <a:lnTo>
                    <a:pt x="113233" y="36626"/>
                  </a:lnTo>
                  <a:lnTo>
                    <a:pt x="112585" y="36626"/>
                  </a:lnTo>
                  <a:lnTo>
                    <a:pt x="111645" y="35356"/>
                  </a:lnTo>
                  <a:lnTo>
                    <a:pt x="110845" y="35356"/>
                  </a:lnTo>
                  <a:lnTo>
                    <a:pt x="103035" y="34086"/>
                  </a:lnTo>
                  <a:lnTo>
                    <a:pt x="93649" y="34086"/>
                  </a:lnTo>
                  <a:lnTo>
                    <a:pt x="90881" y="32816"/>
                  </a:lnTo>
                  <a:lnTo>
                    <a:pt x="90043" y="32816"/>
                  </a:lnTo>
                  <a:lnTo>
                    <a:pt x="89636" y="33439"/>
                  </a:lnTo>
                  <a:lnTo>
                    <a:pt x="89636" y="84886"/>
                  </a:lnTo>
                  <a:lnTo>
                    <a:pt x="88671" y="86271"/>
                  </a:lnTo>
                  <a:lnTo>
                    <a:pt x="88671" y="96316"/>
                  </a:lnTo>
                  <a:lnTo>
                    <a:pt x="87795" y="96316"/>
                  </a:lnTo>
                  <a:lnTo>
                    <a:pt x="87287" y="97586"/>
                  </a:lnTo>
                  <a:lnTo>
                    <a:pt x="86106" y="97586"/>
                  </a:lnTo>
                  <a:lnTo>
                    <a:pt x="85204" y="96316"/>
                  </a:lnTo>
                  <a:lnTo>
                    <a:pt x="84455" y="95046"/>
                  </a:lnTo>
                  <a:lnTo>
                    <a:pt x="83680" y="95046"/>
                  </a:lnTo>
                  <a:lnTo>
                    <a:pt x="83781" y="93776"/>
                  </a:lnTo>
                  <a:lnTo>
                    <a:pt x="84086" y="93776"/>
                  </a:lnTo>
                  <a:lnTo>
                    <a:pt x="83858" y="92506"/>
                  </a:lnTo>
                  <a:lnTo>
                    <a:pt x="84455" y="91236"/>
                  </a:lnTo>
                  <a:lnTo>
                    <a:pt x="83756" y="91236"/>
                  </a:lnTo>
                  <a:lnTo>
                    <a:pt x="83883" y="89966"/>
                  </a:lnTo>
                  <a:lnTo>
                    <a:pt x="86271" y="89966"/>
                  </a:lnTo>
                  <a:lnTo>
                    <a:pt x="87122" y="91236"/>
                  </a:lnTo>
                  <a:lnTo>
                    <a:pt x="87287" y="92506"/>
                  </a:lnTo>
                  <a:lnTo>
                    <a:pt x="86817" y="93776"/>
                  </a:lnTo>
                  <a:lnTo>
                    <a:pt x="86245" y="93776"/>
                  </a:lnTo>
                  <a:lnTo>
                    <a:pt x="86817" y="95046"/>
                  </a:lnTo>
                  <a:lnTo>
                    <a:pt x="88265" y="95046"/>
                  </a:lnTo>
                  <a:lnTo>
                    <a:pt x="88671" y="96316"/>
                  </a:lnTo>
                  <a:lnTo>
                    <a:pt x="88671" y="86271"/>
                  </a:lnTo>
                  <a:lnTo>
                    <a:pt x="87858" y="87426"/>
                  </a:lnTo>
                  <a:lnTo>
                    <a:pt x="86982" y="88696"/>
                  </a:lnTo>
                  <a:lnTo>
                    <a:pt x="86410" y="87426"/>
                  </a:lnTo>
                  <a:lnTo>
                    <a:pt x="87858" y="87426"/>
                  </a:lnTo>
                  <a:lnTo>
                    <a:pt x="86918" y="86156"/>
                  </a:lnTo>
                  <a:lnTo>
                    <a:pt x="87896" y="86156"/>
                  </a:lnTo>
                  <a:lnTo>
                    <a:pt x="87655" y="84886"/>
                  </a:lnTo>
                  <a:lnTo>
                    <a:pt x="88430" y="83616"/>
                  </a:lnTo>
                  <a:lnTo>
                    <a:pt x="89636" y="84886"/>
                  </a:lnTo>
                  <a:lnTo>
                    <a:pt x="89636" y="33439"/>
                  </a:lnTo>
                  <a:lnTo>
                    <a:pt x="89204" y="34086"/>
                  </a:lnTo>
                  <a:lnTo>
                    <a:pt x="87693" y="32816"/>
                  </a:lnTo>
                  <a:lnTo>
                    <a:pt x="86512" y="32816"/>
                  </a:lnTo>
                  <a:lnTo>
                    <a:pt x="83210" y="30276"/>
                  </a:lnTo>
                  <a:lnTo>
                    <a:pt x="80149" y="28257"/>
                  </a:lnTo>
                  <a:lnTo>
                    <a:pt x="80149" y="112826"/>
                  </a:lnTo>
                  <a:lnTo>
                    <a:pt x="80048" y="112991"/>
                  </a:lnTo>
                  <a:lnTo>
                    <a:pt x="80048" y="116636"/>
                  </a:lnTo>
                  <a:lnTo>
                    <a:pt x="79641" y="117906"/>
                  </a:lnTo>
                  <a:lnTo>
                    <a:pt x="79540" y="116636"/>
                  </a:lnTo>
                  <a:lnTo>
                    <a:pt x="79044" y="116636"/>
                  </a:lnTo>
                  <a:lnTo>
                    <a:pt x="78130" y="115366"/>
                  </a:lnTo>
                  <a:lnTo>
                    <a:pt x="77965" y="115366"/>
                  </a:lnTo>
                  <a:lnTo>
                    <a:pt x="77965" y="125526"/>
                  </a:lnTo>
                  <a:lnTo>
                    <a:pt x="77025" y="126796"/>
                  </a:lnTo>
                  <a:lnTo>
                    <a:pt x="76822" y="125526"/>
                  </a:lnTo>
                  <a:lnTo>
                    <a:pt x="76949" y="124256"/>
                  </a:lnTo>
                  <a:lnTo>
                    <a:pt x="75806" y="124256"/>
                  </a:lnTo>
                  <a:lnTo>
                    <a:pt x="75476" y="125526"/>
                  </a:lnTo>
                  <a:lnTo>
                    <a:pt x="75539" y="129336"/>
                  </a:lnTo>
                  <a:lnTo>
                    <a:pt x="73926" y="128066"/>
                  </a:lnTo>
                  <a:lnTo>
                    <a:pt x="73685" y="129336"/>
                  </a:lnTo>
                  <a:lnTo>
                    <a:pt x="74663" y="130606"/>
                  </a:lnTo>
                  <a:lnTo>
                    <a:pt x="75069" y="130606"/>
                  </a:lnTo>
                  <a:lnTo>
                    <a:pt x="75374" y="133146"/>
                  </a:lnTo>
                  <a:lnTo>
                    <a:pt x="76314" y="134416"/>
                  </a:lnTo>
                  <a:lnTo>
                    <a:pt x="75603" y="136956"/>
                  </a:lnTo>
                  <a:lnTo>
                    <a:pt x="74193" y="136956"/>
                  </a:lnTo>
                  <a:lnTo>
                    <a:pt x="73926" y="135686"/>
                  </a:lnTo>
                  <a:lnTo>
                    <a:pt x="73685" y="135686"/>
                  </a:lnTo>
                  <a:lnTo>
                    <a:pt x="73558" y="134416"/>
                  </a:lnTo>
                  <a:lnTo>
                    <a:pt x="72682" y="133146"/>
                  </a:lnTo>
                  <a:lnTo>
                    <a:pt x="71843" y="131876"/>
                  </a:lnTo>
                  <a:lnTo>
                    <a:pt x="71031" y="130606"/>
                  </a:lnTo>
                  <a:lnTo>
                    <a:pt x="70319" y="129336"/>
                  </a:lnTo>
                  <a:lnTo>
                    <a:pt x="69748" y="128066"/>
                  </a:lnTo>
                  <a:lnTo>
                    <a:pt x="68910" y="126796"/>
                  </a:lnTo>
                  <a:lnTo>
                    <a:pt x="68478" y="125526"/>
                  </a:lnTo>
                  <a:lnTo>
                    <a:pt x="68808" y="124256"/>
                  </a:lnTo>
                  <a:lnTo>
                    <a:pt x="68745" y="122986"/>
                  </a:lnTo>
                  <a:lnTo>
                    <a:pt x="68338" y="122986"/>
                  </a:lnTo>
                  <a:lnTo>
                    <a:pt x="68135" y="121716"/>
                  </a:lnTo>
                  <a:lnTo>
                    <a:pt x="67906" y="120446"/>
                  </a:lnTo>
                  <a:lnTo>
                    <a:pt x="67805" y="116636"/>
                  </a:lnTo>
                  <a:lnTo>
                    <a:pt x="67665" y="115366"/>
                  </a:lnTo>
                  <a:lnTo>
                    <a:pt x="67233" y="114096"/>
                  </a:lnTo>
                  <a:lnTo>
                    <a:pt x="66865" y="112826"/>
                  </a:lnTo>
                  <a:lnTo>
                    <a:pt x="66992" y="112826"/>
                  </a:lnTo>
                  <a:lnTo>
                    <a:pt x="67233" y="114096"/>
                  </a:lnTo>
                  <a:lnTo>
                    <a:pt x="69253" y="114096"/>
                  </a:lnTo>
                  <a:lnTo>
                    <a:pt x="69659" y="115366"/>
                  </a:lnTo>
                  <a:lnTo>
                    <a:pt x="70027" y="116636"/>
                  </a:lnTo>
                  <a:lnTo>
                    <a:pt x="70154" y="116636"/>
                  </a:lnTo>
                  <a:lnTo>
                    <a:pt x="70231" y="117906"/>
                  </a:lnTo>
                  <a:lnTo>
                    <a:pt x="70294" y="124256"/>
                  </a:lnTo>
                  <a:lnTo>
                    <a:pt x="70726" y="125526"/>
                  </a:lnTo>
                  <a:lnTo>
                    <a:pt x="70904" y="125526"/>
                  </a:lnTo>
                  <a:lnTo>
                    <a:pt x="71475" y="126796"/>
                  </a:lnTo>
                  <a:lnTo>
                    <a:pt x="71767" y="128066"/>
                  </a:lnTo>
                  <a:lnTo>
                    <a:pt x="72148" y="129336"/>
                  </a:lnTo>
                  <a:lnTo>
                    <a:pt x="72885" y="128066"/>
                  </a:lnTo>
                  <a:lnTo>
                    <a:pt x="72580" y="126796"/>
                  </a:lnTo>
                  <a:lnTo>
                    <a:pt x="73990" y="128066"/>
                  </a:lnTo>
                  <a:lnTo>
                    <a:pt x="73761" y="126796"/>
                  </a:lnTo>
                  <a:lnTo>
                    <a:pt x="73685" y="125526"/>
                  </a:lnTo>
                  <a:lnTo>
                    <a:pt x="73355" y="125526"/>
                  </a:lnTo>
                  <a:lnTo>
                    <a:pt x="72986" y="124256"/>
                  </a:lnTo>
                  <a:lnTo>
                    <a:pt x="72580" y="122986"/>
                  </a:lnTo>
                  <a:lnTo>
                    <a:pt x="72885" y="121716"/>
                  </a:lnTo>
                  <a:lnTo>
                    <a:pt x="72885" y="120446"/>
                  </a:lnTo>
                  <a:lnTo>
                    <a:pt x="72542" y="120446"/>
                  </a:lnTo>
                  <a:lnTo>
                    <a:pt x="71742" y="119176"/>
                  </a:lnTo>
                  <a:lnTo>
                    <a:pt x="73088" y="117906"/>
                  </a:lnTo>
                  <a:lnTo>
                    <a:pt x="73660" y="115366"/>
                  </a:lnTo>
                  <a:lnTo>
                    <a:pt x="74498" y="116636"/>
                  </a:lnTo>
                  <a:lnTo>
                    <a:pt x="74358" y="119176"/>
                  </a:lnTo>
                  <a:lnTo>
                    <a:pt x="74764" y="119176"/>
                  </a:lnTo>
                  <a:lnTo>
                    <a:pt x="76377" y="121716"/>
                  </a:lnTo>
                  <a:lnTo>
                    <a:pt x="77152" y="122986"/>
                  </a:lnTo>
                  <a:lnTo>
                    <a:pt x="77025" y="124256"/>
                  </a:lnTo>
                  <a:lnTo>
                    <a:pt x="77965" y="125526"/>
                  </a:lnTo>
                  <a:lnTo>
                    <a:pt x="77965" y="115366"/>
                  </a:lnTo>
                  <a:lnTo>
                    <a:pt x="77698" y="115366"/>
                  </a:lnTo>
                  <a:lnTo>
                    <a:pt x="78638" y="114096"/>
                  </a:lnTo>
                  <a:lnTo>
                    <a:pt x="78905" y="114096"/>
                  </a:lnTo>
                  <a:lnTo>
                    <a:pt x="79044" y="115366"/>
                  </a:lnTo>
                  <a:lnTo>
                    <a:pt x="79413" y="115366"/>
                  </a:lnTo>
                  <a:lnTo>
                    <a:pt x="80048" y="116636"/>
                  </a:lnTo>
                  <a:lnTo>
                    <a:pt x="80048" y="112991"/>
                  </a:lnTo>
                  <a:lnTo>
                    <a:pt x="79311" y="114096"/>
                  </a:lnTo>
                  <a:lnTo>
                    <a:pt x="78841" y="112826"/>
                  </a:lnTo>
                  <a:lnTo>
                    <a:pt x="77927" y="112826"/>
                  </a:lnTo>
                  <a:lnTo>
                    <a:pt x="78498" y="114096"/>
                  </a:lnTo>
                  <a:lnTo>
                    <a:pt x="76009" y="114096"/>
                  </a:lnTo>
                  <a:lnTo>
                    <a:pt x="75984" y="115366"/>
                  </a:lnTo>
                  <a:lnTo>
                    <a:pt x="75514" y="115366"/>
                  </a:lnTo>
                  <a:lnTo>
                    <a:pt x="75272" y="116636"/>
                  </a:lnTo>
                  <a:lnTo>
                    <a:pt x="75107" y="115366"/>
                  </a:lnTo>
                  <a:lnTo>
                    <a:pt x="74599" y="115366"/>
                  </a:lnTo>
                  <a:lnTo>
                    <a:pt x="74269" y="114096"/>
                  </a:lnTo>
                  <a:lnTo>
                    <a:pt x="73761" y="112826"/>
                  </a:lnTo>
                  <a:lnTo>
                    <a:pt x="73761" y="110286"/>
                  </a:lnTo>
                  <a:lnTo>
                    <a:pt x="73355" y="109016"/>
                  </a:lnTo>
                  <a:lnTo>
                    <a:pt x="73888" y="107746"/>
                  </a:lnTo>
                  <a:lnTo>
                    <a:pt x="73863" y="106476"/>
                  </a:lnTo>
                  <a:lnTo>
                    <a:pt x="73964" y="105206"/>
                  </a:lnTo>
                  <a:lnTo>
                    <a:pt x="75069" y="105206"/>
                  </a:lnTo>
                  <a:lnTo>
                    <a:pt x="75069" y="106476"/>
                  </a:lnTo>
                  <a:lnTo>
                    <a:pt x="76517" y="106476"/>
                  </a:lnTo>
                  <a:lnTo>
                    <a:pt x="76581" y="107746"/>
                  </a:lnTo>
                  <a:lnTo>
                    <a:pt x="77495" y="109016"/>
                  </a:lnTo>
                  <a:lnTo>
                    <a:pt x="78232" y="110286"/>
                  </a:lnTo>
                  <a:lnTo>
                    <a:pt x="80048" y="112826"/>
                  </a:lnTo>
                  <a:lnTo>
                    <a:pt x="80149" y="28257"/>
                  </a:lnTo>
                  <a:lnTo>
                    <a:pt x="78638" y="27266"/>
                  </a:lnTo>
                  <a:lnTo>
                    <a:pt x="78638" y="101396"/>
                  </a:lnTo>
                  <a:lnTo>
                    <a:pt x="78536" y="102666"/>
                  </a:lnTo>
                  <a:lnTo>
                    <a:pt x="78397" y="103936"/>
                  </a:lnTo>
                  <a:lnTo>
                    <a:pt x="78295" y="105206"/>
                  </a:lnTo>
                  <a:lnTo>
                    <a:pt x="78028" y="105206"/>
                  </a:lnTo>
                  <a:lnTo>
                    <a:pt x="77431" y="103936"/>
                  </a:lnTo>
                  <a:lnTo>
                    <a:pt x="76720" y="102666"/>
                  </a:lnTo>
                  <a:lnTo>
                    <a:pt x="75907" y="100126"/>
                  </a:lnTo>
                  <a:lnTo>
                    <a:pt x="75603" y="97586"/>
                  </a:lnTo>
                  <a:lnTo>
                    <a:pt x="75742" y="97586"/>
                  </a:lnTo>
                  <a:lnTo>
                    <a:pt x="76479" y="96316"/>
                  </a:lnTo>
                  <a:lnTo>
                    <a:pt x="77698" y="97586"/>
                  </a:lnTo>
                  <a:lnTo>
                    <a:pt x="78168" y="98856"/>
                  </a:lnTo>
                  <a:lnTo>
                    <a:pt x="77825" y="101396"/>
                  </a:lnTo>
                  <a:lnTo>
                    <a:pt x="78638" y="101396"/>
                  </a:lnTo>
                  <a:lnTo>
                    <a:pt x="78638" y="27266"/>
                  </a:lnTo>
                  <a:lnTo>
                    <a:pt x="74701" y="24663"/>
                  </a:lnTo>
                  <a:lnTo>
                    <a:pt x="74701" y="31546"/>
                  </a:lnTo>
                  <a:lnTo>
                    <a:pt x="74193" y="31546"/>
                  </a:lnTo>
                  <a:lnTo>
                    <a:pt x="73888" y="32816"/>
                  </a:lnTo>
                  <a:lnTo>
                    <a:pt x="73088" y="32816"/>
                  </a:lnTo>
                  <a:lnTo>
                    <a:pt x="73088" y="101396"/>
                  </a:lnTo>
                  <a:lnTo>
                    <a:pt x="72377" y="102666"/>
                  </a:lnTo>
                  <a:lnTo>
                    <a:pt x="71094" y="101396"/>
                  </a:lnTo>
                  <a:lnTo>
                    <a:pt x="70764" y="101396"/>
                  </a:lnTo>
                  <a:lnTo>
                    <a:pt x="70764" y="105206"/>
                  </a:lnTo>
                  <a:lnTo>
                    <a:pt x="70726" y="111556"/>
                  </a:lnTo>
                  <a:lnTo>
                    <a:pt x="70523" y="112826"/>
                  </a:lnTo>
                  <a:lnTo>
                    <a:pt x="69850" y="112826"/>
                  </a:lnTo>
                  <a:lnTo>
                    <a:pt x="69456" y="111556"/>
                  </a:lnTo>
                  <a:lnTo>
                    <a:pt x="69011" y="110286"/>
                  </a:lnTo>
                  <a:lnTo>
                    <a:pt x="68910" y="107746"/>
                  </a:lnTo>
                  <a:lnTo>
                    <a:pt x="68478" y="106476"/>
                  </a:lnTo>
                  <a:lnTo>
                    <a:pt x="68135" y="103936"/>
                  </a:lnTo>
                  <a:lnTo>
                    <a:pt x="70700" y="111556"/>
                  </a:lnTo>
                  <a:lnTo>
                    <a:pt x="70726" y="105206"/>
                  </a:lnTo>
                  <a:lnTo>
                    <a:pt x="70319" y="105206"/>
                  </a:lnTo>
                  <a:lnTo>
                    <a:pt x="70154" y="103936"/>
                  </a:lnTo>
                  <a:lnTo>
                    <a:pt x="69951" y="103936"/>
                  </a:lnTo>
                  <a:lnTo>
                    <a:pt x="69824" y="101396"/>
                  </a:lnTo>
                  <a:lnTo>
                    <a:pt x="69684" y="100126"/>
                  </a:lnTo>
                  <a:lnTo>
                    <a:pt x="69519" y="100126"/>
                  </a:lnTo>
                  <a:lnTo>
                    <a:pt x="69278" y="98856"/>
                  </a:lnTo>
                  <a:lnTo>
                    <a:pt x="68846" y="97586"/>
                  </a:lnTo>
                  <a:lnTo>
                    <a:pt x="69659" y="96316"/>
                  </a:lnTo>
                  <a:lnTo>
                    <a:pt x="68110" y="97586"/>
                  </a:lnTo>
                  <a:lnTo>
                    <a:pt x="67640" y="96316"/>
                  </a:lnTo>
                  <a:lnTo>
                    <a:pt x="67132" y="95046"/>
                  </a:lnTo>
                  <a:lnTo>
                    <a:pt x="68707" y="95046"/>
                  </a:lnTo>
                  <a:lnTo>
                    <a:pt x="69519" y="93776"/>
                  </a:lnTo>
                  <a:lnTo>
                    <a:pt x="69926" y="93776"/>
                  </a:lnTo>
                  <a:lnTo>
                    <a:pt x="70523" y="95046"/>
                  </a:lnTo>
                  <a:lnTo>
                    <a:pt x="71069" y="96316"/>
                  </a:lnTo>
                  <a:lnTo>
                    <a:pt x="71666" y="97586"/>
                  </a:lnTo>
                  <a:lnTo>
                    <a:pt x="72986" y="100126"/>
                  </a:lnTo>
                  <a:lnTo>
                    <a:pt x="73088" y="101396"/>
                  </a:lnTo>
                  <a:lnTo>
                    <a:pt x="73088" y="32816"/>
                  </a:lnTo>
                  <a:lnTo>
                    <a:pt x="72682" y="32816"/>
                  </a:lnTo>
                  <a:lnTo>
                    <a:pt x="72072" y="31546"/>
                  </a:lnTo>
                  <a:lnTo>
                    <a:pt x="73190" y="31546"/>
                  </a:lnTo>
                  <a:lnTo>
                    <a:pt x="73888" y="30276"/>
                  </a:lnTo>
                  <a:lnTo>
                    <a:pt x="74333" y="30276"/>
                  </a:lnTo>
                  <a:lnTo>
                    <a:pt x="74701" y="31546"/>
                  </a:lnTo>
                  <a:lnTo>
                    <a:pt x="74701" y="24663"/>
                  </a:lnTo>
                  <a:lnTo>
                    <a:pt x="73596" y="23926"/>
                  </a:lnTo>
                  <a:lnTo>
                    <a:pt x="71666" y="23139"/>
                  </a:lnTo>
                  <a:lnTo>
                    <a:pt x="71666" y="91236"/>
                  </a:lnTo>
                  <a:lnTo>
                    <a:pt x="71539" y="91236"/>
                  </a:lnTo>
                  <a:lnTo>
                    <a:pt x="71297" y="92506"/>
                  </a:lnTo>
                  <a:lnTo>
                    <a:pt x="70967" y="92506"/>
                  </a:lnTo>
                  <a:lnTo>
                    <a:pt x="69951" y="91236"/>
                  </a:lnTo>
                  <a:lnTo>
                    <a:pt x="69011" y="89966"/>
                  </a:lnTo>
                  <a:lnTo>
                    <a:pt x="67932" y="88696"/>
                  </a:lnTo>
                  <a:lnTo>
                    <a:pt x="67335" y="88696"/>
                  </a:lnTo>
                  <a:lnTo>
                    <a:pt x="67462" y="87426"/>
                  </a:lnTo>
                  <a:lnTo>
                    <a:pt x="67437" y="86156"/>
                  </a:lnTo>
                  <a:lnTo>
                    <a:pt x="66890" y="86156"/>
                  </a:lnTo>
                  <a:lnTo>
                    <a:pt x="66471" y="84937"/>
                  </a:lnTo>
                  <a:lnTo>
                    <a:pt x="70662" y="87426"/>
                  </a:lnTo>
                  <a:lnTo>
                    <a:pt x="71437" y="87426"/>
                  </a:lnTo>
                  <a:lnTo>
                    <a:pt x="71297" y="88696"/>
                  </a:lnTo>
                  <a:lnTo>
                    <a:pt x="71031" y="88696"/>
                  </a:lnTo>
                  <a:lnTo>
                    <a:pt x="71272" y="89966"/>
                  </a:lnTo>
                  <a:lnTo>
                    <a:pt x="71094" y="89966"/>
                  </a:lnTo>
                  <a:lnTo>
                    <a:pt x="71666" y="91236"/>
                  </a:lnTo>
                  <a:lnTo>
                    <a:pt x="71666" y="23139"/>
                  </a:lnTo>
                  <a:lnTo>
                    <a:pt x="70523" y="22656"/>
                  </a:lnTo>
                  <a:lnTo>
                    <a:pt x="64973" y="18846"/>
                  </a:lnTo>
                  <a:lnTo>
                    <a:pt x="63703" y="18224"/>
                  </a:lnTo>
                  <a:lnTo>
                    <a:pt x="63703" y="29006"/>
                  </a:lnTo>
                  <a:lnTo>
                    <a:pt x="60261" y="29006"/>
                  </a:lnTo>
                  <a:lnTo>
                    <a:pt x="60871" y="31546"/>
                  </a:lnTo>
                  <a:lnTo>
                    <a:pt x="60032" y="30594"/>
                  </a:lnTo>
                  <a:lnTo>
                    <a:pt x="60032" y="32816"/>
                  </a:lnTo>
                  <a:lnTo>
                    <a:pt x="52285" y="32816"/>
                  </a:lnTo>
                  <a:lnTo>
                    <a:pt x="51752" y="31546"/>
                  </a:lnTo>
                  <a:lnTo>
                    <a:pt x="50165" y="31546"/>
                  </a:lnTo>
                  <a:lnTo>
                    <a:pt x="50507" y="30276"/>
                  </a:lnTo>
                  <a:lnTo>
                    <a:pt x="50063" y="29006"/>
                  </a:lnTo>
                  <a:lnTo>
                    <a:pt x="49263" y="29006"/>
                  </a:lnTo>
                  <a:lnTo>
                    <a:pt x="48818" y="27736"/>
                  </a:lnTo>
                  <a:lnTo>
                    <a:pt x="49326" y="26466"/>
                  </a:lnTo>
                  <a:lnTo>
                    <a:pt x="49872" y="26466"/>
                  </a:lnTo>
                  <a:lnTo>
                    <a:pt x="50342" y="27736"/>
                  </a:lnTo>
                  <a:lnTo>
                    <a:pt x="51650" y="27736"/>
                  </a:lnTo>
                  <a:lnTo>
                    <a:pt x="52387" y="29006"/>
                  </a:lnTo>
                  <a:lnTo>
                    <a:pt x="54102" y="30276"/>
                  </a:lnTo>
                  <a:lnTo>
                    <a:pt x="55486" y="30276"/>
                  </a:lnTo>
                  <a:lnTo>
                    <a:pt x="56222" y="29006"/>
                  </a:lnTo>
                  <a:lnTo>
                    <a:pt x="56934" y="29006"/>
                  </a:lnTo>
                  <a:lnTo>
                    <a:pt x="57569" y="30276"/>
                  </a:lnTo>
                  <a:lnTo>
                    <a:pt x="58318" y="31546"/>
                  </a:lnTo>
                  <a:lnTo>
                    <a:pt x="59766" y="31546"/>
                  </a:lnTo>
                  <a:lnTo>
                    <a:pt x="60032" y="32816"/>
                  </a:lnTo>
                  <a:lnTo>
                    <a:pt x="60032" y="30594"/>
                  </a:lnTo>
                  <a:lnTo>
                    <a:pt x="59766" y="30276"/>
                  </a:lnTo>
                  <a:lnTo>
                    <a:pt x="58788" y="30276"/>
                  </a:lnTo>
                  <a:lnTo>
                    <a:pt x="57975" y="29006"/>
                  </a:lnTo>
                  <a:lnTo>
                    <a:pt x="56591" y="27736"/>
                  </a:lnTo>
                  <a:lnTo>
                    <a:pt x="55384" y="26466"/>
                  </a:lnTo>
                  <a:lnTo>
                    <a:pt x="51282" y="22656"/>
                  </a:lnTo>
                  <a:lnTo>
                    <a:pt x="51295" y="21386"/>
                  </a:lnTo>
                  <a:lnTo>
                    <a:pt x="51308" y="20116"/>
                  </a:lnTo>
                  <a:lnTo>
                    <a:pt x="51981" y="21386"/>
                  </a:lnTo>
                  <a:lnTo>
                    <a:pt x="52527" y="21386"/>
                  </a:lnTo>
                  <a:lnTo>
                    <a:pt x="53898" y="22656"/>
                  </a:lnTo>
                  <a:lnTo>
                    <a:pt x="58140" y="22656"/>
                  </a:lnTo>
                  <a:lnTo>
                    <a:pt x="59016" y="23926"/>
                  </a:lnTo>
                  <a:lnTo>
                    <a:pt x="59956" y="23926"/>
                  </a:lnTo>
                  <a:lnTo>
                    <a:pt x="60439" y="25196"/>
                  </a:lnTo>
                  <a:lnTo>
                    <a:pt x="61404" y="25196"/>
                  </a:lnTo>
                  <a:lnTo>
                    <a:pt x="62255" y="26466"/>
                  </a:lnTo>
                  <a:lnTo>
                    <a:pt x="62953" y="27736"/>
                  </a:lnTo>
                  <a:lnTo>
                    <a:pt x="63703" y="29006"/>
                  </a:lnTo>
                  <a:lnTo>
                    <a:pt x="63703" y="18224"/>
                  </a:lnTo>
                  <a:lnTo>
                    <a:pt x="62382" y="17576"/>
                  </a:lnTo>
                  <a:lnTo>
                    <a:pt x="60629" y="16700"/>
                  </a:lnTo>
                  <a:lnTo>
                    <a:pt x="60629" y="18846"/>
                  </a:lnTo>
                  <a:lnTo>
                    <a:pt x="59664" y="21386"/>
                  </a:lnTo>
                  <a:lnTo>
                    <a:pt x="58216" y="21386"/>
                  </a:lnTo>
                  <a:lnTo>
                    <a:pt x="57162" y="20116"/>
                  </a:lnTo>
                  <a:lnTo>
                    <a:pt x="56400" y="20116"/>
                  </a:lnTo>
                  <a:lnTo>
                    <a:pt x="55219" y="18846"/>
                  </a:lnTo>
                  <a:lnTo>
                    <a:pt x="54279" y="17576"/>
                  </a:lnTo>
                  <a:lnTo>
                    <a:pt x="53162" y="16306"/>
                  </a:lnTo>
                  <a:lnTo>
                    <a:pt x="53568" y="16306"/>
                  </a:lnTo>
                  <a:lnTo>
                    <a:pt x="57442" y="18846"/>
                  </a:lnTo>
                  <a:lnTo>
                    <a:pt x="60629" y="18846"/>
                  </a:lnTo>
                  <a:lnTo>
                    <a:pt x="60629" y="16700"/>
                  </a:lnTo>
                  <a:lnTo>
                    <a:pt x="59855" y="16306"/>
                  </a:lnTo>
                  <a:lnTo>
                    <a:pt x="57200" y="15036"/>
                  </a:lnTo>
                  <a:lnTo>
                    <a:pt x="54546" y="13766"/>
                  </a:lnTo>
                  <a:lnTo>
                    <a:pt x="48895" y="11226"/>
                  </a:lnTo>
                  <a:lnTo>
                    <a:pt x="45897" y="11226"/>
                  </a:lnTo>
                  <a:lnTo>
                    <a:pt x="45720" y="11150"/>
                  </a:lnTo>
                  <a:lnTo>
                    <a:pt x="47040" y="12496"/>
                  </a:lnTo>
                  <a:lnTo>
                    <a:pt x="48221" y="12496"/>
                  </a:lnTo>
                  <a:lnTo>
                    <a:pt x="49428" y="13766"/>
                  </a:lnTo>
                  <a:lnTo>
                    <a:pt x="48958" y="13766"/>
                  </a:lnTo>
                  <a:lnTo>
                    <a:pt x="48958" y="20116"/>
                  </a:lnTo>
                  <a:lnTo>
                    <a:pt x="48552" y="21386"/>
                  </a:lnTo>
                  <a:lnTo>
                    <a:pt x="47815" y="21386"/>
                  </a:lnTo>
                  <a:lnTo>
                    <a:pt x="47815" y="25196"/>
                  </a:lnTo>
                  <a:lnTo>
                    <a:pt x="47612" y="26466"/>
                  </a:lnTo>
                  <a:lnTo>
                    <a:pt x="47078" y="26466"/>
                  </a:lnTo>
                  <a:lnTo>
                    <a:pt x="47713" y="27736"/>
                  </a:lnTo>
                  <a:lnTo>
                    <a:pt x="44488" y="27736"/>
                  </a:lnTo>
                  <a:lnTo>
                    <a:pt x="43573" y="29006"/>
                  </a:lnTo>
                  <a:lnTo>
                    <a:pt x="42900" y="29006"/>
                  </a:lnTo>
                  <a:lnTo>
                    <a:pt x="44081" y="30276"/>
                  </a:lnTo>
                  <a:lnTo>
                    <a:pt x="43980" y="31546"/>
                  </a:lnTo>
                  <a:lnTo>
                    <a:pt x="43637" y="31546"/>
                  </a:lnTo>
                  <a:lnTo>
                    <a:pt x="42265" y="30276"/>
                  </a:lnTo>
                  <a:lnTo>
                    <a:pt x="40881" y="30276"/>
                  </a:lnTo>
                  <a:lnTo>
                    <a:pt x="40068" y="29679"/>
                  </a:lnTo>
                  <a:lnTo>
                    <a:pt x="40068" y="30276"/>
                  </a:lnTo>
                  <a:lnTo>
                    <a:pt x="39535" y="31546"/>
                  </a:lnTo>
                  <a:lnTo>
                    <a:pt x="37985" y="31546"/>
                  </a:lnTo>
                  <a:lnTo>
                    <a:pt x="37312" y="30276"/>
                  </a:lnTo>
                  <a:lnTo>
                    <a:pt x="38125" y="30276"/>
                  </a:lnTo>
                  <a:lnTo>
                    <a:pt x="38633" y="29006"/>
                  </a:lnTo>
                  <a:lnTo>
                    <a:pt x="39065" y="30276"/>
                  </a:lnTo>
                  <a:lnTo>
                    <a:pt x="40068" y="30276"/>
                  </a:lnTo>
                  <a:lnTo>
                    <a:pt x="40068" y="29679"/>
                  </a:lnTo>
                  <a:lnTo>
                    <a:pt x="39166" y="29006"/>
                  </a:lnTo>
                  <a:lnTo>
                    <a:pt x="38328" y="27736"/>
                  </a:lnTo>
                  <a:lnTo>
                    <a:pt x="37388" y="27736"/>
                  </a:lnTo>
                  <a:lnTo>
                    <a:pt x="36106" y="26466"/>
                  </a:lnTo>
                  <a:lnTo>
                    <a:pt x="34963" y="25196"/>
                  </a:lnTo>
                  <a:lnTo>
                    <a:pt x="33515" y="23926"/>
                  </a:lnTo>
                  <a:lnTo>
                    <a:pt x="32969" y="23926"/>
                  </a:lnTo>
                  <a:lnTo>
                    <a:pt x="32270" y="25196"/>
                  </a:lnTo>
                  <a:lnTo>
                    <a:pt x="32067" y="23926"/>
                  </a:lnTo>
                  <a:lnTo>
                    <a:pt x="33413" y="22656"/>
                  </a:lnTo>
                  <a:lnTo>
                    <a:pt x="32067" y="21386"/>
                  </a:lnTo>
                  <a:lnTo>
                    <a:pt x="31496" y="21386"/>
                  </a:lnTo>
                  <a:lnTo>
                    <a:pt x="31800" y="20116"/>
                  </a:lnTo>
                  <a:lnTo>
                    <a:pt x="32067" y="20116"/>
                  </a:lnTo>
                  <a:lnTo>
                    <a:pt x="33515" y="21386"/>
                  </a:lnTo>
                  <a:lnTo>
                    <a:pt x="36842" y="21386"/>
                  </a:lnTo>
                  <a:lnTo>
                    <a:pt x="37388" y="22656"/>
                  </a:lnTo>
                  <a:lnTo>
                    <a:pt x="38023" y="21386"/>
                  </a:lnTo>
                  <a:lnTo>
                    <a:pt x="38392" y="21386"/>
                  </a:lnTo>
                  <a:lnTo>
                    <a:pt x="37719" y="20116"/>
                  </a:lnTo>
                  <a:lnTo>
                    <a:pt x="37553" y="20116"/>
                  </a:lnTo>
                  <a:lnTo>
                    <a:pt x="37388" y="18846"/>
                  </a:lnTo>
                  <a:lnTo>
                    <a:pt x="38760" y="20116"/>
                  </a:lnTo>
                  <a:lnTo>
                    <a:pt x="40144" y="20116"/>
                  </a:lnTo>
                  <a:lnTo>
                    <a:pt x="42024" y="21386"/>
                  </a:lnTo>
                  <a:lnTo>
                    <a:pt x="43205" y="22656"/>
                  </a:lnTo>
                  <a:lnTo>
                    <a:pt x="45732" y="23926"/>
                  </a:lnTo>
                  <a:lnTo>
                    <a:pt x="46672" y="25196"/>
                  </a:lnTo>
                  <a:lnTo>
                    <a:pt x="47815" y="25196"/>
                  </a:lnTo>
                  <a:lnTo>
                    <a:pt x="47815" y="21386"/>
                  </a:lnTo>
                  <a:lnTo>
                    <a:pt x="47612" y="21386"/>
                  </a:lnTo>
                  <a:lnTo>
                    <a:pt x="46837" y="20116"/>
                  </a:lnTo>
                  <a:lnTo>
                    <a:pt x="45059" y="20116"/>
                  </a:lnTo>
                  <a:lnTo>
                    <a:pt x="43878" y="18846"/>
                  </a:lnTo>
                  <a:lnTo>
                    <a:pt x="42672" y="18846"/>
                  </a:lnTo>
                  <a:lnTo>
                    <a:pt x="41757" y="20116"/>
                  </a:lnTo>
                  <a:lnTo>
                    <a:pt x="40551" y="18846"/>
                  </a:lnTo>
                  <a:lnTo>
                    <a:pt x="39395" y="18846"/>
                  </a:lnTo>
                  <a:lnTo>
                    <a:pt x="38392" y="17576"/>
                  </a:lnTo>
                  <a:lnTo>
                    <a:pt x="37617" y="17576"/>
                  </a:lnTo>
                  <a:lnTo>
                    <a:pt x="36779" y="16306"/>
                  </a:lnTo>
                  <a:lnTo>
                    <a:pt x="36004" y="15036"/>
                  </a:lnTo>
                  <a:lnTo>
                    <a:pt x="35763" y="15036"/>
                  </a:lnTo>
                  <a:lnTo>
                    <a:pt x="35229" y="13766"/>
                  </a:lnTo>
                  <a:lnTo>
                    <a:pt x="34785" y="13766"/>
                  </a:lnTo>
                  <a:lnTo>
                    <a:pt x="35229" y="12496"/>
                  </a:lnTo>
                  <a:lnTo>
                    <a:pt x="35902" y="12496"/>
                  </a:lnTo>
                  <a:lnTo>
                    <a:pt x="37414" y="13766"/>
                  </a:lnTo>
                  <a:lnTo>
                    <a:pt x="43675" y="13766"/>
                  </a:lnTo>
                  <a:lnTo>
                    <a:pt x="44284" y="15036"/>
                  </a:lnTo>
                  <a:lnTo>
                    <a:pt x="46101" y="16306"/>
                  </a:lnTo>
                  <a:lnTo>
                    <a:pt x="47675" y="16306"/>
                  </a:lnTo>
                  <a:lnTo>
                    <a:pt x="47713" y="18846"/>
                  </a:lnTo>
                  <a:lnTo>
                    <a:pt x="48247" y="20116"/>
                  </a:lnTo>
                  <a:lnTo>
                    <a:pt x="48958" y="20116"/>
                  </a:lnTo>
                  <a:lnTo>
                    <a:pt x="48958" y="13766"/>
                  </a:lnTo>
                  <a:lnTo>
                    <a:pt x="47002" y="13766"/>
                  </a:lnTo>
                  <a:lnTo>
                    <a:pt x="47040" y="15036"/>
                  </a:lnTo>
                  <a:lnTo>
                    <a:pt x="45288" y="15036"/>
                  </a:lnTo>
                  <a:lnTo>
                    <a:pt x="44386" y="13766"/>
                  </a:lnTo>
                  <a:lnTo>
                    <a:pt x="42227" y="12496"/>
                  </a:lnTo>
                  <a:lnTo>
                    <a:pt x="40652" y="11226"/>
                  </a:lnTo>
                  <a:lnTo>
                    <a:pt x="37985" y="11226"/>
                  </a:lnTo>
                  <a:lnTo>
                    <a:pt x="37147" y="9956"/>
                  </a:lnTo>
                  <a:lnTo>
                    <a:pt x="36207" y="8686"/>
                  </a:lnTo>
                  <a:lnTo>
                    <a:pt x="36982" y="8686"/>
                  </a:lnTo>
                  <a:lnTo>
                    <a:pt x="38252" y="9956"/>
                  </a:lnTo>
                  <a:lnTo>
                    <a:pt x="42964" y="9956"/>
                  </a:lnTo>
                  <a:lnTo>
                    <a:pt x="41186" y="8686"/>
                  </a:lnTo>
                  <a:lnTo>
                    <a:pt x="39471" y="7416"/>
                  </a:lnTo>
                  <a:lnTo>
                    <a:pt x="35191" y="6146"/>
                  </a:lnTo>
                  <a:lnTo>
                    <a:pt x="32677" y="6146"/>
                  </a:lnTo>
                  <a:lnTo>
                    <a:pt x="29908" y="4876"/>
                  </a:lnTo>
                  <a:lnTo>
                    <a:pt x="33718" y="8686"/>
                  </a:lnTo>
                  <a:lnTo>
                    <a:pt x="32804" y="8686"/>
                  </a:lnTo>
                  <a:lnTo>
                    <a:pt x="31927" y="7416"/>
                  </a:lnTo>
                  <a:lnTo>
                    <a:pt x="27051" y="7416"/>
                  </a:lnTo>
                  <a:lnTo>
                    <a:pt x="27012" y="8686"/>
                  </a:lnTo>
                  <a:lnTo>
                    <a:pt x="27927" y="8686"/>
                  </a:lnTo>
                  <a:lnTo>
                    <a:pt x="30721" y="9956"/>
                  </a:lnTo>
                  <a:lnTo>
                    <a:pt x="31864" y="11226"/>
                  </a:lnTo>
                  <a:lnTo>
                    <a:pt x="32905" y="11226"/>
                  </a:lnTo>
                  <a:lnTo>
                    <a:pt x="32499" y="12496"/>
                  </a:lnTo>
                  <a:lnTo>
                    <a:pt x="33375" y="13766"/>
                  </a:lnTo>
                  <a:lnTo>
                    <a:pt x="28663" y="13766"/>
                  </a:lnTo>
                  <a:lnTo>
                    <a:pt x="29540" y="16306"/>
                  </a:lnTo>
                  <a:lnTo>
                    <a:pt x="29679" y="16306"/>
                  </a:lnTo>
                  <a:lnTo>
                    <a:pt x="29946" y="17576"/>
                  </a:lnTo>
                  <a:lnTo>
                    <a:pt x="29438" y="17576"/>
                  </a:lnTo>
                  <a:lnTo>
                    <a:pt x="28663" y="16306"/>
                  </a:lnTo>
                  <a:lnTo>
                    <a:pt x="29311" y="17576"/>
                  </a:lnTo>
                  <a:lnTo>
                    <a:pt x="30924" y="18846"/>
                  </a:lnTo>
                  <a:lnTo>
                    <a:pt x="29679" y="20116"/>
                  </a:lnTo>
                  <a:lnTo>
                    <a:pt x="30175" y="20116"/>
                  </a:lnTo>
                  <a:lnTo>
                    <a:pt x="30683" y="21386"/>
                  </a:lnTo>
                  <a:lnTo>
                    <a:pt x="31191" y="21386"/>
                  </a:lnTo>
                  <a:lnTo>
                    <a:pt x="31457" y="22656"/>
                  </a:lnTo>
                  <a:lnTo>
                    <a:pt x="31559" y="23926"/>
                  </a:lnTo>
                  <a:lnTo>
                    <a:pt x="29171" y="23926"/>
                  </a:lnTo>
                  <a:lnTo>
                    <a:pt x="28092" y="22656"/>
                  </a:lnTo>
                  <a:lnTo>
                    <a:pt x="24396" y="22656"/>
                  </a:lnTo>
                  <a:lnTo>
                    <a:pt x="24460" y="23926"/>
                  </a:lnTo>
                  <a:lnTo>
                    <a:pt x="24625" y="25196"/>
                  </a:lnTo>
                  <a:lnTo>
                    <a:pt x="23253" y="25196"/>
                  </a:lnTo>
                  <a:lnTo>
                    <a:pt x="23583" y="26466"/>
                  </a:lnTo>
                  <a:lnTo>
                    <a:pt x="26212" y="26466"/>
                  </a:lnTo>
                  <a:lnTo>
                    <a:pt x="27292" y="27736"/>
                  </a:lnTo>
                  <a:lnTo>
                    <a:pt x="28168" y="29006"/>
                  </a:lnTo>
                  <a:lnTo>
                    <a:pt x="29540" y="29006"/>
                  </a:lnTo>
                  <a:lnTo>
                    <a:pt x="29781" y="27736"/>
                  </a:lnTo>
                  <a:lnTo>
                    <a:pt x="30848" y="29006"/>
                  </a:lnTo>
                  <a:lnTo>
                    <a:pt x="31902" y="30276"/>
                  </a:lnTo>
                  <a:lnTo>
                    <a:pt x="32969" y="30276"/>
                  </a:lnTo>
                  <a:lnTo>
                    <a:pt x="31559" y="31546"/>
                  </a:lnTo>
                  <a:lnTo>
                    <a:pt x="30848" y="30276"/>
                  </a:lnTo>
                  <a:lnTo>
                    <a:pt x="17157" y="30276"/>
                  </a:lnTo>
                  <a:lnTo>
                    <a:pt x="17602" y="29006"/>
                  </a:lnTo>
                  <a:lnTo>
                    <a:pt x="17830" y="29006"/>
                  </a:lnTo>
                  <a:lnTo>
                    <a:pt x="19215" y="27736"/>
                  </a:lnTo>
                  <a:lnTo>
                    <a:pt x="19342" y="27736"/>
                  </a:lnTo>
                  <a:lnTo>
                    <a:pt x="18402" y="26466"/>
                  </a:lnTo>
                  <a:lnTo>
                    <a:pt x="18973" y="25196"/>
                  </a:lnTo>
                  <a:lnTo>
                    <a:pt x="18072" y="23926"/>
                  </a:lnTo>
                  <a:lnTo>
                    <a:pt x="17767" y="23926"/>
                  </a:lnTo>
                  <a:lnTo>
                    <a:pt x="18440" y="22656"/>
                  </a:lnTo>
                  <a:lnTo>
                    <a:pt x="18135" y="22656"/>
                  </a:lnTo>
                  <a:lnTo>
                    <a:pt x="17767" y="21386"/>
                  </a:lnTo>
                  <a:lnTo>
                    <a:pt x="16649" y="21386"/>
                  </a:lnTo>
                  <a:lnTo>
                    <a:pt x="16827" y="20116"/>
                  </a:lnTo>
                  <a:lnTo>
                    <a:pt x="16954" y="20116"/>
                  </a:lnTo>
                  <a:lnTo>
                    <a:pt x="16548" y="19481"/>
                  </a:lnTo>
                  <a:lnTo>
                    <a:pt x="16548" y="29006"/>
                  </a:lnTo>
                  <a:lnTo>
                    <a:pt x="16548" y="30276"/>
                  </a:lnTo>
                  <a:lnTo>
                    <a:pt x="14935" y="30276"/>
                  </a:lnTo>
                  <a:lnTo>
                    <a:pt x="13754" y="29006"/>
                  </a:lnTo>
                  <a:lnTo>
                    <a:pt x="13423" y="27736"/>
                  </a:lnTo>
                  <a:lnTo>
                    <a:pt x="15303" y="27736"/>
                  </a:lnTo>
                  <a:lnTo>
                    <a:pt x="15913" y="29006"/>
                  </a:lnTo>
                  <a:lnTo>
                    <a:pt x="16548" y="29006"/>
                  </a:lnTo>
                  <a:lnTo>
                    <a:pt x="16548" y="19481"/>
                  </a:lnTo>
                  <a:lnTo>
                    <a:pt x="16154" y="18846"/>
                  </a:lnTo>
                  <a:lnTo>
                    <a:pt x="15405" y="20116"/>
                  </a:lnTo>
                  <a:lnTo>
                    <a:pt x="10769" y="20116"/>
                  </a:lnTo>
                  <a:lnTo>
                    <a:pt x="10693" y="21386"/>
                  </a:lnTo>
                  <a:lnTo>
                    <a:pt x="12141" y="21386"/>
                  </a:lnTo>
                  <a:lnTo>
                    <a:pt x="12585" y="22656"/>
                  </a:lnTo>
                  <a:lnTo>
                    <a:pt x="11404" y="22656"/>
                  </a:lnTo>
                  <a:lnTo>
                    <a:pt x="11303" y="23926"/>
                  </a:lnTo>
                  <a:lnTo>
                    <a:pt x="11468" y="23926"/>
                  </a:lnTo>
                  <a:lnTo>
                    <a:pt x="12280" y="25196"/>
                  </a:lnTo>
                  <a:lnTo>
                    <a:pt x="10769" y="25196"/>
                  </a:lnTo>
                  <a:lnTo>
                    <a:pt x="11874" y="26466"/>
                  </a:lnTo>
                  <a:lnTo>
                    <a:pt x="11938" y="29006"/>
                  </a:lnTo>
                  <a:lnTo>
                    <a:pt x="5651" y="29006"/>
                  </a:lnTo>
                  <a:lnTo>
                    <a:pt x="5651" y="78536"/>
                  </a:lnTo>
                  <a:lnTo>
                    <a:pt x="5651" y="79806"/>
                  </a:lnTo>
                  <a:lnTo>
                    <a:pt x="5245" y="79806"/>
                  </a:lnTo>
                  <a:lnTo>
                    <a:pt x="4406" y="78536"/>
                  </a:lnTo>
                  <a:lnTo>
                    <a:pt x="5651" y="78536"/>
                  </a:lnTo>
                  <a:lnTo>
                    <a:pt x="5651" y="29006"/>
                  </a:lnTo>
                  <a:lnTo>
                    <a:pt x="304" y="29006"/>
                  </a:lnTo>
                  <a:lnTo>
                    <a:pt x="304" y="78536"/>
                  </a:lnTo>
                  <a:lnTo>
                    <a:pt x="2489" y="78536"/>
                  </a:lnTo>
                  <a:lnTo>
                    <a:pt x="2819" y="81076"/>
                  </a:lnTo>
                  <a:lnTo>
                    <a:pt x="1574" y="82346"/>
                  </a:lnTo>
                  <a:lnTo>
                    <a:pt x="431" y="81076"/>
                  </a:lnTo>
                  <a:lnTo>
                    <a:pt x="368" y="82346"/>
                  </a:lnTo>
                  <a:lnTo>
                    <a:pt x="635" y="83616"/>
                  </a:lnTo>
                  <a:lnTo>
                    <a:pt x="1104" y="83616"/>
                  </a:lnTo>
                  <a:lnTo>
                    <a:pt x="1447" y="86156"/>
                  </a:lnTo>
                  <a:lnTo>
                    <a:pt x="1816" y="89966"/>
                  </a:lnTo>
                  <a:lnTo>
                    <a:pt x="368" y="89966"/>
                  </a:lnTo>
                  <a:lnTo>
                    <a:pt x="368" y="95046"/>
                  </a:lnTo>
                  <a:lnTo>
                    <a:pt x="800" y="95046"/>
                  </a:lnTo>
                  <a:lnTo>
                    <a:pt x="1206" y="96316"/>
                  </a:lnTo>
                  <a:lnTo>
                    <a:pt x="1816" y="97586"/>
                  </a:lnTo>
                  <a:lnTo>
                    <a:pt x="1917" y="98856"/>
                  </a:lnTo>
                  <a:lnTo>
                    <a:pt x="2082" y="100126"/>
                  </a:lnTo>
                  <a:lnTo>
                    <a:pt x="304" y="100126"/>
                  </a:lnTo>
                  <a:lnTo>
                    <a:pt x="304" y="116636"/>
                  </a:lnTo>
                  <a:lnTo>
                    <a:pt x="1409" y="116636"/>
                  </a:lnTo>
                  <a:lnTo>
                    <a:pt x="1676" y="115366"/>
                  </a:lnTo>
                  <a:lnTo>
                    <a:pt x="2654" y="115366"/>
                  </a:lnTo>
                  <a:lnTo>
                    <a:pt x="1714" y="112826"/>
                  </a:lnTo>
                  <a:lnTo>
                    <a:pt x="1612" y="111556"/>
                  </a:lnTo>
                  <a:lnTo>
                    <a:pt x="1447" y="110286"/>
                  </a:lnTo>
                  <a:lnTo>
                    <a:pt x="3225" y="110286"/>
                  </a:lnTo>
                  <a:lnTo>
                    <a:pt x="3022" y="107746"/>
                  </a:lnTo>
                  <a:lnTo>
                    <a:pt x="2921" y="105206"/>
                  </a:lnTo>
                  <a:lnTo>
                    <a:pt x="3124" y="105206"/>
                  </a:lnTo>
                  <a:lnTo>
                    <a:pt x="3225" y="103936"/>
                  </a:lnTo>
                  <a:lnTo>
                    <a:pt x="4470" y="105206"/>
                  </a:lnTo>
                  <a:lnTo>
                    <a:pt x="4508" y="103936"/>
                  </a:lnTo>
                  <a:lnTo>
                    <a:pt x="4876" y="103936"/>
                  </a:lnTo>
                  <a:lnTo>
                    <a:pt x="5245" y="102666"/>
                  </a:lnTo>
                  <a:lnTo>
                    <a:pt x="5918" y="103936"/>
                  </a:lnTo>
                  <a:lnTo>
                    <a:pt x="6159" y="103936"/>
                  </a:lnTo>
                  <a:lnTo>
                    <a:pt x="6756" y="105206"/>
                  </a:lnTo>
                  <a:lnTo>
                    <a:pt x="7099" y="105206"/>
                  </a:lnTo>
                  <a:lnTo>
                    <a:pt x="8382" y="106476"/>
                  </a:lnTo>
                  <a:lnTo>
                    <a:pt x="9182" y="106476"/>
                  </a:lnTo>
                  <a:lnTo>
                    <a:pt x="9855" y="107746"/>
                  </a:lnTo>
                  <a:lnTo>
                    <a:pt x="10591" y="107746"/>
                  </a:lnTo>
                  <a:lnTo>
                    <a:pt x="10566" y="109016"/>
                  </a:lnTo>
                  <a:lnTo>
                    <a:pt x="10058" y="109016"/>
                  </a:lnTo>
                  <a:lnTo>
                    <a:pt x="10198" y="110286"/>
                  </a:lnTo>
                  <a:lnTo>
                    <a:pt x="11264" y="110286"/>
                  </a:lnTo>
                  <a:lnTo>
                    <a:pt x="12547" y="111556"/>
                  </a:lnTo>
                  <a:lnTo>
                    <a:pt x="12382" y="111556"/>
                  </a:lnTo>
                  <a:lnTo>
                    <a:pt x="11874" y="112826"/>
                  </a:lnTo>
                  <a:lnTo>
                    <a:pt x="13385" y="112826"/>
                  </a:lnTo>
                  <a:lnTo>
                    <a:pt x="14236" y="114096"/>
                  </a:lnTo>
                  <a:lnTo>
                    <a:pt x="14401" y="112826"/>
                  </a:lnTo>
                  <a:lnTo>
                    <a:pt x="13385" y="111556"/>
                  </a:lnTo>
                  <a:lnTo>
                    <a:pt x="13182" y="111556"/>
                  </a:lnTo>
                  <a:lnTo>
                    <a:pt x="13017" y="110286"/>
                  </a:lnTo>
                  <a:lnTo>
                    <a:pt x="17970" y="110286"/>
                  </a:lnTo>
                  <a:lnTo>
                    <a:pt x="18973" y="109016"/>
                  </a:lnTo>
                  <a:lnTo>
                    <a:pt x="18973" y="107746"/>
                  </a:lnTo>
                  <a:lnTo>
                    <a:pt x="17995" y="106476"/>
                  </a:lnTo>
                  <a:lnTo>
                    <a:pt x="17665" y="106476"/>
                  </a:lnTo>
                  <a:lnTo>
                    <a:pt x="17056" y="105206"/>
                  </a:lnTo>
                  <a:lnTo>
                    <a:pt x="18034" y="105206"/>
                  </a:lnTo>
                  <a:lnTo>
                    <a:pt x="17868" y="103936"/>
                  </a:lnTo>
                  <a:lnTo>
                    <a:pt x="17627" y="103936"/>
                  </a:lnTo>
                  <a:lnTo>
                    <a:pt x="17259" y="102666"/>
                  </a:lnTo>
                  <a:lnTo>
                    <a:pt x="17399" y="101396"/>
                  </a:lnTo>
                  <a:lnTo>
                    <a:pt x="17526" y="100126"/>
                  </a:lnTo>
                  <a:lnTo>
                    <a:pt x="16586" y="100126"/>
                  </a:lnTo>
                  <a:lnTo>
                    <a:pt x="16548" y="101396"/>
                  </a:lnTo>
                  <a:lnTo>
                    <a:pt x="14338" y="101396"/>
                  </a:lnTo>
                  <a:lnTo>
                    <a:pt x="12954" y="100126"/>
                  </a:lnTo>
                  <a:lnTo>
                    <a:pt x="12319" y="100126"/>
                  </a:lnTo>
                  <a:lnTo>
                    <a:pt x="10299" y="101396"/>
                  </a:lnTo>
                  <a:lnTo>
                    <a:pt x="10325" y="102666"/>
                  </a:lnTo>
                  <a:lnTo>
                    <a:pt x="9550" y="102666"/>
                  </a:lnTo>
                  <a:lnTo>
                    <a:pt x="10160" y="103936"/>
                  </a:lnTo>
                  <a:lnTo>
                    <a:pt x="10464" y="103936"/>
                  </a:lnTo>
                  <a:lnTo>
                    <a:pt x="10490" y="105206"/>
                  </a:lnTo>
                  <a:lnTo>
                    <a:pt x="9956" y="105206"/>
                  </a:lnTo>
                  <a:lnTo>
                    <a:pt x="8750" y="103936"/>
                  </a:lnTo>
                  <a:lnTo>
                    <a:pt x="7467" y="103936"/>
                  </a:lnTo>
                  <a:lnTo>
                    <a:pt x="6578" y="102666"/>
                  </a:lnTo>
                  <a:lnTo>
                    <a:pt x="5689" y="101396"/>
                  </a:lnTo>
                  <a:lnTo>
                    <a:pt x="5308" y="101396"/>
                  </a:lnTo>
                  <a:lnTo>
                    <a:pt x="4470" y="100126"/>
                  </a:lnTo>
                  <a:lnTo>
                    <a:pt x="3835" y="98856"/>
                  </a:lnTo>
                  <a:lnTo>
                    <a:pt x="3289" y="97586"/>
                  </a:lnTo>
                  <a:lnTo>
                    <a:pt x="3060" y="95046"/>
                  </a:lnTo>
                  <a:lnTo>
                    <a:pt x="2717" y="93776"/>
                  </a:lnTo>
                  <a:lnTo>
                    <a:pt x="4343" y="95046"/>
                  </a:lnTo>
                  <a:lnTo>
                    <a:pt x="5118" y="95046"/>
                  </a:lnTo>
                  <a:lnTo>
                    <a:pt x="6159" y="88696"/>
                  </a:lnTo>
                  <a:lnTo>
                    <a:pt x="6261" y="87426"/>
                  </a:lnTo>
                  <a:lnTo>
                    <a:pt x="7226" y="87426"/>
                  </a:lnTo>
                  <a:lnTo>
                    <a:pt x="7035" y="84886"/>
                  </a:lnTo>
                  <a:lnTo>
                    <a:pt x="6858" y="84886"/>
                  </a:lnTo>
                  <a:lnTo>
                    <a:pt x="7327" y="82346"/>
                  </a:lnTo>
                  <a:lnTo>
                    <a:pt x="7505" y="82346"/>
                  </a:lnTo>
                  <a:lnTo>
                    <a:pt x="7264" y="81076"/>
                  </a:lnTo>
                  <a:lnTo>
                    <a:pt x="6934" y="79806"/>
                  </a:lnTo>
                  <a:lnTo>
                    <a:pt x="7264" y="78536"/>
                  </a:lnTo>
                  <a:lnTo>
                    <a:pt x="13627" y="78536"/>
                  </a:lnTo>
                  <a:lnTo>
                    <a:pt x="14808" y="79806"/>
                  </a:lnTo>
                  <a:lnTo>
                    <a:pt x="15138" y="78536"/>
                  </a:lnTo>
                  <a:lnTo>
                    <a:pt x="16217" y="78536"/>
                  </a:lnTo>
                  <a:lnTo>
                    <a:pt x="17424" y="79806"/>
                  </a:lnTo>
                  <a:lnTo>
                    <a:pt x="18135" y="79806"/>
                  </a:lnTo>
                  <a:lnTo>
                    <a:pt x="19646" y="81076"/>
                  </a:lnTo>
                  <a:lnTo>
                    <a:pt x="21361" y="81076"/>
                  </a:lnTo>
                  <a:lnTo>
                    <a:pt x="21805" y="79806"/>
                  </a:lnTo>
                  <a:lnTo>
                    <a:pt x="38227" y="79806"/>
                  </a:lnTo>
                  <a:lnTo>
                    <a:pt x="40347" y="81076"/>
                  </a:lnTo>
                  <a:lnTo>
                    <a:pt x="47879" y="81076"/>
                  </a:lnTo>
                  <a:lnTo>
                    <a:pt x="48450" y="82346"/>
                  </a:lnTo>
                  <a:lnTo>
                    <a:pt x="43040" y="82346"/>
                  </a:lnTo>
                  <a:lnTo>
                    <a:pt x="42392" y="83616"/>
                  </a:lnTo>
                  <a:lnTo>
                    <a:pt x="41859" y="84886"/>
                  </a:lnTo>
                  <a:lnTo>
                    <a:pt x="41592" y="86156"/>
                  </a:lnTo>
                  <a:lnTo>
                    <a:pt x="45732" y="86156"/>
                  </a:lnTo>
                  <a:lnTo>
                    <a:pt x="46431" y="84886"/>
                  </a:lnTo>
                  <a:lnTo>
                    <a:pt x="47040" y="84886"/>
                  </a:lnTo>
                  <a:lnTo>
                    <a:pt x="48450" y="86156"/>
                  </a:lnTo>
                  <a:lnTo>
                    <a:pt x="57404" y="86156"/>
                  </a:lnTo>
                  <a:lnTo>
                    <a:pt x="57442" y="84886"/>
                  </a:lnTo>
                  <a:lnTo>
                    <a:pt x="57645" y="84886"/>
                  </a:lnTo>
                  <a:lnTo>
                    <a:pt x="55156" y="83616"/>
                  </a:lnTo>
                  <a:lnTo>
                    <a:pt x="52654" y="83616"/>
                  </a:lnTo>
                  <a:lnTo>
                    <a:pt x="50038" y="82346"/>
                  </a:lnTo>
                  <a:lnTo>
                    <a:pt x="58178" y="82346"/>
                  </a:lnTo>
                  <a:lnTo>
                    <a:pt x="59766" y="83616"/>
                  </a:lnTo>
                  <a:lnTo>
                    <a:pt x="60629" y="83616"/>
                  </a:lnTo>
                  <a:lnTo>
                    <a:pt x="60807" y="84886"/>
                  </a:lnTo>
                  <a:lnTo>
                    <a:pt x="61810" y="86156"/>
                  </a:lnTo>
                  <a:lnTo>
                    <a:pt x="59829" y="86156"/>
                  </a:lnTo>
                  <a:lnTo>
                    <a:pt x="60401" y="87426"/>
                  </a:lnTo>
                  <a:lnTo>
                    <a:pt x="62153" y="87426"/>
                  </a:lnTo>
                  <a:lnTo>
                    <a:pt x="63703" y="91236"/>
                  </a:lnTo>
                  <a:lnTo>
                    <a:pt x="64401" y="93776"/>
                  </a:lnTo>
                  <a:lnTo>
                    <a:pt x="63296" y="92506"/>
                  </a:lnTo>
                  <a:lnTo>
                    <a:pt x="60198" y="92506"/>
                  </a:lnTo>
                  <a:lnTo>
                    <a:pt x="59664" y="95046"/>
                  </a:lnTo>
                  <a:lnTo>
                    <a:pt x="59423" y="95046"/>
                  </a:lnTo>
                  <a:lnTo>
                    <a:pt x="60604" y="96316"/>
                  </a:lnTo>
                  <a:lnTo>
                    <a:pt x="62382" y="96316"/>
                  </a:lnTo>
                  <a:lnTo>
                    <a:pt x="64376" y="98856"/>
                  </a:lnTo>
                  <a:lnTo>
                    <a:pt x="65417" y="100126"/>
                  </a:lnTo>
                  <a:lnTo>
                    <a:pt x="64808" y="101396"/>
                  </a:lnTo>
                  <a:lnTo>
                    <a:pt x="63195" y="101396"/>
                  </a:lnTo>
                  <a:lnTo>
                    <a:pt x="62255" y="102666"/>
                  </a:lnTo>
                  <a:lnTo>
                    <a:pt x="62420" y="103936"/>
                  </a:lnTo>
                  <a:lnTo>
                    <a:pt x="63157" y="103936"/>
                  </a:lnTo>
                  <a:lnTo>
                    <a:pt x="63157" y="105206"/>
                  </a:lnTo>
                  <a:lnTo>
                    <a:pt x="62788" y="106476"/>
                  </a:lnTo>
                  <a:lnTo>
                    <a:pt x="63220" y="107746"/>
                  </a:lnTo>
                  <a:lnTo>
                    <a:pt x="64198" y="109016"/>
                  </a:lnTo>
                  <a:lnTo>
                    <a:pt x="64465" y="109016"/>
                  </a:lnTo>
                  <a:lnTo>
                    <a:pt x="64439" y="110286"/>
                  </a:lnTo>
                  <a:lnTo>
                    <a:pt x="61810" y="110286"/>
                  </a:lnTo>
                  <a:lnTo>
                    <a:pt x="60731" y="109016"/>
                  </a:lnTo>
                  <a:lnTo>
                    <a:pt x="58991" y="108280"/>
                  </a:lnTo>
                  <a:lnTo>
                    <a:pt x="58991" y="120446"/>
                  </a:lnTo>
                  <a:lnTo>
                    <a:pt x="58813" y="121716"/>
                  </a:lnTo>
                  <a:lnTo>
                    <a:pt x="57404" y="121716"/>
                  </a:lnTo>
                  <a:lnTo>
                    <a:pt x="57442" y="120446"/>
                  </a:lnTo>
                  <a:lnTo>
                    <a:pt x="58991" y="120446"/>
                  </a:lnTo>
                  <a:lnTo>
                    <a:pt x="58991" y="108280"/>
                  </a:lnTo>
                  <a:lnTo>
                    <a:pt x="57746" y="107746"/>
                  </a:lnTo>
                  <a:lnTo>
                    <a:pt x="51981" y="107746"/>
                  </a:lnTo>
                  <a:lnTo>
                    <a:pt x="49936" y="109016"/>
                  </a:lnTo>
                  <a:lnTo>
                    <a:pt x="45999" y="109016"/>
                  </a:lnTo>
                  <a:lnTo>
                    <a:pt x="45631" y="110286"/>
                  </a:lnTo>
                  <a:lnTo>
                    <a:pt x="43040" y="110286"/>
                  </a:lnTo>
                  <a:lnTo>
                    <a:pt x="36779" y="112826"/>
                  </a:lnTo>
                  <a:lnTo>
                    <a:pt x="34925" y="114096"/>
                  </a:lnTo>
                  <a:lnTo>
                    <a:pt x="32372" y="112826"/>
                  </a:lnTo>
                  <a:lnTo>
                    <a:pt x="31965" y="114096"/>
                  </a:lnTo>
                  <a:lnTo>
                    <a:pt x="29679" y="114096"/>
                  </a:lnTo>
                  <a:lnTo>
                    <a:pt x="30683" y="112826"/>
                  </a:lnTo>
                  <a:lnTo>
                    <a:pt x="31254" y="112826"/>
                  </a:lnTo>
                  <a:lnTo>
                    <a:pt x="31927" y="111556"/>
                  </a:lnTo>
                  <a:lnTo>
                    <a:pt x="31051" y="110286"/>
                  </a:lnTo>
                  <a:lnTo>
                    <a:pt x="31457" y="109016"/>
                  </a:lnTo>
                  <a:lnTo>
                    <a:pt x="30086" y="109016"/>
                  </a:lnTo>
                  <a:lnTo>
                    <a:pt x="30251" y="110286"/>
                  </a:lnTo>
                  <a:lnTo>
                    <a:pt x="28930" y="110286"/>
                  </a:lnTo>
                  <a:lnTo>
                    <a:pt x="27317" y="109016"/>
                  </a:lnTo>
                  <a:lnTo>
                    <a:pt x="26746" y="109016"/>
                  </a:lnTo>
                  <a:lnTo>
                    <a:pt x="26047" y="110286"/>
                  </a:lnTo>
                  <a:lnTo>
                    <a:pt x="26822" y="110286"/>
                  </a:lnTo>
                  <a:lnTo>
                    <a:pt x="27520" y="111556"/>
                  </a:lnTo>
                  <a:lnTo>
                    <a:pt x="29337" y="111556"/>
                  </a:lnTo>
                  <a:lnTo>
                    <a:pt x="28257" y="112826"/>
                  </a:lnTo>
                  <a:lnTo>
                    <a:pt x="28638" y="114096"/>
                  </a:lnTo>
                  <a:lnTo>
                    <a:pt x="28663" y="115366"/>
                  </a:lnTo>
                  <a:lnTo>
                    <a:pt x="28092" y="116636"/>
                  </a:lnTo>
                  <a:lnTo>
                    <a:pt x="25336" y="117906"/>
                  </a:lnTo>
                  <a:lnTo>
                    <a:pt x="23114" y="117906"/>
                  </a:lnTo>
                  <a:lnTo>
                    <a:pt x="20586" y="119176"/>
                  </a:lnTo>
                  <a:lnTo>
                    <a:pt x="23520" y="119176"/>
                  </a:lnTo>
                  <a:lnTo>
                    <a:pt x="23317" y="120446"/>
                  </a:lnTo>
                  <a:lnTo>
                    <a:pt x="21094" y="120446"/>
                  </a:lnTo>
                  <a:lnTo>
                    <a:pt x="21234" y="121716"/>
                  </a:lnTo>
                  <a:lnTo>
                    <a:pt x="23825" y="121716"/>
                  </a:lnTo>
                  <a:lnTo>
                    <a:pt x="24193" y="122986"/>
                  </a:lnTo>
                  <a:lnTo>
                    <a:pt x="25666" y="122986"/>
                  </a:lnTo>
                  <a:lnTo>
                    <a:pt x="25908" y="121716"/>
                  </a:lnTo>
                  <a:lnTo>
                    <a:pt x="26949" y="121716"/>
                  </a:lnTo>
                  <a:lnTo>
                    <a:pt x="27051" y="122986"/>
                  </a:lnTo>
                  <a:lnTo>
                    <a:pt x="26885" y="122986"/>
                  </a:lnTo>
                  <a:lnTo>
                    <a:pt x="28092" y="124256"/>
                  </a:lnTo>
                  <a:lnTo>
                    <a:pt x="29108" y="122986"/>
                  </a:lnTo>
                  <a:lnTo>
                    <a:pt x="28740" y="122986"/>
                  </a:lnTo>
                  <a:lnTo>
                    <a:pt x="29311" y="121716"/>
                  </a:lnTo>
                  <a:lnTo>
                    <a:pt x="29984" y="121716"/>
                  </a:lnTo>
                  <a:lnTo>
                    <a:pt x="29908" y="122986"/>
                  </a:lnTo>
                  <a:lnTo>
                    <a:pt x="31965" y="122986"/>
                  </a:lnTo>
                  <a:lnTo>
                    <a:pt x="31661" y="121716"/>
                  </a:lnTo>
                  <a:lnTo>
                    <a:pt x="37655" y="121716"/>
                  </a:lnTo>
                  <a:lnTo>
                    <a:pt x="38455" y="122986"/>
                  </a:lnTo>
                  <a:lnTo>
                    <a:pt x="40347" y="122986"/>
                  </a:lnTo>
                  <a:lnTo>
                    <a:pt x="40411" y="121716"/>
                  </a:lnTo>
                  <a:lnTo>
                    <a:pt x="40246" y="121716"/>
                  </a:lnTo>
                  <a:lnTo>
                    <a:pt x="41287" y="120446"/>
                  </a:lnTo>
                  <a:lnTo>
                    <a:pt x="43205" y="122986"/>
                  </a:lnTo>
                  <a:lnTo>
                    <a:pt x="42164" y="122986"/>
                  </a:lnTo>
                  <a:lnTo>
                    <a:pt x="42367" y="124256"/>
                  </a:lnTo>
                  <a:lnTo>
                    <a:pt x="43434" y="124256"/>
                  </a:lnTo>
                  <a:lnTo>
                    <a:pt x="43434" y="122986"/>
                  </a:lnTo>
                  <a:lnTo>
                    <a:pt x="44615" y="122986"/>
                  </a:lnTo>
                  <a:lnTo>
                    <a:pt x="44818" y="124256"/>
                  </a:lnTo>
                  <a:lnTo>
                    <a:pt x="44983" y="124256"/>
                  </a:lnTo>
                  <a:lnTo>
                    <a:pt x="45453" y="122986"/>
                  </a:lnTo>
                  <a:lnTo>
                    <a:pt x="46837" y="122986"/>
                  </a:lnTo>
                  <a:lnTo>
                    <a:pt x="46875" y="121716"/>
                  </a:lnTo>
                  <a:lnTo>
                    <a:pt x="47409" y="121716"/>
                  </a:lnTo>
                  <a:lnTo>
                    <a:pt x="48120" y="122986"/>
                  </a:lnTo>
                  <a:lnTo>
                    <a:pt x="48425" y="122986"/>
                  </a:lnTo>
                  <a:lnTo>
                    <a:pt x="47244" y="124256"/>
                  </a:lnTo>
                  <a:lnTo>
                    <a:pt x="49568" y="124256"/>
                  </a:lnTo>
                  <a:lnTo>
                    <a:pt x="51079" y="125526"/>
                  </a:lnTo>
                  <a:lnTo>
                    <a:pt x="51917" y="125526"/>
                  </a:lnTo>
                  <a:lnTo>
                    <a:pt x="51485" y="124256"/>
                  </a:lnTo>
                  <a:lnTo>
                    <a:pt x="51282" y="124256"/>
                  </a:lnTo>
                  <a:lnTo>
                    <a:pt x="51981" y="122986"/>
                  </a:lnTo>
                  <a:lnTo>
                    <a:pt x="53809" y="122986"/>
                  </a:lnTo>
                  <a:lnTo>
                    <a:pt x="53670" y="124256"/>
                  </a:lnTo>
                  <a:lnTo>
                    <a:pt x="53505" y="124256"/>
                  </a:lnTo>
                  <a:lnTo>
                    <a:pt x="53327" y="125526"/>
                  </a:lnTo>
                  <a:lnTo>
                    <a:pt x="54178" y="124256"/>
                  </a:lnTo>
                  <a:lnTo>
                    <a:pt x="54876" y="124256"/>
                  </a:lnTo>
                  <a:lnTo>
                    <a:pt x="55892" y="122986"/>
                  </a:lnTo>
                  <a:lnTo>
                    <a:pt x="55156" y="124256"/>
                  </a:lnTo>
                  <a:lnTo>
                    <a:pt x="56997" y="124256"/>
                  </a:lnTo>
                  <a:lnTo>
                    <a:pt x="58712" y="125526"/>
                  </a:lnTo>
                  <a:lnTo>
                    <a:pt x="58750" y="126796"/>
                  </a:lnTo>
                  <a:lnTo>
                    <a:pt x="60807" y="125526"/>
                  </a:lnTo>
                  <a:lnTo>
                    <a:pt x="61036" y="126796"/>
                  </a:lnTo>
                  <a:lnTo>
                    <a:pt x="60833" y="126796"/>
                  </a:lnTo>
                  <a:lnTo>
                    <a:pt x="60528" y="128066"/>
                  </a:lnTo>
                  <a:lnTo>
                    <a:pt x="61036" y="128066"/>
                  </a:lnTo>
                  <a:lnTo>
                    <a:pt x="61404" y="129336"/>
                  </a:lnTo>
                  <a:lnTo>
                    <a:pt x="61976" y="129336"/>
                  </a:lnTo>
                  <a:lnTo>
                    <a:pt x="62484" y="130606"/>
                  </a:lnTo>
                  <a:lnTo>
                    <a:pt x="60528" y="130606"/>
                  </a:lnTo>
                  <a:lnTo>
                    <a:pt x="59423" y="129336"/>
                  </a:lnTo>
                  <a:lnTo>
                    <a:pt x="58420" y="129336"/>
                  </a:lnTo>
                  <a:lnTo>
                    <a:pt x="57162" y="128066"/>
                  </a:lnTo>
                  <a:lnTo>
                    <a:pt x="55727" y="129336"/>
                  </a:lnTo>
                  <a:lnTo>
                    <a:pt x="54381" y="128066"/>
                  </a:lnTo>
                  <a:lnTo>
                    <a:pt x="54178" y="128066"/>
                  </a:lnTo>
                  <a:lnTo>
                    <a:pt x="53936" y="129336"/>
                  </a:lnTo>
                  <a:lnTo>
                    <a:pt x="54178" y="129336"/>
                  </a:lnTo>
                  <a:lnTo>
                    <a:pt x="54610" y="130606"/>
                  </a:lnTo>
                  <a:lnTo>
                    <a:pt x="53670" y="130606"/>
                  </a:lnTo>
                  <a:lnTo>
                    <a:pt x="54203" y="131876"/>
                  </a:lnTo>
                  <a:lnTo>
                    <a:pt x="53505" y="133146"/>
                  </a:lnTo>
                  <a:lnTo>
                    <a:pt x="50977" y="133146"/>
                  </a:lnTo>
                  <a:lnTo>
                    <a:pt x="50571" y="131876"/>
                  </a:lnTo>
                  <a:lnTo>
                    <a:pt x="50507" y="133146"/>
                  </a:lnTo>
                  <a:lnTo>
                    <a:pt x="50368" y="133146"/>
                  </a:lnTo>
                  <a:lnTo>
                    <a:pt x="50304" y="134416"/>
                  </a:lnTo>
                  <a:lnTo>
                    <a:pt x="49225" y="134416"/>
                  </a:lnTo>
                  <a:lnTo>
                    <a:pt x="48691" y="135686"/>
                  </a:lnTo>
                  <a:lnTo>
                    <a:pt x="47040" y="136956"/>
                  </a:lnTo>
                  <a:lnTo>
                    <a:pt x="45326" y="136956"/>
                  </a:lnTo>
                  <a:lnTo>
                    <a:pt x="44386" y="138226"/>
                  </a:lnTo>
                  <a:lnTo>
                    <a:pt x="42468" y="138226"/>
                  </a:lnTo>
                  <a:lnTo>
                    <a:pt x="41960" y="139496"/>
                  </a:lnTo>
                  <a:lnTo>
                    <a:pt x="40843" y="139496"/>
                  </a:lnTo>
                  <a:lnTo>
                    <a:pt x="40982" y="140766"/>
                  </a:lnTo>
                  <a:lnTo>
                    <a:pt x="39166" y="140766"/>
                  </a:lnTo>
                  <a:lnTo>
                    <a:pt x="37045" y="142036"/>
                  </a:lnTo>
                  <a:lnTo>
                    <a:pt x="36715" y="143306"/>
                  </a:lnTo>
                  <a:lnTo>
                    <a:pt x="35941" y="144576"/>
                  </a:lnTo>
                  <a:lnTo>
                    <a:pt x="35534" y="144576"/>
                  </a:lnTo>
                  <a:lnTo>
                    <a:pt x="33350" y="143306"/>
                  </a:lnTo>
                  <a:lnTo>
                    <a:pt x="32677" y="144576"/>
                  </a:lnTo>
                  <a:lnTo>
                    <a:pt x="32270" y="144576"/>
                  </a:lnTo>
                  <a:lnTo>
                    <a:pt x="32537" y="145846"/>
                  </a:lnTo>
                  <a:lnTo>
                    <a:pt x="24663" y="145846"/>
                  </a:lnTo>
                  <a:lnTo>
                    <a:pt x="24726" y="147116"/>
                  </a:lnTo>
                  <a:lnTo>
                    <a:pt x="22974" y="147116"/>
                  </a:lnTo>
                  <a:lnTo>
                    <a:pt x="21628" y="148386"/>
                  </a:lnTo>
                  <a:lnTo>
                    <a:pt x="20218" y="148386"/>
                  </a:lnTo>
                  <a:lnTo>
                    <a:pt x="20218" y="150926"/>
                  </a:lnTo>
                  <a:lnTo>
                    <a:pt x="19481" y="150926"/>
                  </a:lnTo>
                  <a:lnTo>
                    <a:pt x="19888" y="149656"/>
                  </a:lnTo>
                  <a:lnTo>
                    <a:pt x="20218" y="150926"/>
                  </a:lnTo>
                  <a:lnTo>
                    <a:pt x="20218" y="148386"/>
                  </a:lnTo>
                  <a:lnTo>
                    <a:pt x="19418" y="148386"/>
                  </a:lnTo>
                  <a:lnTo>
                    <a:pt x="19177" y="149656"/>
                  </a:lnTo>
                  <a:lnTo>
                    <a:pt x="18440" y="149656"/>
                  </a:lnTo>
                  <a:lnTo>
                    <a:pt x="18237" y="150926"/>
                  </a:lnTo>
                  <a:lnTo>
                    <a:pt x="17259" y="150926"/>
                  </a:lnTo>
                  <a:lnTo>
                    <a:pt x="17564" y="149656"/>
                  </a:lnTo>
                  <a:lnTo>
                    <a:pt x="17767" y="149656"/>
                  </a:lnTo>
                  <a:lnTo>
                    <a:pt x="17995" y="148386"/>
                  </a:lnTo>
                  <a:lnTo>
                    <a:pt x="17564" y="148386"/>
                  </a:lnTo>
                  <a:lnTo>
                    <a:pt x="17221" y="149656"/>
                  </a:lnTo>
                  <a:lnTo>
                    <a:pt x="16789" y="149656"/>
                  </a:lnTo>
                  <a:lnTo>
                    <a:pt x="16154" y="150926"/>
                  </a:lnTo>
                  <a:lnTo>
                    <a:pt x="16116" y="152196"/>
                  </a:lnTo>
                  <a:lnTo>
                    <a:pt x="14236" y="153466"/>
                  </a:lnTo>
                  <a:lnTo>
                    <a:pt x="14973" y="156006"/>
                  </a:lnTo>
                  <a:lnTo>
                    <a:pt x="14427" y="156006"/>
                  </a:lnTo>
                  <a:lnTo>
                    <a:pt x="15405" y="157276"/>
                  </a:lnTo>
                  <a:lnTo>
                    <a:pt x="13931" y="158546"/>
                  </a:lnTo>
                  <a:lnTo>
                    <a:pt x="13487" y="159816"/>
                  </a:lnTo>
                  <a:lnTo>
                    <a:pt x="12954" y="159816"/>
                  </a:lnTo>
                  <a:lnTo>
                    <a:pt x="13525" y="161086"/>
                  </a:lnTo>
                  <a:lnTo>
                    <a:pt x="14770" y="161086"/>
                  </a:lnTo>
                  <a:lnTo>
                    <a:pt x="14973" y="159816"/>
                  </a:lnTo>
                  <a:lnTo>
                    <a:pt x="15138" y="159816"/>
                  </a:lnTo>
                  <a:lnTo>
                    <a:pt x="15240" y="158546"/>
                  </a:lnTo>
                  <a:lnTo>
                    <a:pt x="16624" y="162356"/>
                  </a:lnTo>
                  <a:lnTo>
                    <a:pt x="18173" y="159816"/>
                  </a:lnTo>
                  <a:lnTo>
                    <a:pt x="20485" y="159816"/>
                  </a:lnTo>
                  <a:lnTo>
                    <a:pt x="21297" y="158546"/>
                  </a:lnTo>
                  <a:lnTo>
                    <a:pt x="21971" y="158546"/>
                  </a:lnTo>
                  <a:lnTo>
                    <a:pt x="23583" y="159816"/>
                  </a:lnTo>
                  <a:lnTo>
                    <a:pt x="24396" y="159816"/>
                  </a:lnTo>
                  <a:lnTo>
                    <a:pt x="26212" y="158546"/>
                  </a:lnTo>
                  <a:lnTo>
                    <a:pt x="29273" y="158546"/>
                  </a:lnTo>
                  <a:lnTo>
                    <a:pt x="31699" y="157276"/>
                  </a:lnTo>
                  <a:lnTo>
                    <a:pt x="36334" y="157276"/>
                  </a:lnTo>
                  <a:lnTo>
                    <a:pt x="37312" y="156006"/>
                  </a:lnTo>
                  <a:lnTo>
                    <a:pt x="42291" y="156006"/>
                  </a:lnTo>
                  <a:lnTo>
                    <a:pt x="42862" y="154736"/>
                  </a:lnTo>
                  <a:lnTo>
                    <a:pt x="44881" y="154736"/>
                  </a:lnTo>
                  <a:lnTo>
                    <a:pt x="46939" y="153466"/>
                  </a:lnTo>
                  <a:lnTo>
                    <a:pt x="48221" y="154736"/>
                  </a:lnTo>
                  <a:lnTo>
                    <a:pt x="49123" y="153466"/>
                  </a:lnTo>
                  <a:lnTo>
                    <a:pt x="49834" y="153466"/>
                  </a:lnTo>
                  <a:lnTo>
                    <a:pt x="50165" y="154736"/>
                  </a:lnTo>
                  <a:lnTo>
                    <a:pt x="50774" y="154736"/>
                  </a:lnTo>
                  <a:lnTo>
                    <a:pt x="50914" y="153466"/>
                  </a:lnTo>
                  <a:lnTo>
                    <a:pt x="51689" y="154736"/>
                  </a:lnTo>
                  <a:lnTo>
                    <a:pt x="52285" y="153466"/>
                  </a:lnTo>
                  <a:lnTo>
                    <a:pt x="58140" y="153466"/>
                  </a:lnTo>
                  <a:lnTo>
                    <a:pt x="58712" y="154736"/>
                  </a:lnTo>
                  <a:lnTo>
                    <a:pt x="60058" y="154736"/>
                  </a:lnTo>
                  <a:lnTo>
                    <a:pt x="60464" y="153466"/>
                  </a:lnTo>
                  <a:lnTo>
                    <a:pt x="61239" y="153466"/>
                  </a:lnTo>
                  <a:lnTo>
                    <a:pt x="61607" y="154736"/>
                  </a:lnTo>
                  <a:lnTo>
                    <a:pt x="60236" y="154736"/>
                  </a:lnTo>
                  <a:lnTo>
                    <a:pt x="60731" y="156006"/>
                  </a:lnTo>
                  <a:lnTo>
                    <a:pt x="61645" y="156006"/>
                  </a:lnTo>
                  <a:lnTo>
                    <a:pt x="62077" y="157276"/>
                  </a:lnTo>
                  <a:lnTo>
                    <a:pt x="64198" y="157276"/>
                  </a:lnTo>
                  <a:lnTo>
                    <a:pt x="63220" y="158546"/>
                  </a:lnTo>
                  <a:lnTo>
                    <a:pt x="65074" y="158546"/>
                  </a:lnTo>
                  <a:lnTo>
                    <a:pt x="66255" y="159816"/>
                  </a:lnTo>
                  <a:lnTo>
                    <a:pt x="68846" y="159816"/>
                  </a:lnTo>
                  <a:lnTo>
                    <a:pt x="68440" y="161086"/>
                  </a:lnTo>
                  <a:lnTo>
                    <a:pt x="69481" y="161086"/>
                  </a:lnTo>
                  <a:lnTo>
                    <a:pt x="69557" y="162356"/>
                  </a:lnTo>
                  <a:lnTo>
                    <a:pt x="68948" y="162356"/>
                  </a:lnTo>
                  <a:lnTo>
                    <a:pt x="69557" y="163626"/>
                  </a:lnTo>
                  <a:lnTo>
                    <a:pt x="70231" y="163626"/>
                  </a:lnTo>
                  <a:lnTo>
                    <a:pt x="70967" y="164896"/>
                  </a:lnTo>
                  <a:lnTo>
                    <a:pt x="71297" y="162356"/>
                  </a:lnTo>
                  <a:lnTo>
                    <a:pt x="71704" y="162356"/>
                  </a:lnTo>
                  <a:lnTo>
                    <a:pt x="72682" y="163626"/>
                  </a:lnTo>
                  <a:lnTo>
                    <a:pt x="72580" y="164896"/>
                  </a:lnTo>
                  <a:lnTo>
                    <a:pt x="73355" y="164896"/>
                  </a:lnTo>
                  <a:lnTo>
                    <a:pt x="73456" y="166166"/>
                  </a:lnTo>
                  <a:lnTo>
                    <a:pt x="75069" y="167436"/>
                  </a:lnTo>
                  <a:lnTo>
                    <a:pt x="76479" y="167436"/>
                  </a:lnTo>
                  <a:lnTo>
                    <a:pt x="77901" y="168706"/>
                  </a:lnTo>
                  <a:lnTo>
                    <a:pt x="77393" y="169976"/>
                  </a:lnTo>
                  <a:lnTo>
                    <a:pt x="76314" y="168706"/>
                  </a:lnTo>
                  <a:lnTo>
                    <a:pt x="75412" y="168706"/>
                  </a:lnTo>
                  <a:lnTo>
                    <a:pt x="74663" y="167678"/>
                  </a:lnTo>
                  <a:lnTo>
                    <a:pt x="74663" y="169976"/>
                  </a:lnTo>
                  <a:lnTo>
                    <a:pt x="74358" y="171246"/>
                  </a:lnTo>
                  <a:lnTo>
                    <a:pt x="73660" y="171246"/>
                  </a:lnTo>
                  <a:lnTo>
                    <a:pt x="73393" y="169976"/>
                  </a:lnTo>
                  <a:lnTo>
                    <a:pt x="73088" y="169976"/>
                  </a:lnTo>
                  <a:lnTo>
                    <a:pt x="72923" y="168706"/>
                  </a:lnTo>
                  <a:lnTo>
                    <a:pt x="73393" y="168706"/>
                  </a:lnTo>
                  <a:lnTo>
                    <a:pt x="73964" y="169976"/>
                  </a:lnTo>
                  <a:lnTo>
                    <a:pt x="74663" y="169976"/>
                  </a:lnTo>
                  <a:lnTo>
                    <a:pt x="74663" y="167678"/>
                  </a:lnTo>
                  <a:lnTo>
                    <a:pt x="74498" y="167436"/>
                  </a:lnTo>
                  <a:lnTo>
                    <a:pt x="72542" y="167436"/>
                  </a:lnTo>
                  <a:lnTo>
                    <a:pt x="71501" y="166166"/>
                  </a:lnTo>
                  <a:lnTo>
                    <a:pt x="71475" y="167436"/>
                  </a:lnTo>
                  <a:lnTo>
                    <a:pt x="71170" y="167436"/>
                  </a:lnTo>
                  <a:lnTo>
                    <a:pt x="70421" y="166166"/>
                  </a:lnTo>
                  <a:lnTo>
                    <a:pt x="68808" y="164896"/>
                  </a:lnTo>
                  <a:lnTo>
                    <a:pt x="68440" y="164896"/>
                  </a:lnTo>
                  <a:lnTo>
                    <a:pt x="68275" y="163626"/>
                  </a:lnTo>
                  <a:lnTo>
                    <a:pt x="66421" y="163626"/>
                  </a:lnTo>
                  <a:lnTo>
                    <a:pt x="64401" y="162356"/>
                  </a:lnTo>
                  <a:lnTo>
                    <a:pt x="62445" y="161086"/>
                  </a:lnTo>
                  <a:lnTo>
                    <a:pt x="61379" y="161086"/>
                  </a:lnTo>
                  <a:lnTo>
                    <a:pt x="58953" y="159816"/>
                  </a:lnTo>
                  <a:lnTo>
                    <a:pt x="43268" y="159816"/>
                  </a:lnTo>
                  <a:lnTo>
                    <a:pt x="39941" y="161086"/>
                  </a:lnTo>
                  <a:lnTo>
                    <a:pt x="34188" y="162356"/>
                  </a:lnTo>
                  <a:lnTo>
                    <a:pt x="29476" y="163626"/>
                  </a:lnTo>
                  <a:lnTo>
                    <a:pt x="28867" y="163626"/>
                  </a:lnTo>
                  <a:lnTo>
                    <a:pt x="28435" y="164896"/>
                  </a:lnTo>
                  <a:lnTo>
                    <a:pt x="27825" y="164896"/>
                  </a:lnTo>
                  <a:lnTo>
                    <a:pt x="26047" y="166166"/>
                  </a:lnTo>
                  <a:lnTo>
                    <a:pt x="23215" y="168706"/>
                  </a:lnTo>
                  <a:lnTo>
                    <a:pt x="23253" y="169976"/>
                  </a:lnTo>
                  <a:lnTo>
                    <a:pt x="23380" y="169976"/>
                  </a:lnTo>
                  <a:lnTo>
                    <a:pt x="24396" y="168706"/>
                  </a:lnTo>
                  <a:lnTo>
                    <a:pt x="24625" y="168706"/>
                  </a:lnTo>
                  <a:lnTo>
                    <a:pt x="25438" y="167436"/>
                  </a:lnTo>
                  <a:lnTo>
                    <a:pt x="25908" y="167436"/>
                  </a:lnTo>
                  <a:lnTo>
                    <a:pt x="26720" y="166166"/>
                  </a:lnTo>
                  <a:lnTo>
                    <a:pt x="28168" y="166166"/>
                  </a:lnTo>
                  <a:lnTo>
                    <a:pt x="29883" y="164896"/>
                  </a:lnTo>
                  <a:lnTo>
                    <a:pt x="31457" y="164896"/>
                  </a:lnTo>
                  <a:lnTo>
                    <a:pt x="32740" y="163626"/>
                  </a:lnTo>
                  <a:lnTo>
                    <a:pt x="36576" y="163626"/>
                  </a:lnTo>
                  <a:lnTo>
                    <a:pt x="38188" y="162356"/>
                  </a:lnTo>
                  <a:lnTo>
                    <a:pt x="40982" y="162356"/>
                  </a:lnTo>
                  <a:lnTo>
                    <a:pt x="41694" y="161086"/>
                  </a:lnTo>
                  <a:lnTo>
                    <a:pt x="44183" y="161086"/>
                  </a:lnTo>
                  <a:lnTo>
                    <a:pt x="45262" y="162356"/>
                  </a:lnTo>
                  <a:lnTo>
                    <a:pt x="46469" y="162356"/>
                  </a:lnTo>
                  <a:lnTo>
                    <a:pt x="46697" y="161086"/>
                  </a:lnTo>
                  <a:lnTo>
                    <a:pt x="48717" y="161086"/>
                  </a:lnTo>
                  <a:lnTo>
                    <a:pt x="50977" y="162356"/>
                  </a:lnTo>
                  <a:lnTo>
                    <a:pt x="50063" y="163626"/>
                  </a:lnTo>
                  <a:lnTo>
                    <a:pt x="49568" y="163626"/>
                  </a:lnTo>
                  <a:lnTo>
                    <a:pt x="49098" y="162979"/>
                  </a:lnTo>
                  <a:lnTo>
                    <a:pt x="49098" y="172516"/>
                  </a:lnTo>
                  <a:lnTo>
                    <a:pt x="47612" y="173786"/>
                  </a:lnTo>
                  <a:lnTo>
                    <a:pt x="46126" y="173786"/>
                  </a:lnTo>
                  <a:lnTo>
                    <a:pt x="44589" y="172516"/>
                  </a:lnTo>
                  <a:lnTo>
                    <a:pt x="49098" y="172516"/>
                  </a:lnTo>
                  <a:lnTo>
                    <a:pt x="49098" y="162979"/>
                  </a:lnTo>
                  <a:lnTo>
                    <a:pt x="48653" y="162356"/>
                  </a:lnTo>
                  <a:lnTo>
                    <a:pt x="48425" y="163626"/>
                  </a:lnTo>
                  <a:lnTo>
                    <a:pt x="48120" y="163626"/>
                  </a:lnTo>
                  <a:lnTo>
                    <a:pt x="47409" y="162356"/>
                  </a:lnTo>
                  <a:lnTo>
                    <a:pt x="47142" y="162356"/>
                  </a:lnTo>
                  <a:lnTo>
                    <a:pt x="46266" y="163626"/>
                  </a:lnTo>
                  <a:lnTo>
                    <a:pt x="45427" y="164896"/>
                  </a:lnTo>
                  <a:lnTo>
                    <a:pt x="44310" y="163626"/>
                  </a:lnTo>
                  <a:lnTo>
                    <a:pt x="43916" y="163626"/>
                  </a:lnTo>
                  <a:lnTo>
                    <a:pt x="43916" y="171246"/>
                  </a:lnTo>
                  <a:lnTo>
                    <a:pt x="39065" y="171246"/>
                  </a:lnTo>
                  <a:lnTo>
                    <a:pt x="39001" y="168706"/>
                  </a:lnTo>
                  <a:lnTo>
                    <a:pt x="38557" y="168706"/>
                  </a:lnTo>
                  <a:lnTo>
                    <a:pt x="39204" y="167436"/>
                  </a:lnTo>
                  <a:lnTo>
                    <a:pt x="41897" y="167436"/>
                  </a:lnTo>
                  <a:lnTo>
                    <a:pt x="42964" y="166166"/>
                  </a:lnTo>
                  <a:lnTo>
                    <a:pt x="43815" y="166166"/>
                  </a:lnTo>
                  <a:lnTo>
                    <a:pt x="43815" y="168706"/>
                  </a:lnTo>
                  <a:lnTo>
                    <a:pt x="43916" y="171246"/>
                  </a:lnTo>
                  <a:lnTo>
                    <a:pt x="43916" y="163626"/>
                  </a:lnTo>
                  <a:lnTo>
                    <a:pt x="43103" y="163626"/>
                  </a:lnTo>
                  <a:lnTo>
                    <a:pt x="42900" y="164896"/>
                  </a:lnTo>
                  <a:lnTo>
                    <a:pt x="41859" y="164896"/>
                  </a:lnTo>
                  <a:lnTo>
                    <a:pt x="41452" y="163626"/>
                  </a:lnTo>
                  <a:lnTo>
                    <a:pt x="41021" y="164896"/>
                  </a:lnTo>
                  <a:lnTo>
                    <a:pt x="38823" y="164896"/>
                  </a:lnTo>
                  <a:lnTo>
                    <a:pt x="37719" y="166166"/>
                  </a:lnTo>
                  <a:lnTo>
                    <a:pt x="37350" y="167436"/>
                  </a:lnTo>
                  <a:lnTo>
                    <a:pt x="32969" y="167436"/>
                  </a:lnTo>
                  <a:lnTo>
                    <a:pt x="31559" y="168706"/>
                  </a:lnTo>
                  <a:lnTo>
                    <a:pt x="29679" y="168706"/>
                  </a:lnTo>
                  <a:lnTo>
                    <a:pt x="29679" y="173786"/>
                  </a:lnTo>
                  <a:lnTo>
                    <a:pt x="26339" y="173786"/>
                  </a:lnTo>
                  <a:lnTo>
                    <a:pt x="26441" y="172516"/>
                  </a:lnTo>
                  <a:lnTo>
                    <a:pt x="29070" y="172516"/>
                  </a:lnTo>
                  <a:lnTo>
                    <a:pt x="29679" y="173786"/>
                  </a:lnTo>
                  <a:lnTo>
                    <a:pt x="29679" y="168706"/>
                  </a:lnTo>
                  <a:lnTo>
                    <a:pt x="29540" y="168706"/>
                  </a:lnTo>
                  <a:lnTo>
                    <a:pt x="29171" y="169976"/>
                  </a:lnTo>
                  <a:lnTo>
                    <a:pt x="27355" y="169976"/>
                  </a:lnTo>
                  <a:lnTo>
                    <a:pt x="26543" y="171246"/>
                  </a:lnTo>
                  <a:lnTo>
                    <a:pt x="24930" y="171246"/>
                  </a:lnTo>
                  <a:lnTo>
                    <a:pt x="24130" y="172516"/>
                  </a:lnTo>
                  <a:lnTo>
                    <a:pt x="23012" y="173786"/>
                  </a:lnTo>
                  <a:lnTo>
                    <a:pt x="22504" y="173786"/>
                  </a:lnTo>
                  <a:lnTo>
                    <a:pt x="23215" y="176326"/>
                  </a:lnTo>
                  <a:lnTo>
                    <a:pt x="24803" y="176326"/>
                  </a:lnTo>
                  <a:lnTo>
                    <a:pt x="27419" y="175056"/>
                  </a:lnTo>
                  <a:lnTo>
                    <a:pt x="35636" y="175056"/>
                  </a:lnTo>
                  <a:lnTo>
                    <a:pt x="34290" y="173786"/>
                  </a:lnTo>
                  <a:lnTo>
                    <a:pt x="31699" y="173786"/>
                  </a:lnTo>
                  <a:lnTo>
                    <a:pt x="31191" y="172516"/>
                  </a:lnTo>
                  <a:lnTo>
                    <a:pt x="31394" y="171246"/>
                  </a:lnTo>
                  <a:lnTo>
                    <a:pt x="32575" y="171246"/>
                  </a:lnTo>
                  <a:lnTo>
                    <a:pt x="33578" y="169976"/>
                  </a:lnTo>
                  <a:lnTo>
                    <a:pt x="34493" y="169976"/>
                  </a:lnTo>
                  <a:lnTo>
                    <a:pt x="35433" y="168706"/>
                  </a:lnTo>
                  <a:lnTo>
                    <a:pt x="37757" y="168706"/>
                  </a:lnTo>
                  <a:lnTo>
                    <a:pt x="37820" y="169976"/>
                  </a:lnTo>
                  <a:lnTo>
                    <a:pt x="37960" y="169976"/>
                  </a:lnTo>
                  <a:lnTo>
                    <a:pt x="37985" y="172516"/>
                  </a:lnTo>
                  <a:lnTo>
                    <a:pt x="38658" y="173786"/>
                  </a:lnTo>
                  <a:lnTo>
                    <a:pt x="42468" y="173786"/>
                  </a:lnTo>
                  <a:lnTo>
                    <a:pt x="44005" y="175056"/>
                  </a:lnTo>
                  <a:lnTo>
                    <a:pt x="45631" y="175056"/>
                  </a:lnTo>
                  <a:lnTo>
                    <a:pt x="47244" y="175056"/>
                  </a:lnTo>
                  <a:lnTo>
                    <a:pt x="46609" y="176326"/>
                  </a:lnTo>
                  <a:lnTo>
                    <a:pt x="45631" y="175056"/>
                  </a:lnTo>
                  <a:lnTo>
                    <a:pt x="45389" y="177596"/>
                  </a:lnTo>
                  <a:lnTo>
                    <a:pt x="47282" y="177596"/>
                  </a:lnTo>
                  <a:lnTo>
                    <a:pt x="47879" y="176326"/>
                  </a:lnTo>
                  <a:lnTo>
                    <a:pt x="48285" y="176326"/>
                  </a:lnTo>
                  <a:lnTo>
                    <a:pt x="49263" y="177596"/>
                  </a:lnTo>
                  <a:lnTo>
                    <a:pt x="49733" y="178866"/>
                  </a:lnTo>
                  <a:lnTo>
                    <a:pt x="50139" y="178866"/>
                  </a:lnTo>
                  <a:lnTo>
                    <a:pt x="51079" y="177596"/>
                  </a:lnTo>
                  <a:lnTo>
                    <a:pt x="51549" y="176326"/>
                  </a:lnTo>
                  <a:lnTo>
                    <a:pt x="52463" y="177596"/>
                  </a:lnTo>
                  <a:lnTo>
                    <a:pt x="51714" y="178866"/>
                  </a:lnTo>
                  <a:lnTo>
                    <a:pt x="52959" y="178866"/>
                  </a:lnTo>
                  <a:lnTo>
                    <a:pt x="53505" y="177596"/>
                  </a:lnTo>
                  <a:lnTo>
                    <a:pt x="55587" y="177596"/>
                  </a:lnTo>
                  <a:lnTo>
                    <a:pt x="55994" y="180136"/>
                  </a:lnTo>
                  <a:lnTo>
                    <a:pt x="57035" y="180136"/>
                  </a:lnTo>
                  <a:lnTo>
                    <a:pt x="57569" y="178866"/>
                  </a:lnTo>
                  <a:lnTo>
                    <a:pt x="60236" y="178866"/>
                  </a:lnTo>
                  <a:lnTo>
                    <a:pt x="60401" y="180136"/>
                  </a:lnTo>
                  <a:lnTo>
                    <a:pt x="62217" y="180136"/>
                  </a:lnTo>
                  <a:lnTo>
                    <a:pt x="62788" y="181406"/>
                  </a:lnTo>
                  <a:lnTo>
                    <a:pt x="63093" y="181406"/>
                  </a:lnTo>
                  <a:lnTo>
                    <a:pt x="63296" y="182676"/>
                  </a:lnTo>
                  <a:lnTo>
                    <a:pt x="62484" y="182676"/>
                  </a:lnTo>
                  <a:lnTo>
                    <a:pt x="62484" y="183946"/>
                  </a:lnTo>
                  <a:lnTo>
                    <a:pt x="64096" y="183946"/>
                  </a:lnTo>
                  <a:lnTo>
                    <a:pt x="65684" y="182676"/>
                  </a:lnTo>
                  <a:lnTo>
                    <a:pt x="66116" y="182676"/>
                  </a:lnTo>
                  <a:lnTo>
                    <a:pt x="66827" y="183946"/>
                  </a:lnTo>
                  <a:lnTo>
                    <a:pt x="65316" y="183946"/>
                  </a:lnTo>
                  <a:lnTo>
                    <a:pt x="64643" y="185216"/>
                  </a:lnTo>
                  <a:lnTo>
                    <a:pt x="64376" y="185216"/>
                  </a:lnTo>
                  <a:lnTo>
                    <a:pt x="65722" y="186486"/>
                  </a:lnTo>
                  <a:lnTo>
                    <a:pt x="68541" y="186486"/>
                  </a:lnTo>
                  <a:lnTo>
                    <a:pt x="70091" y="185216"/>
                  </a:lnTo>
                  <a:lnTo>
                    <a:pt x="70624" y="187756"/>
                  </a:lnTo>
                  <a:lnTo>
                    <a:pt x="71501" y="187756"/>
                  </a:lnTo>
                  <a:lnTo>
                    <a:pt x="72923" y="186486"/>
                  </a:lnTo>
                  <a:lnTo>
                    <a:pt x="73787" y="186486"/>
                  </a:lnTo>
                  <a:lnTo>
                    <a:pt x="74701" y="187756"/>
                  </a:lnTo>
                  <a:lnTo>
                    <a:pt x="76682" y="187756"/>
                  </a:lnTo>
                  <a:lnTo>
                    <a:pt x="77495" y="189026"/>
                  </a:lnTo>
                  <a:lnTo>
                    <a:pt x="78600" y="189026"/>
                  </a:lnTo>
                  <a:lnTo>
                    <a:pt x="78841" y="190296"/>
                  </a:lnTo>
                  <a:lnTo>
                    <a:pt x="79819" y="190296"/>
                  </a:lnTo>
                  <a:lnTo>
                    <a:pt x="79641" y="191566"/>
                  </a:lnTo>
                  <a:lnTo>
                    <a:pt x="75742" y="189026"/>
                  </a:lnTo>
                  <a:lnTo>
                    <a:pt x="75603" y="190296"/>
                  </a:lnTo>
                  <a:lnTo>
                    <a:pt x="75476" y="190296"/>
                  </a:lnTo>
                  <a:lnTo>
                    <a:pt x="77825" y="191566"/>
                  </a:lnTo>
                  <a:lnTo>
                    <a:pt x="80048" y="192836"/>
                  </a:lnTo>
                  <a:lnTo>
                    <a:pt x="81394" y="195376"/>
                  </a:lnTo>
                  <a:lnTo>
                    <a:pt x="79413" y="195376"/>
                  </a:lnTo>
                  <a:lnTo>
                    <a:pt x="78740" y="194106"/>
                  </a:lnTo>
                  <a:lnTo>
                    <a:pt x="77965" y="194106"/>
                  </a:lnTo>
                  <a:lnTo>
                    <a:pt x="77355" y="192836"/>
                  </a:lnTo>
                  <a:lnTo>
                    <a:pt x="76276" y="192836"/>
                  </a:lnTo>
                  <a:lnTo>
                    <a:pt x="75679" y="191566"/>
                  </a:lnTo>
                  <a:lnTo>
                    <a:pt x="73596" y="191566"/>
                  </a:lnTo>
                  <a:lnTo>
                    <a:pt x="72644" y="190296"/>
                  </a:lnTo>
                  <a:lnTo>
                    <a:pt x="71437" y="190296"/>
                  </a:lnTo>
                  <a:lnTo>
                    <a:pt x="71666" y="191566"/>
                  </a:lnTo>
                  <a:lnTo>
                    <a:pt x="72275" y="191566"/>
                  </a:lnTo>
                  <a:lnTo>
                    <a:pt x="73964" y="192836"/>
                  </a:lnTo>
                  <a:lnTo>
                    <a:pt x="74561" y="192836"/>
                  </a:lnTo>
                  <a:lnTo>
                    <a:pt x="75069" y="194106"/>
                  </a:lnTo>
                  <a:lnTo>
                    <a:pt x="77127" y="194106"/>
                  </a:lnTo>
                  <a:lnTo>
                    <a:pt x="77431" y="195376"/>
                  </a:lnTo>
                  <a:lnTo>
                    <a:pt x="76987" y="196646"/>
                  </a:lnTo>
                  <a:lnTo>
                    <a:pt x="77127" y="196646"/>
                  </a:lnTo>
                  <a:lnTo>
                    <a:pt x="77330" y="197916"/>
                  </a:lnTo>
                  <a:lnTo>
                    <a:pt x="77025" y="197916"/>
                  </a:lnTo>
                  <a:lnTo>
                    <a:pt x="77025" y="214426"/>
                  </a:lnTo>
                  <a:lnTo>
                    <a:pt x="76657" y="215569"/>
                  </a:lnTo>
                  <a:lnTo>
                    <a:pt x="76085" y="214426"/>
                  </a:lnTo>
                  <a:lnTo>
                    <a:pt x="76415" y="214426"/>
                  </a:lnTo>
                  <a:lnTo>
                    <a:pt x="76619" y="213156"/>
                  </a:lnTo>
                  <a:lnTo>
                    <a:pt x="76758" y="213156"/>
                  </a:lnTo>
                  <a:lnTo>
                    <a:pt x="77025" y="214426"/>
                  </a:lnTo>
                  <a:lnTo>
                    <a:pt x="77025" y="197916"/>
                  </a:lnTo>
                  <a:lnTo>
                    <a:pt x="75946" y="197916"/>
                  </a:lnTo>
                  <a:lnTo>
                    <a:pt x="75133" y="196646"/>
                  </a:lnTo>
                  <a:lnTo>
                    <a:pt x="74168" y="196646"/>
                  </a:lnTo>
                  <a:lnTo>
                    <a:pt x="73761" y="197916"/>
                  </a:lnTo>
                  <a:lnTo>
                    <a:pt x="75171" y="197916"/>
                  </a:lnTo>
                  <a:lnTo>
                    <a:pt x="75806" y="199186"/>
                  </a:lnTo>
                  <a:lnTo>
                    <a:pt x="74904" y="200456"/>
                  </a:lnTo>
                  <a:lnTo>
                    <a:pt x="73685" y="200456"/>
                  </a:lnTo>
                  <a:lnTo>
                    <a:pt x="73596" y="201726"/>
                  </a:lnTo>
                  <a:lnTo>
                    <a:pt x="74460" y="204266"/>
                  </a:lnTo>
                  <a:lnTo>
                    <a:pt x="75272" y="204266"/>
                  </a:lnTo>
                  <a:lnTo>
                    <a:pt x="75984" y="205536"/>
                  </a:lnTo>
                  <a:lnTo>
                    <a:pt x="74599" y="206806"/>
                  </a:lnTo>
                  <a:lnTo>
                    <a:pt x="74866" y="206806"/>
                  </a:lnTo>
                  <a:lnTo>
                    <a:pt x="75539" y="209346"/>
                  </a:lnTo>
                  <a:lnTo>
                    <a:pt x="75946" y="209346"/>
                  </a:lnTo>
                  <a:lnTo>
                    <a:pt x="76149" y="210616"/>
                  </a:lnTo>
                  <a:lnTo>
                    <a:pt x="75374" y="211886"/>
                  </a:lnTo>
                  <a:lnTo>
                    <a:pt x="74663" y="210616"/>
                  </a:lnTo>
                  <a:lnTo>
                    <a:pt x="74091" y="210616"/>
                  </a:lnTo>
                  <a:lnTo>
                    <a:pt x="73685" y="209346"/>
                  </a:lnTo>
                  <a:lnTo>
                    <a:pt x="73456" y="209346"/>
                  </a:lnTo>
                  <a:lnTo>
                    <a:pt x="73685" y="211886"/>
                  </a:lnTo>
                  <a:lnTo>
                    <a:pt x="74193" y="211886"/>
                  </a:lnTo>
                  <a:lnTo>
                    <a:pt x="74739" y="213156"/>
                  </a:lnTo>
                  <a:lnTo>
                    <a:pt x="74333" y="214426"/>
                  </a:lnTo>
                  <a:lnTo>
                    <a:pt x="74663" y="214426"/>
                  </a:lnTo>
                  <a:lnTo>
                    <a:pt x="75107" y="215696"/>
                  </a:lnTo>
                  <a:lnTo>
                    <a:pt x="74930" y="215696"/>
                  </a:lnTo>
                  <a:lnTo>
                    <a:pt x="74968" y="216966"/>
                  </a:lnTo>
                  <a:lnTo>
                    <a:pt x="75742" y="216966"/>
                  </a:lnTo>
                  <a:lnTo>
                    <a:pt x="76149" y="218236"/>
                  </a:lnTo>
                  <a:lnTo>
                    <a:pt x="77622" y="218236"/>
                  </a:lnTo>
                  <a:lnTo>
                    <a:pt x="77597" y="216966"/>
                  </a:lnTo>
                  <a:lnTo>
                    <a:pt x="76149" y="216966"/>
                  </a:lnTo>
                  <a:lnTo>
                    <a:pt x="76720" y="215696"/>
                  </a:lnTo>
                  <a:lnTo>
                    <a:pt x="78536" y="215696"/>
                  </a:lnTo>
                  <a:lnTo>
                    <a:pt x="79209" y="216966"/>
                  </a:lnTo>
                  <a:lnTo>
                    <a:pt x="80391" y="216966"/>
                  </a:lnTo>
                  <a:lnTo>
                    <a:pt x="80022" y="218236"/>
                  </a:lnTo>
                  <a:lnTo>
                    <a:pt x="79540" y="218236"/>
                  </a:lnTo>
                  <a:lnTo>
                    <a:pt x="79349" y="219506"/>
                  </a:lnTo>
                  <a:lnTo>
                    <a:pt x="79641" y="219506"/>
                  </a:lnTo>
                  <a:lnTo>
                    <a:pt x="80213" y="220776"/>
                  </a:lnTo>
                  <a:lnTo>
                    <a:pt x="81559" y="220776"/>
                  </a:lnTo>
                  <a:lnTo>
                    <a:pt x="81064" y="222046"/>
                  </a:lnTo>
                  <a:lnTo>
                    <a:pt x="81597" y="223316"/>
                  </a:lnTo>
                  <a:lnTo>
                    <a:pt x="81940" y="223316"/>
                  </a:lnTo>
                  <a:lnTo>
                    <a:pt x="81940" y="224586"/>
                  </a:lnTo>
                  <a:lnTo>
                    <a:pt x="81737" y="224586"/>
                  </a:lnTo>
                  <a:lnTo>
                    <a:pt x="81394" y="225856"/>
                  </a:lnTo>
                  <a:lnTo>
                    <a:pt x="81762" y="225856"/>
                  </a:lnTo>
                  <a:lnTo>
                    <a:pt x="83185" y="228396"/>
                  </a:lnTo>
                  <a:lnTo>
                    <a:pt x="82410" y="228396"/>
                  </a:lnTo>
                  <a:lnTo>
                    <a:pt x="82740" y="229666"/>
                  </a:lnTo>
                  <a:lnTo>
                    <a:pt x="83248" y="229666"/>
                  </a:lnTo>
                  <a:lnTo>
                    <a:pt x="81762" y="230936"/>
                  </a:lnTo>
                  <a:lnTo>
                    <a:pt x="82537" y="232206"/>
                  </a:lnTo>
                  <a:lnTo>
                    <a:pt x="82334" y="233476"/>
                  </a:lnTo>
                  <a:lnTo>
                    <a:pt x="83883" y="233476"/>
                  </a:lnTo>
                  <a:lnTo>
                    <a:pt x="84493" y="232206"/>
                  </a:lnTo>
                  <a:lnTo>
                    <a:pt x="84188" y="230936"/>
                  </a:lnTo>
                  <a:lnTo>
                    <a:pt x="84455" y="229666"/>
                  </a:lnTo>
                  <a:lnTo>
                    <a:pt x="85001" y="229666"/>
                  </a:lnTo>
                  <a:lnTo>
                    <a:pt x="84823" y="228396"/>
                  </a:lnTo>
                  <a:lnTo>
                    <a:pt x="83350" y="228396"/>
                  </a:lnTo>
                  <a:lnTo>
                    <a:pt x="83820" y="227126"/>
                  </a:lnTo>
                  <a:lnTo>
                    <a:pt x="84861" y="227126"/>
                  </a:lnTo>
                  <a:lnTo>
                    <a:pt x="83820" y="223456"/>
                  </a:lnTo>
                  <a:lnTo>
                    <a:pt x="83820" y="225856"/>
                  </a:lnTo>
                  <a:lnTo>
                    <a:pt x="82842" y="225856"/>
                  </a:lnTo>
                  <a:lnTo>
                    <a:pt x="83146" y="224586"/>
                  </a:lnTo>
                  <a:lnTo>
                    <a:pt x="83820" y="225856"/>
                  </a:lnTo>
                  <a:lnTo>
                    <a:pt x="83820" y="223456"/>
                  </a:lnTo>
                  <a:lnTo>
                    <a:pt x="83781" y="223316"/>
                  </a:lnTo>
                  <a:lnTo>
                    <a:pt x="84759" y="223316"/>
                  </a:lnTo>
                  <a:lnTo>
                    <a:pt x="84124" y="224510"/>
                  </a:lnTo>
                  <a:lnTo>
                    <a:pt x="84162" y="224637"/>
                  </a:lnTo>
                  <a:lnTo>
                    <a:pt x="85877" y="225856"/>
                  </a:lnTo>
                  <a:lnTo>
                    <a:pt x="84861" y="227126"/>
                  </a:lnTo>
                  <a:lnTo>
                    <a:pt x="85001" y="227126"/>
                  </a:lnTo>
                  <a:lnTo>
                    <a:pt x="85229" y="228396"/>
                  </a:lnTo>
                  <a:lnTo>
                    <a:pt x="85598" y="227126"/>
                  </a:lnTo>
                  <a:lnTo>
                    <a:pt x="89001" y="227126"/>
                  </a:lnTo>
                  <a:lnTo>
                    <a:pt x="89408" y="228396"/>
                  </a:lnTo>
                  <a:lnTo>
                    <a:pt x="89611" y="227126"/>
                  </a:lnTo>
                  <a:lnTo>
                    <a:pt x="90208" y="230936"/>
                  </a:lnTo>
                  <a:lnTo>
                    <a:pt x="91490" y="230936"/>
                  </a:lnTo>
                  <a:lnTo>
                    <a:pt x="91160" y="232206"/>
                  </a:lnTo>
                  <a:lnTo>
                    <a:pt x="90957" y="232206"/>
                  </a:lnTo>
                  <a:lnTo>
                    <a:pt x="91059" y="233476"/>
                  </a:lnTo>
                  <a:lnTo>
                    <a:pt x="91694" y="233476"/>
                  </a:lnTo>
                  <a:lnTo>
                    <a:pt x="92468" y="232206"/>
                  </a:lnTo>
                  <a:lnTo>
                    <a:pt x="92735" y="232206"/>
                  </a:lnTo>
                  <a:lnTo>
                    <a:pt x="92633" y="233476"/>
                  </a:lnTo>
                  <a:lnTo>
                    <a:pt x="92367" y="234746"/>
                  </a:lnTo>
                  <a:lnTo>
                    <a:pt x="93649" y="234746"/>
                  </a:lnTo>
                  <a:lnTo>
                    <a:pt x="93878" y="233476"/>
                  </a:lnTo>
                  <a:lnTo>
                    <a:pt x="94119" y="233476"/>
                  </a:lnTo>
                  <a:lnTo>
                    <a:pt x="94348" y="230936"/>
                  </a:lnTo>
                  <a:lnTo>
                    <a:pt x="95161" y="232206"/>
                  </a:lnTo>
                  <a:lnTo>
                    <a:pt x="95567" y="232206"/>
                  </a:lnTo>
                  <a:lnTo>
                    <a:pt x="95872" y="233476"/>
                  </a:lnTo>
                  <a:lnTo>
                    <a:pt x="95389" y="233476"/>
                  </a:lnTo>
                  <a:lnTo>
                    <a:pt x="95389" y="236016"/>
                  </a:lnTo>
                  <a:lnTo>
                    <a:pt x="96812" y="236016"/>
                  </a:lnTo>
                  <a:lnTo>
                    <a:pt x="97790" y="237286"/>
                  </a:lnTo>
                  <a:lnTo>
                    <a:pt x="97116" y="238556"/>
                  </a:lnTo>
                  <a:lnTo>
                    <a:pt x="96774" y="238556"/>
                  </a:lnTo>
                  <a:lnTo>
                    <a:pt x="96469" y="237286"/>
                  </a:lnTo>
                  <a:lnTo>
                    <a:pt x="95872" y="237286"/>
                  </a:lnTo>
                  <a:lnTo>
                    <a:pt x="96570" y="238556"/>
                  </a:lnTo>
                  <a:lnTo>
                    <a:pt x="96812" y="239826"/>
                  </a:lnTo>
                  <a:lnTo>
                    <a:pt x="95935" y="241096"/>
                  </a:lnTo>
                  <a:lnTo>
                    <a:pt x="95973" y="242366"/>
                  </a:lnTo>
                  <a:lnTo>
                    <a:pt x="95567" y="243636"/>
                  </a:lnTo>
                  <a:lnTo>
                    <a:pt x="96672" y="243636"/>
                  </a:lnTo>
                  <a:lnTo>
                    <a:pt x="97180" y="246176"/>
                  </a:lnTo>
                  <a:lnTo>
                    <a:pt x="96570" y="246176"/>
                  </a:lnTo>
                  <a:lnTo>
                    <a:pt x="96100" y="247446"/>
                  </a:lnTo>
                  <a:lnTo>
                    <a:pt x="96100" y="258876"/>
                  </a:lnTo>
                  <a:lnTo>
                    <a:pt x="94957" y="258876"/>
                  </a:lnTo>
                  <a:lnTo>
                    <a:pt x="94754" y="257606"/>
                  </a:lnTo>
                  <a:lnTo>
                    <a:pt x="95567" y="256336"/>
                  </a:lnTo>
                  <a:lnTo>
                    <a:pt x="96100" y="258876"/>
                  </a:lnTo>
                  <a:lnTo>
                    <a:pt x="96100" y="247446"/>
                  </a:lnTo>
                  <a:lnTo>
                    <a:pt x="95796" y="247446"/>
                  </a:lnTo>
                  <a:lnTo>
                    <a:pt x="95796" y="253796"/>
                  </a:lnTo>
                  <a:lnTo>
                    <a:pt x="94792" y="253796"/>
                  </a:lnTo>
                  <a:lnTo>
                    <a:pt x="94716" y="255066"/>
                  </a:lnTo>
                  <a:lnTo>
                    <a:pt x="93649" y="255066"/>
                  </a:lnTo>
                  <a:lnTo>
                    <a:pt x="93675" y="256336"/>
                  </a:lnTo>
                  <a:lnTo>
                    <a:pt x="93510" y="256336"/>
                  </a:lnTo>
                  <a:lnTo>
                    <a:pt x="93446" y="257606"/>
                  </a:lnTo>
                  <a:lnTo>
                    <a:pt x="93141" y="256336"/>
                  </a:lnTo>
                  <a:lnTo>
                    <a:pt x="92163" y="256336"/>
                  </a:lnTo>
                  <a:lnTo>
                    <a:pt x="91897" y="255066"/>
                  </a:lnTo>
                  <a:lnTo>
                    <a:pt x="93243" y="255066"/>
                  </a:lnTo>
                  <a:lnTo>
                    <a:pt x="93179" y="253796"/>
                  </a:lnTo>
                  <a:lnTo>
                    <a:pt x="94183" y="253796"/>
                  </a:lnTo>
                  <a:lnTo>
                    <a:pt x="94856" y="252526"/>
                  </a:lnTo>
                  <a:lnTo>
                    <a:pt x="95592" y="252526"/>
                  </a:lnTo>
                  <a:lnTo>
                    <a:pt x="95796" y="253796"/>
                  </a:lnTo>
                  <a:lnTo>
                    <a:pt x="95796" y="247446"/>
                  </a:lnTo>
                  <a:lnTo>
                    <a:pt x="94754" y="247446"/>
                  </a:lnTo>
                  <a:lnTo>
                    <a:pt x="94716" y="249986"/>
                  </a:lnTo>
                  <a:lnTo>
                    <a:pt x="94856" y="249986"/>
                  </a:lnTo>
                  <a:lnTo>
                    <a:pt x="94957" y="251256"/>
                  </a:lnTo>
                  <a:lnTo>
                    <a:pt x="94653" y="251256"/>
                  </a:lnTo>
                  <a:lnTo>
                    <a:pt x="93345" y="252526"/>
                  </a:lnTo>
                  <a:lnTo>
                    <a:pt x="92875" y="252526"/>
                  </a:lnTo>
                  <a:lnTo>
                    <a:pt x="92951" y="253593"/>
                  </a:lnTo>
                  <a:lnTo>
                    <a:pt x="91833" y="252526"/>
                  </a:lnTo>
                  <a:lnTo>
                    <a:pt x="91897" y="253796"/>
                  </a:lnTo>
                  <a:lnTo>
                    <a:pt x="91528" y="255066"/>
                  </a:lnTo>
                  <a:lnTo>
                    <a:pt x="90512" y="255066"/>
                  </a:lnTo>
                  <a:lnTo>
                    <a:pt x="90449" y="256336"/>
                  </a:lnTo>
                  <a:lnTo>
                    <a:pt x="90487" y="257606"/>
                  </a:lnTo>
                  <a:lnTo>
                    <a:pt x="91262" y="258876"/>
                  </a:lnTo>
                  <a:lnTo>
                    <a:pt x="93103" y="258876"/>
                  </a:lnTo>
                  <a:lnTo>
                    <a:pt x="93370" y="260146"/>
                  </a:lnTo>
                  <a:lnTo>
                    <a:pt x="93040" y="261416"/>
                  </a:lnTo>
                  <a:lnTo>
                    <a:pt x="92633" y="261416"/>
                  </a:lnTo>
                  <a:lnTo>
                    <a:pt x="92265" y="262686"/>
                  </a:lnTo>
                  <a:lnTo>
                    <a:pt x="92125" y="262686"/>
                  </a:lnTo>
                  <a:lnTo>
                    <a:pt x="91325" y="261416"/>
                  </a:lnTo>
                  <a:lnTo>
                    <a:pt x="90614" y="260146"/>
                  </a:lnTo>
                  <a:lnTo>
                    <a:pt x="90512" y="260007"/>
                  </a:lnTo>
                  <a:lnTo>
                    <a:pt x="90512" y="262686"/>
                  </a:lnTo>
                  <a:lnTo>
                    <a:pt x="88900" y="262686"/>
                  </a:lnTo>
                  <a:lnTo>
                    <a:pt x="90043" y="261416"/>
                  </a:lnTo>
                  <a:lnTo>
                    <a:pt x="90512" y="262686"/>
                  </a:lnTo>
                  <a:lnTo>
                    <a:pt x="90512" y="260007"/>
                  </a:lnTo>
                  <a:lnTo>
                    <a:pt x="89712" y="258876"/>
                  </a:lnTo>
                  <a:lnTo>
                    <a:pt x="89344" y="258876"/>
                  </a:lnTo>
                  <a:lnTo>
                    <a:pt x="88696" y="257606"/>
                  </a:lnTo>
                  <a:lnTo>
                    <a:pt x="87122" y="257606"/>
                  </a:lnTo>
                  <a:lnTo>
                    <a:pt x="87045" y="258876"/>
                  </a:lnTo>
                  <a:lnTo>
                    <a:pt x="87287" y="258876"/>
                  </a:lnTo>
                  <a:lnTo>
                    <a:pt x="88023" y="261416"/>
                  </a:lnTo>
                  <a:lnTo>
                    <a:pt x="89001" y="263956"/>
                  </a:lnTo>
                  <a:lnTo>
                    <a:pt x="89268" y="263956"/>
                  </a:lnTo>
                  <a:lnTo>
                    <a:pt x="89306" y="265226"/>
                  </a:lnTo>
                  <a:lnTo>
                    <a:pt x="90855" y="265226"/>
                  </a:lnTo>
                  <a:lnTo>
                    <a:pt x="91363" y="266496"/>
                  </a:lnTo>
                  <a:lnTo>
                    <a:pt x="92303" y="270306"/>
                  </a:lnTo>
                  <a:lnTo>
                    <a:pt x="90817" y="270306"/>
                  </a:lnTo>
                  <a:lnTo>
                    <a:pt x="90817" y="312216"/>
                  </a:lnTo>
                  <a:lnTo>
                    <a:pt x="89839" y="314756"/>
                  </a:lnTo>
                  <a:lnTo>
                    <a:pt x="88836" y="314756"/>
                  </a:lnTo>
                  <a:lnTo>
                    <a:pt x="89268" y="313486"/>
                  </a:lnTo>
                  <a:lnTo>
                    <a:pt x="90817" y="312216"/>
                  </a:lnTo>
                  <a:lnTo>
                    <a:pt x="90817" y="270306"/>
                  </a:lnTo>
                  <a:lnTo>
                    <a:pt x="90512" y="270306"/>
                  </a:lnTo>
                  <a:lnTo>
                    <a:pt x="90284" y="269036"/>
                  </a:lnTo>
                  <a:lnTo>
                    <a:pt x="89738" y="269036"/>
                  </a:lnTo>
                  <a:lnTo>
                    <a:pt x="90106" y="270306"/>
                  </a:lnTo>
                  <a:lnTo>
                    <a:pt x="88595" y="270306"/>
                  </a:lnTo>
                  <a:lnTo>
                    <a:pt x="87693" y="269036"/>
                  </a:lnTo>
                  <a:lnTo>
                    <a:pt x="88595" y="267766"/>
                  </a:lnTo>
                  <a:lnTo>
                    <a:pt x="88226" y="266496"/>
                  </a:lnTo>
                  <a:lnTo>
                    <a:pt x="87122" y="266496"/>
                  </a:lnTo>
                  <a:lnTo>
                    <a:pt x="87249" y="267766"/>
                  </a:lnTo>
                  <a:lnTo>
                    <a:pt x="87591" y="270306"/>
                  </a:lnTo>
                  <a:lnTo>
                    <a:pt x="88430" y="270306"/>
                  </a:lnTo>
                  <a:lnTo>
                    <a:pt x="89001" y="271576"/>
                  </a:lnTo>
                  <a:lnTo>
                    <a:pt x="87655" y="271576"/>
                  </a:lnTo>
                  <a:lnTo>
                    <a:pt x="87426" y="270306"/>
                  </a:lnTo>
                  <a:lnTo>
                    <a:pt x="86715" y="270306"/>
                  </a:lnTo>
                  <a:lnTo>
                    <a:pt x="86512" y="271576"/>
                  </a:lnTo>
                  <a:lnTo>
                    <a:pt x="86982" y="271576"/>
                  </a:lnTo>
                  <a:lnTo>
                    <a:pt x="87452" y="272846"/>
                  </a:lnTo>
                  <a:lnTo>
                    <a:pt x="88328" y="274116"/>
                  </a:lnTo>
                  <a:lnTo>
                    <a:pt x="89204" y="274116"/>
                  </a:lnTo>
                  <a:lnTo>
                    <a:pt x="89001" y="275386"/>
                  </a:lnTo>
                  <a:lnTo>
                    <a:pt x="87693" y="276656"/>
                  </a:lnTo>
                  <a:lnTo>
                    <a:pt x="87223" y="276656"/>
                  </a:lnTo>
                  <a:lnTo>
                    <a:pt x="88125" y="277926"/>
                  </a:lnTo>
                  <a:lnTo>
                    <a:pt x="87922" y="277926"/>
                  </a:lnTo>
                  <a:lnTo>
                    <a:pt x="86842" y="279196"/>
                  </a:lnTo>
                  <a:lnTo>
                    <a:pt x="87249" y="279196"/>
                  </a:lnTo>
                  <a:lnTo>
                    <a:pt x="87515" y="280466"/>
                  </a:lnTo>
                  <a:lnTo>
                    <a:pt x="86677" y="279196"/>
                  </a:lnTo>
                  <a:lnTo>
                    <a:pt x="84429" y="279196"/>
                  </a:lnTo>
                  <a:lnTo>
                    <a:pt x="83654" y="280466"/>
                  </a:lnTo>
                  <a:lnTo>
                    <a:pt x="84861" y="280466"/>
                  </a:lnTo>
                  <a:lnTo>
                    <a:pt x="85166" y="281736"/>
                  </a:lnTo>
                  <a:lnTo>
                    <a:pt x="83858" y="281736"/>
                  </a:lnTo>
                  <a:lnTo>
                    <a:pt x="84086" y="283006"/>
                  </a:lnTo>
                  <a:lnTo>
                    <a:pt x="83350" y="283006"/>
                  </a:lnTo>
                  <a:lnTo>
                    <a:pt x="82981" y="284276"/>
                  </a:lnTo>
                  <a:lnTo>
                    <a:pt x="82334" y="284276"/>
                  </a:lnTo>
                  <a:lnTo>
                    <a:pt x="81368" y="285546"/>
                  </a:lnTo>
                  <a:lnTo>
                    <a:pt x="81470" y="286816"/>
                  </a:lnTo>
                  <a:lnTo>
                    <a:pt x="81635" y="286816"/>
                  </a:lnTo>
                  <a:lnTo>
                    <a:pt x="82740" y="286816"/>
                  </a:lnTo>
                  <a:lnTo>
                    <a:pt x="82435" y="288086"/>
                  </a:lnTo>
                  <a:lnTo>
                    <a:pt x="81635" y="286816"/>
                  </a:lnTo>
                  <a:lnTo>
                    <a:pt x="80822" y="288086"/>
                  </a:lnTo>
                  <a:lnTo>
                    <a:pt x="80251" y="286816"/>
                  </a:lnTo>
                  <a:lnTo>
                    <a:pt x="80149" y="286562"/>
                  </a:lnTo>
                  <a:lnTo>
                    <a:pt x="80149" y="288086"/>
                  </a:lnTo>
                  <a:lnTo>
                    <a:pt x="79171" y="289356"/>
                  </a:lnTo>
                  <a:lnTo>
                    <a:pt x="78841" y="288086"/>
                  </a:lnTo>
                  <a:lnTo>
                    <a:pt x="80149" y="288086"/>
                  </a:lnTo>
                  <a:lnTo>
                    <a:pt x="80149" y="286562"/>
                  </a:lnTo>
                  <a:lnTo>
                    <a:pt x="79743" y="285546"/>
                  </a:lnTo>
                  <a:lnTo>
                    <a:pt x="78740" y="285546"/>
                  </a:lnTo>
                  <a:lnTo>
                    <a:pt x="78168" y="286816"/>
                  </a:lnTo>
                  <a:lnTo>
                    <a:pt x="78028" y="285546"/>
                  </a:lnTo>
                  <a:lnTo>
                    <a:pt x="74599" y="285546"/>
                  </a:lnTo>
                  <a:lnTo>
                    <a:pt x="74193" y="288086"/>
                  </a:lnTo>
                  <a:lnTo>
                    <a:pt x="76619" y="286816"/>
                  </a:lnTo>
                  <a:lnTo>
                    <a:pt x="77190" y="288086"/>
                  </a:lnTo>
                  <a:lnTo>
                    <a:pt x="76517" y="289356"/>
                  </a:lnTo>
                  <a:lnTo>
                    <a:pt x="76212" y="289356"/>
                  </a:lnTo>
                  <a:lnTo>
                    <a:pt x="77152" y="290626"/>
                  </a:lnTo>
                  <a:lnTo>
                    <a:pt x="77431" y="290626"/>
                  </a:lnTo>
                  <a:lnTo>
                    <a:pt x="77089" y="291896"/>
                  </a:lnTo>
                  <a:lnTo>
                    <a:pt x="75603" y="291896"/>
                  </a:lnTo>
                  <a:lnTo>
                    <a:pt x="76085" y="290626"/>
                  </a:lnTo>
                  <a:lnTo>
                    <a:pt x="76187" y="289356"/>
                  </a:lnTo>
                  <a:lnTo>
                    <a:pt x="75336" y="289356"/>
                  </a:lnTo>
                  <a:lnTo>
                    <a:pt x="75336" y="293166"/>
                  </a:lnTo>
                  <a:lnTo>
                    <a:pt x="74066" y="294132"/>
                  </a:lnTo>
                  <a:lnTo>
                    <a:pt x="74066" y="295706"/>
                  </a:lnTo>
                  <a:lnTo>
                    <a:pt x="73660" y="296976"/>
                  </a:lnTo>
                  <a:lnTo>
                    <a:pt x="73088" y="295706"/>
                  </a:lnTo>
                  <a:lnTo>
                    <a:pt x="74066" y="295706"/>
                  </a:lnTo>
                  <a:lnTo>
                    <a:pt x="74066" y="294132"/>
                  </a:lnTo>
                  <a:lnTo>
                    <a:pt x="73660" y="294436"/>
                  </a:lnTo>
                  <a:lnTo>
                    <a:pt x="72542" y="294436"/>
                  </a:lnTo>
                  <a:lnTo>
                    <a:pt x="72542" y="299516"/>
                  </a:lnTo>
                  <a:lnTo>
                    <a:pt x="72440" y="302056"/>
                  </a:lnTo>
                  <a:lnTo>
                    <a:pt x="71475" y="302056"/>
                  </a:lnTo>
                  <a:lnTo>
                    <a:pt x="70662" y="301383"/>
                  </a:lnTo>
                  <a:lnTo>
                    <a:pt x="70662" y="303326"/>
                  </a:lnTo>
                  <a:lnTo>
                    <a:pt x="69519" y="302056"/>
                  </a:lnTo>
                  <a:lnTo>
                    <a:pt x="69253" y="302272"/>
                  </a:lnTo>
                  <a:lnTo>
                    <a:pt x="69253" y="305866"/>
                  </a:lnTo>
                  <a:lnTo>
                    <a:pt x="68135" y="305866"/>
                  </a:lnTo>
                  <a:lnTo>
                    <a:pt x="68135" y="307136"/>
                  </a:lnTo>
                  <a:lnTo>
                    <a:pt x="66789" y="307136"/>
                  </a:lnTo>
                  <a:lnTo>
                    <a:pt x="66484" y="305866"/>
                  </a:lnTo>
                  <a:lnTo>
                    <a:pt x="67805" y="305866"/>
                  </a:lnTo>
                  <a:lnTo>
                    <a:pt x="68135" y="307136"/>
                  </a:lnTo>
                  <a:lnTo>
                    <a:pt x="68135" y="305866"/>
                  </a:lnTo>
                  <a:lnTo>
                    <a:pt x="67437" y="304596"/>
                  </a:lnTo>
                  <a:lnTo>
                    <a:pt x="67233" y="304596"/>
                  </a:lnTo>
                  <a:lnTo>
                    <a:pt x="67259" y="303326"/>
                  </a:lnTo>
                  <a:lnTo>
                    <a:pt x="67906" y="304596"/>
                  </a:lnTo>
                  <a:lnTo>
                    <a:pt x="69253" y="305866"/>
                  </a:lnTo>
                  <a:lnTo>
                    <a:pt x="69253" y="302272"/>
                  </a:lnTo>
                  <a:lnTo>
                    <a:pt x="67906" y="303326"/>
                  </a:lnTo>
                  <a:lnTo>
                    <a:pt x="67513" y="302056"/>
                  </a:lnTo>
                  <a:lnTo>
                    <a:pt x="67132" y="300786"/>
                  </a:lnTo>
                  <a:lnTo>
                    <a:pt x="69354" y="300786"/>
                  </a:lnTo>
                  <a:lnTo>
                    <a:pt x="70662" y="303326"/>
                  </a:lnTo>
                  <a:lnTo>
                    <a:pt x="70662" y="301383"/>
                  </a:lnTo>
                  <a:lnTo>
                    <a:pt x="69951" y="300786"/>
                  </a:lnTo>
                  <a:lnTo>
                    <a:pt x="69723" y="299516"/>
                  </a:lnTo>
                  <a:lnTo>
                    <a:pt x="70700" y="299516"/>
                  </a:lnTo>
                  <a:lnTo>
                    <a:pt x="71666" y="300786"/>
                  </a:lnTo>
                  <a:lnTo>
                    <a:pt x="72440" y="302056"/>
                  </a:lnTo>
                  <a:lnTo>
                    <a:pt x="72440" y="299516"/>
                  </a:lnTo>
                  <a:lnTo>
                    <a:pt x="71272" y="299516"/>
                  </a:lnTo>
                  <a:lnTo>
                    <a:pt x="71069" y="298246"/>
                  </a:lnTo>
                  <a:lnTo>
                    <a:pt x="72440" y="298246"/>
                  </a:lnTo>
                  <a:lnTo>
                    <a:pt x="72542" y="299516"/>
                  </a:lnTo>
                  <a:lnTo>
                    <a:pt x="72542" y="294436"/>
                  </a:lnTo>
                  <a:lnTo>
                    <a:pt x="71945" y="294436"/>
                  </a:lnTo>
                  <a:lnTo>
                    <a:pt x="70129" y="293166"/>
                  </a:lnTo>
                  <a:lnTo>
                    <a:pt x="70091" y="294436"/>
                  </a:lnTo>
                  <a:lnTo>
                    <a:pt x="71031" y="294436"/>
                  </a:lnTo>
                  <a:lnTo>
                    <a:pt x="71767" y="295706"/>
                  </a:lnTo>
                  <a:lnTo>
                    <a:pt x="69824" y="295706"/>
                  </a:lnTo>
                  <a:lnTo>
                    <a:pt x="69316" y="294436"/>
                  </a:lnTo>
                  <a:lnTo>
                    <a:pt x="68478" y="293166"/>
                  </a:lnTo>
                  <a:lnTo>
                    <a:pt x="68300" y="292315"/>
                  </a:lnTo>
                  <a:lnTo>
                    <a:pt x="69926" y="293166"/>
                  </a:lnTo>
                  <a:lnTo>
                    <a:pt x="70129" y="293166"/>
                  </a:lnTo>
                  <a:lnTo>
                    <a:pt x="71767" y="293166"/>
                  </a:lnTo>
                  <a:lnTo>
                    <a:pt x="71539" y="291896"/>
                  </a:lnTo>
                  <a:lnTo>
                    <a:pt x="70561" y="291896"/>
                  </a:lnTo>
                  <a:lnTo>
                    <a:pt x="69951" y="290626"/>
                  </a:lnTo>
                  <a:lnTo>
                    <a:pt x="71501" y="290626"/>
                  </a:lnTo>
                  <a:lnTo>
                    <a:pt x="73088" y="293166"/>
                  </a:lnTo>
                  <a:lnTo>
                    <a:pt x="75336" y="293166"/>
                  </a:lnTo>
                  <a:lnTo>
                    <a:pt x="75336" y="289356"/>
                  </a:lnTo>
                  <a:lnTo>
                    <a:pt x="75133" y="289356"/>
                  </a:lnTo>
                  <a:lnTo>
                    <a:pt x="72923" y="288086"/>
                  </a:lnTo>
                  <a:lnTo>
                    <a:pt x="73558" y="289356"/>
                  </a:lnTo>
                  <a:lnTo>
                    <a:pt x="74866" y="290626"/>
                  </a:lnTo>
                  <a:lnTo>
                    <a:pt x="75107" y="291896"/>
                  </a:lnTo>
                  <a:lnTo>
                    <a:pt x="73456" y="291896"/>
                  </a:lnTo>
                  <a:lnTo>
                    <a:pt x="72720" y="290626"/>
                  </a:lnTo>
                  <a:lnTo>
                    <a:pt x="71742" y="289356"/>
                  </a:lnTo>
                  <a:lnTo>
                    <a:pt x="71539" y="288086"/>
                  </a:lnTo>
                  <a:lnTo>
                    <a:pt x="71069" y="288086"/>
                  </a:lnTo>
                  <a:lnTo>
                    <a:pt x="70726" y="286816"/>
                  </a:lnTo>
                  <a:lnTo>
                    <a:pt x="70256" y="286816"/>
                  </a:lnTo>
                  <a:lnTo>
                    <a:pt x="70256" y="289356"/>
                  </a:lnTo>
                  <a:lnTo>
                    <a:pt x="69748" y="288086"/>
                  </a:lnTo>
                  <a:lnTo>
                    <a:pt x="68135" y="288086"/>
                  </a:lnTo>
                  <a:lnTo>
                    <a:pt x="68135" y="294436"/>
                  </a:lnTo>
                  <a:lnTo>
                    <a:pt x="66662" y="294436"/>
                  </a:lnTo>
                  <a:lnTo>
                    <a:pt x="66421" y="293166"/>
                  </a:lnTo>
                  <a:lnTo>
                    <a:pt x="65582" y="293166"/>
                  </a:lnTo>
                  <a:lnTo>
                    <a:pt x="65989" y="291896"/>
                  </a:lnTo>
                  <a:lnTo>
                    <a:pt x="66789" y="293166"/>
                  </a:lnTo>
                  <a:lnTo>
                    <a:pt x="68135" y="294436"/>
                  </a:lnTo>
                  <a:lnTo>
                    <a:pt x="68135" y="288086"/>
                  </a:lnTo>
                  <a:lnTo>
                    <a:pt x="67665" y="288086"/>
                  </a:lnTo>
                  <a:lnTo>
                    <a:pt x="67665" y="289356"/>
                  </a:lnTo>
                  <a:lnTo>
                    <a:pt x="66992" y="289356"/>
                  </a:lnTo>
                  <a:lnTo>
                    <a:pt x="67310" y="290957"/>
                  </a:lnTo>
                  <a:lnTo>
                    <a:pt x="66992" y="290626"/>
                  </a:lnTo>
                  <a:lnTo>
                    <a:pt x="66090" y="290626"/>
                  </a:lnTo>
                  <a:lnTo>
                    <a:pt x="65316" y="289356"/>
                  </a:lnTo>
                  <a:lnTo>
                    <a:pt x="65049" y="290626"/>
                  </a:lnTo>
                  <a:lnTo>
                    <a:pt x="64173" y="290626"/>
                  </a:lnTo>
                  <a:lnTo>
                    <a:pt x="65049" y="293166"/>
                  </a:lnTo>
                  <a:lnTo>
                    <a:pt x="63703" y="293166"/>
                  </a:lnTo>
                  <a:lnTo>
                    <a:pt x="64973" y="294436"/>
                  </a:lnTo>
                  <a:lnTo>
                    <a:pt x="66586" y="294436"/>
                  </a:lnTo>
                  <a:lnTo>
                    <a:pt x="67030" y="295706"/>
                  </a:lnTo>
                  <a:lnTo>
                    <a:pt x="67462" y="295706"/>
                  </a:lnTo>
                  <a:lnTo>
                    <a:pt x="67729" y="296976"/>
                  </a:lnTo>
                  <a:lnTo>
                    <a:pt x="66319" y="298081"/>
                  </a:lnTo>
                  <a:lnTo>
                    <a:pt x="66319" y="304596"/>
                  </a:lnTo>
                  <a:lnTo>
                    <a:pt x="66294" y="305866"/>
                  </a:lnTo>
                  <a:lnTo>
                    <a:pt x="65379" y="305866"/>
                  </a:lnTo>
                  <a:lnTo>
                    <a:pt x="65379" y="312216"/>
                  </a:lnTo>
                  <a:lnTo>
                    <a:pt x="64668" y="313486"/>
                  </a:lnTo>
                  <a:lnTo>
                    <a:pt x="64173" y="313486"/>
                  </a:lnTo>
                  <a:lnTo>
                    <a:pt x="63995" y="313156"/>
                  </a:lnTo>
                  <a:lnTo>
                    <a:pt x="63995" y="314756"/>
                  </a:lnTo>
                  <a:lnTo>
                    <a:pt x="63792" y="316026"/>
                  </a:lnTo>
                  <a:lnTo>
                    <a:pt x="63220" y="316026"/>
                  </a:lnTo>
                  <a:lnTo>
                    <a:pt x="63258" y="314756"/>
                  </a:lnTo>
                  <a:lnTo>
                    <a:pt x="63995" y="314756"/>
                  </a:lnTo>
                  <a:lnTo>
                    <a:pt x="63995" y="313156"/>
                  </a:lnTo>
                  <a:lnTo>
                    <a:pt x="63500" y="312216"/>
                  </a:lnTo>
                  <a:lnTo>
                    <a:pt x="64096" y="312216"/>
                  </a:lnTo>
                  <a:lnTo>
                    <a:pt x="62750" y="310946"/>
                  </a:lnTo>
                  <a:lnTo>
                    <a:pt x="60261" y="310946"/>
                  </a:lnTo>
                  <a:lnTo>
                    <a:pt x="60667" y="309676"/>
                  </a:lnTo>
                  <a:lnTo>
                    <a:pt x="62280" y="309676"/>
                  </a:lnTo>
                  <a:lnTo>
                    <a:pt x="62852" y="310946"/>
                  </a:lnTo>
                  <a:lnTo>
                    <a:pt x="64973" y="310946"/>
                  </a:lnTo>
                  <a:lnTo>
                    <a:pt x="65379" y="312216"/>
                  </a:lnTo>
                  <a:lnTo>
                    <a:pt x="65379" y="305866"/>
                  </a:lnTo>
                  <a:lnTo>
                    <a:pt x="64706" y="305866"/>
                  </a:lnTo>
                  <a:lnTo>
                    <a:pt x="65176" y="307136"/>
                  </a:lnTo>
                  <a:lnTo>
                    <a:pt x="63830" y="307136"/>
                  </a:lnTo>
                  <a:lnTo>
                    <a:pt x="63969" y="305866"/>
                  </a:lnTo>
                  <a:lnTo>
                    <a:pt x="63665" y="305866"/>
                  </a:lnTo>
                  <a:lnTo>
                    <a:pt x="63601" y="304596"/>
                  </a:lnTo>
                  <a:lnTo>
                    <a:pt x="63995" y="303326"/>
                  </a:lnTo>
                  <a:lnTo>
                    <a:pt x="64300" y="303326"/>
                  </a:lnTo>
                  <a:lnTo>
                    <a:pt x="64808" y="302056"/>
                  </a:lnTo>
                  <a:lnTo>
                    <a:pt x="65887" y="302056"/>
                  </a:lnTo>
                  <a:lnTo>
                    <a:pt x="66192" y="303326"/>
                  </a:lnTo>
                  <a:lnTo>
                    <a:pt x="64808" y="303326"/>
                  </a:lnTo>
                  <a:lnTo>
                    <a:pt x="65112" y="304596"/>
                  </a:lnTo>
                  <a:lnTo>
                    <a:pt x="66319" y="304596"/>
                  </a:lnTo>
                  <a:lnTo>
                    <a:pt x="66319" y="298081"/>
                  </a:lnTo>
                  <a:lnTo>
                    <a:pt x="66090" y="298246"/>
                  </a:lnTo>
                  <a:lnTo>
                    <a:pt x="65849" y="298246"/>
                  </a:lnTo>
                  <a:lnTo>
                    <a:pt x="65684" y="299516"/>
                  </a:lnTo>
                  <a:lnTo>
                    <a:pt x="65620" y="298246"/>
                  </a:lnTo>
                  <a:lnTo>
                    <a:pt x="65481" y="298246"/>
                  </a:lnTo>
                  <a:lnTo>
                    <a:pt x="65417" y="296976"/>
                  </a:lnTo>
                  <a:lnTo>
                    <a:pt x="64071" y="296976"/>
                  </a:lnTo>
                  <a:lnTo>
                    <a:pt x="64439" y="295706"/>
                  </a:lnTo>
                  <a:lnTo>
                    <a:pt x="64096" y="295706"/>
                  </a:lnTo>
                  <a:lnTo>
                    <a:pt x="63055" y="294436"/>
                  </a:lnTo>
                  <a:lnTo>
                    <a:pt x="62433" y="293065"/>
                  </a:lnTo>
                  <a:lnTo>
                    <a:pt x="61849" y="291896"/>
                  </a:lnTo>
                  <a:lnTo>
                    <a:pt x="61379" y="291896"/>
                  </a:lnTo>
                  <a:lnTo>
                    <a:pt x="60769" y="290626"/>
                  </a:lnTo>
                  <a:lnTo>
                    <a:pt x="59956" y="290626"/>
                  </a:lnTo>
                  <a:lnTo>
                    <a:pt x="59931" y="291896"/>
                  </a:lnTo>
                  <a:lnTo>
                    <a:pt x="60934" y="293166"/>
                  </a:lnTo>
                  <a:lnTo>
                    <a:pt x="61747" y="293166"/>
                  </a:lnTo>
                  <a:lnTo>
                    <a:pt x="63665" y="295706"/>
                  </a:lnTo>
                  <a:lnTo>
                    <a:pt x="62852" y="296976"/>
                  </a:lnTo>
                  <a:lnTo>
                    <a:pt x="62357" y="296976"/>
                  </a:lnTo>
                  <a:lnTo>
                    <a:pt x="61874" y="295706"/>
                  </a:lnTo>
                  <a:lnTo>
                    <a:pt x="60833" y="295706"/>
                  </a:lnTo>
                  <a:lnTo>
                    <a:pt x="60833" y="304596"/>
                  </a:lnTo>
                  <a:lnTo>
                    <a:pt x="60731" y="308406"/>
                  </a:lnTo>
                  <a:lnTo>
                    <a:pt x="59766" y="309676"/>
                  </a:lnTo>
                  <a:lnTo>
                    <a:pt x="58140" y="308406"/>
                  </a:lnTo>
                  <a:lnTo>
                    <a:pt x="59791" y="307136"/>
                  </a:lnTo>
                  <a:lnTo>
                    <a:pt x="60401" y="308406"/>
                  </a:lnTo>
                  <a:lnTo>
                    <a:pt x="60731" y="308406"/>
                  </a:lnTo>
                  <a:lnTo>
                    <a:pt x="60731" y="304596"/>
                  </a:lnTo>
                  <a:lnTo>
                    <a:pt x="58788" y="304596"/>
                  </a:lnTo>
                  <a:lnTo>
                    <a:pt x="58813" y="302056"/>
                  </a:lnTo>
                  <a:lnTo>
                    <a:pt x="59588" y="303326"/>
                  </a:lnTo>
                  <a:lnTo>
                    <a:pt x="60159" y="303326"/>
                  </a:lnTo>
                  <a:lnTo>
                    <a:pt x="60833" y="304596"/>
                  </a:lnTo>
                  <a:lnTo>
                    <a:pt x="60833" y="295706"/>
                  </a:lnTo>
                  <a:lnTo>
                    <a:pt x="60566" y="295706"/>
                  </a:lnTo>
                  <a:lnTo>
                    <a:pt x="60337" y="296976"/>
                  </a:lnTo>
                  <a:lnTo>
                    <a:pt x="57810" y="296976"/>
                  </a:lnTo>
                  <a:lnTo>
                    <a:pt x="56794" y="295706"/>
                  </a:lnTo>
                  <a:lnTo>
                    <a:pt x="56019" y="295706"/>
                  </a:lnTo>
                  <a:lnTo>
                    <a:pt x="56019" y="296976"/>
                  </a:lnTo>
                  <a:lnTo>
                    <a:pt x="56832" y="296976"/>
                  </a:lnTo>
                  <a:lnTo>
                    <a:pt x="57404" y="298246"/>
                  </a:lnTo>
                  <a:lnTo>
                    <a:pt x="59220" y="298246"/>
                  </a:lnTo>
                  <a:lnTo>
                    <a:pt x="58750" y="299516"/>
                  </a:lnTo>
                  <a:lnTo>
                    <a:pt x="58712" y="304596"/>
                  </a:lnTo>
                  <a:lnTo>
                    <a:pt x="58445" y="305866"/>
                  </a:lnTo>
                  <a:lnTo>
                    <a:pt x="57365" y="305866"/>
                  </a:lnTo>
                  <a:lnTo>
                    <a:pt x="57365" y="304596"/>
                  </a:lnTo>
                  <a:lnTo>
                    <a:pt x="58712" y="304596"/>
                  </a:lnTo>
                  <a:lnTo>
                    <a:pt x="58712" y="299516"/>
                  </a:lnTo>
                  <a:lnTo>
                    <a:pt x="57810" y="299516"/>
                  </a:lnTo>
                  <a:lnTo>
                    <a:pt x="56896" y="298246"/>
                  </a:lnTo>
                  <a:lnTo>
                    <a:pt x="55549" y="298246"/>
                  </a:lnTo>
                  <a:lnTo>
                    <a:pt x="55283" y="299516"/>
                  </a:lnTo>
                  <a:lnTo>
                    <a:pt x="55181" y="323646"/>
                  </a:lnTo>
                  <a:lnTo>
                    <a:pt x="54952" y="324916"/>
                  </a:lnTo>
                  <a:lnTo>
                    <a:pt x="53505" y="324916"/>
                  </a:lnTo>
                  <a:lnTo>
                    <a:pt x="53568" y="323646"/>
                  </a:lnTo>
                  <a:lnTo>
                    <a:pt x="55181" y="323646"/>
                  </a:lnTo>
                  <a:lnTo>
                    <a:pt x="55181" y="299516"/>
                  </a:lnTo>
                  <a:lnTo>
                    <a:pt x="54914" y="299516"/>
                  </a:lnTo>
                  <a:lnTo>
                    <a:pt x="54749" y="299008"/>
                  </a:lnTo>
                  <a:lnTo>
                    <a:pt x="54749" y="302056"/>
                  </a:lnTo>
                  <a:lnTo>
                    <a:pt x="53505" y="303326"/>
                  </a:lnTo>
                  <a:lnTo>
                    <a:pt x="53365" y="303326"/>
                  </a:lnTo>
                  <a:lnTo>
                    <a:pt x="53708" y="302056"/>
                  </a:lnTo>
                  <a:lnTo>
                    <a:pt x="52895" y="302056"/>
                  </a:lnTo>
                  <a:lnTo>
                    <a:pt x="52082" y="300786"/>
                  </a:lnTo>
                  <a:lnTo>
                    <a:pt x="51041" y="300786"/>
                  </a:lnTo>
                  <a:lnTo>
                    <a:pt x="51346" y="299516"/>
                  </a:lnTo>
                  <a:lnTo>
                    <a:pt x="54749" y="302056"/>
                  </a:lnTo>
                  <a:lnTo>
                    <a:pt x="54749" y="299008"/>
                  </a:lnTo>
                  <a:lnTo>
                    <a:pt x="54508" y="298246"/>
                  </a:lnTo>
                  <a:lnTo>
                    <a:pt x="54203" y="298246"/>
                  </a:lnTo>
                  <a:lnTo>
                    <a:pt x="54952" y="296976"/>
                  </a:lnTo>
                  <a:lnTo>
                    <a:pt x="54673" y="296976"/>
                  </a:lnTo>
                  <a:lnTo>
                    <a:pt x="54102" y="295706"/>
                  </a:lnTo>
                  <a:lnTo>
                    <a:pt x="53936" y="296976"/>
                  </a:lnTo>
                  <a:lnTo>
                    <a:pt x="53467" y="296976"/>
                  </a:lnTo>
                  <a:lnTo>
                    <a:pt x="53467" y="295706"/>
                  </a:lnTo>
                  <a:lnTo>
                    <a:pt x="51549" y="295706"/>
                  </a:lnTo>
                  <a:lnTo>
                    <a:pt x="51511" y="296976"/>
                  </a:lnTo>
                  <a:lnTo>
                    <a:pt x="51244" y="298246"/>
                  </a:lnTo>
                  <a:lnTo>
                    <a:pt x="50634" y="298246"/>
                  </a:lnTo>
                  <a:lnTo>
                    <a:pt x="49326" y="296976"/>
                  </a:lnTo>
                  <a:lnTo>
                    <a:pt x="51511" y="296976"/>
                  </a:lnTo>
                  <a:lnTo>
                    <a:pt x="51511" y="295656"/>
                  </a:lnTo>
                  <a:lnTo>
                    <a:pt x="50634" y="294436"/>
                  </a:lnTo>
                  <a:lnTo>
                    <a:pt x="49326" y="294436"/>
                  </a:lnTo>
                  <a:lnTo>
                    <a:pt x="48717" y="293166"/>
                  </a:lnTo>
                  <a:lnTo>
                    <a:pt x="47447" y="291579"/>
                  </a:lnTo>
                  <a:lnTo>
                    <a:pt x="47447" y="336346"/>
                  </a:lnTo>
                  <a:lnTo>
                    <a:pt x="45732" y="336346"/>
                  </a:lnTo>
                  <a:lnTo>
                    <a:pt x="45491" y="335076"/>
                  </a:lnTo>
                  <a:lnTo>
                    <a:pt x="47282" y="335076"/>
                  </a:lnTo>
                  <a:lnTo>
                    <a:pt x="47447" y="336346"/>
                  </a:lnTo>
                  <a:lnTo>
                    <a:pt x="47447" y="291579"/>
                  </a:lnTo>
                  <a:lnTo>
                    <a:pt x="47040" y="291058"/>
                  </a:lnTo>
                  <a:lnTo>
                    <a:pt x="47040" y="293166"/>
                  </a:lnTo>
                  <a:lnTo>
                    <a:pt x="46532" y="293166"/>
                  </a:lnTo>
                  <a:lnTo>
                    <a:pt x="45631" y="294436"/>
                  </a:lnTo>
                  <a:lnTo>
                    <a:pt x="44818" y="293166"/>
                  </a:lnTo>
                  <a:lnTo>
                    <a:pt x="44678" y="293166"/>
                  </a:lnTo>
                  <a:lnTo>
                    <a:pt x="44678" y="291896"/>
                  </a:lnTo>
                  <a:lnTo>
                    <a:pt x="44805" y="293065"/>
                  </a:lnTo>
                  <a:lnTo>
                    <a:pt x="46329" y="291896"/>
                  </a:lnTo>
                  <a:lnTo>
                    <a:pt x="46532" y="291896"/>
                  </a:lnTo>
                  <a:lnTo>
                    <a:pt x="47040" y="293166"/>
                  </a:lnTo>
                  <a:lnTo>
                    <a:pt x="47040" y="291058"/>
                  </a:lnTo>
                  <a:lnTo>
                    <a:pt x="46697" y="290626"/>
                  </a:lnTo>
                  <a:lnTo>
                    <a:pt x="46024" y="290626"/>
                  </a:lnTo>
                  <a:lnTo>
                    <a:pt x="45796" y="291896"/>
                  </a:lnTo>
                  <a:lnTo>
                    <a:pt x="44411" y="290626"/>
                  </a:lnTo>
                  <a:lnTo>
                    <a:pt x="44386" y="290487"/>
                  </a:lnTo>
                  <a:lnTo>
                    <a:pt x="44386" y="295706"/>
                  </a:lnTo>
                  <a:lnTo>
                    <a:pt x="44386" y="337616"/>
                  </a:lnTo>
                  <a:lnTo>
                    <a:pt x="43268" y="338886"/>
                  </a:lnTo>
                  <a:lnTo>
                    <a:pt x="41148" y="338886"/>
                  </a:lnTo>
                  <a:lnTo>
                    <a:pt x="42087" y="340156"/>
                  </a:lnTo>
                  <a:lnTo>
                    <a:pt x="41821" y="340156"/>
                  </a:lnTo>
                  <a:lnTo>
                    <a:pt x="41617" y="339928"/>
                  </a:lnTo>
                  <a:lnTo>
                    <a:pt x="41617" y="341426"/>
                  </a:lnTo>
                  <a:lnTo>
                    <a:pt x="40068" y="342696"/>
                  </a:lnTo>
                  <a:lnTo>
                    <a:pt x="39738" y="341426"/>
                  </a:lnTo>
                  <a:lnTo>
                    <a:pt x="40005" y="340156"/>
                  </a:lnTo>
                  <a:lnTo>
                    <a:pt x="40576" y="341426"/>
                  </a:lnTo>
                  <a:lnTo>
                    <a:pt x="41617" y="341426"/>
                  </a:lnTo>
                  <a:lnTo>
                    <a:pt x="41617" y="339928"/>
                  </a:lnTo>
                  <a:lnTo>
                    <a:pt x="40741" y="338886"/>
                  </a:lnTo>
                  <a:lnTo>
                    <a:pt x="38531" y="337616"/>
                  </a:lnTo>
                  <a:lnTo>
                    <a:pt x="44386" y="337616"/>
                  </a:lnTo>
                  <a:lnTo>
                    <a:pt x="44386" y="295706"/>
                  </a:lnTo>
                  <a:lnTo>
                    <a:pt x="44081" y="298246"/>
                  </a:lnTo>
                  <a:lnTo>
                    <a:pt x="44208" y="298246"/>
                  </a:lnTo>
                  <a:lnTo>
                    <a:pt x="44107" y="299516"/>
                  </a:lnTo>
                  <a:lnTo>
                    <a:pt x="43916" y="299516"/>
                  </a:lnTo>
                  <a:lnTo>
                    <a:pt x="43510" y="300786"/>
                  </a:lnTo>
                  <a:lnTo>
                    <a:pt x="43205" y="299516"/>
                  </a:lnTo>
                  <a:lnTo>
                    <a:pt x="42900" y="299516"/>
                  </a:lnTo>
                  <a:lnTo>
                    <a:pt x="42900" y="302056"/>
                  </a:lnTo>
                  <a:lnTo>
                    <a:pt x="42087" y="302056"/>
                  </a:lnTo>
                  <a:lnTo>
                    <a:pt x="41592" y="303326"/>
                  </a:lnTo>
                  <a:lnTo>
                    <a:pt x="41389" y="303326"/>
                  </a:lnTo>
                  <a:lnTo>
                    <a:pt x="41148" y="302056"/>
                  </a:lnTo>
                  <a:lnTo>
                    <a:pt x="41694" y="302056"/>
                  </a:lnTo>
                  <a:lnTo>
                    <a:pt x="42672" y="300786"/>
                  </a:lnTo>
                  <a:lnTo>
                    <a:pt x="42900" y="302056"/>
                  </a:lnTo>
                  <a:lnTo>
                    <a:pt x="42900" y="299516"/>
                  </a:lnTo>
                  <a:lnTo>
                    <a:pt x="40652" y="299516"/>
                  </a:lnTo>
                  <a:lnTo>
                    <a:pt x="39433" y="300786"/>
                  </a:lnTo>
                  <a:lnTo>
                    <a:pt x="39204" y="299516"/>
                  </a:lnTo>
                  <a:lnTo>
                    <a:pt x="38633" y="299516"/>
                  </a:lnTo>
                  <a:lnTo>
                    <a:pt x="38430" y="298246"/>
                  </a:lnTo>
                  <a:lnTo>
                    <a:pt x="40678" y="298246"/>
                  </a:lnTo>
                  <a:lnTo>
                    <a:pt x="41224" y="296976"/>
                  </a:lnTo>
                  <a:lnTo>
                    <a:pt x="43065" y="296976"/>
                  </a:lnTo>
                  <a:lnTo>
                    <a:pt x="43268" y="295706"/>
                  </a:lnTo>
                  <a:lnTo>
                    <a:pt x="41821" y="294436"/>
                  </a:lnTo>
                  <a:lnTo>
                    <a:pt x="40449" y="293166"/>
                  </a:lnTo>
                  <a:lnTo>
                    <a:pt x="42430" y="293166"/>
                  </a:lnTo>
                  <a:lnTo>
                    <a:pt x="42265" y="291896"/>
                  </a:lnTo>
                  <a:lnTo>
                    <a:pt x="40843" y="291896"/>
                  </a:lnTo>
                  <a:lnTo>
                    <a:pt x="40652" y="290626"/>
                  </a:lnTo>
                  <a:lnTo>
                    <a:pt x="41224" y="289356"/>
                  </a:lnTo>
                  <a:lnTo>
                    <a:pt x="41351" y="289356"/>
                  </a:lnTo>
                  <a:lnTo>
                    <a:pt x="40576" y="288086"/>
                  </a:lnTo>
                  <a:lnTo>
                    <a:pt x="40005" y="289356"/>
                  </a:lnTo>
                  <a:lnTo>
                    <a:pt x="39573" y="289356"/>
                  </a:lnTo>
                  <a:lnTo>
                    <a:pt x="39941" y="286816"/>
                  </a:lnTo>
                  <a:lnTo>
                    <a:pt x="39268" y="286816"/>
                  </a:lnTo>
                  <a:lnTo>
                    <a:pt x="39331" y="285546"/>
                  </a:lnTo>
                  <a:lnTo>
                    <a:pt x="41998" y="285546"/>
                  </a:lnTo>
                  <a:lnTo>
                    <a:pt x="42494" y="286816"/>
                  </a:lnTo>
                  <a:lnTo>
                    <a:pt x="43167" y="286816"/>
                  </a:lnTo>
                  <a:lnTo>
                    <a:pt x="43434" y="288086"/>
                  </a:lnTo>
                  <a:lnTo>
                    <a:pt x="42672" y="288086"/>
                  </a:lnTo>
                  <a:lnTo>
                    <a:pt x="41351" y="289356"/>
                  </a:lnTo>
                  <a:lnTo>
                    <a:pt x="42291" y="289356"/>
                  </a:lnTo>
                  <a:lnTo>
                    <a:pt x="42862" y="290626"/>
                  </a:lnTo>
                  <a:lnTo>
                    <a:pt x="43103" y="290626"/>
                  </a:lnTo>
                  <a:lnTo>
                    <a:pt x="43776" y="291896"/>
                  </a:lnTo>
                  <a:lnTo>
                    <a:pt x="44030" y="292265"/>
                  </a:lnTo>
                  <a:lnTo>
                    <a:pt x="42430" y="293166"/>
                  </a:lnTo>
                  <a:lnTo>
                    <a:pt x="43840" y="295706"/>
                  </a:lnTo>
                  <a:lnTo>
                    <a:pt x="44386" y="295706"/>
                  </a:lnTo>
                  <a:lnTo>
                    <a:pt x="44386" y="290487"/>
                  </a:lnTo>
                  <a:lnTo>
                    <a:pt x="44183" y="289356"/>
                  </a:lnTo>
                  <a:lnTo>
                    <a:pt x="45262" y="289356"/>
                  </a:lnTo>
                  <a:lnTo>
                    <a:pt x="45796" y="290626"/>
                  </a:lnTo>
                  <a:lnTo>
                    <a:pt x="46304" y="289356"/>
                  </a:lnTo>
                  <a:lnTo>
                    <a:pt x="46101" y="289356"/>
                  </a:lnTo>
                  <a:lnTo>
                    <a:pt x="45491" y="288086"/>
                  </a:lnTo>
                  <a:lnTo>
                    <a:pt x="44488" y="288086"/>
                  </a:lnTo>
                  <a:lnTo>
                    <a:pt x="44043" y="286816"/>
                  </a:lnTo>
                  <a:lnTo>
                    <a:pt x="43268" y="285546"/>
                  </a:lnTo>
                  <a:lnTo>
                    <a:pt x="42595" y="285546"/>
                  </a:lnTo>
                  <a:lnTo>
                    <a:pt x="41757" y="284276"/>
                  </a:lnTo>
                  <a:lnTo>
                    <a:pt x="40474" y="284276"/>
                  </a:lnTo>
                  <a:lnTo>
                    <a:pt x="40551" y="283006"/>
                  </a:lnTo>
                  <a:lnTo>
                    <a:pt x="39738" y="283006"/>
                  </a:lnTo>
                  <a:lnTo>
                    <a:pt x="39535" y="284276"/>
                  </a:lnTo>
                  <a:lnTo>
                    <a:pt x="39395" y="284276"/>
                  </a:lnTo>
                  <a:lnTo>
                    <a:pt x="39230" y="285546"/>
                  </a:lnTo>
                  <a:lnTo>
                    <a:pt x="38392" y="285546"/>
                  </a:lnTo>
                  <a:lnTo>
                    <a:pt x="38392" y="298246"/>
                  </a:lnTo>
                  <a:lnTo>
                    <a:pt x="38252" y="298246"/>
                  </a:lnTo>
                  <a:lnTo>
                    <a:pt x="38252" y="303326"/>
                  </a:lnTo>
                  <a:lnTo>
                    <a:pt x="37045" y="303326"/>
                  </a:lnTo>
                  <a:lnTo>
                    <a:pt x="37045" y="343966"/>
                  </a:lnTo>
                  <a:lnTo>
                    <a:pt x="36207" y="343966"/>
                  </a:lnTo>
                  <a:lnTo>
                    <a:pt x="35293" y="342696"/>
                  </a:lnTo>
                  <a:lnTo>
                    <a:pt x="34086" y="342696"/>
                  </a:lnTo>
                  <a:lnTo>
                    <a:pt x="33820" y="341426"/>
                  </a:lnTo>
                  <a:lnTo>
                    <a:pt x="35229" y="341426"/>
                  </a:lnTo>
                  <a:lnTo>
                    <a:pt x="35902" y="342696"/>
                  </a:lnTo>
                  <a:lnTo>
                    <a:pt x="36410" y="342696"/>
                  </a:lnTo>
                  <a:lnTo>
                    <a:pt x="37045" y="343966"/>
                  </a:lnTo>
                  <a:lnTo>
                    <a:pt x="37045" y="303326"/>
                  </a:lnTo>
                  <a:lnTo>
                    <a:pt x="36779" y="303326"/>
                  </a:lnTo>
                  <a:lnTo>
                    <a:pt x="36512" y="302056"/>
                  </a:lnTo>
                  <a:lnTo>
                    <a:pt x="37655" y="302056"/>
                  </a:lnTo>
                  <a:lnTo>
                    <a:pt x="38252" y="303326"/>
                  </a:lnTo>
                  <a:lnTo>
                    <a:pt x="38252" y="298246"/>
                  </a:lnTo>
                  <a:lnTo>
                    <a:pt x="38125" y="298246"/>
                  </a:lnTo>
                  <a:lnTo>
                    <a:pt x="35090" y="299516"/>
                  </a:lnTo>
                  <a:lnTo>
                    <a:pt x="34925" y="299516"/>
                  </a:lnTo>
                  <a:lnTo>
                    <a:pt x="34290" y="296976"/>
                  </a:lnTo>
                  <a:lnTo>
                    <a:pt x="35941" y="296976"/>
                  </a:lnTo>
                  <a:lnTo>
                    <a:pt x="36207" y="298246"/>
                  </a:lnTo>
                  <a:lnTo>
                    <a:pt x="37655" y="298246"/>
                  </a:lnTo>
                  <a:lnTo>
                    <a:pt x="37922" y="296976"/>
                  </a:lnTo>
                  <a:lnTo>
                    <a:pt x="38392" y="298246"/>
                  </a:lnTo>
                  <a:lnTo>
                    <a:pt x="38392" y="285546"/>
                  </a:lnTo>
                  <a:lnTo>
                    <a:pt x="37757" y="285546"/>
                  </a:lnTo>
                  <a:lnTo>
                    <a:pt x="37858" y="286816"/>
                  </a:lnTo>
                  <a:lnTo>
                    <a:pt x="37109" y="286816"/>
                  </a:lnTo>
                  <a:lnTo>
                    <a:pt x="37045" y="295706"/>
                  </a:lnTo>
                  <a:lnTo>
                    <a:pt x="35369" y="295706"/>
                  </a:lnTo>
                  <a:lnTo>
                    <a:pt x="35534" y="294436"/>
                  </a:lnTo>
                  <a:lnTo>
                    <a:pt x="36842" y="294436"/>
                  </a:lnTo>
                  <a:lnTo>
                    <a:pt x="37045" y="295706"/>
                  </a:lnTo>
                  <a:lnTo>
                    <a:pt x="37045" y="286880"/>
                  </a:lnTo>
                  <a:lnTo>
                    <a:pt x="36169" y="287629"/>
                  </a:lnTo>
                  <a:lnTo>
                    <a:pt x="36169" y="289356"/>
                  </a:lnTo>
                  <a:lnTo>
                    <a:pt x="35839" y="290626"/>
                  </a:lnTo>
                  <a:lnTo>
                    <a:pt x="34886" y="290626"/>
                  </a:lnTo>
                  <a:lnTo>
                    <a:pt x="36169" y="289356"/>
                  </a:lnTo>
                  <a:lnTo>
                    <a:pt x="36169" y="287629"/>
                  </a:lnTo>
                  <a:lnTo>
                    <a:pt x="35636" y="288086"/>
                  </a:lnTo>
                  <a:lnTo>
                    <a:pt x="34556" y="289356"/>
                  </a:lnTo>
                  <a:lnTo>
                    <a:pt x="33350" y="289356"/>
                  </a:lnTo>
                  <a:lnTo>
                    <a:pt x="33375" y="290626"/>
                  </a:lnTo>
                  <a:lnTo>
                    <a:pt x="33718" y="290626"/>
                  </a:lnTo>
                  <a:lnTo>
                    <a:pt x="34213" y="291896"/>
                  </a:lnTo>
                  <a:lnTo>
                    <a:pt x="34594" y="291896"/>
                  </a:lnTo>
                  <a:lnTo>
                    <a:pt x="35394" y="293166"/>
                  </a:lnTo>
                  <a:lnTo>
                    <a:pt x="35229" y="294436"/>
                  </a:lnTo>
                  <a:lnTo>
                    <a:pt x="34594" y="294436"/>
                  </a:lnTo>
                  <a:lnTo>
                    <a:pt x="33883" y="293166"/>
                  </a:lnTo>
                  <a:lnTo>
                    <a:pt x="33985" y="291896"/>
                  </a:lnTo>
                  <a:lnTo>
                    <a:pt x="32537" y="291896"/>
                  </a:lnTo>
                  <a:lnTo>
                    <a:pt x="31965" y="293382"/>
                  </a:lnTo>
                  <a:lnTo>
                    <a:pt x="31965" y="308406"/>
                  </a:lnTo>
                  <a:lnTo>
                    <a:pt x="31496" y="308406"/>
                  </a:lnTo>
                  <a:lnTo>
                    <a:pt x="30924" y="309676"/>
                  </a:lnTo>
                  <a:lnTo>
                    <a:pt x="30721" y="308406"/>
                  </a:lnTo>
                  <a:lnTo>
                    <a:pt x="30149" y="308406"/>
                  </a:lnTo>
                  <a:lnTo>
                    <a:pt x="29781" y="307136"/>
                  </a:lnTo>
                  <a:lnTo>
                    <a:pt x="30454" y="307136"/>
                  </a:lnTo>
                  <a:lnTo>
                    <a:pt x="31965" y="308406"/>
                  </a:lnTo>
                  <a:lnTo>
                    <a:pt x="31965" y="293382"/>
                  </a:lnTo>
                  <a:lnTo>
                    <a:pt x="31559" y="294436"/>
                  </a:lnTo>
                  <a:lnTo>
                    <a:pt x="29540" y="294436"/>
                  </a:lnTo>
                  <a:lnTo>
                    <a:pt x="29743" y="295706"/>
                  </a:lnTo>
                  <a:lnTo>
                    <a:pt x="30556" y="296976"/>
                  </a:lnTo>
                  <a:lnTo>
                    <a:pt x="29705" y="296976"/>
                  </a:lnTo>
                  <a:lnTo>
                    <a:pt x="28702" y="298246"/>
                  </a:lnTo>
                  <a:lnTo>
                    <a:pt x="26885" y="298246"/>
                  </a:lnTo>
                  <a:lnTo>
                    <a:pt x="26911" y="299516"/>
                  </a:lnTo>
                  <a:lnTo>
                    <a:pt x="27495" y="299516"/>
                  </a:lnTo>
                  <a:lnTo>
                    <a:pt x="28498" y="300786"/>
                  </a:lnTo>
                  <a:lnTo>
                    <a:pt x="26746" y="300786"/>
                  </a:lnTo>
                  <a:lnTo>
                    <a:pt x="26339" y="299516"/>
                  </a:lnTo>
                  <a:lnTo>
                    <a:pt x="26149" y="299516"/>
                  </a:lnTo>
                  <a:lnTo>
                    <a:pt x="26149" y="300786"/>
                  </a:lnTo>
                  <a:lnTo>
                    <a:pt x="25603" y="302056"/>
                  </a:lnTo>
                  <a:lnTo>
                    <a:pt x="25476" y="301459"/>
                  </a:lnTo>
                  <a:lnTo>
                    <a:pt x="25476" y="347776"/>
                  </a:lnTo>
                  <a:lnTo>
                    <a:pt x="24625" y="347776"/>
                  </a:lnTo>
                  <a:lnTo>
                    <a:pt x="24257" y="346506"/>
                  </a:lnTo>
                  <a:lnTo>
                    <a:pt x="24396" y="346506"/>
                  </a:lnTo>
                  <a:lnTo>
                    <a:pt x="25476" y="347776"/>
                  </a:lnTo>
                  <a:lnTo>
                    <a:pt x="25476" y="301459"/>
                  </a:lnTo>
                  <a:lnTo>
                    <a:pt x="25336" y="300786"/>
                  </a:lnTo>
                  <a:lnTo>
                    <a:pt x="26149" y="300786"/>
                  </a:lnTo>
                  <a:lnTo>
                    <a:pt x="26149" y="299516"/>
                  </a:lnTo>
                  <a:lnTo>
                    <a:pt x="24422" y="299516"/>
                  </a:lnTo>
                  <a:lnTo>
                    <a:pt x="24422" y="314756"/>
                  </a:lnTo>
                  <a:lnTo>
                    <a:pt x="22910" y="314756"/>
                  </a:lnTo>
                  <a:lnTo>
                    <a:pt x="23075" y="313486"/>
                  </a:lnTo>
                  <a:lnTo>
                    <a:pt x="23990" y="313486"/>
                  </a:lnTo>
                  <a:lnTo>
                    <a:pt x="24422" y="314756"/>
                  </a:lnTo>
                  <a:lnTo>
                    <a:pt x="24422" y="299516"/>
                  </a:lnTo>
                  <a:lnTo>
                    <a:pt x="24295" y="299516"/>
                  </a:lnTo>
                  <a:lnTo>
                    <a:pt x="24193" y="300786"/>
                  </a:lnTo>
                  <a:lnTo>
                    <a:pt x="22910" y="300786"/>
                  </a:lnTo>
                  <a:lnTo>
                    <a:pt x="23050" y="302056"/>
                  </a:lnTo>
                  <a:lnTo>
                    <a:pt x="23825" y="302056"/>
                  </a:lnTo>
                  <a:lnTo>
                    <a:pt x="23520" y="303326"/>
                  </a:lnTo>
                  <a:lnTo>
                    <a:pt x="23012" y="302056"/>
                  </a:lnTo>
                  <a:lnTo>
                    <a:pt x="22212" y="302056"/>
                  </a:lnTo>
                  <a:lnTo>
                    <a:pt x="22212" y="340156"/>
                  </a:lnTo>
                  <a:lnTo>
                    <a:pt x="22072" y="341426"/>
                  </a:lnTo>
                  <a:lnTo>
                    <a:pt x="20866" y="341426"/>
                  </a:lnTo>
                  <a:lnTo>
                    <a:pt x="21056" y="340156"/>
                  </a:lnTo>
                  <a:lnTo>
                    <a:pt x="22212" y="340156"/>
                  </a:lnTo>
                  <a:lnTo>
                    <a:pt x="22212" y="302056"/>
                  </a:lnTo>
                  <a:lnTo>
                    <a:pt x="21971" y="302056"/>
                  </a:lnTo>
                  <a:lnTo>
                    <a:pt x="22212" y="300786"/>
                  </a:lnTo>
                  <a:lnTo>
                    <a:pt x="21437" y="300786"/>
                  </a:lnTo>
                  <a:lnTo>
                    <a:pt x="21437" y="328726"/>
                  </a:lnTo>
                  <a:lnTo>
                    <a:pt x="20256" y="328726"/>
                  </a:lnTo>
                  <a:lnTo>
                    <a:pt x="19989" y="327456"/>
                  </a:lnTo>
                  <a:lnTo>
                    <a:pt x="20459" y="326186"/>
                  </a:lnTo>
                  <a:lnTo>
                    <a:pt x="20789" y="327456"/>
                  </a:lnTo>
                  <a:lnTo>
                    <a:pt x="21437" y="328726"/>
                  </a:lnTo>
                  <a:lnTo>
                    <a:pt x="21437" y="300786"/>
                  </a:lnTo>
                  <a:lnTo>
                    <a:pt x="19545" y="300786"/>
                  </a:lnTo>
                  <a:lnTo>
                    <a:pt x="19545" y="302056"/>
                  </a:lnTo>
                  <a:lnTo>
                    <a:pt x="19037" y="302056"/>
                  </a:lnTo>
                  <a:lnTo>
                    <a:pt x="19037" y="333806"/>
                  </a:lnTo>
                  <a:lnTo>
                    <a:pt x="18135" y="333806"/>
                  </a:lnTo>
                  <a:lnTo>
                    <a:pt x="18135" y="335076"/>
                  </a:lnTo>
                  <a:lnTo>
                    <a:pt x="17424" y="336346"/>
                  </a:lnTo>
                  <a:lnTo>
                    <a:pt x="17157" y="335076"/>
                  </a:lnTo>
                  <a:lnTo>
                    <a:pt x="16052" y="335076"/>
                  </a:lnTo>
                  <a:lnTo>
                    <a:pt x="16954" y="333806"/>
                  </a:lnTo>
                  <a:lnTo>
                    <a:pt x="17995" y="335076"/>
                  </a:lnTo>
                  <a:lnTo>
                    <a:pt x="18135" y="335076"/>
                  </a:lnTo>
                  <a:lnTo>
                    <a:pt x="18135" y="333806"/>
                  </a:lnTo>
                  <a:lnTo>
                    <a:pt x="17868" y="333806"/>
                  </a:lnTo>
                  <a:lnTo>
                    <a:pt x="17564" y="332536"/>
                  </a:lnTo>
                  <a:lnTo>
                    <a:pt x="17792" y="332536"/>
                  </a:lnTo>
                  <a:lnTo>
                    <a:pt x="19037" y="333806"/>
                  </a:lnTo>
                  <a:lnTo>
                    <a:pt x="19037" y="302056"/>
                  </a:lnTo>
                  <a:lnTo>
                    <a:pt x="18669" y="302056"/>
                  </a:lnTo>
                  <a:lnTo>
                    <a:pt x="18364" y="303326"/>
                  </a:lnTo>
                  <a:lnTo>
                    <a:pt x="17627" y="302056"/>
                  </a:lnTo>
                  <a:lnTo>
                    <a:pt x="16992" y="302056"/>
                  </a:lnTo>
                  <a:lnTo>
                    <a:pt x="16725" y="302412"/>
                  </a:lnTo>
                  <a:lnTo>
                    <a:pt x="16725" y="329996"/>
                  </a:lnTo>
                  <a:lnTo>
                    <a:pt x="15646" y="329996"/>
                  </a:lnTo>
                  <a:lnTo>
                    <a:pt x="15913" y="328726"/>
                  </a:lnTo>
                  <a:lnTo>
                    <a:pt x="16522" y="328726"/>
                  </a:lnTo>
                  <a:lnTo>
                    <a:pt x="16725" y="329996"/>
                  </a:lnTo>
                  <a:lnTo>
                    <a:pt x="16725" y="302412"/>
                  </a:lnTo>
                  <a:lnTo>
                    <a:pt x="16014" y="303326"/>
                  </a:lnTo>
                  <a:lnTo>
                    <a:pt x="15443" y="303326"/>
                  </a:lnTo>
                  <a:lnTo>
                    <a:pt x="15341" y="304596"/>
                  </a:lnTo>
                  <a:lnTo>
                    <a:pt x="14401" y="304596"/>
                  </a:lnTo>
                  <a:lnTo>
                    <a:pt x="14401" y="309676"/>
                  </a:lnTo>
                  <a:lnTo>
                    <a:pt x="14363" y="310946"/>
                  </a:lnTo>
                  <a:lnTo>
                    <a:pt x="13792" y="310375"/>
                  </a:lnTo>
                  <a:lnTo>
                    <a:pt x="13792" y="316026"/>
                  </a:lnTo>
                  <a:lnTo>
                    <a:pt x="13589" y="317296"/>
                  </a:lnTo>
                  <a:lnTo>
                    <a:pt x="12280" y="317296"/>
                  </a:lnTo>
                  <a:lnTo>
                    <a:pt x="12319" y="316026"/>
                  </a:lnTo>
                  <a:lnTo>
                    <a:pt x="12687" y="314756"/>
                  </a:lnTo>
                  <a:lnTo>
                    <a:pt x="10934" y="314756"/>
                  </a:lnTo>
                  <a:lnTo>
                    <a:pt x="10998" y="313486"/>
                  </a:lnTo>
                  <a:lnTo>
                    <a:pt x="11976" y="313486"/>
                  </a:lnTo>
                  <a:lnTo>
                    <a:pt x="13322" y="314756"/>
                  </a:lnTo>
                  <a:lnTo>
                    <a:pt x="13792" y="316026"/>
                  </a:lnTo>
                  <a:lnTo>
                    <a:pt x="13792" y="310375"/>
                  </a:lnTo>
                  <a:lnTo>
                    <a:pt x="13182" y="309676"/>
                  </a:lnTo>
                  <a:lnTo>
                    <a:pt x="12407" y="309676"/>
                  </a:lnTo>
                  <a:lnTo>
                    <a:pt x="11874" y="308406"/>
                  </a:lnTo>
                  <a:lnTo>
                    <a:pt x="11709" y="307136"/>
                  </a:lnTo>
                  <a:lnTo>
                    <a:pt x="12077" y="307136"/>
                  </a:lnTo>
                  <a:lnTo>
                    <a:pt x="13728" y="309676"/>
                  </a:lnTo>
                  <a:lnTo>
                    <a:pt x="14401" y="309676"/>
                  </a:lnTo>
                  <a:lnTo>
                    <a:pt x="14401" y="304596"/>
                  </a:lnTo>
                  <a:lnTo>
                    <a:pt x="14097" y="303326"/>
                  </a:lnTo>
                  <a:lnTo>
                    <a:pt x="13893" y="304596"/>
                  </a:lnTo>
                  <a:lnTo>
                    <a:pt x="13182" y="304596"/>
                  </a:lnTo>
                  <a:lnTo>
                    <a:pt x="12890" y="303326"/>
                  </a:lnTo>
                  <a:lnTo>
                    <a:pt x="12141" y="304177"/>
                  </a:lnTo>
                  <a:lnTo>
                    <a:pt x="12141" y="304596"/>
                  </a:lnTo>
                  <a:lnTo>
                    <a:pt x="11976" y="305866"/>
                  </a:lnTo>
                  <a:lnTo>
                    <a:pt x="11709" y="305866"/>
                  </a:lnTo>
                  <a:lnTo>
                    <a:pt x="11366" y="304596"/>
                  </a:lnTo>
                  <a:lnTo>
                    <a:pt x="11772" y="304596"/>
                  </a:lnTo>
                  <a:lnTo>
                    <a:pt x="12141" y="304596"/>
                  </a:lnTo>
                  <a:lnTo>
                    <a:pt x="12141" y="304177"/>
                  </a:lnTo>
                  <a:lnTo>
                    <a:pt x="11976" y="304355"/>
                  </a:lnTo>
                  <a:lnTo>
                    <a:pt x="10668" y="303326"/>
                  </a:lnTo>
                  <a:lnTo>
                    <a:pt x="9918" y="302056"/>
                  </a:lnTo>
                  <a:lnTo>
                    <a:pt x="9753" y="302056"/>
                  </a:lnTo>
                  <a:lnTo>
                    <a:pt x="10972" y="304596"/>
                  </a:lnTo>
                  <a:lnTo>
                    <a:pt x="10871" y="310946"/>
                  </a:lnTo>
                  <a:lnTo>
                    <a:pt x="10566" y="312216"/>
                  </a:lnTo>
                  <a:lnTo>
                    <a:pt x="9753" y="310946"/>
                  </a:lnTo>
                  <a:lnTo>
                    <a:pt x="9550" y="312216"/>
                  </a:lnTo>
                  <a:lnTo>
                    <a:pt x="8674" y="312216"/>
                  </a:lnTo>
                  <a:lnTo>
                    <a:pt x="9448" y="310946"/>
                  </a:lnTo>
                  <a:lnTo>
                    <a:pt x="8077" y="310946"/>
                  </a:lnTo>
                  <a:lnTo>
                    <a:pt x="8953" y="309676"/>
                  </a:lnTo>
                  <a:lnTo>
                    <a:pt x="8712" y="308406"/>
                  </a:lnTo>
                  <a:lnTo>
                    <a:pt x="10121" y="308406"/>
                  </a:lnTo>
                  <a:lnTo>
                    <a:pt x="10871" y="310946"/>
                  </a:lnTo>
                  <a:lnTo>
                    <a:pt x="10871" y="304596"/>
                  </a:lnTo>
                  <a:lnTo>
                    <a:pt x="10325" y="304596"/>
                  </a:lnTo>
                  <a:lnTo>
                    <a:pt x="9893" y="303326"/>
                  </a:lnTo>
                  <a:lnTo>
                    <a:pt x="8978" y="303326"/>
                  </a:lnTo>
                  <a:lnTo>
                    <a:pt x="7975" y="304596"/>
                  </a:lnTo>
                  <a:lnTo>
                    <a:pt x="10160" y="304596"/>
                  </a:lnTo>
                  <a:lnTo>
                    <a:pt x="10160" y="305866"/>
                  </a:lnTo>
                  <a:lnTo>
                    <a:pt x="10668" y="307136"/>
                  </a:lnTo>
                  <a:lnTo>
                    <a:pt x="9893" y="307136"/>
                  </a:lnTo>
                  <a:lnTo>
                    <a:pt x="9182" y="305866"/>
                  </a:lnTo>
                  <a:lnTo>
                    <a:pt x="7632" y="305866"/>
                  </a:lnTo>
                  <a:lnTo>
                    <a:pt x="7531" y="304596"/>
                  </a:lnTo>
                  <a:lnTo>
                    <a:pt x="7708" y="304596"/>
                  </a:lnTo>
                  <a:lnTo>
                    <a:pt x="7899" y="303326"/>
                  </a:lnTo>
                  <a:lnTo>
                    <a:pt x="5956" y="303326"/>
                  </a:lnTo>
                  <a:lnTo>
                    <a:pt x="5689" y="302056"/>
                  </a:lnTo>
                  <a:lnTo>
                    <a:pt x="5549" y="302272"/>
                  </a:lnTo>
                  <a:lnTo>
                    <a:pt x="5549" y="310946"/>
                  </a:lnTo>
                  <a:lnTo>
                    <a:pt x="5041" y="312216"/>
                  </a:lnTo>
                  <a:lnTo>
                    <a:pt x="4102" y="312216"/>
                  </a:lnTo>
                  <a:lnTo>
                    <a:pt x="4241" y="310946"/>
                  </a:lnTo>
                  <a:lnTo>
                    <a:pt x="5549" y="310946"/>
                  </a:lnTo>
                  <a:lnTo>
                    <a:pt x="5549" y="302272"/>
                  </a:lnTo>
                  <a:lnTo>
                    <a:pt x="5283" y="302666"/>
                  </a:lnTo>
                  <a:lnTo>
                    <a:pt x="5283" y="308406"/>
                  </a:lnTo>
                  <a:lnTo>
                    <a:pt x="4813" y="309676"/>
                  </a:lnTo>
                  <a:lnTo>
                    <a:pt x="4000" y="308406"/>
                  </a:lnTo>
                  <a:lnTo>
                    <a:pt x="5283" y="308406"/>
                  </a:lnTo>
                  <a:lnTo>
                    <a:pt x="5283" y="302666"/>
                  </a:lnTo>
                  <a:lnTo>
                    <a:pt x="4838" y="303326"/>
                  </a:lnTo>
                  <a:lnTo>
                    <a:pt x="4102" y="302056"/>
                  </a:lnTo>
                  <a:lnTo>
                    <a:pt x="4267" y="303326"/>
                  </a:lnTo>
                  <a:lnTo>
                    <a:pt x="4610" y="304596"/>
                  </a:lnTo>
                  <a:lnTo>
                    <a:pt x="2819" y="304596"/>
                  </a:lnTo>
                  <a:lnTo>
                    <a:pt x="1816" y="303580"/>
                  </a:lnTo>
                  <a:lnTo>
                    <a:pt x="1816" y="307136"/>
                  </a:lnTo>
                  <a:lnTo>
                    <a:pt x="774" y="307136"/>
                  </a:lnTo>
                  <a:lnTo>
                    <a:pt x="431" y="305866"/>
                  </a:lnTo>
                  <a:lnTo>
                    <a:pt x="876" y="305866"/>
                  </a:lnTo>
                  <a:lnTo>
                    <a:pt x="1816" y="307136"/>
                  </a:lnTo>
                  <a:lnTo>
                    <a:pt x="1816" y="303580"/>
                  </a:lnTo>
                  <a:lnTo>
                    <a:pt x="1574" y="303326"/>
                  </a:lnTo>
                  <a:lnTo>
                    <a:pt x="596" y="302056"/>
                  </a:lnTo>
                  <a:lnTo>
                    <a:pt x="431" y="302056"/>
                  </a:lnTo>
                  <a:lnTo>
                    <a:pt x="304" y="303326"/>
                  </a:lnTo>
                  <a:lnTo>
                    <a:pt x="203" y="312216"/>
                  </a:lnTo>
                  <a:lnTo>
                    <a:pt x="635" y="312216"/>
                  </a:lnTo>
                  <a:lnTo>
                    <a:pt x="1104" y="313486"/>
                  </a:lnTo>
                  <a:lnTo>
                    <a:pt x="1676" y="314756"/>
                  </a:lnTo>
                  <a:lnTo>
                    <a:pt x="2527" y="313486"/>
                  </a:lnTo>
                  <a:lnTo>
                    <a:pt x="6261" y="313486"/>
                  </a:lnTo>
                  <a:lnTo>
                    <a:pt x="6870" y="312369"/>
                  </a:lnTo>
                  <a:lnTo>
                    <a:pt x="6731" y="313486"/>
                  </a:lnTo>
                  <a:lnTo>
                    <a:pt x="7061" y="314756"/>
                  </a:lnTo>
                  <a:lnTo>
                    <a:pt x="7467" y="314756"/>
                  </a:lnTo>
                  <a:lnTo>
                    <a:pt x="8343" y="316026"/>
                  </a:lnTo>
                  <a:lnTo>
                    <a:pt x="8978" y="316026"/>
                  </a:lnTo>
                  <a:lnTo>
                    <a:pt x="9055" y="317296"/>
                  </a:lnTo>
                  <a:lnTo>
                    <a:pt x="9550" y="317296"/>
                  </a:lnTo>
                  <a:lnTo>
                    <a:pt x="9728" y="316026"/>
                  </a:lnTo>
                  <a:lnTo>
                    <a:pt x="9055" y="316026"/>
                  </a:lnTo>
                  <a:lnTo>
                    <a:pt x="8470" y="314756"/>
                  </a:lnTo>
                  <a:lnTo>
                    <a:pt x="7937" y="313486"/>
                  </a:lnTo>
                  <a:lnTo>
                    <a:pt x="8712" y="313486"/>
                  </a:lnTo>
                  <a:lnTo>
                    <a:pt x="9918" y="314756"/>
                  </a:lnTo>
                  <a:lnTo>
                    <a:pt x="9728" y="316026"/>
                  </a:lnTo>
                  <a:lnTo>
                    <a:pt x="9753" y="317296"/>
                  </a:lnTo>
                  <a:lnTo>
                    <a:pt x="11569" y="317296"/>
                  </a:lnTo>
                  <a:lnTo>
                    <a:pt x="12890" y="318566"/>
                  </a:lnTo>
                  <a:lnTo>
                    <a:pt x="12992" y="319836"/>
                  </a:lnTo>
                  <a:lnTo>
                    <a:pt x="13995" y="319836"/>
                  </a:lnTo>
                  <a:lnTo>
                    <a:pt x="14033" y="321106"/>
                  </a:lnTo>
                  <a:lnTo>
                    <a:pt x="12687" y="321106"/>
                  </a:lnTo>
                  <a:lnTo>
                    <a:pt x="11938" y="319836"/>
                  </a:lnTo>
                  <a:lnTo>
                    <a:pt x="11341" y="318566"/>
                  </a:lnTo>
                  <a:lnTo>
                    <a:pt x="7670" y="318566"/>
                  </a:lnTo>
                  <a:lnTo>
                    <a:pt x="7975" y="319836"/>
                  </a:lnTo>
                  <a:lnTo>
                    <a:pt x="9956" y="319836"/>
                  </a:lnTo>
                  <a:lnTo>
                    <a:pt x="9347" y="321106"/>
                  </a:lnTo>
                  <a:lnTo>
                    <a:pt x="10896" y="322376"/>
                  </a:lnTo>
                  <a:lnTo>
                    <a:pt x="10972" y="321106"/>
                  </a:lnTo>
                  <a:lnTo>
                    <a:pt x="11468" y="321106"/>
                  </a:lnTo>
                  <a:lnTo>
                    <a:pt x="11811" y="322376"/>
                  </a:lnTo>
                  <a:lnTo>
                    <a:pt x="11709" y="324916"/>
                  </a:lnTo>
                  <a:lnTo>
                    <a:pt x="14300" y="326186"/>
                  </a:lnTo>
                  <a:lnTo>
                    <a:pt x="14363" y="324916"/>
                  </a:lnTo>
                  <a:lnTo>
                    <a:pt x="13589" y="324916"/>
                  </a:lnTo>
                  <a:lnTo>
                    <a:pt x="13157" y="323646"/>
                  </a:lnTo>
                  <a:lnTo>
                    <a:pt x="12750" y="323646"/>
                  </a:lnTo>
                  <a:lnTo>
                    <a:pt x="12280" y="322376"/>
                  </a:lnTo>
                  <a:lnTo>
                    <a:pt x="13081" y="322376"/>
                  </a:lnTo>
                  <a:lnTo>
                    <a:pt x="13157" y="323646"/>
                  </a:lnTo>
                  <a:lnTo>
                    <a:pt x="14909" y="323646"/>
                  </a:lnTo>
                  <a:lnTo>
                    <a:pt x="15582" y="326186"/>
                  </a:lnTo>
                  <a:lnTo>
                    <a:pt x="15341" y="326186"/>
                  </a:lnTo>
                  <a:lnTo>
                    <a:pt x="15341" y="327456"/>
                  </a:lnTo>
                  <a:lnTo>
                    <a:pt x="14566" y="327456"/>
                  </a:lnTo>
                  <a:lnTo>
                    <a:pt x="15544" y="328726"/>
                  </a:lnTo>
                  <a:lnTo>
                    <a:pt x="15341" y="329996"/>
                  </a:lnTo>
                  <a:lnTo>
                    <a:pt x="15582" y="329996"/>
                  </a:lnTo>
                  <a:lnTo>
                    <a:pt x="15709" y="331266"/>
                  </a:lnTo>
                  <a:lnTo>
                    <a:pt x="16154" y="331266"/>
                  </a:lnTo>
                  <a:lnTo>
                    <a:pt x="16217" y="332536"/>
                  </a:lnTo>
                  <a:lnTo>
                    <a:pt x="15303" y="332536"/>
                  </a:lnTo>
                  <a:lnTo>
                    <a:pt x="14033" y="333616"/>
                  </a:lnTo>
                  <a:lnTo>
                    <a:pt x="14033" y="338886"/>
                  </a:lnTo>
                  <a:lnTo>
                    <a:pt x="13423" y="340156"/>
                  </a:lnTo>
                  <a:lnTo>
                    <a:pt x="13157" y="338886"/>
                  </a:lnTo>
                  <a:lnTo>
                    <a:pt x="14033" y="338886"/>
                  </a:lnTo>
                  <a:lnTo>
                    <a:pt x="14033" y="333616"/>
                  </a:lnTo>
                  <a:lnTo>
                    <a:pt x="13792" y="333806"/>
                  </a:lnTo>
                  <a:lnTo>
                    <a:pt x="13525" y="332536"/>
                  </a:lnTo>
                  <a:lnTo>
                    <a:pt x="13284" y="331266"/>
                  </a:lnTo>
                  <a:lnTo>
                    <a:pt x="12954" y="329996"/>
                  </a:lnTo>
                  <a:lnTo>
                    <a:pt x="12407" y="329996"/>
                  </a:lnTo>
                  <a:lnTo>
                    <a:pt x="11709" y="331266"/>
                  </a:lnTo>
                  <a:lnTo>
                    <a:pt x="11976" y="331266"/>
                  </a:lnTo>
                  <a:lnTo>
                    <a:pt x="12014" y="333806"/>
                  </a:lnTo>
                  <a:lnTo>
                    <a:pt x="11671" y="333806"/>
                  </a:lnTo>
                  <a:lnTo>
                    <a:pt x="10934" y="335076"/>
                  </a:lnTo>
                  <a:lnTo>
                    <a:pt x="11264" y="335076"/>
                  </a:lnTo>
                  <a:lnTo>
                    <a:pt x="11137" y="336346"/>
                  </a:lnTo>
                  <a:lnTo>
                    <a:pt x="11074" y="337616"/>
                  </a:lnTo>
                  <a:lnTo>
                    <a:pt x="10934" y="338886"/>
                  </a:lnTo>
                  <a:lnTo>
                    <a:pt x="9690" y="338886"/>
                  </a:lnTo>
                  <a:lnTo>
                    <a:pt x="9525" y="337616"/>
                  </a:lnTo>
                  <a:lnTo>
                    <a:pt x="9055" y="337616"/>
                  </a:lnTo>
                  <a:lnTo>
                    <a:pt x="8712" y="336346"/>
                  </a:lnTo>
                  <a:lnTo>
                    <a:pt x="8140" y="335076"/>
                  </a:lnTo>
                  <a:lnTo>
                    <a:pt x="7874" y="335076"/>
                  </a:lnTo>
                  <a:lnTo>
                    <a:pt x="7531" y="333806"/>
                  </a:lnTo>
                  <a:lnTo>
                    <a:pt x="7099" y="333806"/>
                  </a:lnTo>
                  <a:lnTo>
                    <a:pt x="6934" y="335076"/>
                  </a:lnTo>
                  <a:lnTo>
                    <a:pt x="7099" y="336346"/>
                  </a:lnTo>
                  <a:lnTo>
                    <a:pt x="5880" y="338886"/>
                  </a:lnTo>
                  <a:lnTo>
                    <a:pt x="7302" y="338886"/>
                  </a:lnTo>
                  <a:lnTo>
                    <a:pt x="7734" y="337616"/>
                  </a:lnTo>
                  <a:lnTo>
                    <a:pt x="8343" y="338886"/>
                  </a:lnTo>
                  <a:lnTo>
                    <a:pt x="9385" y="341426"/>
                  </a:lnTo>
                  <a:lnTo>
                    <a:pt x="8509" y="341426"/>
                  </a:lnTo>
                  <a:lnTo>
                    <a:pt x="8572" y="342696"/>
                  </a:lnTo>
                  <a:lnTo>
                    <a:pt x="8674" y="343966"/>
                  </a:lnTo>
                  <a:lnTo>
                    <a:pt x="6553" y="343966"/>
                  </a:lnTo>
                  <a:lnTo>
                    <a:pt x="6261" y="342696"/>
                  </a:lnTo>
                  <a:lnTo>
                    <a:pt x="5918" y="343966"/>
                  </a:lnTo>
                  <a:lnTo>
                    <a:pt x="5715" y="343966"/>
                  </a:lnTo>
                  <a:lnTo>
                    <a:pt x="5651" y="342696"/>
                  </a:lnTo>
                  <a:lnTo>
                    <a:pt x="5651" y="343966"/>
                  </a:lnTo>
                  <a:lnTo>
                    <a:pt x="5016" y="345236"/>
                  </a:lnTo>
                  <a:lnTo>
                    <a:pt x="4737" y="343966"/>
                  </a:lnTo>
                  <a:lnTo>
                    <a:pt x="5651" y="343966"/>
                  </a:lnTo>
                  <a:lnTo>
                    <a:pt x="5651" y="342696"/>
                  </a:lnTo>
                  <a:lnTo>
                    <a:pt x="5346" y="341426"/>
                  </a:lnTo>
                  <a:lnTo>
                    <a:pt x="4813" y="341426"/>
                  </a:lnTo>
                  <a:lnTo>
                    <a:pt x="4533" y="340156"/>
                  </a:lnTo>
                  <a:lnTo>
                    <a:pt x="4343" y="340156"/>
                  </a:lnTo>
                  <a:lnTo>
                    <a:pt x="3797" y="341426"/>
                  </a:lnTo>
                  <a:lnTo>
                    <a:pt x="2692" y="341426"/>
                  </a:lnTo>
                  <a:lnTo>
                    <a:pt x="2717" y="342696"/>
                  </a:lnTo>
                  <a:lnTo>
                    <a:pt x="2527" y="343966"/>
                  </a:lnTo>
                  <a:lnTo>
                    <a:pt x="1816" y="343966"/>
                  </a:lnTo>
                  <a:lnTo>
                    <a:pt x="1041" y="342696"/>
                  </a:lnTo>
                  <a:lnTo>
                    <a:pt x="165" y="342696"/>
                  </a:lnTo>
                  <a:lnTo>
                    <a:pt x="165" y="352856"/>
                  </a:lnTo>
                  <a:lnTo>
                    <a:pt x="635" y="352856"/>
                  </a:lnTo>
                  <a:lnTo>
                    <a:pt x="800" y="354126"/>
                  </a:lnTo>
                  <a:lnTo>
                    <a:pt x="2222" y="354126"/>
                  </a:lnTo>
                  <a:lnTo>
                    <a:pt x="1854" y="352856"/>
                  </a:lnTo>
                  <a:lnTo>
                    <a:pt x="1981" y="352856"/>
                  </a:lnTo>
                  <a:lnTo>
                    <a:pt x="2489" y="351586"/>
                  </a:lnTo>
                  <a:lnTo>
                    <a:pt x="3022" y="351586"/>
                  </a:lnTo>
                  <a:lnTo>
                    <a:pt x="3467" y="352856"/>
                  </a:lnTo>
                  <a:lnTo>
                    <a:pt x="5880" y="352856"/>
                  </a:lnTo>
                  <a:lnTo>
                    <a:pt x="5448" y="351586"/>
                  </a:lnTo>
                  <a:lnTo>
                    <a:pt x="5816" y="351586"/>
                  </a:lnTo>
                  <a:lnTo>
                    <a:pt x="6121" y="352856"/>
                  </a:lnTo>
                  <a:lnTo>
                    <a:pt x="7366" y="352856"/>
                  </a:lnTo>
                  <a:lnTo>
                    <a:pt x="7429" y="351586"/>
                  </a:lnTo>
                  <a:lnTo>
                    <a:pt x="8851" y="351586"/>
                  </a:lnTo>
                  <a:lnTo>
                    <a:pt x="9588" y="352856"/>
                  </a:lnTo>
                  <a:lnTo>
                    <a:pt x="10121" y="352856"/>
                  </a:lnTo>
                  <a:lnTo>
                    <a:pt x="10972" y="351586"/>
                  </a:lnTo>
                  <a:lnTo>
                    <a:pt x="11366" y="351586"/>
                  </a:lnTo>
                  <a:lnTo>
                    <a:pt x="11709" y="350316"/>
                  </a:lnTo>
                  <a:lnTo>
                    <a:pt x="12141" y="350316"/>
                  </a:lnTo>
                  <a:lnTo>
                    <a:pt x="14503" y="352818"/>
                  </a:lnTo>
                  <a:lnTo>
                    <a:pt x="14401" y="351586"/>
                  </a:lnTo>
                  <a:lnTo>
                    <a:pt x="14338" y="350316"/>
                  </a:lnTo>
                  <a:lnTo>
                    <a:pt x="16319" y="351586"/>
                  </a:lnTo>
                  <a:lnTo>
                    <a:pt x="17627" y="351586"/>
                  </a:lnTo>
                  <a:lnTo>
                    <a:pt x="17729" y="350316"/>
                  </a:lnTo>
                  <a:lnTo>
                    <a:pt x="18605" y="349046"/>
                  </a:lnTo>
                  <a:lnTo>
                    <a:pt x="20485" y="349046"/>
                  </a:lnTo>
                  <a:lnTo>
                    <a:pt x="19685" y="347776"/>
                  </a:lnTo>
                  <a:lnTo>
                    <a:pt x="20015" y="347776"/>
                  </a:lnTo>
                  <a:lnTo>
                    <a:pt x="20764" y="349046"/>
                  </a:lnTo>
                  <a:lnTo>
                    <a:pt x="22034" y="347776"/>
                  </a:lnTo>
                  <a:lnTo>
                    <a:pt x="23075" y="349046"/>
                  </a:lnTo>
                  <a:lnTo>
                    <a:pt x="23317" y="349046"/>
                  </a:lnTo>
                  <a:lnTo>
                    <a:pt x="23723" y="347776"/>
                  </a:lnTo>
                  <a:lnTo>
                    <a:pt x="24231" y="347776"/>
                  </a:lnTo>
                  <a:lnTo>
                    <a:pt x="24828" y="349046"/>
                  </a:lnTo>
                  <a:lnTo>
                    <a:pt x="26047" y="349046"/>
                  </a:lnTo>
                  <a:lnTo>
                    <a:pt x="25946" y="350316"/>
                  </a:lnTo>
                  <a:lnTo>
                    <a:pt x="26619" y="350316"/>
                  </a:lnTo>
                  <a:lnTo>
                    <a:pt x="26517" y="351586"/>
                  </a:lnTo>
                  <a:lnTo>
                    <a:pt x="24295" y="351586"/>
                  </a:lnTo>
                  <a:lnTo>
                    <a:pt x="21831" y="352856"/>
                  </a:lnTo>
                  <a:lnTo>
                    <a:pt x="20459" y="354126"/>
                  </a:lnTo>
                  <a:lnTo>
                    <a:pt x="23926" y="354126"/>
                  </a:lnTo>
                  <a:lnTo>
                    <a:pt x="26238" y="352856"/>
                  </a:lnTo>
                  <a:lnTo>
                    <a:pt x="30721" y="351586"/>
                  </a:lnTo>
                  <a:lnTo>
                    <a:pt x="32905" y="351586"/>
                  </a:lnTo>
                  <a:lnTo>
                    <a:pt x="38760" y="349046"/>
                  </a:lnTo>
                  <a:lnTo>
                    <a:pt x="42430" y="349046"/>
                  </a:lnTo>
                  <a:lnTo>
                    <a:pt x="46062" y="347776"/>
                  </a:lnTo>
                  <a:lnTo>
                    <a:pt x="33680" y="347776"/>
                  </a:lnTo>
                  <a:lnTo>
                    <a:pt x="30276" y="347776"/>
                  </a:lnTo>
                  <a:lnTo>
                    <a:pt x="28702" y="349046"/>
                  </a:lnTo>
                  <a:lnTo>
                    <a:pt x="28663" y="350316"/>
                  </a:lnTo>
                  <a:lnTo>
                    <a:pt x="27355" y="349046"/>
                  </a:lnTo>
                  <a:lnTo>
                    <a:pt x="26441" y="349046"/>
                  </a:lnTo>
                  <a:lnTo>
                    <a:pt x="25844" y="347776"/>
                  </a:lnTo>
                  <a:lnTo>
                    <a:pt x="26441" y="347776"/>
                  </a:lnTo>
                  <a:lnTo>
                    <a:pt x="27292" y="346506"/>
                  </a:lnTo>
                  <a:lnTo>
                    <a:pt x="27495" y="346506"/>
                  </a:lnTo>
                  <a:lnTo>
                    <a:pt x="28663" y="345236"/>
                  </a:lnTo>
                  <a:lnTo>
                    <a:pt x="31051" y="345236"/>
                  </a:lnTo>
                  <a:lnTo>
                    <a:pt x="30111" y="343966"/>
                  </a:lnTo>
                  <a:lnTo>
                    <a:pt x="31927" y="343966"/>
                  </a:lnTo>
                  <a:lnTo>
                    <a:pt x="32778" y="345236"/>
                  </a:lnTo>
                  <a:lnTo>
                    <a:pt x="33515" y="345236"/>
                  </a:lnTo>
                  <a:lnTo>
                    <a:pt x="34188" y="346506"/>
                  </a:lnTo>
                  <a:lnTo>
                    <a:pt x="34594" y="346506"/>
                  </a:lnTo>
                  <a:lnTo>
                    <a:pt x="33477" y="343966"/>
                  </a:lnTo>
                  <a:lnTo>
                    <a:pt x="32702" y="343966"/>
                  </a:lnTo>
                  <a:lnTo>
                    <a:pt x="33350" y="342696"/>
                  </a:lnTo>
                  <a:lnTo>
                    <a:pt x="33718" y="342696"/>
                  </a:lnTo>
                  <a:lnTo>
                    <a:pt x="34518" y="343966"/>
                  </a:lnTo>
                  <a:lnTo>
                    <a:pt x="35966" y="343966"/>
                  </a:lnTo>
                  <a:lnTo>
                    <a:pt x="34594" y="346506"/>
                  </a:lnTo>
                  <a:lnTo>
                    <a:pt x="48120" y="346506"/>
                  </a:lnTo>
                  <a:lnTo>
                    <a:pt x="50063" y="345236"/>
                  </a:lnTo>
                  <a:lnTo>
                    <a:pt x="57340" y="342696"/>
                  </a:lnTo>
                  <a:lnTo>
                    <a:pt x="59956" y="341426"/>
                  </a:lnTo>
                  <a:lnTo>
                    <a:pt x="61239" y="341426"/>
                  </a:lnTo>
                  <a:lnTo>
                    <a:pt x="62484" y="340156"/>
                  </a:lnTo>
                  <a:lnTo>
                    <a:pt x="66116" y="340156"/>
                  </a:lnTo>
                  <a:lnTo>
                    <a:pt x="67462" y="338886"/>
                  </a:lnTo>
                  <a:lnTo>
                    <a:pt x="68338" y="340156"/>
                  </a:lnTo>
                  <a:lnTo>
                    <a:pt x="69011" y="341426"/>
                  </a:lnTo>
                  <a:lnTo>
                    <a:pt x="69621" y="341426"/>
                  </a:lnTo>
                  <a:lnTo>
                    <a:pt x="70231" y="342696"/>
                  </a:lnTo>
                  <a:lnTo>
                    <a:pt x="70091" y="342696"/>
                  </a:lnTo>
                  <a:lnTo>
                    <a:pt x="70561" y="343966"/>
                  </a:lnTo>
                  <a:lnTo>
                    <a:pt x="71094" y="345236"/>
                  </a:lnTo>
                  <a:lnTo>
                    <a:pt x="71640" y="347776"/>
                  </a:lnTo>
                  <a:lnTo>
                    <a:pt x="71475" y="349046"/>
                  </a:lnTo>
                  <a:lnTo>
                    <a:pt x="71170" y="350316"/>
                  </a:lnTo>
                  <a:lnTo>
                    <a:pt x="70904" y="351586"/>
                  </a:lnTo>
                  <a:lnTo>
                    <a:pt x="70662" y="352856"/>
                  </a:lnTo>
                  <a:lnTo>
                    <a:pt x="72047" y="352856"/>
                  </a:lnTo>
                  <a:lnTo>
                    <a:pt x="72745" y="351586"/>
                  </a:lnTo>
                  <a:lnTo>
                    <a:pt x="73393" y="351586"/>
                  </a:lnTo>
                  <a:lnTo>
                    <a:pt x="73393" y="352856"/>
                  </a:lnTo>
                  <a:lnTo>
                    <a:pt x="71170" y="356666"/>
                  </a:lnTo>
                  <a:lnTo>
                    <a:pt x="72313" y="356666"/>
                  </a:lnTo>
                  <a:lnTo>
                    <a:pt x="72707" y="356082"/>
                  </a:lnTo>
                  <a:lnTo>
                    <a:pt x="72682" y="357263"/>
                  </a:lnTo>
                  <a:lnTo>
                    <a:pt x="71843" y="357898"/>
                  </a:lnTo>
                  <a:lnTo>
                    <a:pt x="71170" y="358698"/>
                  </a:lnTo>
                  <a:lnTo>
                    <a:pt x="70497" y="359549"/>
                  </a:lnTo>
                  <a:lnTo>
                    <a:pt x="70624" y="359829"/>
                  </a:lnTo>
                  <a:lnTo>
                    <a:pt x="71945" y="360629"/>
                  </a:lnTo>
                  <a:lnTo>
                    <a:pt x="72250" y="361429"/>
                  </a:lnTo>
                  <a:lnTo>
                    <a:pt x="72847" y="361022"/>
                  </a:lnTo>
                  <a:lnTo>
                    <a:pt x="73494" y="360629"/>
                  </a:lnTo>
                  <a:lnTo>
                    <a:pt x="74091" y="360070"/>
                  </a:lnTo>
                  <a:lnTo>
                    <a:pt x="74460" y="359422"/>
                  </a:lnTo>
                  <a:lnTo>
                    <a:pt x="75133" y="358305"/>
                  </a:lnTo>
                  <a:lnTo>
                    <a:pt x="75704" y="357060"/>
                  </a:lnTo>
                  <a:lnTo>
                    <a:pt x="76758" y="354863"/>
                  </a:lnTo>
                  <a:lnTo>
                    <a:pt x="75907" y="353656"/>
                  </a:lnTo>
                  <a:lnTo>
                    <a:pt x="74536" y="353707"/>
                  </a:lnTo>
                  <a:lnTo>
                    <a:pt x="74295" y="353860"/>
                  </a:lnTo>
                  <a:lnTo>
                    <a:pt x="73863" y="354025"/>
                  </a:lnTo>
                  <a:lnTo>
                    <a:pt x="73558" y="354380"/>
                  </a:lnTo>
                  <a:lnTo>
                    <a:pt x="73317" y="354698"/>
                  </a:lnTo>
                  <a:lnTo>
                    <a:pt x="73291" y="354126"/>
                  </a:lnTo>
                  <a:lnTo>
                    <a:pt x="74117" y="352818"/>
                  </a:lnTo>
                  <a:lnTo>
                    <a:pt x="74752" y="351586"/>
                  </a:lnTo>
                  <a:lnTo>
                    <a:pt x="75412" y="350316"/>
                  </a:lnTo>
                  <a:lnTo>
                    <a:pt x="75984" y="350316"/>
                  </a:lnTo>
                  <a:lnTo>
                    <a:pt x="76415" y="349046"/>
                  </a:lnTo>
                  <a:lnTo>
                    <a:pt x="75514" y="349046"/>
                  </a:lnTo>
                  <a:lnTo>
                    <a:pt x="74561" y="350316"/>
                  </a:lnTo>
                  <a:lnTo>
                    <a:pt x="73393" y="350316"/>
                  </a:lnTo>
                  <a:lnTo>
                    <a:pt x="74599" y="347776"/>
                  </a:lnTo>
                  <a:lnTo>
                    <a:pt x="75679" y="345236"/>
                  </a:lnTo>
                  <a:lnTo>
                    <a:pt x="75476" y="343966"/>
                  </a:lnTo>
                  <a:lnTo>
                    <a:pt x="74460" y="343966"/>
                  </a:lnTo>
                  <a:lnTo>
                    <a:pt x="75806" y="341426"/>
                  </a:lnTo>
                  <a:lnTo>
                    <a:pt x="77089" y="338886"/>
                  </a:lnTo>
                  <a:lnTo>
                    <a:pt x="77914" y="337616"/>
                  </a:lnTo>
                  <a:lnTo>
                    <a:pt x="78752" y="336346"/>
                  </a:lnTo>
                  <a:lnTo>
                    <a:pt x="79578" y="335076"/>
                  </a:lnTo>
                  <a:lnTo>
                    <a:pt x="80860" y="332536"/>
                  </a:lnTo>
                  <a:lnTo>
                    <a:pt x="82143" y="331266"/>
                  </a:lnTo>
                  <a:lnTo>
                    <a:pt x="83185" y="331266"/>
                  </a:lnTo>
                  <a:lnTo>
                    <a:pt x="82842" y="332536"/>
                  </a:lnTo>
                  <a:lnTo>
                    <a:pt x="82613" y="332536"/>
                  </a:lnTo>
                  <a:lnTo>
                    <a:pt x="81368" y="335076"/>
                  </a:lnTo>
                  <a:lnTo>
                    <a:pt x="80416" y="335076"/>
                  </a:lnTo>
                  <a:lnTo>
                    <a:pt x="79578" y="336346"/>
                  </a:lnTo>
                  <a:lnTo>
                    <a:pt x="79413" y="337578"/>
                  </a:lnTo>
                  <a:lnTo>
                    <a:pt x="81800" y="335076"/>
                  </a:lnTo>
                  <a:lnTo>
                    <a:pt x="83350" y="335076"/>
                  </a:lnTo>
                  <a:lnTo>
                    <a:pt x="83083" y="336346"/>
                  </a:lnTo>
                  <a:lnTo>
                    <a:pt x="82575" y="336346"/>
                  </a:lnTo>
                  <a:lnTo>
                    <a:pt x="82003" y="337616"/>
                  </a:lnTo>
                  <a:lnTo>
                    <a:pt x="81470" y="337616"/>
                  </a:lnTo>
                  <a:lnTo>
                    <a:pt x="81064" y="338886"/>
                  </a:lnTo>
                  <a:lnTo>
                    <a:pt x="80860" y="340156"/>
                  </a:lnTo>
                  <a:lnTo>
                    <a:pt x="81800" y="341426"/>
                  </a:lnTo>
                  <a:lnTo>
                    <a:pt x="82270" y="341426"/>
                  </a:lnTo>
                  <a:lnTo>
                    <a:pt x="83350" y="340156"/>
                  </a:lnTo>
                  <a:lnTo>
                    <a:pt x="84061" y="340156"/>
                  </a:lnTo>
                  <a:lnTo>
                    <a:pt x="84353" y="337616"/>
                  </a:lnTo>
                  <a:lnTo>
                    <a:pt x="85026" y="336346"/>
                  </a:lnTo>
                  <a:lnTo>
                    <a:pt x="85572" y="336346"/>
                  </a:lnTo>
                  <a:lnTo>
                    <a:pt x="85979" y="335076"/>
                  </a:lnTo>
                  <a:lnTo>
                    <a:pt x="86448" y="335076"/>
                  </a:lnTo>
                  <a:lnTo>
                    <a:pt x="85877" y="333806"/>
                  </a:lnTo>
                  <a:lnTo>
                    <a:pt x="85229" y="332536"/>
                  </a:lnTo>
                  <a:lnTo>
                    <a:pt x="84594" y="333806"/>
                  </a:lnTo>
                  <a:lnTo>
                    <a:pt x="83248" y="333806"/>
                  </a:lnTo>
                  <a:lnTo>
                    <a:pt x="83489" y="332536"/>
                  </a:lnTo>
                  <a:lnTo>
                    <a:pt x="84899" y="329996"/>
                  </a:lnTo>
                  <a:lnTo>
                    <a:pt x="87185" y="327456"/>
                  </a:lnTo>
                  <a:lnTo>
                    <a:pt x="87122" y="326186"/>
                  </a:lnTo>
                  <a:lnTo>
                    <a:pt x="84429" y="329996"/>
                  </a:lnTo>
                  <a:lnTo>
                    <a:pt x="84023" y="328726"/>
                  </a:lnTo>
                  <a:lnTo>
                    <a:pt x="84455" y="328726"/>
                  </a:lnTo>
                  <a:lnTo>
                    <a:pt x="85026" y="327456"/>
                  </a:lnTo>
                  <a:lnTo>
                    <a:pt x="85674" y="326186"/>
                  </a:lnTo>
                  <a:lnTo>
                    <a:pt x="86169" y="324916"/>
                  </a:lnTo>
                  <a:lnTo>
                    <a:pt x="86207" y="323646"/>
                  </a:lnTo>
                  <a:lnTo>
                    <a:pt x="87122" y="322376"/>
                  </a:lnTo>
                  <a:lnTo>
                    <a:pt x="88023" y="321106"/>
                  </a:lnTo>
                  <a:lnTo>
                    <a:pt x="88798" y="318566"/>
                  </a:lnTo>
                  <a:lnTo>
                    <a:pt x="89408" y="318566"/>
                  </a:lnTo>
                  <a:lnTo>
                    <a:pt x="89674" y="317296"/>
                  </a:lnTo>
                  <a:lnTo>
                    <a:pt x="90398" y="316026"/>
                  </a:lnTo>
                  <a:lnTo>
                    <a:pt x="91122" y="314756"/>
                  </a:lnTo>
                  <a:lnTo>
                    <a:pt x="91490" y="313486"/>
                  </a:lnTo>
                  <a:lnTo>
                    <a:pt x="93281" y="312216"/>
                  </a:lnTo>
                  <a:lnTo>
                    <a:pt x="93878" y="312216"/>
                  </a:lnTo>
                  <a:lnTo>
                    <a:pt x="93472" y="313486"/>
                  </a:lnTo>
                  <a:lnTo>
                    <a:pt x="93179" y="313486"/>
                  </a:lnTo>
                  <a:lnTo>
                    <a:pt x="92875" y="314756"/>
                  </a:lnTo>
                  <a:lnTo>
                    <a:pt x="92163" y="316026"/>
                  </a:lnTo>
                  <a:lnTo>
                    <a:pt x="91452" y="316026"/>
                  </a:lnTo>
                  <a:lnTo>
                    <a:pt x="90754" y="317296"/>
                  </a:lnTo>
                  <a:lnTo>
                    <a:pt x="90614" y="318566"/>
                  </a:lnTo>
                  <a:lnTo>
                    <a:pt x="92062" y="317296"/>
                  </a:lnTo>
                  <a:lnTo>
                    <a:pt x="92837" y="317296"/>
                  </a:lnTo>
                  <a:lnTo>
                    <a:pt x="92468" y="318566"/>
                  </a:lnTo>
                  <a:lnTo>
                    <a:pt x="92062" y="318566"/>
                  </a:lnTo>
                  <a:lnTo>
                    <a:pt x="91757" y="319836"/>
                  </a:lnTo>
                  <a:lnTo>
                    <a:pt x="91833" y="321106"/>
                  </a:lnTo>
                  <a:lnTo>
                    <a:pt x="92125" y="319836"/>
                  </a:lnTo>
                  <a:lnTo>
                    <a:pt x="94691" y="319836"/>
                  </a:lnTo>
                  <a:lnTo>
                    <a:pt x="94589" y="318566"/>
                  </a:lnTo>
                  <a:lnTo>
                    <a:pt x="94716" y="317296"/>
                  </a:lnTo>
                  <a:lnTo>
                    <a:pt x="94957" y="317296"/>
                  </a:lnTo>
                  <a:lnTo>
                    <a:pt x="95465" y="316026"/>
                  </a:lnTo>
                  <a:lnTo>
                    <a:pt x="96062" y="316026"/>
                  </a:lnTo>
                  <a:lnTo>
                    <a:pt x="96913" y="313486"/>
                  </a:lnTo>
                  <a:lnTo>
                    <a:pt x="95326" y="313486"/>
                  </a:lnTo>
                  <a:lnTo>
                    <a:pt x="95872" y="312216"/>
                  </a:lnTo>
                  <a:lnTo>
                    <a:pt x="96405" y="310946"/>
                  </a:lnTo>
                  <a:lnTo>
                    <a:pt x="97510" y="309676"/>
                  </a:lnTo>
                  <a:lnTo>
                    <a:pt x="98729" y="307136"/>
                  </a:lnTo>
                  <a:lnTo>
                    <a:pt x="98590" y="305866"/>
                  </a:lnTo>
                  <a:lnTo>
                    <a:pt x="97751" y="307136"/>
                  </a:lnTo>
                  <a:lnTo>
                    <a:pt x="96939" y="308406"/>
                  </a:lnTo>
                  <a:lnTo>
                    <a:pt x="95872" y="308406"/>
                  </a:lnTo>
                  <a:lnTo>
                    <a:pt x="95529" y="309676"/>
                  </a:lnTo>
                  <a:lnTo>
                    <a:pt x="95262" y="309676"/>
                  </a:lnTo>
                  <a:lnTo>
                    <a:pt x="95300" y="308406"/>
                  </a:lnTo>
                  <a:lnTo>
                    <a:pt x="95732" y="307136"/>
                  </a:lnTo>
                  <a:lnTo>
                    <a:pt x="96304" y="305866"/>
                  </a:lnTo>
                  <a:lnTo>
                    <a:pt x="96608" y="305866"/>
                  </a:lnTo>
                  <a:lnTo>
                    <a:pt x="96774" y="304596"/>
                  </a:lnTo>
                  <a:lnTo>
                    <a:pt x="97383" y="304596"/>
                  </a:lnTo>
                  <a:lnTo>
                    <a:pt x="96570" y="303326"/>
                  </a:lnTo>
                  <a:lnTo>
                    <a:pt x="97485" y="302056"/>
                  </a:lnTo>
                  <a:lnTo>
                    <a:pt x="100977" y="296976"/>
                  </a:lnTo>
                  <a:lnTo>
                    <a:pt x="101523" y="295706"/>
                  </a:lnTo>
                  <a:lnTo>
                    <a:pt x="101993" y="294436"/>
                  </a:lnTo>
                  <a:lnTo>
                    <a:pt x="102400" y="294436"/>
                  </a:lnTo>
                  <a:lnTo>
                    <a:pt x="102400" y="295706"/>
                  </a:lnTo>
                  <a:lnTo>
                    <a:pt x="102158" y="296976"/>
                  </a:lnTo>
                  <a:lnTo>
                    <a:pt x="101752" y="296976"/>
                  </a:lnTo>
                  <a:lnTo>
                    <a:pt x="101447" y="298246"/>
                  </a:lnTo>
                  <a:lnTo>
                    <a:pt x="100812" y="299516"/>
                  </a:lnTo>
                  <a:lnTo>
                    <a:pt x="101917" y="300786"/>
                  </a:lnTo>
                  <a:lnTo>
                    <a:pt x="103606" y="300786"/>
                  </a:lnTo>
                  <a:lnTo>
                    <a:pt x="104546" y="299516"/>
                  </a:lnTo>
                  <a:lnTo>
                    <a:pt x="104648" y="300786"/>
                  </a:lnTo>
                  <a:lnTo>
                    <a:pt x="102057" y="304596"/>
                  </a:lnTo>
                  <a:lnTo>
                    <a:pt x="101015" y="305866"/>
                  </a:lnTo>
                  <a:lnTo>
                    <a:pt x="100647" y="307136"/>
                  </a:lnTo>
                  <a:lnTo>
                    <a:pt x="101384" y="307136"/>
                  </a:lnTo>
                  <a:lnTo>
                    <a:pt x="102768" y="305866"/>
                  </a:lnTo>
                  <a:lnTo>
                    <a:pt x="102793" y="304596"/>
                  </a:lnTo>
                  <a:lnTo>
                    <a:pt x="104216" y="304596"/>
                  </a:lnTo>
                  <a:lnTo>
                    <a:pt x="103771" y="305866"/>
                  </a:lnTo>
                  <a:lnTo>
                    <a:pt x="103365" y="305866"/>
                  </a:lnTo>
                  <a:lnTo>
                    <a:pt x="102019" y="308406"/>
                  </a:lnTo>
                  <a:lnTo>
                    <a:pt x="103238" y="309676"/>
                  </a:lnTo>
                  <a:lnTo>
                    <a:pt x="103847" y="309676"/>
                  </a:lnTo>
                  <a:lnTo>
                    <a:pt x="105321" y="307136"/>
                  </a:lnTo>
                  <a:lnTo>
                    <a:pt x="105613" y="307695"/>
                  </a:lnTo>
                  <a:lnTo>
                    <a:pt x="105359" y="308406"/>
                  </a:lnTo>
                  <a:lnTo>
                    <a:pt x="104013" y="310946"/>
                  </a:lnTo>
                  <a:lnTo>
                    <a:pt x="102831" y="312216"/>
                  </a:lnTo>
                  <a:lnTo>
                    <a:pt x="101587" y="314756"/>
                  </a:lnTo>
                  <a:lnTo>
                    <a:pt x="101422" y="316026"/>
                  </a:lnTo>
                  <a:lnTo>
                    <a:pt x="102590" y="314756"/>
                  </a:lnTo>
                  <a:lnTo>
                    <a:pt x="104711" y="312216"/>
                  </a:lnTo>
                  <a:lnTo>
                    <a:pt x="105054" y="312216"/>
                  </a:lnTo>
                  <a:lnTo>
                    <a:pt x="104914" y="313486"/>
                  </a:lnTo>
                  <a:lnTo>
                    <a:pt x="104419" y="314756"/>
                  </a:lnTo>
                  <a:lnTo>
                    <a:pt x="103771" y="314756"/>
                  </a:lnTo>
                  <a:lnTo>
                    <a:pt x="102730" y="317296"/>
                  </a:lnTo>
                  <a:lnTo>
                    <a:pt x="103035" y="317296"/>
                  </a:lnTo>
                  <a:lnTo>
                    <a:pt x="105562" y="318566"/>
                  </a:lnTo>
                  <a:lnTo>
                    <a:pt x="106032" y="317296"/>
                  </a:lnTo>
                  <a:lnTo>
                    <a:pt x="106807" y="317296"/>
                  </a:lnTo>
                  <a:lnTo>
                    <a:pt x="107137" y="316026"/>
                  </a:lnTo>
                  <a:lnTo>
                    <a:pt x="107340" y="316026"/>
                  </a:lnTo>
                  <a:lnTo>
                    <a:pt x="108216" y="313486"/>
                  </a:lnTo>
                  <a:lnTo>
                    <a:pt x="109601" y="312216"/>
                  </a:lnTo>
                  <a:lnTo>
                    <a:pt x="107975" y="310946"/>
                  </a:lnTo>
                  <a:lnTo>
                    <a:pt x="105117" y="310946"/>
                  </a:lnTo>
                  <a:lnTo>
                    <a:pt x="105727" y="308406"/>
                  </a:lnTo>
                  <a:lnTo>
                    <a:pt x="105930" y="308267"/>
                  </a:lnTo>
                  <a:lnTo>
                    <a:pt x="105829" y="307136"/>
                  </a:lnTo>
                  <a:lnTo>
                    <a:pt x="105968" y="308241"/>
                  </a:lnTo>
                  <a:lnTo>
                    <a:pt x="107607" y="307136"/>
                  </a:lnTo>
                  <a:lnTo>
                    <a:pt x="108280" y="304596"/>
                  </a:lnTo>
                  <a:lnTo>
                    <a:pt x="107276" y="304596"/>
                  </a:lnTo>
                  <a:lnTo>
                    <a:pt x="107010" y="305866"/>
                  </a:lnTo>
                  <a:lnTo>
                    <a:pt x="105524" y="305866"/>
                  </a:lnTo>
                  <a:lnTo>
                    <a:pt x="105829" y="304596"/>
                  </a:lnTo>
                  <a:lnTo>
                    <a:pt x="106197" y="304596"/>
                  </a:lnTo>
                  <a:lnTo>
                    <a:pt x="106527" y="303326"/>
                  </a:lnTo>
                  <a:lnTo>
                    <a:pt x="106832" y="303326"/>
                  </a:lnTo>
                  <a:lnTo>
                    <a:pt x="107175" y="302056"/>
                  </a:lnTo>
                  <a:lnTo>
                    <a:pt x="107378" y="302056"/>
                  </a:lnTo>
                  <a:lnTo>
                    <a:pt x="107137" y="300786"/>
                  </a:lnTo>
                  <a:lnTo>
                    <a:pt x="106832" y="302056"/>
                  </a:lnTo>
                  <a:lnTo>
                    <a:pt x="105384" y="302056"/>
                  </a:lnTo>
                  <a:lnTo>
                    <a:pt x="105460" y="300786"/>
                  </a:lnTo>
                  <a:lnTo>
                    <a:pt x="106197" y="299516"/>
                  </a:lnTo>
                  <a:lnTo>
                    <a:pt x="107010" y="298246"/>
                  </a:lnTo>
                  <a:lnTo>
                    <a:pt x="107746" y="296976"/>
                  </a:lnTo>
                  <a:lnTo>
                    <a:pt x="107950" y="296976"/>
                  </a:lnTo>
                  <a:lnTo>
                    <a:pt x="108013" y="295706"/>
                  </a:lnTo>
                  <a:lnTo>
                    <a:pt x="105562" y="298246"/>
                  </a:lnTo>
                  <a:lnTo>
                    <a:pt x="105194" y="298246"/>
                  </a:lnTo>
                  <a:lnTo>
                    <a:pt x="105321" y="296976"/>
                  </a:lnTo>
                  <a:lnTo>
                    <a:pt x="105854" y="295706"/>
                  </a:lnTo>
                  <a:lnTo>
                    <a:pt x="106337" y="295706"/>
                  </a:lnTo>
                  <a:lnTo>
                    <a:pt x="106629" y="294436"/>
                  </a:lnTo>
                  <a:lnTo>
                    <a:pt x="106934" y="294436"/>
                  </a:lnTo>
                  <a:lnTo>
                    <a:pt x="107200" y="293166"/>
                  </a:lnTo>
                  <a:lnTo>
                    <a:pt x="106032" y="293166"/>
                  </a:lnTo>
                  <a:lnTo>
                    <a:pt x="105994" y="291896"/>
                  </a:lnTo>
                  <a:lnTo>
                    <a:pt x="104317" y="291896"/>
                  </a:lnTo>
                  <a:lnTo>
                    <a:pt x="103200" y="293166"/>
                  </a:lnTo>
                  <a:lnTo>
                    <a:pt x="103505" y="291896"/>
                  </a:lnTo>
                  <a:lnTo>
                    <a:pt x="103708" y="291896"/>
                  </a:lnTo>
                  <a:lnTo>
                    <a:pt x="106260" y="286816"/>
                  </a:lnTo>
                  <a:lnTo>
                    <a:pt x="106603" y="284276"/>
                  </a:lnTo>
                  <a:lnTo>
                    <a:pt x="107073" y="283006"/>
                  </a:lnTo>
                  <a:lnTo>
                    <a:pt x="107607" y="283006"/>
                  </a:lnTo>
                  <a:lnTo>
                    <a:pt x="108013" y="281736"/>
                  </a:lnTo>
                  <a:lnTo>
                    <a:pt x="108648" y="280466"/>
                  </a:lnTo>
                  <a:lnTo>
                    <a:pt x="109766" y="279196"/>
                  </a:lnTo>
                  <a:lnTo>
                    <a:pt x="111175" y="279196"/>
                  </a:lnTo>
                  <a:lnTo>
                    <a:pt x="110236" y="281736"/>
                  </a:lnTo>
                  <a:lnTo>
                    <a:pt x="109423" y="283006"/>
                  </a:lnTo>
                  <a:lnTo>
                    <a:pt x="108750" y="285546"/>
                  </a:lnTo>
                  <a:lnTo>
                    <a:pt x="108419" y="285546"/>
                  </a:lnTo>
                  <a:lnTo>
                    <a:pt x="108419" y="286816"/>
                  </a:lnTo>
                  <a:lnTo>
                    <a:pt x="109220" y="286816"/>
                  </a:lnTo>
                  <a:lnTo>
                    <a:pt x="110401" y="285546"/>
                  </a:lnTo>
                  <a:lnTo>
                    <a:pt x="110566" y="284276"/>
                  </a:lnTo>
                  <a:lnTo>
                    <a:pt x="111887" y="283006"/>
                  </a:lnTo>
                  <a:lnTo>
                    <a:pt x="112217" y="283006"/>
                  </a:lnTo>
                  <a:lnTo>
                    <a:pt x="111620" y="284276"/>
                  </a:lnTo>
                  <a:lnTo>
                    <a:pt x="111379" y="285546"/>
                  </a:lnTo>
                  <a:lnTo>
                    <a:pt x="111213" y="285546"/>
                  </a:lnTo>
                  <a:lnTo>
                    <a:pt x="111074" y="286816"/>
                  </a:lnTo>
                  <a:lnTo>
                    <a:pt x="111048" y="288086"/>
                  </a:lnTo>
                  <a:lnTo>
                    <a:pt x="112585" y="288086"/>
                  </a:lnTo>
                  <a:lnTo>
                    <a:pt x="113195" y="286816"/>
                  </a:lnTo>
                  <a:lnTo>
                    <a:pt x="113665" y="288086"/>
                  </a:lnTo>
                  <a:lnTo>
                    <a:pt x="113042" y="289394"/>
                  </a:lnTo>
                  <a:lnTo>
                    <a:pt x="112217" y="290626"/>
                  </a:lnTo>
                  <a:lnTo>
                    <a:pt x="111518" y="291896"/>
                  </a:lnTo>
                  <a:lnTo>
                    <a:pt x="110807" y="294436"/>
                  </a:lnTo>
                  <a:lnTo>
                    <a:pt x="111417" y="294436"/>
                  </a:lnTo>
                  <a:lnTo>
                    <a:pt x="111887" y="293166"/>
                  </a:lnTo>
                  <a:lnTo>
                    <a:pt x="112255" y="293166"/>
                  </a:lnTo>
                  <a:lnTo>
                    <a:pt x="112725" y="291896"/>
                  </a:lnTo>
                  <a:lnTo>
                    <a:pt x="113461" y="291896"/>
                  </a:lnTo>
                  <a:lnTo>
                    <a:pt x="113030" y="293166"/>
                  </a:lnTo>
                  <a:lnTo>
                    <a:pt x="112522" y="294436"/>
                  </a:lnTo>
                  <a:lnTo>
                    <a:pt x="112191" y="295706"/>
                  </a:lnTo>
                  <a:lnTo>
                    <a:pt x="112052" y="295706"/>
                  </a:lnTo>
                  <a:lnTo>
                    <a:pt x="112217" y="296976"/>
                  </a:lnTo>
                  <a:lnTo>
                    <a:pt x="113398" y="296976"/>
                  </a:lnTo>
                  <a:lnTo>
                    <a:pt x="114109" y="295706"/>
                  </a:lnTo>
                  <a:lnTo>
                    <a:pt x="114808" y="295706"/>
                  </a:lnTo>
                  <a:lnTo>
                    <a:pt x="115557" y="294436"/>
                  </a:lnTo>
                  <a:lnTo>
                    <a:pt x="114604" y="293166"/>
                  </a:lnTo>
                  <a:lnTo>
                    <a:pt x="115658" y="293166"/>
                  </a:lnTo>
                  <a:lnTo>
                    <a:pt x="115874" y="291896"/>
                  </a:lnTo>
                  <a:lnTo>
                    <a:pt x="116090" y="290626"/>
                  </a:lnTo>
                  <a:lnTo>
                    <a:pt x="116357" y="290626"/>
                  </a:lnTo>
                  <a:lnTo>
                    <a:pt x="116522" y="289356"/>
                  </a:lnTo>
                  <a:lnTo>
                    <a:pt x="116332" y="289356"/>
                  </a:lnTo>
                  <a:lnTo>
                    <a:pt x="116230" y="288086"/>
                  </a:lnTo>
                  <a:lnTo>
                    <a:pt x="114604" y="289356"/>
                  </a:lnTo>
                  <a:lnTo>
                    <a:pt x="114338" y="289356"/>
                  </a:lnTo>
                  <a:lnTo>
                    <a:pt x="115074" y="286816"/>
                  </a:lnTo>
                  <a:lnTo>
                    <a:pt x="115824" y="284276"/>
                  </a:lnTo>
                  <a:lnTo>
                    <a:pt x="116522" y="283006"/>
                  </a:lnTo>
                  <a:lnTo>
                    <a:pt x="115214" y="283006"/>
                  </a:lnTo>
                  <a:lnTo>
                    <a:pt x="115455" y="284276"/>
                  </a:lnTo>
                  <a:lnTo>
                    <a:pt x="114071" y="284276"/>
                  </a:lnTo>
                  <a:lnTo>
                    <a:pt x="114338" y="283006"/>
                  </a:lnTo>
                  <a:lnTo>
                    <a:pt x="115049" y="280466"/>
                  </a:lnTo>
                  <a:lnTo>
                    <a:pt x="112585" y="280466"/>
                  </a:lnTo>
                  <a:lnTo>
                    <a:pt x="112687" y="279196"/>
                  </a:lnTo>
                  <a:lnTo>
                    <a:pt x="113436" y="276656"/>
                  </a:lnTo>
                  <a:lnTo>
                    <a:pt x="113639" y="275386"/>
                  </a:lnTo>
                  <a:lnTo>
                    <a:pt x="113830" y="275386"/>
                  </a:lnTo>
                  <a:lnTo>
                    <a:pt x="113868" y="274116"/>
                  </a:lnTo>
                  <a:lnTo>
                    <a:pt x="114007" y="272846"/>
                  </a:lnTo>
                  <a:lnTo>
                    <a:pt x="113398" y="274116"/>
                  </a:lnTo>
                  <a:lnTo>
                    <a:pt x="112318" y="275386"/>
                  </a:lnTo>
                  <a:lnTo>
                    <a:pt x="112687" y="271576"/>
                  </a:lnTo>
                  <a:lnTo>
                    <a:pt x="112991" y="269036"/>
                  </a:lnTo>
                  <a:lnTo>
                    <a:pt x="114541" y="265226"/>
                  </a:lnTo>
                  <a:lnTo>
                    <a:pt x="116052" y="266496"/>
                  </a:lnTo>
                  <a:lnTo>
                    <a:pt x="116357" y="266496"/>
                  </a:lnTo>
                  <a:lnTo>
                    <a:pt x="116154" y="267766"/>
                  </a:lnTo>
                  <a:lnTo>
                    <a:pt x="115722" y="272846"/>
                  </a:lnTo>
                  <a:lnTo>
                    <a:pt x="116128" y="272846"/>
                  </a:lnTo>
                  <a:lnTo>
                    <a:pt x="116624" y="271576"/>
                  </a:lnTo>
                  <a:lnTo>
                    <a:pt x="117576" y="269036"/>
                  </a:lnTo>
                  <a:lnTo>
                    <a:pt x="118376" y="270306"/>
                  </a:lnTo>
                  <a:lnTo>
                    <a:pt x="117868" y="270306"/>
                  </a:lnTo>
                  <a:lnTo>
                    <a:pt x="117906" y="271576"/>
                  </a:lnTo>
                  <a:lnTo>
                    <a:pt x="117741" y="272846"/>
                  </a:lnTo>
                  <a:lnTo>
                    <a:pt x="118110" y="274116"/>
                  </a:lnTo>
                  <a:lnTo>
                    <a:pt x="118783" y="274116"/>
                  </a:lnTo>
                  <a:lnTo>
                    <a:pt x="119151" y="272846"/>
                  </a:lnTo>
                  <a:lnTo>
                    <a:pt x="120269" y="272846"/>
                  </a:lnTo>
                  <a:lnTo>
                    <a:pt x="120662" y="274116"/>
                  </a:lnTo>
                  <a:lnTo>
                    <a:pt x="120497" y="275386"/>
                  </a:lnTo>
                  <a:lnTo>
                    <a:pt x="118884" y="280466"/>
                  </a:lnTo>
                  <a:lnTo>
                    <a:pt x="118846" y="281736"/>
                  </a:lnTo>
                  <a:lnTo>
                    <a:pt x="119087" y="281736"/>
                  </a:lnTo>
                  <a:lnTo>
                    <a:pt x="120459" y="280466"/>
                  </a:lnTo>
                  <a:lnTo>
                    <a:pt x="119722" y="277926"/>
                  </a:lnTo>
                  <a:lnTo>
                    <a:pt x="122085" y="277926"/>
                  </a:lnTo>
                  <a:lnTo>
                    <a:pt x="121780" y="279196"/>
                  </a:lnTo>
                  <a:lnTo>
                    <a:pt x="121615" y="280466"/>
                  </a:lnTo>
                  <a:lnTo>
                    <a:pt x="121272" y="281736"/>
                  </a:lnTo>
                  <a:lnTo>
                    <a:pt x="120904" y="283006"/>
                  </a:lnTo>
                  <a:lnTo>
                    <a:pt x="123901" y="283006"/>
                  </a:lnTo>
                  <a:lnTo>
                    <a:pt x="124231" y="281736"/>
                  </a:lnTo>
                  <a:lnTo>
                    <a:pt x="124396" y="280466"/>
                  </a:lnTo>
                  <a:lnTo>
                    <a:pt x="124739" y="279196"/>
                  </a:lnTo>
                  <a:lnTo>
                    <a:pt x="125006" y="277926"/>
                  </a:lnTo>
                  <a:lnTo>
                    <a:pt x="124599" y="276656"/>
                  </a:lnTo>
                  <a:lnTo>
                    <a:pt x="123558" y="275386"/>
                  </a:lnTo>
                  <a:lnTo>
                    <a:pt x="121678" y="275386"/>
                  </a:lnTo>
                  <a:lnTo>
                    <a:pt x="121907" y="272846"/>
                  </a:lnTo>
                  <a:lnTo>
                    <a:pt x="122148" y="271576"/>
                  </a:lnTo>
                  <a:lnTo>
                    <a:pt x="122262" y="270306"/>
                  </a:lnTo>
                  <a:lnTo>
                    <a:pt x="122288" y="269036"/>
                  </a:lnTo>
                  <a:lnTo>
                    <a:pt x="121983" y="267766"/>
                  </a:lnTo>
                  <a:lnTo>
                    <a:pt x="120662" y="271576"/>
                  </a:lnTo>
                  <a:lnTo>
                    <a:pt x="120167" y="271576"/>
                  </a:lnTo>
                  <a:lnTo>
                    <a:pt x="119964" y="270306"/>
                  </a:lnTo>
                  <a:lnTo>
                    <a:pt x="119888" y="269036"/>
                  </a:lnTo>
                  <a:lnTo>
                    <a:pt x="119926" y="266496"/>
                  </a:lnTo>
                  <a:lnTo>
                    <a:pt x="119494" y="265226"/>
                  </a:lnTo>
                  <a:lnTo>
                    <a:pt x="118376" y="266496"/>
                  </a:lnTo>
                  <a:lnTo>
                    <a:pt x="117703" y="266496"/>
                  </a:lnTo>
                  <a:lnTo>
                    <a:pt x="117335" y="263956"/>
                  </a:lnTo>
                  <a:lnTo>
                    <a:pt x="117767" y="262686"/>
                  </a:lnTo>
                  <a:lnTo>
                    <a:pt x="117475" y="261416"/>
                  </a:lnTo>
                  <a:lnTo>
                    <a:pt x="116967" y="260146"/>
                  </a:lnTo>
                  <a:lnTo>
                    <a:pt x="116903" y="258876"/>
                  </a:lnTo>
                  <a:lnTo>
                    <a:pt x="116560" y="257606"/>
                  </a:lnTo>
                  <a:lnTo>
                    <a:pt x="116332" y="257606"/>
                  </a:lnTo>
                  <a:lnTo>
                    <a:pt x="116154" y="256336"/>
                  </a:lnTo>
                  <a:lnTo>
                    <a:pt x="115747" y="255066"/>
                  </a:lnTo>
                  <a:lnTo>
                    <a:pt x="115722" y="253796"/>
                  </a:lnTo>
                  <a:lnTo>
                    <a:pt x="115722" y="251256"/>
                  </a:lnTo>
                  <a:lnTo>
                    <a:pt x="115925" y="249986"/>
                  </a:lnTo>
                  <a:lnTo>
                    <a:pt x="116154" y="247446"/>
                  </a:lnTo>
                  <a:lnTo>
                    <a:pt x="116357" y="246176"/>
                  </a:lnTo>
                  <a:lnTo>
                    <a:pt x="116928" y="246176"/>
                  </a:lnTo>
                  <a:lnTo>
                    <a:pt x="116928" y="251256"/>
                  </a:lnTo>
                  <a:lnTo>
                    <a:pt x="117373" y="251256"/>
                  </a:lnTo>
                  <a:lnTo>
                    <a:pt x="119392" y="248716"/>
                  </a:lnTo>
                  <a:lnTo>
                    <a:pt x="119087" y="248716"/>
                  </a:lnTo>
                  <a:lnTo>
                    <a:pt x="118745" y="247446"/>
                  </a:lnTo>
                  <a:lnTo>
                    <a:pt x="119087" y="244906"/>
                  </a:lnTo>
                  <a:lnTo>
                    <a:pt x="119087" y="242366"/>
                  </a:lnTo>
                  <a:lnTo>
                    <a:pt x="116662" y="242366"/>
                  </a:lnTo>
                  <a:lnTo>
                    <a:pt x="117030" y="239826"/>
                  </a:lnTo>
                  <a:lnTo>
                    <a:pt x="117475" y="238556"/>
                  </a:lnTo>
                  <a:lnTo>
                    <a:pt x="117767" y="237286"/>
                  </a:lnTo>
                  <a:lnTo>
                    <a:pt x="117843" y="234746"/>
                  </a:lnTo>
                  <a:lnTo>
                    <a:pt x="117436" y="234746"/>
                  </a:lnTo>
                  <a:lnTo>
                    <a:pt x="116624" y="236016"/>
                  </a:lnTo>
                  <a:lnTo>
                    <a:pt x="116255" y="237286"/>
                  </a:lnTo>
                  <a:lnTo>
                    <a:pt x="115887" y="237286"/>
                  </a:lnTo>
                  <a:lnTo>
                    <a:pt x="115735" y="234746"/>
                  </a:lnTo>
                  <a:lnTo>
                    <a:pt x="115658" y="233476"/>
                  </a:lnTo>
                  <a:lnTo>
                    <a:pt x="116624" y="230936"/>
                  </a:lnTo>
                  <a:lnTo>
                    <a:pt x="118541" y="228396"/>
                  </a:lnTo>
                  <a:lnTo>
                    <a:pt x="119151" y="227126"/>
                  </a:lnTo>
                  <a:lnTo>
                    <a:pt x="119684" y="225856"/>
                  </a:lnTo>
                  <a:lnTo>
                    <a:pt x="120599" y="225856"/>
                  </a:lnTo>
                  <a:lnTo>
                    <a:pt x="121107" y="224586"/>
                  </a:lnTo>
                  <a:lnTo>
                    <a:pt x="121780" y="224586"/>
                  </a:lnTo>
                  <a:lnTo>
                    <a:pt x="121539" y="225856"/>
                  </a:lnTo>
                  <a:lnTo>
                    <a:pt x="121335" y="225856"/>
                  </a:lnTo>
                  <a:lnTo>
                    <a:pt x="120662" y="227126"/>
                  </a:lnTo>
                  <a:lnTo>
                    <a:pt x="120192" y="227126"/>
                  </a:lnTo>
                  <a:lnTo>
                    <a:pt x="119786" y="228396"/>
                  </a:lnTo>
                  <a:lnTo>
                    <a:pt x="119291" y="228396"/>
                  </a:lnTo>
                  <a:lnTo>
                    <a:pt x="119684" y="229666"/>
                  </a:lnTo>
                  <a:lnTo>
                    <a:pt x="120802" y="230936"/>
                  </a:lnTo>
                  <a:lnTo>
                    <a:pt x="121170" y="229666"/>
                  </a:lnTo>
                  <a:lnTo>
                    <a:pt x="122186" y="229666"/>
                  </a:lnTo>
                  <a:lnTo>
                    <a:pt x="122682" y="228396"/>
                  </a:lnTo>
                  <a:lnTo>
                    <a:pt x="123532" y="228396"/>
                  </a:lnTo>
                  <a:lnTo>
                    <a:pt x="123634" y="229666"/>
                  </a:lnTo>
                  <a:lnTo>
                    <a:pt x="123964" y="228396"/>
                  </a:lnTo>
                  <a:lnTo>
                    <a:pt x="124802" y="228396"/>
                  </a:lnTo>
                  <a:lnTo>
                    <a:pt x="125920" y="225856"/>
                  </a:lnTo>
                  <a:lnTo>
                    <a:pt x="126657" y="224586"/>
                  </a:lnTo>
                  <a:lnTo>
                    <a:pt x="127469" y="223316"/>
                  </a:lnTo>
                  <a:lnTo>
                    <a:pt x="127635" y="223316"/>
                  </a:lnTo>
                  <a:lnTo>
                    <a:pt x="126187" y="222046"/>
                  </a:lnTo>
                  <a:lnTo>
                    <a:pt x="123964" y="222046"/>
                  </a:lnTo>
                  <a:lnTo>
                    <a:pt x="123151" y="223316"/>
                  </a:lnTo>
                  <a:lnTo>
                    <a:pt x="122821" y="223316"/>
                  </a:lnTo>
                  <a:lnTo>
                    <a:pt x="122682" y="222046"/>
                  </a:lnTo>
                  <a:lnTo>
                    <a:pt x="123329" y="222046"/>
                  </a:lnTo>
                  <a:lnTo>
                    <a:pt x="123634" y="220776"/>
                  </a:lnTo>
                  <a:lnTo>
                    <a:pt x="124701" y="219506"/>
                  </a:lnTo>
                  <a:lnTo>
                    <a:pt x="125818" y="218236"/>
                  </a:lnTo>
                  <a:lnTo>
                    <a:pt x="126796" y="216966"/>
                  </a:lnTo>
                  <a:lnTo>
                    <a:pt x="127127" y="216966"/>
                  </a:lnTo>
                  <a:lnTo>
                    <a:pt x="127063" y="215696"/>
                  </a:lnTo>
                  <a:lnTo>
                    <a:pt x="125844" y="215696"/>
                  </a:lnTo>
                  <a:lnTo>
                    <a:pt x="123825" y="218236"/>
                  </a:lnTo>
                  <a:lnTo>
                    <a:pt x="122682" y="219506"/>
                  </a:lnTo>
                  <a:lnTo>
                    <a:pt x="122110" y="219506"/>
                  </a:lnTo>
                  <a:lnTo>
                    <a:pt x="122110" y="218236"/>
                  </a:lnTo>
                  <a:lnTo>
                    <a:pt x="123126" y="216966"/>
                  </a:lnTo>
                  <a:lnTo>
                    <a:pt x="123558" y="215696"/>
                  </a:lnTo>
                  <a:lnTo>
                    <a:pt x="124028" y="213156"/>
                  </a:lnTo>
                  <a:lnTo>
                    <a:pt x="125044" y="211886"/>
                  </a:lnTo>
                  <a:lnTo>
                    <a:pt x="126961" y="209346"/>
                  </a:lnTo>
                  <a:lnTo>
                    <a:pt x="128066" y="208076"/>
                  </a:lnTo>
                  <a:lnTo>
                    <a:pt x="129755" y="205536"/>
                  </a:lnTo>
                  <a:lnTo>
                    <a:pt x="131229" y="205536"/>
                  </a:lnTo>
                  <a:lnTo>
                    <a:pt x="130556" y="206806"/>
                  </a:lnTo>
                  <a:lnTo>
                    <a:pt x="130657" y="208076"/>
                  </a:lnTo>
                  <a:lnTo>
                    <a:pt x="129552" y="209346"/>
                  </a:lnTo>
                  <a:lnTo>
                    <a:pt x="128816" y="210616"/>
                  </a:lnTo>
                  <a:lnTo>
                    <a:pt x="130187" y="210616"/>
                  </a:lnTo>
                  <a:lnTo>
                    <a:pt x="130454" y="211886"/>
                  </a:lnTo>
                  <a:lnTo>
                    <a:pt x="130797" y="211886"/>
                  </a:lnTo>
                  <a:lnTo>
                    <a:pt x="131775" y="210616"/>
                  </a:lnTo>
                  <a:lnTo>
                    <a:pt x="134124" y="210616"/>
                  </a:lnTo>
                  <a:lnTo>
                    <a:pt x="135305" y="209346"/>
                  </a:lnTo>
                  <a:lnTo>
                    <a:pt x="135305" y="210616"/>
                  </a:lnTo>
                  <a:lnTo>
                    <a:pt x="135509" y="210616"/>
                  </a:lnTo>
                  <a:lnTo>
                    <a:pt x="134670" y="211886"/>
                  </a:lnTo>
                  <a:lnTo>
                    <a:pt x="134493" y="211886"/>
                  </a:lnTo>
                  <a:lnTo>
                    <a:pt x="132613" y="214426"/>
                  </a:lnTo>
                  <a:lnTo>
                    <a:pt x="131876" y="215696"/>
                  </a:lnTo>
                  <a:lnTo>
                    <a:pt x="130860" y="216966"/>
                  </a:lnTo>
                  <a:lnTo>
                    <a:pt x="130962" y="218236"/>
                  </a:lnTo>
                  <a:lnTo>
                    <a:pt x="133286" y="215696"/>
                  </a:lnTo>
                  <a:lnTo>
                    <a:pt x="134899" y="213156"/>
                  </a:lnTo>
                  <a:lnTo>
                    <a:pt x="138061" y="213156"/>
                  </a:lnTo>
                  <a:lnTo>
                    <a:pt x="137629" y="214426"/>
                  </a:lnTo>
                  <a:lnTo>
                    <a:pt x="137121" y="214426"/>
                  </a:lnTo>
                  <a:lnTo>
                    <a:pt x="135839" y="216966"/>
                  </a:lnTo>
                  <a:lnTo>
                    <a:pt x="135343" y="218236"/>
                  </a:lnTo>
                  <a:lnTo>
                    <a:pt x="138569" y="218236"/>
                  </a:lnTo>
                  <a:lnTo>
                    <a:pt x="140487" y="214426"/>
                  </a:lnTo>
                  <a:lnTo>
                    <a:pt x="140919" y="213156"/>
                  </a:lnTo>
                  <a:lnTo>
                    <a:pt x="141363" y="211886"/>
                  </a:lnTo>
                  <a:lnTo>
                    <a:pt x="136956" y="211886"/>
                  </a:lnTo>
                  <a:lnTo>
                    <a:pt x="136956" y="210616"/>
                  </a:lnTo>
                  <a:lnTo>
                    <a:pt x="138061" y="209346"/>
                  </a:lnTo>
                  <a:lnTo>
                    <a:pt x="139039" y="208076"/>
                  </a:lnTo>
                  <a:lnTo>
                    <a:pt x="139979" y="206806"/>
                  </a:lnTo>
                  <a:lnTo>
                    <a:pt x="140550" y="205536"/>
                  </a:lnTo>
                  <a:lnTo>
                    <a:pt x="140652" y="204266"/>
                  </a:lnTo>
                  <a:lnTo>
                    <a:pt x="139915" y="204266"/>
                  </a:lnTo>
                  <a:lnTo>
                    <a:pt x="138874" y="205536"/>
                  </a:lnTo>
                  <a:lnTo>
                    <a:pt x="137858" y="206806"/>
                  </a:lnTo>
                  <a:lnTo>
                    <a:pt x="136753" y="208076"/>
                  </a:lnTo>
                  <a:lnTo>
                    <a:pt x="135674" y="209346"/>
                  </a:lnTo>
                  <a:lnTo>
                    <a:pt x="135343" y="209346"/>
                  </a:lnTo>
                  <a:lnTo>
                    <a:pt x="134835" y="208076"/>
                  </a:lnTo>
                  <a:lnTo>
                    <a:pt x="135064" y="208076"/>
                  </a:lnTo>
                  <a:lnTo>
                    <a:pt x="135305" y="206806"/>
                  </a:lnTo>
                  <a:lnTo>
                    <a:pt x="135610" y="206806"/>
                  </a:lnTo>
                  <a:lnTo>
                    <a:pt x="136080" y="205536"/>
                  </a:lnTo>
                  <a:lnTo>
                    <a:pt x="136880" y="204266"/>
                  </a:lnTo>
                  <a:lnTo>
                    <a:pt x="136245" y="202996"/>
                  </a:lnTo>
                  <a:lnTo>
                    <a:pt x="133045" y="202996"/>
                  </a:lnTo>
                  <a:lnTo>
                    <a:pt x="132448" y="204266"/>
                  </a:lnTo>
                  <a:lnTo>
                    <a:pt x="131673" y="204266"/>
                  </a:lnTo>
                  <a:lnTo>
                    <a:pt x="131597" y="202996"/>
                  </a:lnTo>
                  <a:lnTo>
                    <a:pt x="132003" y="202996"/>
                  </a:lnTo>
                  <a:lnTo>
                    <a:pt x="132702" y="201726"/>
                  </a:lnTo>
                  <a:lnTo>
                    <a:pt x="133388" y="200456"/>
                  </a:lnTo>
                  <a:lnTo>
                    <a:pt x="134391" y="199186"/>
                  </a:lnTo>
                  <a:lnTo>
                    <a:pt x="134797" y="197916"/>
                  </a:lnTo>
                  <a:lnTo>
                    <a:pt x="134835" y="195376"/>
                  </a:lnTo>
                  <a:lnTo>
                    <a:pt x="133489" y="195376"/>
                  </a:lnTo>
                  <a:lnTo>
                    <a:pt x="133248" y="197916"/>
                  </a:lnTo>
                  <a:lnTo>
                    <a:pt x="131699" y="199186"/>
                  </a:lnTo>
                  <a:lnTo>
                    <a:pt x="129984" y="199186"/>
                  </a:lnTo>
                  <a:lnTo>
                    <a:pt x="130251" y="197916"/>
                  </a:lnTo>
                  <a:lnTo>
                    <a:pt x="130695" y="196646"/>
                  </a:lnTo>
                  <a:lnTo>
                    <a:pt x="130898" y="195376"/>
                  </a:lnTo>
                  <a:lnTo>
                    <a:pt x="130454" y="195376"/>
                  </a:lnTo>
                  <a:lnTo>
                    <a:pt x="129781" y="194106"/>
                  </a:lnTo>
                  <a:lnTo>
                    <a:pt x="130594" y="192836"/>
                  </a:lnTo>
                  <a:lnTo>
                    <a:pt x="131000" y="192836"/>
                  </a:lnTo>
                  <a:lnTo>
                    <a:pt x="131368" y="191566"/>
                  </a:lnTo>
                  <a:lnTo>
                    <a:pt x="131508" y="191566"/>
                  </a:lnTo>
                  <a:lnTo>
                    <a:pt x="133426" y="189026"/>
                  </a:lnTo>
                  <a:lnTo>
                    <a:pt x="133591" y="186486"/>
                  </a:lnTo>
                  <a:lnTo>
                    <a:pt x="135343" y="185216"/>
                  </a:lnTo>
                  <a:lnTo>
                    <a:pt x="135915" y="185216"/>
                  </a:lnTo>
                  <a:lnTo>
                    <a:pt x="135813" y="186486"/>
                  </a:lnTo>
                  <a:lnTo>
                    <a:pt x="134899" y="187756"/>
                  </a:lnTo>
                  <a:lnTo>
                    <a:pt x="134734" y="189026"/>
                  </a:lnTo>
                  <a:lnTo>
                    <a:pt x="135407" y="190296"/>
                  </a:lnTo>
                  <a:lnTo>
                    <a:pt x="136283" y="190296"/>
                  </a:lnTo>
                  <a:lnTo>
                    <a:pt x="136652" y="191566"/>
                  </a:lnTo>
                  <a:lnTo>
                    <a:pt x="137452" y="191566"/>
                  </a:lnTo>
                  <a:lnTo>
                    <a:pt x="137426" y="190296"/>
                  </a:lnTo>
                  <a:lnTo>
                    <a:pt x="138938" y="190296"/>
                  </a:lnTo>
                  <a:lnTo>
                    <a:pt x="139306" y="189026"/>
                  </a:lnTo>
                  <a:lnTo>
                    <a:pt x="140347" y="189026"/>
                  </a:lnTo>
                  <a:lnTo>
                    <a:pt x="140550" y="190296"/>
                  </a:lnTo>
                  <a:lnTo>
                    <a:pt x="139954" y="191566"/>
                  </a:lnTo>
                  <a:lnTo>
                    <a:pt x="139280" y="192836"/>
                  </a:lnTo>
                  <a:lnTo>
                    <a:pt x="138836" y="195376"/>
                  </a:lnTo>
                  <a:lnTo>
                    <a:pt x="138569" y="195376"/>
                  </a:lnTo>
                  <a:lnTo>
                    <a:pt x="138569" y="197916"/>
                  </a:lnTo>
                  <a:lnTo>
                    <a:pt x="139471" y="197916"/>
                  </a:lnTo>
                  <a:lnTo>
                    <a:pt x="140055" y="196646"/>
                  </a:lnTo>
                  <a:lnTo>
                    <a:pt x="141490" y="192836"/>
                  </a:lnTo>
                  <a:lnTo>
                    <a:pt x="142735" y="192836"/>
                  </a:lnTo>
                  <a:lnTo>
                    <a:pt x="142570" y="194106"/>
                  </a:lnTo>
                  <a:lnTo>
                    <a:pt x="141693" y="195376"/>
                  </a:lnTo>
                  <a:lnTo>
                    <a:pt x="141592" y="197916"/>
                  </a:lnTo>
                  <a:lnTo>
                    <a:pt x="144792" y="197916"/>
                  </a:lnTo>
                  <a:lnTo>
                    <a:pt x="145034" y="196646"/>
                  </a:lnTo>
                  <a:lnTo>
                    <a:pt x="145503" y="196646"/>
                  </a:lnTo>
                  <a:lnTo>
                    <a:pt x="145834" y="195376"/>
                  </a:lnTo>
                  <a:lnTo>
                    <a:pt x="144691" y="195376"/>
                  </a:lnTo>
                  <a:lnTo>
                    <a:pt x="144957" y="194106"/>
                  </a:lnTo>
                  <a:lnTo>
                    <a:pt x="145097" y="194106"/>
                  </a:lnTo>
                  <a:lnTo>
                    <a:pt x="145237" y="192836"/>
                  </a:lnTo>
                  <a:lnTo>
                    <a:pt x="145402" y="191566"/>
                  </a:lnTo>
                  <a:lnTo>
                    <a:pt x="144830" y="189026"/>
                  </a:lnTo>
                  <a:lnTo>
                    <a:pt x="143408" y="190296"/>
                  </a:lnTo>
                  <a:lnTo>
                    <a:pt x="141897" y="190296"/>
                  </a:lnTo>
                  <a:lnTo>
                    <a:pt x="141935" y="189026"/>
                  </a:lnTo>
                  <a:lnTo>
                    <a:pt x="142201" y="187756"/>
                  </a:lnTo>
                  <a:lnTo>
                    <a:pt x="142709" y="186486"/>
                  </a:lnTo>
                  <a:lnTo>
                    <a:pt x="142913" y="185216"/>
                  </a:lnTo>
                  <a:lnTo>
                    <a:pt x="143078" y="183946"/>
                  </a:lnTo>
                  <a:lnTo>
                    <a:pt x="142938" y="183946"/>
                  </a:lnTo>
                  <a:lnTo>
                    <a:pt x="142735" y="182676"/>
                  </a:lnTo>
                  <a:lnTo>
                    <a:pt x="142303" y="183946"/>
                  </a:lnTo>
                  <a:lnTo>
                    <a:pt x="141490" y="186486"/>
                  </a:lnTo>
                  <a:lnTo>
                    <a:pt x="141363" y="186486"/>
                  </a:lnTo>
                  <a:lnTo>
                    <a:pt x="141262" y="187756"/>
                  </a:lnTo>
                  <a:lnTo>
                    <a:pt x="140487" y="187756"/>
                  </a:lnTo>
                  <a:lnTo>
                    <a:pt x="140246" y="186486"/>
                  </a:lnTo>
                  <a:lnTo>
                    <a:pt x="140322" y="185216"/>
                  </a:lnTo>
                  <a:lnTo>
                    <a:pt x="140449" y="183946"/>
                  </a:lnTo>
                  <a:lnTo>
                    <a:pt x="140525" y="182676"/>
                  </a:lnTo>
                  <a:lnTo>
                    <a:pt x="140246" y="182676"/>
                  </a:lnTo>
                  <a:lnTo>
                    <a:pt x="139649" y="181406"/>
                  </a:lnTo>
                  <a:lnTo>
                    <a:pt x="138531" y="181406"/>
                  </a:lnTo>
                  <a:lnTo>
                    <a:pt x="137629" y="182676"/>
                  </a:lnTo>
                  <a:lnTo>
                    <a:pt x="136309" y="182676"/>
                  </a:lnTo>
                  <a:lnTo>
                    <a:pt x="136613" y="181406"/>
                  </a:lnTo>
                  <a:lnTo>
                    <a:pt x="136753" y="181406"/>
                  </a:lnTo>
                  <a:lnTo>
                    <a:pt x="137083" y="180136"/>
                  </a:lnTo>
                  <a:lnTo>
                    <a:pt x="137960" y="178866"/>
                  </a:lnTo>
                  <a:lnTo>
                    <a:pt x="137756" y="176326"/>
                  </a:lnTo>
                  <a:lnTo>
                    <a:pt x="137629" y="173786"/>
                  </a:lnTo>
                  <a:lnTo>
                    <a:pt x="137934" y="171246"/>
                  </a:lnTo>
                  <a:lnTo>
                    <a:pt x="138226" y="168706"/>
                  </a:lnTo>
                  <a:lnTo>
                    <a:pt x="139141" y="168706"/>
                  </a:lnTo>
                  <a:lnTo>
                    <a:pt x="139446" y="172516"/>
                  </a:lnTo>
                  <a:lnTo>
                    <a:pt x="139712" y="175056"/>
                  </a:lnTo>
                  <a:lnTo>
                    <a:pt x="140081" y="175056"/>
                  </a:lnTo>
                  <a:lnTo>
                    <a:pt x="140385" y="176326"/>
                  </a:lnTo>
                  <a:lnTo>
                    <a:pt x="140754" y="175056"/>
                  </a:lnTo>
                  <a:lnTo>
                    <a:pt x="141732" y="175056"/>
                  </a:lnTo>
                  <a:lnTo>
                    <a:pt x="142201" y="176326"/>
                  </a:lnTo>
                  <a:lnTo>
                    <a:pt x="143141" y="176326"/>
                  </a:lnTo>
                  <a:lnTo>
                    <a:pt x="143548" y="175056"/>
                  </a:lnTo>
                  <a:lnTo>
                    <a:pt x="144729" y="175056"/>
                  </a:lnTo>
                  <a:lnTo>
                    <a:pt x="144678" y="178866"/>
                  </a:lnTo>
                  <a:lnTo>
                    <a:pt x="144894" y="182676"/>
                  </a:lnTo>
                  <a:lnTo>
                    <a:pt x="145529" y="182676"/>
                  </a:lnTo>
                  <a:lnTo>
                    <a:pt x="145935" y="181406"/>
                  </a:lnTo>
                  <a:lnTo>
                    <a:pt x="145199" y="180136"/>
                  </a:lnTo>
                  <a:lnTo>
                    <a:pt x="146138" y="178866"/>
                  </a:lnTo>
                  <a:lnTo>
                    <a:pt x="146646" y="178866"/>
                  </a:lnTo>
                  <a:lnTo>
                    <a:pt x="146812" y="180136"/>
                  </a:lnTo>
                  <a:lnTo>
                    <a:pt x="146977" y="181406"/>
                  </a:lnTo>
                  <a:lnTo>
                    <a:pt x="147154" y="182676"/>
                  </a:lnTo>
                  <a:lnTo>
                    <a:pt x="148996" y="182676"/>
                  </a:lnTo>
                  <a:lnTo>
                    <a:pt x="149606" y="181406"/>
                  </a:lnTo>
                  <a:lnTo>
                    <a:pt x="149872" y="181406"/>
                  </a:lnTo>
                  <a:lnTo>
                    <a:pt x="149974" y="180136"/>
                  </a:lnTo>
                  <a:lnTo>
                    <a:pt x="149809" y="180136"/>
                  </a:lnTo>
                  <a:lnTo>
                    <a:pt x="148869" y="178866"/>
                  </a:lnTo>
                  <a:lnTo>
                    <a:pt x="148424" y="176326"/>
                  </a:lnTo>
                  <a:lnTo>
                    <a:pt x="148158" y="175056"/>
                  </a:lnTo>
                  <a:lnTo>
                    <a:pt x="146583" y="175056"/>
                  </a:lnTo>
                  <a:lnTo>
                    <a:pt x="145834" y="176326"/>
                  </a:lnTo>
                  <a:lnTo>
                    <a:pt x="145630" y="175056"/>
                  </a:lnTo>
                  <a:lnTo>
                    <a:pt x="145364" y="175056"/>
                  </a:lnTo>
                  <a:lnTo>
                    <a:pt x="145034" y="173786"/>
                  </a:lnTo>
                  <a:lnTo>
                    <a:pt x="144983" y="172516"/>
                  </a:lnTo>
                  <a:lnTo>
                    <a:pt x="144932" y="171246"/>
                  </a:lnTo>
                  <a:lnTo>
                    <a:pt x="144627" y="169976"/>
                  </a:lnTo>
                  <a:lnTo>
                    <a:pt x="144487" y="169976"/>
                  </a:lnTo>
                  <a:lnTo>
                    <a:pt x="144081" y="168706"/>
                  </a:lnTo>
                  <a:lnTo>
                    <a:pt x="143611" y="167436"/>
                  </a:lnTo>
                  <a:lnTo>
                    <a:pt x="143217" y="169976"/>
                  </a:lnTo>
                  <a:lnTo>
                    <a:pt x="144018" y="171246"/>
                  </a:lnTo>
                  <a:lnTo>
                    <a:pt x="143319" y="172516"/>
                  </a:lnTo>
                  <a:lnTo>
                    <a:pt x="142163" y="171246"/>
                  </a:lnTo>
                  <a:lnTo>
                    <a:pt x="142341" y="169976"/>
                  </a:lnTo>
                  <a:lnTo>
                    <a:pt x="141668" y="168706"/>
                  </a:lnTo>
                  <a:lnTo>
                    <a:pt x="141300" y="167436"/>
                  </a:lnTo>
                  <a:lnTo>
                    <a:pt x="139979" y="167436"/>
                  </a:lnTo>
                  <a:lnTo>
                    <a:pt x="139547" y="166166"/>
                  </a:lnTo>
                  <a:lnTo>
                    <a:pt x="139179" y="164896"/>
                  </a:lnTo>
                  <a:lnTo>
                    <a:pt x="138569" y="162356"/>
                  </a:lnTo>
                  <a:lnTo>
                    <a:pt x="138163" y="162356"/>
                  </a:lnTo>
                  <a:lnTo>
                    <a:pt x="137833" y="161086"/>
                  </a:lnTo>
                  <a:lnTo>
                    <a:pt x="137528" y="162356"/>
                  </a:lnTo>
                  <a:lnTo>
                    <a:pt x="137121" y="162356"/>
                  </a:lnTo>
                  <a:lnTo>
                    <a:pt x="137160" y="161086"/>
                  </a:lnTo>
                  <a:lnTo>
                    <a:pt x="136880" y="161086"/>
                  </a:lnTo>
                  <a:lnTo>
                    <a:pt x="136715" y="160731"/>
                  </a:lnTo>
                  <a:lnTo>
                    <a:pt x="136715" y="169976"/>
                  </a:lnTo>
                  <a:lnTo>
                    <a:pt x="136652" y="171246"/>
                  </a:lnTo>
                  <a:lnTo>
                    <a:pt x="136245" y="173786"/>
                  </a:lnTo>
                  <a:lnTo>
                    <a:pt x="135915" y="175056"/>
                  </a:lnTo>
                  <a:lnTo>
                    <a:pt x="135712" y="176326"/>
                  </a:lnTo>
                  <a:lnTo>
                    <a:pt x="135534" y="176326"/>
                  </a:lnTo>
                  <a:lnTo>
                    <a:pt x="134632" y="177596"/>
                  </a:lnTo>
                  <a:lnTo>
                    <a:pt x="133858" y="177596"/>
                  </a:lnTo>
                  <a:lnTo>
                    <a:pt x="134861" y="176326"/>
                  </a:lnTo>
                  <a:lnTo>
                    <a:pt x="134264" y="175056"/>
                  </a:lnTo>
                  <a:lnTo>
                    <a:pt x="134594" y="172516"/>
                  </a:lnTo>
                  <a:lnTo>
                    <a:pt x="134861" y="171246"/>
                  </a:lnTo>
                  <a:lnTo>
                    <a:pt x="134861" y="169976"/>
                  </a:lnTo>
                  <a:lnTo>
                    <a:pt x="135839" y="168706"/>
                  </a:lnTo>
                  <a:lnTo>
                    <a:pt x="136715" y="169976"/>
                  </a:lnTo>
                  <a:lnTo>
                    <a:pt x="136715" y="160731"/>
                  </a:lnTo>
                  <a:lnTo>
                    <a:pt x="136309" y="159816"/>
                  </a:lnTo>
                  <a:lnTo>
                    <a:pt x="135343" y="158546"/>
                  </a:lnTo>
                  <a:lnTo>
                    <a:pt x="135839" y="157276"/>
                  </a:lnTo>
                  <a:lnTo>
                    <a:pt x="136080" y="156006"/>
                  </a:lnTo>
                  <a:lnTo>
                    <a:pt x="135204" y="156006"/>
                  </a:lnTo>
                  <a:lnTo>
                    <a:pt x="135407" y="154736"/>
                  </a:lnTo>
                  <a:lnTo>
                    <a:pt x="135636" y="153466"/>
                  </a:lnTo>
                  <a:lnTo>
                    <a:pt x="136283" y="153466"/>
                  </a:lnTo>
                  <a:lnTo>
                    <a:pt x="136652" y="154736"/>
                  </a:lnTo>
                  <a:lnTo>
                    <a:pt x="136855" y="154736"/>
                  </a:lnTo>
                  <a:lnTo>
                    <a:pt x="137083" y="156006"/>
                  </a:lnTo>
                  <a:lnTo>
                    <a:pt x="137287" y="157276"/>
                  </a:lnTo>
                  <a:lnTo>
                    <a:pt x="137261" y="159816"/>
                  </a:lnTo>
                  <a:lnTo>
                    <a:pt x="138061" y="161086"/>
                  </a:lnTo>
                  <a:lnTo>
                    <a:pt x="139382" y="161086"/>
                  </a:lnTo>
                  <a:lnTo>
                    <a:pt x="139179" y="159816"/>
                  </a:lnTo>
                  <a:lnTo>
                    <a:pt x="139039" y="158546"/>
                  </a:lnTo>
                  <a:lnTo>
                    <a:pt x="138874" y="157276"/>
                  </a:lnTo>
                  <a:lnTo>
                    <a:pt x="139179" y="157276"/>
                  </a:lnTo>
                  <a:lnTo>
                    <a:pt x="139547" y="158546"/>
                  </a:lnTo>
                  <a:lnTo>
                    <a:pt x="139877" y="159816"/>
                  </a:lnTo>
                  <a:lnTo>
                    <a:pt x="140322" y="159816"/>
                  </a:lnTo>
                  <a:lnTo>
                    <a:pt x="140525" y="161086"/>
                  </a:lnTo>
                  <a:lnTo>
                    <a:pt x="142811" y="161086"/>
                  </a:lnTo>
                  <a:lnTo>
                    <a:pt x="142976" y="159816"/>
                  </a:lnTo>
                  <a:lnTo>
                    <a:pt x="143116" y="159816"/>
                  </a:lnTo>
                  <a:lnTo>
                    <a:pt x="143179" y="158546"/>
                  </a:lnTo>
                  <a:lnTo>
                    <a:pt x="144018" y="158546"/>
                  </a:lnTo>
                  <a:lnTo>
                    <a:pt x="144221" y="159816"/>
                  </a:lnTo>
                  <a:lnTo>
                    <a:pt x="144411" y="161086"/>
                  </a:lnTo>
                  <a:lnTo>
                    <a:pt x="144526" y="163626"/>
                  </a:lnTo>
                  <a:lnTo>
                    <a:pt x="145199" y="167436"/>
                  </a:lnTo>
                  <a:lnTo>
                    <a:pt x="146405" y="167436"/>
                  </a:lnTo>
                  <a:lnTo>
                    <a:pt x="146304" y="166166"/>
                  </a:lnTo>
                  <a:lnTo>
                    <a:pt x="146189" y="163626"/>
                  </a:lnTo>
                  <a:lnTo>
                    <a:pt x="146177" y="162356"/>
                  </a:lnTo>
                  <a:lnTo>
                    <a:pt x="147116" y="162356"/>
                  </a:lnTo>
                  <a:lnTo>
                    <a:pt x="147154" y="161086"/>
                  </a:lnTo>
                  <a:lnTo>
                    <a:pt x="146100" y="161086"/>
                  </a:lnTo>
                  <a:lnTo>
                    <a:pt x="146037" y="158546"/>
                  </a:lnTo>
                  <a:lnTo>
                    <a:pt x="145935" y="153466"/>
                  </a:lnTo>
                  <a:lnTo>
                    <a:pt x="145770" y="152196"/>
                  </a:lnTo>
                  <a:lnTo>
                    <a:pt x="144221" y="152196"/>
                  </a:lnTo>
                  <a:lnTo>
                    <a:pt x="144018" y="150926"/>
                  </a:lnTo>
                  <a:lnTo>
                    <a:pt x="143891" y="153466"/>
                  </a:lnTo>
                  <a:lnTo>
                    <a:pt x="143713" y="154736"/>
                  </a:lnTo>
                  <a:lnTo>
                    <a:pt x="143484" y="157276"/>
                  </a:lnTo>
                  <a:lnTo>
                    <a:pt x="142341" y="157276"/>
                  </a:lnTo>
                  <a:lnTo>
                    <a:pt x="141897" y="156006"/>
                  </a:lnTo>
                  <a:lnTo>
                    <a:pt x="141668" y="154736"/>
                  </a:lnTo>
                  <a:lnTo>
                    <a:pt x="141262" y="153466"/>
                  </a:lnTo>
                  <a:lnTo>
                    <a:pt x="141058" y="153466"/>
                  </a:lnTo>
                  <a:lnTo>
                    <a:pt x="140652" y="152196"/>
                  </a:lnTo>
                  <a:lnTo>
                    <a:pt x="139382" y="152196"/>
                  </a:lnTo>
                  <a:lnTo>
                    <a:pt x="138899" y="153466"/>
                  </a:lnTo>
                  <a:lnTo>
                    <a:pt x="138506" y="153466"/>
                  </a:lnTo>
                  <a:lnTo>
                    <a:pt x="138099" y="154736"/>
                  </a:lnTo>
                  <a:lnTo>
                    <a:pt x="137858" y="153466"/>
                  </a:lnTo>
                  <a:lnTo>
                    <a:pt x="137528" y="153466"/>
                  </a:lnTo>
                  <a:lnTo>
                    <a:pt x="136918" y="150926"/>
                  </a:lnTo>
                  <a:lnTo>
                    <a:pt x="136613" y="149656"/>
                  </a:lnTo>
                  <a:lnTo>
                    <a:pt x="136118" y="147116"/>
                  </a:lnTo>
                  <a:lnTo>
                    <a:pt x="134797" y="147116"/>
                  </a:lnTo>
                  <a:lnTo>
                    <a:pt x="134937" y="148386"/>
                  </a:lnTo>
                  <a:lnTo>
                    <a:pt x="135140" y="149656"/>
                  </a:lnTo>
                  <a:lnTo>
                    <a:pt x="135305" y="150926"/>
                  </a:lnTo>
                  <a:lnTo>
                    <a:pt x="134327" y="150926"/>
                  </a:lnTo>
                  <a:lnTo>
                    <a:pt x="134188" y="149656"/>
                  </a:lnTo>
                  <a:lnTo>
                    <a:pt x="133896" y="149656"/>
                  </a:lnTo>
                  <a:lnTo>
                    <a:pt x="133718" y="148551"/>
                  </a:lnTo>
                  <a:lnTo>
                    <a:pt x="133718" y="181406"/>
                  </a:lnTo>
                  <a:lnTo>
                    <a:pt x="132575" y="183946"/>
                  </a:lnTo>
                  <a:lnTo>
                    <a:pt x="131470" y="183946"/>
                  </a:lnTo>
                  <a:lnTo>
                    <a:pt x="131470" y="189026"/>
                  </a:lnTo>
                  <a:lnTo>
                    <a:pt x="131000" y="189026"/>
                  </a:lnTo>
                  <a:lnTo>
                    <a:pt x="130492" y="190296"/>
                  </a:lnTo>
                  <a:lnTo>
                    <a:pt x="130162" y="190296"/>
                  </a:lnTo>
                  <a:lnTo>
                    <a:pt x="129959" y="191566"/>
                  </a:lnTo>
                  <a:lnTo>
                    <a:pt x="129349" y="191566"/>
                  </a:lnTo>
                  <a:lnTo>
                    <a:pt x="129413" y="192836"/>
                  </a:lnTo>
                  <a:lnTo>
                    <a:pt x="129082" y="193141"/>
                  </a:lnTo>
                  <a:lnTo>
                    <a:pt x="129082" y="201726"/>
                  </a:lnTo>
                  <a:lnTo>
                    <a:pt x="128612" y="202996"/>
                  </a:lnTo>
                  <a:lnTo>
                    <a:pt x="128168" y="202996"/>
                  </a:lnTo>
                  <a:lnTo>
                    <a:pt x="127863" y="204266"/>
                  </a:lnTo>
                  <a:lnTo>
                    <a:pt x="127368" y="205536"/>
                  </a:lnTo>
                  <a:lnTo>
                    <a:pt x="126250" y="205536"/>
                  </a:lnTo>
                  <a:lnTo>
                    <a:pt x="125514" y="206806"/>
                  </a:lnTo>
                  <a:lnTo>
                    <a:pt x="125006" y="208076"/>
                  </a:lnTo>
                  <a:lnTo>
                    <a:pt x="124498" y="208076"/>
                  </a:lnTo>
                  <a:lnTo>
                    <a:pt x="124739" y="209346"/>
                  </a:lnTo>
                  <a:lnTo>
                    <a:pt x="125310" y="210616"/>
                  </a:lnTo>
                  <a:lnTo>
                    <a:pt x="124167" y="210616"/>
                  </a:lnTo>
                  <a:lnTo>
                    <a:pt x="123761" y="211886"/>
                  </a:lnTo>
                  <a:lnTo>
                    <a:pt x="123190" y="211886"/>
                  </a:lnTo>
                  <a:lnTo>
                    <a:pt x="122415" y="213156"/>
                  </a:lnTo>
                  <a:lnTo>
                    <a:pt x="122085" y="213156"/>
                  </a:lnTo>
                  <a:lnTo>
                    <a:pt x="122351" y="211886"/>
                  </a:lnTo>
                  <a:lnTo>
                    <a:pt x="122377" y="210616"/>
                  </a:lnTo>
                  <a:lnTo>
                    <a:pt x="122555" y="210616"/>
                  </a:lnTo>
                  <a:lnTo>
                    <a:pt x="123532" y="209346"/>
                  </a:lnTo>
                  <a:lnTo>
                    <a:pt x="124104" y="208076"/>
                  </a:lnTo>
                  <a:lnTo>
                    <a:pt x="124333" y="206806"/>
                  </a:lnTo>
                  <a:lnTo>
                    <a:pt x="125247" y="206806"/>
                  </a:lnTo>
                  <a:lnTo>
                    <a:pt x="125006" y="205536"/>
                  </a:lnTo>
                  <a:lnTo>
                    <a:pt x="125145" y="205536"/>
                  </a:lnTo>
                  <a:lnTo>
                    <a:pt x="125514" y="204266"/>
                  </a:lnTo>
                  <a:lnTo>
                    <a:pt x="127393" y="201726"/>
                  </a:lnTo>
                  <a:lnTo>
                    <a:pt x="129082" y="201726"/>
                  </a:lnTo>
                  <a:lnTo>
                    <a:pt x="129082" y="193141"/>
                  </a:lnTo>
                  <a:lnTo>
                    <a:pt x="128003" y="194106"/>
                  </a:lnTo>
                  <a:lnTo>
                    <a:pt x="127596" y="194106"/>
                  </a:lnTo>
                  <a:lnTo>
                    <a:pt x="127596" y="192836"/>
                  </a:lnTo>
                  <a:lnTo>
                    <a:pt x="127838" y="192836"/>
                  </a:lnTo>
                  <a:lnTo>
                    <a:pt x="128206" y="191566"/>
                  </a:lnTo>
                  <a:lnTo>
                    <a:pt x="128409" y="191566"/>
                  </a:lnTo>
                  <a:lnTo>
                    <a:pt x="129247" y="189026"/>
                  </a:lnTo>
                  <a:lnTo>
                    <a:pt x="130035" y="186486"/>
                  </a:lnTo>
                  <a:lnTo>
                    <a:pt x="130835" y="183946"/>
                  </a:lnTo>
                  <a:lnTo>
                    <a:pt x="131165" y="183946"/>
                  </a:lnTo>
                  <a:lnTo>
                    <a:pt x="131165" y="185216"/>
                  </a:lnTo>
                  <a:lnTo>
                    <a:pt x="130962" y="186486"/>
                  </a:lnTo>
                  <a:lnTo>
                    <a:pt x="130860" y="187756"/>
                  </a:lnTo>
                  <a:lnTo>
                    <a:pt x="131470" y="189026"/>
                  </a:lnTo>
                  <a:lnTo>
                    <a:pt x="131470" y="183946"/>
                  </a:lnTo>
                  <a:lnTo>
                    <a:pt x="131368" y="182676"/>
                  </a:lnTo>
                  <a:lnTo>
                    <a:pt x="132105" y="181406"/>
                  </a:lnTo>
                  <a:lnTo>
                    <a:pt x="132778" y="181406"/>
                  </a:lnTo>
                  <a:lnTo>
                    <a:pt x="133388" y="180136"/>
                  </a:lnTo>
                  <a:lnTo>
                    <a:pt x="133718" y="181406"/>
                  </a:lnTo>
                  <a:lnTo>
                    <a:pt x="133718" y="148551"/>
                  </a:lnTo>
                  <a:lnTo>
                    <a:pt x="133692" y="148386"/>
                  </a:lnTo>
                  <a:lnTo>
                    <a:pt x="133515" y="148386"/>
                  </a:lnTo>
                  <a:lnTo>
                    <a:pt x="133324" y="147116"/>
                  </a:lnTo>
                  <a:lnTo>
                    <a:pt x="131775" y="147116"/>
                  </a:lnTo>
                  <a:lnTo>
                    <a:pt x="130187" y="145846"/>
                  </a:lnTo>
                  <a:lnTo>
                    <a:pt x="124637" y="145846"/>
                  </a:lnTo>
                  <a:lnTo>
                    <a:pt x="122351" y="147116"/>
                  </a:lnTo>
                  <a:lnTo>
                    <a:pt x="120167" y="147116"/>
                  </a:lnTo>
                  <a:lnTo>
                    <a:pt x="120167" y="222046"/>
                  </a:lnTo>
                  <a:lnTo>
                    <a:pt x="118783" y="223316"/>
                  </a:lnTo>
                  <a:lnTo>
                    <a:pt x="118351" y="223316"/>
                  </a:lnTo>
                  <a:lnTo>
                    <a:pt x="119926" y="222046"/>
                  </a:lnTo>
                  <a:lnTo>
                    <a:pt x="120167" y="222046"/>
                  </a:lnTo>
                  <a:lnTo>
                    <a:pt x="120167" y="147116"/>
                  </a:lnTo>
                  <a:lnTo>
                    <a:pt x="114236" y="147116"/>
                  </a:lnTo>
                  <a:lnTo>
                    <a:pt x="111048" y="148386"/>
                  </a:lnTo>
                  <a:lnTo>
                    <a:pt x="109969" y="147116"/>
                  </a:lnTo>
                  <a:lnTo>
                    <a:pt x="108153" y="148386"/>
                  </a:lnTo>
                  <a:lnTo>
                    <a:pt x="98386" y="148386"/>
                  </a:lnTo>
                  <a:lnTo>
                    <a:pt x="98386" y="286816"/>
                  </a:lnTo>
                  <a:lnTo>
                    <a:pt x="97510" y="289356"/>
                  </a:lnTo>
                  <a:lnTo>
                    <a:pt x="97180" y="289356"/>
                  </a:lnTo>
                  <a:lnTo>
                    <a:pt x="97485" y="288086"/>
                  </a:lnTo>
                  <a:lnTo>
                    <a:pt x="97751" y="288086"/>
                  </a:lnTo>
                  <a:lnTo>
                    <a:pt x="98082" y="286816"/>
                  </a:lnTo>
                  <a:lnTo>
                    <a:pt x="98386" y="286816"/>
                  </a:lnTo>
                  <a:lnTo>
                    <a:pt x="98386" y="148386"/>
                  </a:lnTo>
                  <a:lnTo>
                    <a:pt x="97790" y="148386"/>
                  </a:lnTo>
                  <a:lnTo>
                    <a:pt x="97790" y="233476"/>
                  </a:lnTo>
                  <a:lnTo>
                    <a:pt x="97078" y="234746"/>
                  </a:lnTo>
                  <a:lnTo>
                    <a:pt x="96164" y="233476"/>
                  </a:lnTo>
                  <a:lnTo>
                    <a:pt x="97790" y="233476"/>
                  </a:lnTo>
                  <a:lnTo>
                    <a:pt x="97790" y="148386"/>
                  </a:lnTo>
                  <a:lnTo>
                    <a:pt x="96977" y="148386"/>
                  </a:lnTo>
                  <a:lnTo>
                    <a:pt x="96977" y="224510"/>
                  </a:lnTo>
                  <a:lnTo>
                    <a:pt x="96977" y="224637"/>
                  </a:lnTo>
                  <a:lnTo>
                    <a:pt x="96164" y="225856"/>
                  </a:lnTo>
                  <a:lnTo>
                    <a:pt x="95872" y="225107"/>
                  </a:lnTo>
                  <a:lnTo>
                    <a:pt x="95872" y="228396"/>
                  </a:lnTo>
                  <a:lnTo>
                    <a:pt x="95694" y="228396"/>
                  </a:lnTo>
                  <a:lnTo>
                    <a:pt x="95491" y="229666"/>
                  </a:lnTo>
                  <a:lnTo>
                    <a:pt x="94551" y="229666"/>
                  </a:lnTo>
                  <a:lnTo>
                    <a:pt x="94526" y="228396"/>
                  </a:lnTo>
                  <a:lnTo>
                    <a:pt x="94653" y="227126"/>
                  </a:lnTo>
                  <a:lnTo>
                    <a:pt x="95669" y="227126"/>
                  </a:lnTo>
                  <a:lnTo>
                    <a:pt x="95872" y="228396"/>
                  </a:lnTo>
                  <a:lnTo>
                    <a:pt x="95872" y="225107"/>
                  </a:lnTo>
                  <a:lnTo>
                    <a:pt x="94691" y="222046"/>
                  </a:lnTo>
                  <a:lnTo>
                    <a:pt x="96367" y="223316"/>
                  </a:lnTo>
                  <a:lnTo>
                    <a:pt x="96977" y="224510"/>
                  </a:lnTo>
                  <a:lnTo>
                    <a:pt x="96977" y="148386"/>
                  </a:lnTo>
                  <a:lnTo>
                    <a:pt x="94449" y="148386"/>
                  </a:lnTo>
                  <a:lnTo>
                    <a:pt x="93103" y="147548"/>
                  </a:lnTo>
                  <a:lnTo>
                    <a:pt x="93103" y="229666"/>
                  </a:lnTo>
                  <a:lnTo>
                    <a:pt x="92671" y="229666"/>
                  </a:lnTo>
                  <a:lnTo>
                    <a:pt x="92367" y="230936"/>
                  </a:lnTo>
                  <a:lnTo>
                    <a:pt x="92100" y="230936"/>
                  </a:lnTo>
                  <a:lnTo>
                    <a:pt x="91859" y="229666"/>
                  </a:lnTo>
                  <a:lnTo>
                    <a:pt x="91732" y="229666"/>
                  </a:lnTo>
                  <a:lnTo>
                    <a:pt x="91757" y="228396"/>
                  </a:lnTo>
                  <a:lnTo>
                    <a:pt x="92735" y="228396"/>
                  </a:lnTo>
                  <a:lnTo>
                    <a:pt x="93103" y="229666"/>
                  </a:lnTo>
                  <a:lnTo>
                    <a:pt x="93103" y="147548"/>
                  </a:lnTo>
                  <a:lnTo>
                    <a:pt x="92976" y="147472"/>
                  </a:lnTo>
                  <a:lnTo>
                    <a:pt x="92976" y="224586"/>
                  </a:lnTo>
                  <a:lnTo>
                    <a:pt x="92773" y="224586"/>
                  </a:lnTo>
                  <a:lnTo>
                    <a:pt x="92125" y="225856"/>
                  </a:lnTo>
                  <a:lnTo>
                    <a:pt x="91427" y="225856"/>
                  </a:lnTo>
                  <a:lnTo>
                    <a:pt x="90652" y="224586"/>
                  </a:lnTo>
                  <a:lnTo>
                    <a:pt x="91160" y="224586"/>
                  </a:lnTo>
                  <a:lnTo>
                    <a:pt x="91427" y="223316"/>
                  </a:lnTo>
                  <a:lnTo>
                    <a:pt x="92735" y="223316"/>
                  </a:lnTo>
                  <a:lnTo>
                    <a:pt x="92976" y="224586"/>
                  </a:lnTo>
                  <a:lnTo>
                    <a:pt x="92976" y="147472"/>
                  </a:lnTo>
                  <a:lnTo>
                    <a:pt x="92430" y="147116"/>
                  </a:lnTo>
                  <a:lnTo>
                    <a:pt x="90449" y="147116"/>
                  </a:lnTo>
                  <a:lnTo>
                    <a:pt x="87896" y="145846"/>
                  </a:lnTo>
                  <a:lnTo>
                    <a:pt x="86779" y="145846"/>
                  </a:lnTo>
                  <a:lnTo>
                    <a:pt x="86779" y="224586"/>
                  </a:lnTo>
                  <a:lnTo>
                    <a:pt x="85496" y="224586"/>
                  </a:lnTo>
                  <a:lnTo>
                    <a:pt x="85699" y="223316"/>
                  </a:lnTo>
                  <a:lnTo>
                    <a:pt x="86512" y="223316"/>
                  </a:lnTo>
                  <a:lnTo>
                    <a:pt x="86779" y="224586"/>
                  </a:lnTo>
                  <a:lnTo>
                    <a:pt x="86779" y="145846"/>
                  </a:lnTo>
                  <a:lnTo>
                    <a:pt x="86245" y="145846"/>
                  </a:lnTo>
                  <a:lnTo>
                    <a:pt x="85166" y="145046"/>
                  </a:lnTo>
                  <a:lnTo>
                    <a:pt x="85166" y="173786"/>
                  </a:lnTo>
                  <a:lnTo>
                    <a:pt x="84150" y="173786"/>
                  </a:lnTo>
                  <a:lnTo>
                    <a:pt x="83616" y="172516"/>
                  </a:lnTo>
                  <a:lnTo>
                    <a:pt x="85166" y="173786"/>
                  </a:lnTo>
                  <a:lnTo>
                    <a:pt x="85166" y="145046"/>
                  </a:lnTo>
                  <a:lnTo>
                    <a:pt x="82842" y="143306"/>
                  </a:lnTo>
                  <a:lnTo>
                    <a:pt x="79375" y="140766"/>
                  </a:lnTo>
                  <a:lnTo>
                    <a:pt x="78397" y="140766"/>
                  </a:lnTo>
                  <a:lnTo>
                    <a:pt x="76619" y="138226"/>
                  </a:lnTo>
                  <a:lnTo>
                    <a:pt x="76377" y="138226"/>
                  </a:lnTo>
                  <a:lnTo>
                    <a:pt x="76517" y="136956"/>
                  </a:lnTo>
                  <a:lnTo>
                    <a:pt x="77152" y="136956"/>
                  </a:lnTo>
                  <a:lnTo>
                    <a:pt x="78105" y="138226"/>
                  </a:lnTo>
                  <a:lnTo>
                    <a:pt x="78600" y="139496"/>
                  </a:lnTo>
                  <a:lnTo>
                    <a:pt x="80962" y="140766"/>
                  </a:lnTo>
                  <a:lnTo>
                    <a:pt x="81330" y="139496"/>
                  </a:lnTo>
                  <a:lnTo>
                    <a:pt x="81267" y="135686"/>
                  </a:lnTo>
                  <a:lnTo>
                    <a:pt x="82003" y="135686"/>
                  </a:lnTo>
                  <a:lnTo>
                    <a:pt x="82207" y="136956"/>
                  </a:lnTo>
                  <a:lnTo>
                    <a:pt x="82435" y="136956"/>
                  </a:lnTo>
                  <a:lnTo>
                    <a:pt x="82842" y="138226"/>
                  </a:lnTo>
                  <a:lnTo>
                    <a:pt x="83654" y="139496"/>
                  </a:lnTo>
                  <a:lnTo>
                    <a:pt x="84759" y="138226"/>
                  </a:lnTo>
                  <a:lnTo>
                    <a:pt x="84632" y="136956"/>
                  </a:lnTo>
                  <a:lnTo>
                    <a:pt x="83820" y="136956"/>
                  </a:lnTo>
                  <a:lnTo>
                    <a:pt x="82638" y="135686"/>
                  </a:lnTo>
                  <a:lnTo>
                    <a:pt x="82575" y="134416"/>
                  </a:lnTo>
                  <a:lnTo>
                    <a:pt x="81864" y="133146"/>
                  </a:lnTo>
                  <a:lnTo>
                    <a:pt x="81559" y="131876"/>
                  </a:lnTo>
                  <a:lnTo>
                    <a:pt x="81368" y="131876"/>
                  </a:lnTo>
                  <a:lnTo>
                    <a:pt x="82435" y="129336"/>
                  </a:lnTo>
                  <a:lnTo>
                    <a:pt x="80962" y="129336"/>
                  </a:lnTo>
                  <a:lnTo>
                    <a:pt x="80454" y="128066"/>
                  </a:lnTo>
                  <a:lnTo>
                    <a:pt x="80314" y="128066"/>
                  </a:lnTo>
                  <a:lnTo>
                    <a:pt x="80416" y="126796"/>
                  </a:lnTo>
                  <a:lnTo>
                    <a:pt x="81394" y="126796"/>
                  </a:lnTo>
                  <a:lnTo>
                    <a:pt x="81800" y="128066"/>
                  </a:lnTo>
                  <a:lnTo>
                    <a:pt x="83350" y="128066"/>
                  </a:lnTo>
                  <a:lnTo>
                    <a:pt x="84391" y="129336"/>
                  </a:lnTo>
                  <a:lnTo>
                    <a:pt x="85369" y="129336"/>
                  </a:lnTo>
                  <a:lnTo>
                    <a:pt x="86575" y="128066"/>
                  </a:lnTo>
                  <a:lnTo>
                    <a:pt x="86982" y="128066"/>
                  </a:lnTo>
                  <a:lnTo>
                    <a:pt x="87122" y="126796"/>
                  </a:lnTo>
                  <a:lnTo>
                    <a:pt x="88023" y="126796"/>
                  </a:lnTo>
                  <a:lnTo>
                    <a:pt x="88696" y="128066"/>
                  </a:lnTo>
                  <a:lnTo>
                    <a:pt x="89674" y="128066"/>
                  </a:lnTo>
                  <a:lnTo>
                    <a:pt x="90106" y="129336"/>
                  </a:lnTo>
                  <a:lnTo>
                    <a:pt x="91160" y="128066"/>
                  </a:lnTo>
                  <a:lnTo>
                    <a:pt x="91859" y="128066"/>
                  </a:lnTo>
                  <a:lnTo>
                    <a:pt x="92430" y="129336"/>
                  </a:lnTo>
                  <a:lnTo>
                    <a:pt x="92570" y="128066"/>
                  </a:lnTo>
                  <a:lnTo>
                    <a:pt x="91490" y="126796"/>
                  </a:lnTo>
                  <a:lnTo>
                    <a:pt x="89471" y="126796"/>
                  </a:lnTo>
                  <a:lnTo>
                    <a:pt x="88696" y="125526"/>
                  </a:lnTo>
                  <a:lnTo>
                    <a:pt x="87249" y="124256"/>
                  </a:lnTo>
                  <a:lnTo>
                    <a:pt x="84658" y="122986"/>
                  </a:lnTo>
                  <a:lnTo>
                    <a:pt x="83388" y="121716"/>
                  </a:lnTo>
                  <a:lnTo>
                    <a:pt x="83883" y="119176"/>
                  </a:lnTo>
                  <a:lnTo>
                    <a:pt x="83489" y="119176"/>
                  </a:lnTo>
                  <a:lnTo>
                    <a:pt x="83248" y="117906"/>
                  </a:lnTo>
                  <a:lnTo>
                    <a:pt x="83781" y="117906"/>
                  </a:lnTo>
                  <a:lnTo>
                    <a:pt x="85064" y="119176"/>
                  </a:lnTo>
                  <a:lnTo>
                    <a:pt x="86004" y="119176"/>
                  </a:lnTo>
                  <a:lnTo>
                    <a:pt x="86880" y="117906"/>
                  </a:lnTo>
                  <a:lnTo>
                    <a:pt x="87820" y="116636"/>
                  </a:lnTo>
                  <a:lnTo>
                    <a:pt x="87998" y="115366"/>
                  </a:lnTo>
                  <a:lnTo>
                    <a:pt x="87287" y="114096"/>
                  </a:lnTo>
                  <a:lnTo>
                    <a:pt x="87122" y="112826"/>
                  </a:lnTo>
                  <a:lnTo>
                    <a:pt x="87426" y="112826"/>
                  </a:lnTo>
                  <a:lnTo>
                    <a:pt x="88468" y="114096"/>
                  </a:lnTo>
                  <a:lnTo>
                    <a:pt x="89242" y="114096"/>
                  </a:lnTo>
                  <a:lnTo>
                    <a:pt x="89103" y="112826"/>
                  </a:lnTo>
                  <a:lnTo>
                    <a:pt x="87515" y="111556"/>
                  </a:lnTo>
                  <a:lnTo>
                    <a:pt x="86817" y="110286"/>
                  </a:lnTo>
                  <a:lnTo>
                    <a:pt x="86677" y="110286"/>
                  </a:lnTo>
                  <a:lnTo>
                    <a:pt x="86817" y="109016"/>
                  </a:lnTo>
                  <a:lnTo>
                    <a:pt x="87820" y="109016"/>
                  </a:lnTo>
                  <a:lnTo>
                    <a:pt x="87896" y="107746"/>
                  </a:lnTo>
                  <a:lnTo>
                    <a:pt x="87122" y="107746"/>
                  </a:lnTo>
                  <a:lnTo>
                    <a:pt x="86575" y="106476"/>
                  </a:lnTo>
                  <a:lnTo>
                    <a:pt x="86309" y="106476"/>
                  </a:lnTo>
                  <a:lnTo>
                    <a:pt x="86918" y="105206"/>
                  </a:lnTo>
                  <a:lnTo>
                    <a:pt x="86614" y="103936"/>
                  </a:lnTo>
                  <a:lnTo>
                    <a:pt x="89509" y="103936"/>
                  </a:lnTo>
                  <a:lnTo>
                    <a:pt x="90690" y="105206"/>
                  </a:lnTo>
                  <a:lnTo>
                    <a:pt x="92633" y="105206"/>
                  </a:lnTo>
                  <a:lnTo>
                    <a:pt x="93573" y="103936"/>
                  </a:lnTo>
                  <a:lnTo>
                    <a:pt x="94348" y="103936"/>
                  </a:lnTo>
                  <a:lnTo>
                    <a:pt x="94919" y="102666"/>
                  </a:lnTo>
                  <a:lnTo>
                    <a:pt x="96100" y="101396"/>
                  </a:lnTo>
                  <a:lnTo>
                    <a:pt x="93954" y="101396"/>
                  </a:lnTo>
                  <a:lnTo>
                    <a:pt x="93141" y="100126"/>
                  </a:lnTo>
                  <a:lnTo>
                    <a:pt x="92303" y="100126"/>
                  </a:lnTo>
                  <a:lnTo>
                    <a:pt x="91859" y="98856"/>
                  </a:lnTo>
                  <a:lnTo>
                    <a:pt x="91452" y="98856"/>
                  </a:lnTo>
                  <a:lnTo>
                    <a:pt x="90690" y="97586"/>
                  </a:lnTo>
                  <a:lnTo>
                    <a:pt x="90817" y="96316"/>
                  </a:lnTo>
                  <a:lnTo>
                    <a:pt x="90411" y="96316"/>
                  </a:lnTo>
                  <a:lnTo>
                    <a:pt x="90246" y="95046"/>
                  </a:lnTo>
                  <a:lnTo>
                    <a:pt x="92671" y="95046"/>
                  </a:lnTo>
                  <a:lnTo>
                    <a:pt x="93980" y="96316"/>
                  </a:lnTo>
                  <a:lnTo>
                    <a:pt x="94449" y="96316"/>
                  </a:lnTo>
                  <a:lnTo>
                    <a:pt x="95529" y="95046"/>
                  </a:lnTo>
                  <a:lnTo>
                    <a:pt x="97485" y="95046"/>
                  </a:lnTo>
                  <a:lnTo>
                    <a:pt x="97282" y="91236"/>
                  </a:lnTo>
                  <a:lnTo>
                    <a:pt x="97955" y="91236"/>
                  </a:lnTo>
                  <a:lnTo>
                    <a:pt x="96913" y="88696"/>
                  </a:lnTo>
                  <a:lnTo>
                    <a:pt x="97612" y="87426"/>
                  </a:lnTo>
                  <a:lnTo>
                    <a:pt x="105664" y="87426"/>
                  </a:lnTo>
                  <a:lnTo>
                    <a:pt x="107607" y="88696"/>
                  </a:lnTo>
                  <a:lnTo>
                    <a:pt x="109893" y="88696"/>
                  </a:lnTo>
                  <a:lnTo>
                    <a:pt x="110197" y="91236"/>
                  </a:lnTo>
                  <a:lnTo>
                    <a:pt x="111683" y="91236"/>
                  </a:lnTo>
                  <a:lnTo>
                    <a:pt x="112090" y="92506"/>
                  </a:lnTo>
                  <a:lnTo>
                    <a:pt x="111683" y="93776"/>
                  </a:lnTo>
                  <a:lnTo>
                    <a:pt x="110769" y="93776"/>
                  </a:lnTo>
                  <a:lnTo>
                    <a:pt x="109194" y="92506"/>
                  </a:lnTo>
                  <a:lnTo>
                    <a:pt x="107683" y="91236"/>
                  </a:lnTo>
                  <a:lnTo>
                    <a:pt x="103873" y="91236"/>
                  </a:lnTo>
                  <a:lnTo>
                    <a:pt x="103238" y="92506"/>
                  </a:lnTo>
                  <a:lnTo>
                    <a:pt x="102400" y="92506"/>
                  </a:lnTo>
                  <a:lnTo>
                    <a:pt x="101854" y="93776"/>
                  </a:lnTo>
                  <a:lnTo>
                    <a:pt x="101727" y="93776"/>
                  </a:lnTo>
                  <a:lnTo>
                    <a:pt x="101117" y="92506"/>
                  </a:lnTo>
                  <a:lnTo>
                    <a:pt x="100342" y="91236"/>
                  </a:lnTo>
                  <a:lnTo>
                    <a:pt x="97955" y="91236"/>
                  </a:lnTo>
                  <a:lnTo>
                    <a:pt x="98488" y="92506"/>
                  </a:lnTo>
                  <a:lnTo>
                    <a:pt x="99237" y="93776"/>
                  </a:lnTo>
                  <a:lnTo>
                    <a:pt x="101117" y="93776"/>
                  </a:lnTo>
                  <a:lnTo>
                    <a:pt x="101993" y="95046"/>
                  </a:lnTo>
                  <a:lnTo>
                    <a:pt x="104851" y="95046"/>
                  </a:lnTo>
                  <a:lnTo>
                    <a:pt x="106464" y="96316"/>
                  </a:lnTo>
                  <a:lnTo>
                    <a:pt x="108153" y="97586"/>
                  </a:lnTo>
                  <a:lnTo>
                    <a:pt x="107581" y="98856"/>
                  </a:lnTo>
                  <a:lnTo>
                    <a:pt x="108648" y="98856"/>
                  </a:lnTo>
                  <a:lnTo>
                    <a:pt x="109601" y="98856"/>
                  </a:lnTo>
                  <a:lnTo>
                    <a:pt x="108826" y="97586"/>
                  </a:lnTo>
                  <a:lnTo>
                    <a:pt x="108953" y="97586"/>
                  </a:lnTo>
                  <a:lnTo>
                    <a:pt x="109093" y="96316"/>
                  </a:lnTo>
                  <a:lnTo>
                    <a:pt x="111480" y="97586"/>
                  </a:lnTo>
                  <a:lnTo>
                    <a:pt x="114033" y="97586"/>
                  </a:lnTo>
                  <a:lnTo>
                    <a:pt x="115316" y="98856"/>
                  </a:lnTo>
                  <a:lnTo>
                    <a:pt x="117132" y="98856"/>
                  </a:lnTo>
                  <a:lnTo>
                    <a:pt x="119392" y="97586"/>
                  </a:lnTo>
                  <a:lnTo>
                    <a:pt x="120269" y="97586"/>
                  </a:lnTo>
                  <a:lnTo>
                    <a:pt x="121107" y="98856"/>
                  </a:lnTo>
                  <a:lnTo>
                    <a:pt x="121907" y="98856"/>
                  </a:lnTo>
                  <a:lnTo>
                    <a:pt x="123228" y="100126"/>
                  </a:lnTo>
                  <a:lnTo>
                    <a:pt x="124231" y="101396"/>
                  </a:lnTo>
                  <a:lnTo>
                    <a:pt x="125374" y="102666"/>
                  </a:lnTo>
                  <a:lnTo>
                    <a:pt x="125247" y="102666"/>
                  </a:lnTo>
                  <a:lnTo>
                    <a:pt x="125412" y="103936"/>
                  </a:lnTo>
                  <a:lnTo>
                    <a:pt x="125920" y="103936"/>
                  </a:lnTo>
                  <a:lnTo>
                    <a:pt x="126720" y="105206"/>
                  </a:lnTo>
                  <a:lnTo>
                    <a:pt x="126555" y="106476"/>
                  </a:lnTo>
                  <a:lnTo>
                    <a:pt x="122313" y="105206"/>
                  </a:lnTo>
                  <a:lnTo>
                    <a:pt x="121780" y="105206"/>
                  </a:lnTo>
                  <a:lnTo>
                    <a:pt x="121208" y="103936"/>
                  </a:lnTo>
                  <a:lnTo>
                    <a:pt x="118643" y="103936"/>
                  </a:lnTo>
                  <a:lnTo>
                    <a:pt x="117094" y="106476"/>
                  </a:lnTo>
                  <a:lnTo>
                    <a:pt x="116827" y="106476"/>
                  </a:lnTo>
                  <a:lnTo>
                    <a:pt x="117500" y="107746"/>
                  </a:lnTo>
                  <a:lnTo>
                    <a:pt x="120904" y="107746"/>
                  </a:lnTo>
                  <a:lnTo>
                    <a:pt x="121805" y="109016"/>
                  </a:lnTo>
                  <a:lnTo>
                    <a:pt x="124167" y="109016"/>
                  </a:lnTo>
                  <a:lnTo>
                    <a:pt x="124396" y="110286"/>
                  </a:lnTo>
                  <a:lnTo>
                    <a:pt x="127800" y="110286"/>
                  </a:lnTo>
                  <a:lnTo>
                    <a:pt x="131025" y="112826"/>
                  </a:lnTo>
                  <a:lnTo>
                    <a:pt x="134226" y="112826"/>
                  </a:lnTo>
                  <a:lnTo>
                    <a:pt x="135343" y="114096"/>
                  </a:lnTo>
                  <a:lnTo>
                    <a:pt x="137083" y="115366"/>
                  </a:lnTo>
                  <a:lnTo>
                    <a:pt x="138531" y="117906"/>
                  </a:lnTo>
                  <a:lnTo>
                    <a:pt x="139344" y="119176"/>
                  </a:lnTo>
                  <a:lnTo>
                    <a:pt x="140081" y="120446"/>
                  </a:lnTo>
                  <a:lnTo>
                    <a:pt x="138430" y="120446"/>
                  </a:lnTo>
                  <a:lnTo>
                    <a:pt x="137426" y="119176"/>
                  </a:lnTo>
                  <a:lnTo>
                    <a:pt x="136017" y="119176"/>
                  </a:lnTo>
                  <a:lnTo>
                    <a:pt x="134670" y="117906"/>
                  </a:lnTo>
                  <a:lnTo>
                    <a:pt x="133591" y="117906"/>
                  </a:lnTo>
                  <a:lnTo>
                    <a:pt x="133019" y="119176"/>
                  </a:lnTo>
                  <a:lnTo>
                    <a:pt x="131165" y="119176"/>
                  </a:lnTo>
                  <a:lnTo>
                    <a:pt x="131406" y="120446"/>
                  </a:lnTo>
                  <a:lnTo>
                    <a:pt x="133248" y="120446"/>
                  </a:lnTo>
                  <a:lnTo>
                    <a:pt x="134289" y="121716"/>
                  </a:lnTo>
                  <a:lnTo>
                    <a:pt x="135305" y="121716"/>
                  </a:lnTo>
                  <a:lnTo>
                    <a:pt x="135940" y="122986"/>
                  </a:lnTo>
                  <a:lnTo>
                    <a:pt x="136817" y="122986"/>
                  </a:lnTo>
                  <a:lnTo>
                    <a:pt x="137756" y="124256"/>
                  </a:lnTo>
                  <a:lnTo>
                    <a:pt x="138061" y="124256"/>
                  </a:lnTo>
                  <a:lnTo>
                    <a:pt x="137261" y="125526"/>
                  </a:lnTo>
                  <a:lnTo>
                    <a:pt x="137693" y="126796"/>
                  </a:lnTo>
                  <a:lnTo>
                    <a:pt x="138658" y="126796"/>
                  </a:lnTo>
                  <a:lnTo>
                    <a:pt x="138430" y="126987"/>
                  </a:lnTo>
                  <a:lnTo>
                    <a:pt x="137833" y="126987"/>
                  </a:lnTo>
                  <a:lnTo>
                    <a:pt x="136550" y="126187"/>
                  </a:lnTo>
                  <a:lnTo>
                    <a:pt x="135813" y="125869"/>
                  </a:lnTo>
                  <a:lnTo>
                    <a:pt x="135102" y="126428"/>
                  </a:lnTo>
                  <a:lnTo>
                    <a:pt x="136080" y="127469"/>
                  </a:lnTo>
                  <a:lnTo>
                    <a:pt x="136410" y="127876"/>
                  </a:lnTo>
                  <a:lnTo>
                    <a:pt x="135407" y="128193"/>
                  </a:lnTo>
                  <a:lnTo>
                    <a:pt x="134734" y="127469"/>
                  </a:lnTo>
                  <a:lnTo>
                    <a:pt x="134607" y="126987"/>
                  </a:lnTo>
                  <a:lnTo>
                    <a:pt x="134391" y="125907"/>
                  </a:lnTo>
                  <a:lnTo>
                    <a:pt x="133426" y="125666"/>
                  </a:lnTo>
                  <a:lnTo>
                    <a:pt x="132676" y="125869"/>
                  </a:lnTo>
                  <a:lnTo>
                    <a:pt x="132600" y="126187"/>
                  </a:lnTo>
                  <a:lnTo>
                    <a:pt x="132486" y="127228"/>
                  </a:lnTo>
                  <a:lnTo>
                    <a:pt x="132537" y="127876"/>
                  </a:lnTo>
                  <a:lnTo>
                    <a:pt x="132308" y="128714"/>
                  </a:lnTo>
                  <a:lnTo>
                    <a:pt x="132816" y="129628"/>
                  </a:lnTo>
                  <a:lnTo>
                    <a:pt x="133184" y="130225"/>
                  </a:lnTo>
                  <a:lnTo>
                    <a:pt x="131203" y="131470"/>
                  </a:lnTo>
                  <a:lnTo>
                    <a:pt x="131000" y="132549"/>
                  </a:lnTo>
                  <a:lnTo>
                    <a:pt x="130898" y="134150"/>
                  </a:lnTo>
                  <a:lnTo>
                    <a:pt x="131229" y="134391"/>
                  </a:lnTo>
                  <a:lnTo>
                    <a:pt x="132003" y="134035"/>
                  </a:lnTo>
                  <a:lnTo>
                    <a:pt x="133121" y="133629"/>
                  </a:lnTo>
                  <a:lnTo>
                    <a:pt x="134099" y="132626"/>
                  </a:lnTo>
                  <a:lnTo>
                    <a:pt x="135204" y="134353"/>
                  </a:lnTo>
                  <a:lnTo>
                    <a:pt x="135343" y="132867"/>
                  </a:lnTo>
                  <a:lnTo>
                    <a:pt x="136486" y="133311"/>
                  </a:lnTo>
                  <a:lnTo>
                    <a:pt x="137083" y="135547"/>
                  </a:lnTo>
                  <a:lnTo>
                    <a:pt x="138938" y="133832"/>
                  </a:lnTo>
                  <a:lnTo>
                    <a:pt x="138099" y="132867"/>
                  </a:lnTo>
                  <a:lnTo>
                    <a:pt x="137922" y="132626"/>
                  </a:lnTo>
                  <a:lnTo>
                    <a:pt x="137312" y="131876"/>
                  </a:lnTo>
                  <a:lnTo>
                    <a:pt x="136791" y="131267"/>
                  </a:lnTo>
                  <a:lnTo>
                    <a:pt x="136855" y="131025"/>
                  </a:lnTo>
                  <a:lnTo>
                    <a:pt x="138226" y="131267"/>
                  </a:lnTo>
                  <a:lnTo>
                    <a:pt x="138671" y="132549"/>
                  </a:lnTo>
                  <a:lnTo>
                    <a:pt x="139852" y="133311"/>
                  </a:lnTo>
                  <a:lnTo>
                    <a:pt x="139763" y="132867"/>
                  </a:lnTo>
                  <a:lnTo>
                    <a:pt x="139649" y="131876"/>
                  </a:lnTo>
                  <a:lnTo>
                    <a:pt x="139484" y="130949"/>
                  </a:lnTo>
                  <a:lnTo>
                    <a:pt x="140284" y="130505"/>
                  </a:lnTo>
                  <a:lnTo>
                    <a:pt x="139750" y="129628"/>
                  </a:lnTo>
                  <a:lnTo>
                    <a:pt x="139471" y="128625"/>
                  </a:lnTo>
                  <a:lnTo>
                    <a:pt x="139636" y="128193"/>
                  </a:lnTo>
                  <a:lnTo>
                    <a:pt x="139954" y="127228"/>
                  </a:lnTo>
                  <a:lnTo>
                    <a:pt x="139687" y="126987"/>
                  </a:lnTo>
                  <a:lnTo>
                    <a:pt x="139471" y="126784"/>
                  </a:lnTo>
                  <a:lnTo>
                    <a:pt x="139179" y="126390"/>
                  </a:lnTo>
                  <a:lnTo>
                    <a:pt x="138849" y="126644"/>
                  </a:lnTo>
                  <a:lnTo>
                    <a:pt x="139039" y="125526"/>
                  </a:lnTo>
                  <a:lnTo>
                    <a:pt x="141566" y="125526"/>
                  </a:lnTo>
                  <a:lnTo>
                    <a:pt x="144894" y="128066"/>
                  </a:lnTo>
                  <a:lnTo>
                    <a:pt x="147447" y="130606"/>
                  </a:lnTo>
                  <a:lnTo>
                    <a:pt x="148564" y="131876"/>
                  </a:lnTo>
                  <a:lnTo>
                    <a:pt x="148424" y="133146"/>
                  </a:lnTo>
                  <a:lnTo>
                    <a:pt x="149339" y="133146"/>
                  </a:lnTo>
                  <a:lnTo>
                    <a:pt x="148971" y="134416"/>
                  </a:lnTo>
                  <a:lnTo>
                    <a:pt x="144754" y="134416"/>
                  </a:lnTo>
                  <a:lnTo>
                    <a:pt x="145034" y="135686"/>
                  </a:lnTo>
                  <a:lnTo>
                    <a:pt x="147523" y="136956"/>
                  </a:lnTo>
                  <a:lnTo>
                    <a:pt x="148628" y="138226"/>
                  </a:lnTo>
                  <a:lnTo>
                    <a:pt x="149872" y="139496"/>
                  </a:lnTo>
                  <a:lnTo>
                    <a:pt x="150583" y="140766"/>
                  </a:lnTo>
                  <a:lnTo>
                    <a:pt x="149771" y="140766"/>
                  </a:lnTo>
                  <a:lnTo>
                    <a:pt x="149948" y="142036"/>
                  </a:lnTo>
                  <a:lnTo>
                    <a:pt x="148323" y="142036"/>
                  </a:lnTo>
                  <a:lnTo>
                    <a:pt x="147929" y="140766"/>
                  </a:lnTo>
                  <a:lnTo>
                    <a:pt x="146177" y="140766"/>
                  </a:lnTo>
                  <a:lnTo>
                    <a:pt x="145707" y="142036"/>
                  </a:lnTo>
                  <a:lnTo>
                    <a:pt x="145503" y="142036"/>
                  </a:lnTo>
                  <a:lnTo>
                    <a:pt x="145834" y="143306"/>
                  </a:lnTo>
                  <a:lnTo>
                    <a:pt x="144284" y="144576"/>
                  </a:lnTo>
                  <a:lnTo>
                    <a:pt x="145161" y="145846"/>
                  </a:lnTo>
                  <a:lnTo>
                    <a:pt x="145732" y="147116"/>
                  </a:lnTo>
                  <a:lnTo>
                    <a:pt x="145402" y="148386"/>
                  </a:lnTo>
                  <a:lnTo>
                    <a:pt x="150075" y="148386"/>
                  </a:lnTo>
                  <a:lnTo>
                    <a:pt x="151218" y="149656"/>
                  </a:lnTo>
                  <a:lnTo>
                    <a:pt x="152463" y="149656"/>
                  </a:lnTo>
                  <a:lnTo>
                    <a:pt x="153301" y="148386"/>
                  </a:lnTo>
                  <a:lnTo>
                    <a:pt x="153847" y="148386"/>
                  </a:lnTo>
                  <a:lnTo>
                    <a:pt x="156273" y="149656"/>
                  </a:lnTo>
                  <a:lnTo>
                    <a:pt x="156603" y="149656"/>
                  </a:lnTo>
                  <a:close/>
                </a:path>
                <a:path w="224154" h="400050">
                  <a:moveTo>
                    <a:pt x="157340" y="204571"/>
                  </a:moveTo>
                  <a:lnTo>
                    <a:pt x="157213" y="204050"/>
                  </a:lnTo>
                  <a:lnTo>
                    <a:pt x="155524" y="203454"/>
                  </a:lnTo>
                  <a:lnTo>
                    <a:pt x="155397" y="203288"/>
                  </a:lnTo>
                  <a:lnTo>
                    <a:pt x="155130" y="203098"/>
                  </a:lnTo>
                  <a:lnTo>
                    <a:pt x="152400" y="205054"/>
                  </a:lnTo>
                  <a:lnTo>
                    <a:pt x="152501" y="204089"/>
                  </a:lnTo>
                  <a:lnTo>
                    <a:pt x="152501" y="203288"/>
                  </a:lnTo>
                  <a:lnTo>
                    <a:pt x="153441" y="200698"/>
                  </a:lnTo>
                  <a:lnTo>
                    <a:pt x="154381" y="198856"/>
                  </a:lnTo>
                  <a:lnTo>
                    <a:pt x="154178" y="196697"/>
                  </a:lnTo>
                  <a:lnTo>
                    <a:pt x="153581" y="197688"/>
                  </a:lnTo>
                  <a:lnTo>
                    <a:pt x="153035" y="199136"/>
                  </a:lnTo>
                  <a:lnTo>
                    <a:pt x="152831" y="200088"/>
                  </a:lnTo>
                  <a:lnTo>
                    <a:pt x="152298" y="201295"/>
                  </a:lnTo>
                  <a:lnTo>
                    <a:pt x="151688" y="201688"/>
                  </a:lnTo>
                  <a:lnTo>
                    <a:pt x="151155" y="201612"/>
                  </a:lnTo>
                  <a:lnTo>
                    <a:pt x="150685" y="201053"/>
                  </a:lnTo>
                  <a:lnTo>
                    <a:pt x="150749" y="199809"/>
                  </a:lnTo>
                  <a:lnTo>
                    <a:pt x="150990" y="198932"/>
                  </a:lnTo>
                  <a:lnTo>
                    <a:pt x="151091" y="197573"/>
                  </a:lnTo>
                  <a:lnTo>
                    <a:pt x="150888" y="197129"/>
                  </a:lnTo>
                  <a:lnTo>
                    <a:pt x="150812" y="196646"/>
                  </a:lnTo>
                  <a:lnTo>
                    <a:pt x="150279" y="196773"/>
                  </a:lnTo>
                  <a:lnTo>
                    <a:pt x="149745" y="196773"/>
                  </a:lnTo>
                  <a:lnTo>
                    <a:pt x="148602" y="197497"/>
                  </a:lnTo>
                  <a:lnTo>
                    <a:pt x="147955" y="198132"/>
                  </a:lnTo>
                  <a:lnTo>
                    <a:pt x="147154" y="198805"/>
                  </a:lnTo>
                  <a:lnTo>
                    <a:pt x="147154" y="198488"/>
                  </a:lnTo>
                  <a:lnTo>
                    <a:pt x="147015" y="198132"/>
                  </a:lnTo>
                  <a:lnTo>
                    <a:pt x="147116" y="197777"/>
                  </a:lnTo>
                  <a:lnTo>
                    <a:pt x="147320" y="196532"/>
                  </a:lnTo>
                  <a:lnTo>
                    <a:pt x="147624" y="195376"/>
                  </a:lnTo>
                  <a:lnTo>
                    <a:pt x="147955" y="193052"/>
                  </a:lnTo>
                  <a:lnTo>
                    <a:pt x="147955" y="191935"/>
                  </a:lnTo>
                  <a:lnTo>
                    <a:pt x="148056" y="190525"/>
                  </a:lnTo>
                  <a:lnTo>
                    <a:pt x="148018" y="189890"/>
                  </a:lnTo>
                  <a:lnTo>
                    <a:pt x="147789" y="189890"/>
                  </a:lnTo>
                  <a:lnTo>
                    <a:pt x="147053" y="191770"/>
                  </a:lnTo>
                  <a:lnTo>
                    <a:pt x="146507" y="193611"/>
                  </a:lnTo>
                  <a:lnTo>
                    <a:pt x="146342" y="193890"/>
                  </a:lnTo>
                  <a:lnTo>
                    <a:pt x="146913" y="195453"/>
                  </a:lnTo>
                  <a:lnTo>
                    <a:pt x="145910" y="196608"/>
                  </a:lnTo>
                  <a:lnTo>
                    <a:pt x="145338" y="199250"/>
                  </a:lnTo>
                  <a:lnTo>
                    <a:pt x="144564" y="200456"/>
                  </a:lnTo>
                  <a:lnTo>
                    <a:pt x="143814" y="202653"/>
                  </a:lnTo>
                  <a:lnTo>
                    <a:pt x="143751" y="203568"/>
                  </a:lnTo>
                  <a:lnTo>
                    <a:pt x="143586" y="204495"/>
                  </a:lnTo>
                  <a:lnTo>
                    <a:pt x="143789" y="204571"/>
                  </a:lnTo>
                  <a:lnTo>
                    <a:pt x="143916" y="204571"/>
                  </a:lnTo>
                  <a:lnTo>
                    <a:pt x="144119" y="204292"/>
                  </a:lnTo>
                  <a:lnTo>
                    <a:pt x="144360" y="204050"/>
                  </a:lnTo>
                  <a:lnTo>
                    <a:pt x="145097" y="202730"/>
                  </a:lnTo>
                  <a:lnTo>
                    <a:pt x="145605" y="201650"/>
                  </a:lnTo>
                  <a:lnTo>
                    <a:pt x="146380" y="200367"/>
                  </a:lnTo>
                  <a:lnTo>
                    <a:pt x="146812" y="200291"/>
                  </a:lnTo>
                  <a:lnTo>
                    <a:pt x="147154" y="200088"/>
                  </a:lnTo>
                  <a:lnTo>
                    <a:pt x="147256" y="200494"/>
                  </a:lnTo>
                  <a:lnTo>
                    <a:pt x="147548" y="200888"/>
                  </a:lnTo>
                  <a:lnTo>
                    <a:pt x="147447" y="201256"/>
                  </a:lnTo>
                  <a:lnTo>
                    <a:pt x="147320" y="202336"/>
                  </a:lnTo>
                  <a:lnTo>
                    <a:pt x="146977" y="203377"/>
                  </a:lnTo>
                  <a:lnTo>
                    <a:pt x="146646" y="204571"/>
                  </a:lnTo>
                  <a:lnTo>
                    <a:pt x="148666" y="204571"/>
                  </a:lnTo>
                  <a:lnTo>
                    <a:pt x="149872" y="203695"/>
                  </a:lnTo>
                  <a:lnTo>
                    <a:pt x="150787" y="202247"/>
                  </a:lnTo>
                  <a:lnTo>
                    <a:pt x="151155" y="202336"/>
                  </a:lnTo>
                  <a:lnTo>
                    <a:pt x="151218" y="203009"/>
                  </a:lnTo>
                  <a:lnTo>
                    <a:pt x="151561" y="203771"/>
                  </a:lnTo>
                  <a:lnTo>
                    <a:pt x="151282" y="204330"/>
                  </a:lnTo>
                  <a:lnTo>
                    <a:pt x="150685" y="205930"/>
                  </a:lnTo>
                  <a:lnTo>
                    <a:pt x="149809" y="207492"/>
                  </a:lnTo>
                  <a:lnTo>
                    <a:pt x="148869" y="209651"/>
                  </a:lnTo>
                  <a:lnTo>
                    <a:pt x="148729" y="210375"/>
                  </a:lnTo>
                  <a:lnTo>
                    <a:pt x="148463" y="211010"/>
                  </a:lnTo>
                  <a:lnTo>
                    <a:pt x="148932" y="211175"/>
                  </a:lnTo>
                  <a:lnTo>
                    <a:pt x="149847" y="209854"/>
                  </a:lnTo>
                  <a:lnTo>
                    <a:pt x="150583" y="208534"/>
                  </a:lnTo>
                  <a:lnTo>
                    <a:pt x="151257" y="206540"/>
                  </a:lnTo>
                  <a:lnTo>
                    <a:pt x="151663" y="206019"/>
                  </a:lnTo>
                  <a:lnTo>
                    <a:pt x="152565" y="206616"/>
                  </a:lnTo>
                  <a:lnTo>
                    <a:pt x="152666" y="207340"/>
                  </a:lnTo>
                  <a:lnTo>
                    <a:pt x="152438" y="208534"/>
                  </a:lnTo>
                  <a:lnTo>
                    <a:pt x="151828" y="209257"/>
                  </a:lnTo>
                  <a:lnTo>
                    <a:pt x="151765" y="210540"/>
                  </a:lnTo>
                  <a:lnTo>
                    <a:pt x="152298" y="211175"/>
                  </a:lnTo>
                  <a:lnTo>
                    <a:pt x="152628" y="211772"/>
                  </a:lnTo>
                  <a:lnTo>
                    <a:pt x="152806" y="211696"/>
                  </a:lnTo>
                  <a:lnTo>
                    <a:pt x="153009" y="211658"/>
                  </a:lnTo>
                  <a:lnTo>
                    <a:pt x="153073" y="211531"/>
                  </a:lnTo>
                  <a:lnTo>
                    <a:pt x="153974" y="210489"/>
                  </a:lnTo>
                  <a:lnTo>
                    <a:pt x="155600" y="210578"/>
                  </a:lnTo>
                  <a:lnTo>
                    <a:pt x="155625" y="209854"/>
                  </a:lnTo>
                  <a:lnTo>
                    <a:pt x="156070" y="208178"/>
                  </a:lnTo>
                  <a:lnTo>
                    <a:pt x="156298" y="207060"/>
                  </a:lnTo>
                  <a:lnTo>
                    <a:pt x="157340" y="204571"/>
                  </a:lnTo>
                  <a:close/>
                </a:path>
                <a:path w="224154" h="400050">
                  <a:moveTo>
                    <a:pt x="158496" y="399719"/>
                  </a:moveTo>
                  <a:lnTo>
                    <a:pt x="158318" y="399237"/>
                  </a:lnTo>
                  <a:lnTo>
                    <a:pt x="158216" y="398640"/>
                  </a:lnTo>
                  <a:lnTo>
                    <a:pt x="157619" y="398043"/>
                  </a:lnTo>
                  <a:lnTo>
                    <a:pt x="156946" y="398195"/>
                  </a:lnTo>
                  <a:lnTo>
                    <a:pt x="156197" y="398437"/>
                  </a:lnTo>
                  <a:lnTo>
                    <a:pt x="156133" y="397357"/>
                  </a:lnTo>
                  <a:lnTo>
                    <a:pt x="156070" y="395198"/>
                  </a:lnTo>
                  <a:lnTo>
                    <a:pt x="155892" y="395198"/>
                  </a:lnTo>
                  <a:lnTo>
                    <a:pt x="155625" y="395160"/>
                  </a:lnTo>
                  <a:lnTo>
                    <a:pt x="155321" y="395795"/>
                  </a:lnTo>
                  <a:lnTo>
                    <a:pt x="155092" y="396481"/>
                  </a:lnTo>
                  <a:lnTo>
                    <a:pt x="154520" y="397484"/>
                  </a:lnTo>
                  <a:lnTo>
                    <a:pt x="154216" y="397916"/>
                  </a:lnTo>
                  <a:lnTo>
                    <a:pt x="153885" y="398005"/>
                  </a:lnTo>
                  <a:lnTo>
                    <a:pt x="153644" y="398081"/>
                  </a:lnTo>
                  <a:lnTo>
                    <a:pt x="153276" y="397637"/>
                  </a:lnTo>
                  <a:lnTo>
                    <a:pt x="152869" y="397395"/>
                  </a:lnTo>
                  <a:lnTo>
                    <a:pt x="152438" y="397878"/>
                  </a:lnTo>
                  <a:lnTo>
                    <a:pt x="151993" y="398119"/>
                  </a:lnTo>
                  <a:lnTo>
                    <a:pt x="151218" y="397002"/>
                  </a:lnTo>
                  <a:lnTo>
                    <a:pt x="150482" y="397040"/>
                  </a:lnTo>
                  <a:lnTo>
                    <a:pt x="149872" y="397154"/>
                  </a:lnTo>
                  <a:lnTo>
                    <a:pt x="149567" y="397637"/>
                  </a:lnTo>
                  <a:lnTo>
                    <a:pt x="149771" y="398081"/>
                  </a:lnTo>
                  <a:lnTo>
                    <a:pt x="150075" y="398399"/>
                  </a:lnTo>
                  <a:lnTo>
                    <a:pt x="150418" y="398437"/>
                  </a:lnTo>
                  <a:lnTo>
                    <a:pt x="151384" y="398640"/>
                  </a:lnTo>
                  <a:lnTo>
                    <a:pt x="150685" y="399275"/>
                  </a:lnTo>
                  <a:lnTo>
                    <a:pt x="150850" y="399719"/>
                  </a:lnTo>
                  <a:lnTo>
                    <a:pt x="158496" y="399719"/>
                  </a:lnTo>
                  <a:close/>
                </a:path>
                <a:path w="224154" h="400050">
                  <a:moveTo>
                    <a:pt x="158521" y="166357"/>
                  </a:moveTo>
                  <a:lnTo>
                    <a:pt x="157911" y="165519"/>
                  </a:lnTo>
                  <a:lnTo>
                    <a:pt x="157848" y="164084"/>
                  </a:lnTo>
                  <a:lnTo>
                    <a:pt x="157848" y="163398"/>
                  </a:lnTo>
                  <a:lnTo>
                    <a:pt x="158419" y="161442"/>
                  </a:lnTo>
                  <a:lnTo>
                    <a:pt x="157543" y="158280"/>
                  </a:lnTo>
                  <a:lnTo>
                    <a:pt x="156133" y="157124"/>
                  </a:lnTo>
                  <a:lnTo>
                    <a:pt x="156133" y="159359"/>
                  </a:lnTo>
                  <a:lnTo>
                    <a:pt x="155803" y="161315"/>
                  </a:lnTo>
                  <a:lnTo>
                    <a:pt x="154851" y="163283"/>
                  </a:lnTo>
                  <a:lnTo>
                    <a:pt x="155130" y="163118"/>
                  </a:lnTo>
                  <a:lnTo>
                    <a:pt x="155422" y="163004"/>
                  </a:lnTo>
                  <a:lnTo>
                    <a:pt x="155727" y="162839"/>
                  </a:lnTo>
                  <a:lnTo>
                    <a:pt x="155829" y="162966"/>
                  </a:lnTo>
                  <a:lnTo>
                    <a:pt x="156032" y="163118"/>
                  </a:lnTo>
                  <a:lnTo>
                    <a:pt x="155930" y="164401"/>
                  </a:lnTo>
                  <a:lnTo>
                    <a:pt x="155930" y="165557"/>
                  </a:lnTo>
                  <a:lnTo>
                    <a:pt x="155727" y="166687"/>
                  </a:lnTo>
                  <a:lnTo>
                    <a:pt x="155460" y="168516"/>
                  </a:lnTo>
                  <a:lnTo>
                    <a:pt x="154787" y="170357"/>
                  </a:lnTo>
                  <a:lnTo>
                    <a:pt x="155663" y="172199"/>
                  </a:lnTo>
                  <a:lnTo>
                    <a:pt x="155829" y="172478"/>
                  </a:lnTo>
                  <a:lnTo>
                    <a:pt x="156070" y="172720"/>
                  </a:lnTo>
                  <a:lnTo>
                    <a:pt x="156502" y="173240"/>
                  </a:lnTo>
                  <a:lnTo>
                    <a:pt x="157721" y="167436"/>
                  </a:lnTo>
                  <a:lnTo>
                    <a:pt x="157645" y="167208"/>
                  </a:lnTo>
                  <a:lnTo>
                    <a:pt x="158521" y="166357"/>
                  </a:lnTo>
                  <a:close/>
                </a:path>
                <a:path w="224154" h="400050">
                  <a:moveTo>
                    <a:pt x="158623" y="185521"/>
                  </a:moveTo>
                  <a:lnTo>
                    <a:pt x="157619" y="185407"/>
                  </a:lnTo>
                  <a:lnTo>
                    <a:pt x="157441" y="185127"/>
                  </a:lnTo>
                  <a:lnTo>
                    <a:pt x="157518" y="183045"/>
                  </a:lnTo>
                  <a:lnTo>
                    <a:pt x="157340" y="182041"/>
                  </a:lnTo>
                  <a:lnTo>
                    <a:pt x="157238" y="180530"/>
                  </a:lnTo>
                  <a:lnTo>
                    <a:pt x="156908" y="180441"/>
                  </a:lnTo>
                  <a:lnTo>
                    <a:pt x="156400" y="180682"/>
                  </a:lnTo>
                  <a:lnTo>
                    <a:pt x="155829" y="180886"/>
                  </a:lnTo>
                  <a:lnTo>
                    <a:pt x="155219" y="181000"/>
                  </a:lnTo>
                  <a:lnTo>
                    <a:pt x="154647" y="181203"/>
                  </a:lnTo>
                  <a:lnTo>
                    <a:pt x="153885" y="181406"/>
                  </a:lnTo>
                  <a:lnTo>
                    <a:pt x="154254" y="182003"/>
                  </a:lnTo>
                  <a:lnTo>
                    <a:pt x="154216" y="182486"/>
                  </a:lnTo>
                  <a:lnTo>
                    <a:pt x="153974" y="183883"/>
                  </a:lnTo>
                  <a:lnTo>
                    <a:pt x="154724" y="185293"/>
                  </a:lnTo>
                  <a:lnTo>
                    <a:pt x="154051" y="187363"/>
                  </a:lnTo>
                  <a:lnTo>
                    <a:pt x="154051" y="188125"/>
                  </a:lnTo>
                  <a:lnTo>
                    <a:pt x="155892" y="189204"/>
                  </a:lnTo>
                  <a:lnTo>
                    <a:pt x="156540" y="188645"/>
                  </a:lnTo>
                  <a:lnTo>
                    <a:pt x="157111" y="187934"/>
                  </a:lnTo>
                  <a:lnTo>
                    <a:pt x="157645" y="187172"/>
                  </a:lnTo>
                  <a:lnTo>
                    <a:pt x="158089" y="186334"/>
                  </a:lnTo>
                  <a:lnTo>
                    <a:pt x="158623" y="185521"/>
                  </a:lnTo>
                  <a:close/>
                </a:path>
                <a:path w="224154" h="400050">
                  <a:moveTo>
                    <a:pt x="161493" y="214566"/>
                  </a:moveTo>
                  <a:lnTo>
                    <a:pt x="161378" y="214718"/>
                  </a:lnTo>
                  <a:lnTo>
                    <a:pt x="161493" y="214566"/>
                  </a:lnTo>
                  <a:close/>
                </a:path>
                <a:path w="224154" h="400050">
                  <a:moveTo>
                    <a:pt x="161886" y="346976"/>
                  </a:moveTo>
                  <a:lnTo>
                    <a:pt x="161315" y="345782"/>
                  </a:lnTo>
                  <a:lnTo>
                    <a:pt x="160337" y="345655"/>
                  </a:lnTo>
                  <a:lnTo>
                    <a:pt x="159639" y="345744"/>
                  </a:lnTo>
                  <a:lnTo>
                    <a:pt x="159740" y="344855"/>
                  </a:lnTo>
                  <a:lnTo>
                    <a:pt x="160134" y="343979"/>
                  </a:lnTo>
                  <a:lnTo>
                    <a:pt x="159905" y="343738"/>
                  </a:lnTo>
                  <a:lnTo>
                    <a:pt x="159258" y="343179"/>
                  </a:lnTo>
                  <a:lnTo>
                    <a:pt x="160108" y="341896"/>
                  </a:lnTo>
                  <a:lnTo>
                    <a:pt x="158115" y="341693"/>
                  </a:lnTo>
                  <a:lnTo>
                    <a:pt x="157276" y="341782"/>
                  </a:lnTo>
                  <a:lnTo>
                    <a:pt x="156705" y="341782"/>
                  </a:lnTo>
                  <a:lnTo>
                    <a:pt x="156070" y="342455"/>
                  </a:lnTo>
                  <a:lnTo>
                    <a:pt x="155625" y="342976"/>
                  </a:lnTo>
                  <a:lnTo>
                    <a:pt x="155194" y="343420"/>
                  </a:lnTo>
                  <a:lnTo>
                    <a:pt x="154787" y="343065"/>
                  </a:lnTo>
                  <a:lnTo>
                    <a:pt x="154419" y="342785"/>
                  </a:lnTo>
                  <a:lnTo>
                    <a:pt x="154012" y="342417"/>
                  </a:lnTo>
                  <a:lnTo>
                    <a:pt x="153212" y="344258"/>
                  </a:lnTo>
                  <a:lnTo>
                    <a:pt x="152869" y="343738"/>
                  </a:lnTo>
                  <a:lnTo>
                    <a:pt x="152628" y="343458"/>
                  </a:lnTo>
                  <a:lnTo>
                    <a:pt x="152361" y="343014"/>
                  </a:lnTo>
                  <a:lnTo>
                    <a:pt x="151422" y="343903"/>
                  </a:lnTo>
                  <a:lnTo>
                    <a:pt x="151053" y="345338"/>
                  </a:lnTo>
                  <a:lnTo>
                    <a:pt x="148463" y="346214"/>
                  </a:lnTo>
                  <a:lnTo>
                    <a:pt x="147523" y="347065"/>
                  </a:lnTo>
                  <a:lnTo>
                    <a:pt x="146405" y="347738"/>
                  </a:lnTo>
                  <a:lnTo>
                    <a:pt x="146583" y="348018"/>
                  </a:lnTo>
                  <a:lnTo>
                    <a:pt x="146710" y="348500"/>
                  </a:lnTo>
                  <a:lnTo>
                    <a:pt x="147180" y="348983"/>
                  </a:lnTo>
                  <a:lnTo>
                    <a:pt x="147751" y="349021"/>
                  </a:lnTo>
                  <a:lnTo>
                    <a:pt x="148158" y="348627"/>
                  </a:lnTo>
                  <a:lnTo>
                    <a:pt x="148221" y="348183"/>
                  </a:lnTo>
                  <a:lnTo>
                    <a:pt x="149034" y="346583"/>
                  </a:lnTo>
                  <a:lnTo>
                    <a:pt x="149174" y="346621"/>
                  </a:lnTo>
                  <a:lnTo>
                    <a:pt x="149402" y="346659"/>
                  </a:lnTo>
                  <a:lnTo>
                    <a:pt x="149606" y="347065"/>
                  </a:lnTo>
                  <a:lnTo>
                    <a:pt x="150037" y="347497"/>
                  </a:lnTo>
                  <a:lnTo>
                    <a:pt x="149847" y="349135"/>
                  </a:lnTo>
                  <a:lnTo>
                    <a:pt x="150952" y="349821"/>
                  </a:lnTo>
                  <a:lnTo>
                    <a:pt x="151282" y="351028"/>
                  </a:lnTo>
                  <a:lnTo>
                    <a:pt x="151663" y="351218"/>
                  </a:lnTo>
                  <a:lnTo>
                    <a:pt x="152565" y="350735"/>
                  </a:lnTo>
                  <a:lnTo>
                    <a:pt x="153784" y="351497"/>
                  </a:lnTo>
                  <a:lnTo>
                    <a:pt x="154254" y="350227"/>
                  </a:lnTo>
                  <a:lnTo>
                    <a:pt x="155600" y="350227"/>
                  </a:lnTo>
                  <a:lnTo>
                    <a:pt x="156235" y="349135"/>
                  </a:lnTo>
                  <a:lnTo>
                    <a:pt x="157314" y="348665"/>
                  </a:lnTo>
                  <a:lnTo>
                    <a:pt x="157949" y="349618"/>
                  </a:lnTo>
                  <a:lnTo>
                    <a:pt x="158724" y="347903"/>
                  </a:lnTo>
                  <a:lnTo>
                    <a:pt x="160312" y="347421"/>
                  </a:lnTo>
                  <a:lnTo>
                    <a:pt x="161886" y="346976"/>
                  </a:lnTo>
                  <a:close/>
                </a:path>
                <a:path w="224154" h="400050">
                  <a:moveTo>
                    <a:pt x="162255" y="213448"/>
                  </a:moveTo>
                  <a:lnTo>
                    <a:pt x="161556" y="213448"/>
                  </a:lnTo>
                  <a:lnTo>
                    <a:pt x="161493" y="214566"/>
                  </a:lnTo>
                  <a:lnTo>
                    <a:pt x="162255" y="213448"/>
                  </a:lnTo>
                  <a:close/>
                </a:path>
                <a:path w="224154" h="400050">
                  <a:moveTo>
                    <a:pt x="162928" y="204736"/>
                  </a:moveTo>
                  <a:lnTo>
                    <a:pt x="162153" y="203530"/>
                  </a:lnTo>
                  <a:lnTo>
                    <a:pt x="161925" y="205130"/>
                  </a:lnTo>
                  <a:lnTo>
                    <a:pt x="160680" y="206057"/>
                  </a:lnTo>
                  <a:lnTo>
                    <a:pt x="159766" y="207378"/>
                  </a:lnTo>
                  <a:lnTo>
                    <a:pt x="159702" y="207657"/>
                  </a:lnTo>
                  <a:lnTo>
                    <a:pt x="160502" y="208368"/>
                  </a:lnTo>
                  <a:lnTo>
                    <a:pt x="159905" y="208940"/>
                  </a:lnTo>
                  <a:lnTo>
                    <a:pt x="158457" y="210731"/>
                  </a:lnTo>
                  <a:lnTo>
                    <a:pt x="158013" y="212293"/>
                  </a:lnTo>
                  <a:lnTo>
                    <a:pt x="157518" y="214172"/>
                  </a:lnTo>
                  <a:lnTo>
                    <a:pt x="157149" y="214503"/>
                  </a:lnTo>
                  <a:lnTo>
                    <a:pt x="156845" y="214693"/>
                  </a:lnTo>
                  <a:lnTo>
                    <a:pt x="155321" y="215811"/>
                  </a:lnTo>
                  <a:lnTo>
                    <a:pt x="154990" y="217893"/>
                  </a:lnTo>
                  <a:lnTo>
                    <a:pt x="156641" y="219214"/>
                  </a:lnTo>
                  <a:lnTo>
                    <a:pt x="156806" y="218935"/>
                  </a:lnTo>
                  <a:lnTo>
                    <a:pt x="156908" y="218655"/>
                  </a:lnTo>
                  <a:lnTo>
                    <a:pt x="157518" y="217741"/>
                  </a:lnTo>
                  <a:lnTo>
                    <a:pt x="158089" y="217131"/>
                  </a:lnTo>
                  <a:lnTo>
                    <a:pt x="158686" y="216014"/>
                  </a:lnTo>
                  <a:lnTo>
                    <a:pt x="159639" y="215658"/>
                  </a:lnTo>
                  <a:lnTo>
                    <a:pt x="158661" y="214858"/>
                  </a:lnTo>
                  <a:lnTo>
                    <a:pt x="158762" y="214261"/>
                  </a:lnTo>
                  <a:lnTo>
                    <a:pt x="160070" y="212255"/>
                  </a:lnTo>
                  <a:lnTo>
                    <a:pt x="161150" y="210540"/>
                  </a:lnTo>
                  <a:lnTo>
                    <a:pt x="161759" y="207975"/>
                  </a:lnTo>
                  <a:lnTo>
                    <a:pt x="162191" y="207530"/>
                  </a:lnTo>
                  <a:lnTo>
                    <a:pt x="162902" y="205892"/>
                  </a:lnTo>
                  <a:lnTo>
                    <a:pt x="162928" y="204736"/>
                  </a:lnTo>
                  <a:close/>
                </a:path>
                <a:path w="224154" h="400050">
                  <a:moveTo>
                    <a:pt x="163169" y="366268"/>
                  </a:moveTo>
                  <a:lnTo>
                    <a:pt x="161759" y="365785"/>
                  </a:lnTo>
                  <a:lnTo>
                    <a:pt x="161683" y="365429"/>
                  </a:lnTo>
                  <a:lnTo>
                    <a:pt x="161683" y="365188"/>
                  </a:lnTo>
                  <a:lnTo>
                    <a:pt x="161658" y="364947"/>
                  </a:lnTo>
                  <a:lnTo>
                    <a:pt x="161785" y="364629"/>
                  </a:lnTo>
                  <a:lnTo>
                    <a:pt x="160680" y="363423"/>
                  </a:lnTo>
                  <a:lnTo>
                    <a:pt x="161582" y="362673"/>
                  </a:lnTo>
                  <a:lnTo>
                    <a:pt x="161988" y="361746"/>
                  </a:lnTo>
                  <a:lnTo>
                    <a:pt x="162153" y="361315"/>
                  </a:lnTo>
                  <a:lnTo>
                    <a:pt x="162191" y="360743"/>
                  </a:lnTo>
                  <a:lnTo>
                    <a:pt x="161950" y="359270"/>
                  </a:lnTo>
                  <a:lnTo>
                    <a:pt x="161582" y="358343"/>
                  </a:lnTo>
                  <a:lnTo>
                    <a:pt x="161315" y="357378"/>
                  </a:lnTo>
                  <a:lnTo>
                    <a:pt x="160985" y="356577"/>
                  </a:lnTo>
                  <a:lnTo>
                    <a:pt x="159931" y="356184"/>
                  </a:lnTo>
                  <a:lnTo>
                    <a:pt x="159296" y="356781"/>
                  </a:lnTo>
                  <a:lnTo>
                    <a:pt x="160235" y="356908"/>
                  </a:lnTo>
                  <a:lnTo>
                    <a:pt x="159766" y="357746"/>
                  </a:lnTo>
                  <a:lnTo>
                    <a:pt x="157073" y="356577"/>
                  </a:lnTo>
                  <a:lnTo>
                    <a:pt x="156705" y="357822"/>
                  </a:lnTo>
                  <a:lnTo>
                    <a:pt x="156095" y="360070"/>
                  </a:lnTo>
                  <a:lnTo>
                    <a:pt x="156032" y="360426"/>
                  </a:lnTo>
                  <a:lnTo>
                    <a:pt x="156070" y="360781"/>
                  </a:lnTo>
                  <a:lnTo>
                    <a:pt x="156070" y="361188"/>
                  </a:lnTo>
                  <a:lnTo>
                    <a:pt x="156806" y="361099"/>
                  </a:lnTo>
                  <a:lnTo>
                    <a:pt x="157213" y="361022"/>
                  </a:lnTo>
                  <a:lnTo>
                    <a:pt x="157480" y="361353"/>
                  </a:lnTo>
                  <a:lnTo>
                    <a:pt x="157911" y="361708"/>
                  </a:lnTo>
                  <a:lnTo>
                    <a:pt x="158216" y="362153"/>
                  </a:lnTo>
                  <a:lnTo>
                    <a:pt x="158318" y="362343"/>
                  </a:lnTo>
                  <a:lnTo>
                    <a:pt x="158254" y="362788"/>
                  </a:lnTo>
                  <a:lnTo>
                    <a:pt x="157683" y="363791"/>
                  </a:lnTo>
                  <a:lnTo>
                    <a:pt x="157238" y="364464"/>
                  </a:lnTo>
                  <a:lnTo>
                    <a:pt x="158457" y="364909"/>
                  </a:lnTo>
                  <a:lnTo>
                    <a:pt x="158521" y="365506"/>
                  </a:lnTo>
                  <a:lnTo>
                    <a:pt x="158457" y="366026"/>
                  </a:lnTo>
                  <a:lnTo>
                    <a:pt x="158216" y="366229"/>
                  </a:lnTo>
                  <a:lnTo>
                    <a:pt x="158051" y="366433"/>
                  </a:lnTo>
                  <a:lnTo>
                    <a:pt x="158661" y="366268"/>
                  </a:lnTo>
                  <a:lnTo>
                    <a:pt x="159067" y="366115"/>
                  </a:lnTo>
                  <a:lnTo>
                    <a:pt x="159092" y="365950"/>
                  </a:lnTo>
                  <a:lnTo>
                    <a:pt x="159499" y="365874"/>
                  </a:lnTo>
                  <a:lnTo>
                    <a:pt x="159461" y="366229"/>
                  </a:lnTo>
                  <a:lnTo>
                    <a:pt x="159537" y="366674"/>
                  </a:lnTo>
                  <a:lnTo>
                    <a:pt x="158826" y="368147"/>
                  </a:lnTo>
                  <a:lnTo>
                    <a:pt x="160032" y="368833"/>
                  </a:lnTo>
                  <a:lnTo>
                    <a:pt x="160909" y="369036"/>
                  </a:lnTo>
                  <a:lnTo>
                    <a:pt x="162191" y="369112"/>
                  </a:lnTo>
                  <a:lnTo>
                    <a:pt x="162521" y="368668"/>
                  </a:lnTo>
                  <a:lnTo>
                    <a:pt x="162725" y="367144"/>
                  </a:lnTo>
                  <a:lnTo>
                    <a:pt x="163169" y="366268"/>
                  </a:lnTo>
                  <a:close/>
                </a:path>
                <a:path w="224154" h="400050">
                  <a:moveTo>
                    <a:pt x="164922" y="171564"/>
                  </a:moveTo>
                  <a:lnTo>
                    <a:pt x="164884" y="171399"/>
                  </a:lnTo>
                  <a:lnTo>
                    <a:pt x="164274" y="169087"/>
                  </a:lnTo>
                  <a:lnTo>
                    <a:pt x="162521" y="167436"/>
                  </a:lnTo>
                  <a:lnTo>
                    <a:pt x="161150" y="165646"/>
                  </a:lnTo>
                  <a:lnTo>
                    <a:pt x="160985" y="165442"/>
                  </a:lnTo>
                  <a:lnTo>
                    <a:pt x="160680" y="165442"/>
                  </a:lnTo>
                  <a:lnTo>
                    <a:pt x="160134" y="165201"/>
                  </a:lnTo>
                  <a:lnTo>
                    <a:pt x="160375" y="167398"/>
                  </a:lnTo>
                  <a:lnTo>
                    <a:pt x="160375" y="168325"/>
                  </a:lnTo>
                  <a:lnTo>
                    <a:pt x="160439" y="169443"/>
                  </a:lnTo>
                  <a:lnTo>
                    <a:pt x="160439" y="170522"/>
                  </a:lnTo>
                  <a:lnTo>
                    <a:pt x="160375" y="171602"/>
                  </a:lnTo>
                  <a:lnTo>
                    <a:pt x="160375" y="172364"/>
                  </a:lnTo>
                  <a:lnTo>
                    <a:pt x="160705" y="172402"/>
                  </a:lnTo>
                  <a:lnTo>
                    <a:pt x="161785" y="172199"/>
                  </a:lnTo>
                  <a:lnTo>
                    <a:pt x="162293" y="172402"/>
                  </a:lnTo>
                  <a:lnTo>
                    <a:pt x="162725" y="172364"/>
                  </a:lnTo>
                  <a:lnTo>
                    <a:pt x="163398" y="172288"/>
                  </a:lnTo>
                  <a:lnTo>
                    <a:pt x="164109" y="172085"/>
                  </a:lnTo>
                  <a:lnTo>
                    <a:pt x="164744" y="171919"/>
                  </a:lnTo>
                  <a:lnTo>
                    <a:pt x="164922" y="171564"/>
                  </a:lnTo>
                  <a:close/>
                </a:path>
                <a:path w="224154" h="400050">
                  <a:moveTo>
                    <a:pt x="168783" y="195084"/>
                  </a:moveTo>
                  <a:lnTo>
                    <a:pt x="168732" y="194652"/>
                  </a:lnTo>
                  <a:lnTo>
                    <a:pt x="168719" y="194208"/>
                  </a:lnTo>
                  <a:lnTo>
                    <a:pt x="167843" y="194284"/>
                  </a:lnTo>
                  <a:lnTo>
                    <a:pt x="167005" y="194652"/>
                  </a:lnTo>
                  <a:lnTo>
                    <a:pt x="167347" y="193687"/>
                  </a:lnTo>
                  <a:lnTo>
                    <a:pt x="167373" y="193255"/>
                  </a:lnTo>
                  <a:lnTo>
                    <a:pt x="165963" y="191490"/>
                  </a:lnTo>
                  <a:lnTo>
                    <a:pt x="168046" y="190931"/>
                  </a:lnTo>
                  <a:lnTo>
                    <a:pt x="168465" y="190093"/>
                  </a:lnTo>
                  <a:lnTo>
                    <a:pt x="168376" y="189445"/>
                  </a:lnTo>
                  <a:lnTo>
                    <a:pt x="168148" y="189128"/>
                  </a:lnTo>
                  <a:lnTo>
                    <a:pt x="166941" y="190093"/>
                  </a:lnTo>
                  <a:lnTo>
                    <a:pt x="166941" y="189534"/>
                  </a:lnTo>
                  <a:lnTo>
                    <a:pt x="166941" y="188963"/>
                  </a:lnTo>
                  <a:lnTo>
                    <a:pt x="165925" y="189534"/>
                  </a:lnTo>
                  <a:lnTo>
                    <a:pt x="164947" y="188366"/>
                  </a:lnTo>
                  <a:lnTo>
                    <a:pt x="163703" y="189128"/>
                  </a:lnTo>
                  <a:lnTo>
                    <a:pt x="163499" y="189204"/>
                  </a:lnTo>
                  <a:lnTo>
                    <a:pt x="163271" y="189445"/>
                  </a:lnTo>
                  <a:lnTo>
                    <a:pt x="163436" y="190931"/>
                  </a:lnTo>
                  <a:lnTo>
                    <a:pt x="163601" y="191846"/>
                  </a:lnTo>
                  <a:lnTo>
                    <a:pt x="163703" y="192087"/>
                  </a:lnTo>
                  <a:lnTo>
                    <a:pt x="164071" y="192252"/>
                  </a:lnTo>
                  <a:lnTo>
                    <a:pt x="164376" y="192532"/>
                  </a:lnTo>
                  <a:lnTo>
                    <a:pt x="164109" y="192887"/>
                  </a:lnTo>
                  <a:lnTo>
                    <a:pt x="163741" y="193255"/>
                  </a:lnTo>
                  <a:lnTo>
                    <a:pt x="163499" y="193687"/>
                  </a:lnTo>
                  <a:lnTo>
                    <a:pt x="163169" y="194208"/>
                  </a:lnTo>
                  <a:lnTo>
                    <a:pt x="163106" y="194767"/>
                  </a:lnTo>
                  <a:lnTo>
                    <a:pt x="163537" y="195694"/>
                  </a:lnTo>
                  <a:lnTo>
                    <a:pt x="165519" y="195453"/>
                  </a:lnTo>
                  <a:lnTo>
                    <a:pt x="166738" y="195084"/>
                  </a:lnTo>
                  <a:lnTo>
                    <a:pt x="167843" y="196011"/>
                  </a:lnTo>
                  <a:lnTo>
                    <a:pt x="168516" y="195656"/>
                  </a:lnTo>
                  <a:lnTo>
                    <a:pt x="168783" y="195084"/>
                  </a:lnTo>
                  <a:close/>
                </a:path>
                <a:path w="224154" h="400050">
                  <a:moveTo>
                    <a:pt x="171069" y="379869"/>
                  </a:moveTo>
                  <a:lnTo>
                    <a:pt x="170675" y="379628"/>
                  </a:lnTo>
                  <a:lnTo>
                    <a:pt x="170230" y="379234"/>
                  </a:lnTo>
                  <a:lnTo>
                    <a:pt x="168783" y="379831"/>
                  </a:lnTo>
                  <a:lnTo>
                    <a:pt x="168351" y="377837"/>
                  </a:lnTo>
                  <a:lnTo>
                    <a:pt x="168160" y="378548"/>
                  </a:lnTo>
                  <a:lnTo>
                    <a:pt x="167995" y="378993"/>
                  </a:lnTo>
                  <a:lnTo>
                    <a:pt x="167779" y="379717"/>
                  </a:lnTo>
                  <a:lnTo>
                    <a:pt x="167500" y="379387"/>
                  </a:lnTo>
                  <a:lnTo>
                    <a:pt x="167106" y="378955"/>
                  </a:lnTo>
                  <a:lnTo>
                    <a:pt x="167170" y="378269"/>
                  </a:lnTo>
                  <a:lnTo>
                    <a:pt x="167576" y="377748"/>
                  </a:lnTo>
                  <a:lnTo>
                    <a:pt x="168186" y="376986"/>
                  </a:lnTo>
                  <a:lnTo>
                    <a:pt x="168275" y="376555"/>
                  </a:lnTo>
                  <a:lnTo>
                    <a:pt x="168351" y="376186"/>
                  </a:lnTo>
                  <a:lnTo>
                    <a:pt x="168516" y="375716"/>
                  </a:lnTo>
                  <a:lnTo>
                    <a:pt x="167741" y="375234"/>
                  </a:lnTo>
                  <a:lnTo>
                    <a:pt x="167335" y="374954"/>
                  </a:lnTo>
                  <a:lnTo>
                    <a:pt x="167170" y="374713"/>
                  </a:lnTo>
                  <a:lnTo>
                    <a:pt x="166903" y="374865"/>
                  </a:lnTo>
                  <a:lnTo>
                    <a:pt x="166738" y="375094"/>
                  </a:lnTo>
                  <a:lnTo>
                    <a:pt x="166738" y="379234"/>
                  </a:lnTo>
                  <a:lnTo>
                    <a:pt x="165595" y="379387"/>
                  </a:lnTo>
                  <a:lnTo>
                    <a:pt x="165544" y="378790"/>
                  </a:lnTo>
                  <a:lnTo>
                    <a:pt x="165519" y="378587"/>
                  </a:lnTo>
                  <a:lnTo>
                    <a:pt x="164147" y="378307"/>
                  </a:lnTo>
                  <a:lnTo>
                    <a:pt x="164744" y="376986"/>
                  </a:lnTo>
                  <a:lnTo>
                    <a:pt x="165620" y="377913"/>
                  </a:lnTo>
                  <a:lnTo>
                    <a:pt x="165925" y="377875"/>
                  </a:lnTo>
                  <a:lnTo>
                    <a:pt x="166230" y="377786"/>
                  </a:lnTo>
                  <a:lnTo>
                    <a:pt x="166560" y="377748"/>
                  </a:lnTo>
                  <a:lnTo>
                    <a:pt x="166636" y="378028"/>
                  </a:lnTo>
                  <a:lnTo>
                    <a:pt x="166738" y="379234"/>
                  </a:lnTo>
                  <a:lnTo>
                    <a:pt x="166738" y="375094"/>
                  </a:lnTo>
                  <a:lnTo>
                    <a:pt x="166636" y="375234"/>
                  </a:lnTo>
                  <a:lnTo>
                    <a:pt x="166636" y="375437"/>
                  </a:lnTo>
                  <a:lnTo>
                    <a:pt x="166395" y="375869"/>
                  </a:lnTo>
                  <a:lnTo>
                    <a:pt x="165963" y="376555"/>
                  </a:lnTo>
                  <a:lnTo>
                    <a:pt x="165595" y="376351"/>
                  </a:lnTo>
                  <a:lnTo>
                    <a:pt x="164820" y="375831"/>
                  </a:lnTo>
                  <a:lnTo>
                    <a:pt x="164249" y="377113"/>
                  </a:lnTo>
                  <a:lnTo>
                    <a:pt x="163969" y="377634"/>
                  </a:lnTo>
                  <a:lnTo>
                    <a:pt x="163880" y="377875"/>
                  </a:lnTo>
                  <a:lnTo>
                    <a:pt x="163766" y="378028"/>
                  </a:lnTo>
                  <a:lnTo>
                    <a:pt x="163296" y="378269"/>
                  </a:lnTo>
                  <a:lnTo>
                    <a:pt x="163004" y="378269"/>
                  </a:lnTo>
                  <a:lnTo>
                    <a:pt x="162725" y="378307"/>
                  </a:lnTo>
                  <a:lnTo>
                    <a:pt x="162737" y="376986"/>
                  </a:lnTo>
                  <a:lnTo>
                    <a:pt x="162356" y="376758"/>
                  </a:lnTo>
                  <a:lnTo>
                    <a:pt x="161988" y="376428"/>
                  </a:lnTo>
                  <a:lnTo>
                    <a:pt x="161378" y="376186"/>
                  </a:lnTo>
                  <a:lnTo>
                    <a:pt x="161048" y="376237"/>
                  </a:lnTo>
                  <a:lnTo>
                    <a:pt x="160540" y="377151"/>
                  </a:lnTo>
                  <a:lnTo>
                    <a:pt x="159905" y="377672"/>
                  </a:lnTo>
                  <a:lnTo>
                    <a:pt x="159067" y="378028"/>
                  </a:lnTo>
                  <a:lnTo>
                    <a:pt x="158762" y="378117"/>
                  </a:lnTo>
                  <a:lnTo>
                    <a:pt x="158623" y="378587"/>
                  </a:lnTo>
                  <a:lnTo>
                    <a:pt x="158356" y="378955"/>
                  </a:lnTo>
                  <a:lnTo>
                    <a:pt x="159461" y="378993"/>
                  </a:lnTo>
                  <a:lnTo>
                    <a:pt x="160578" y="378790"/>
                  </a:lnTo>
                  <a:lnTo>
                    <a:pt x="160375" y="380352"/>
                  </a:lnTo>
                  <a:lnTo>
                    <a:pt x="160680" y="380390"/>
                  </a:lnTo>
                  <a:lnTo>
                    <a:pt x="160883" y="380390"/>
                  </a:lnTo>
                  <a:lnTo>
                    <a:pt x="161112" y="380428"/>
                  </a:lnTo>
                  <a:lnTo>
                    <a:pt x="161721" y="380593"/>
                  </a:lnTo>
                  <a:lnTo>
                    <a:pt x="161645" y="381190"/>
                  </a:lnTo>
                  <a:lnTo>
                    <a:pt x="161226" y="381990"/>
                  </a:lnTo>
                  <a:lnTo>
                    <a:pt x="160985" y="382358"/>
                  </a:lnTo>
                  <a:lnTo>
                    <a:pt x="160680" y="382917"/>
                  </a:lnTo>
                  <a:lnTo>
                    <a:pt x="161683" y="382955"/>
                  </a:lnTo>
                  <a:lnTo>
                    <a:pt x="162521" y="383032"/>
                  </a:lnTo>
                  <a:lnTo>
                    <a:pt x="163334" y="383070"/>
                  </a:lnTo>
                  <a:lnTo>
                    <a:pt x="163944" y="382270"/>
                  </a:lnTo>
                  <a:lnTo>
                    <a:pt x="164782" y="381508"/>
                  </a:lnTo>
                  <a:lnTo>
                    <a:pt x="164147" y="380593"/>
                  </a:lnTo>
                  <a:lnTo>
                    <a:pt x="164719" y="380707"/>
                  </a:lnTo>
                  <a:lnTo>
                    <a:pt x="165925" y="380873"/>
                  </a:lnTo>
                  <a:lnTo>
                    <a:pt x="165989" y="381190"/>
                  </a:lnTo>
                  <a:lnTo>
                    <a:pt x="166090" y="381508"/>
                  </a:lnTo>
                  <a:lnTo>
                    <a:pt x="166192" y="381990"/>
                  </a:lnTo>
                  <a:lnTo>
                    <a:pt x="167614" y="381876"/>
                  </a:lnTo>
                  <a:lnTo>
                    <a:pt x="167741" y="381000"/>
                  </a:lnTo>
                  <a:lnTo>
                    <a:pt x="168859" y="380593"/>
                  </a:lnTo>
                  <a:lnTo>
                    <a:pt x="169799" y="380314"/>
                  </a:lnTo>
                  <a:lnTo>
                    <a:pt x="171069" y="379869"/>
                  </a:lnTo>
                  <a:close/>
                </a:path>
                <a:path w="224154" h="400050">
                  <a:moveTo>
                    <a:pt x="171450" y="396875"/>
                  </a:moveTo>
                  <a:lnTo>
                    <a:pt x="171373" y="395439"/>
                  </a:lnTo>
                  <a:lnTo>
                    <a:pt x="171272" y="394322"/>
                  </a:lnTo>
                  <a:lnTo>
                    <a:pt x="171272" y="393115"/>
                  </a:lnTo>
                  <a:lnTo>
                    <a:pt x="170942" y="392074"/>
                  </a:lnTo>
                  <a:lnTo>
                    <a:pt x="170675" y="391312"/>
                  </a:lnTo>
                  <a:lnTo>
                    <a:pt x="169862" y="390753"/>
                  </a:lnTo>
                  <a:lnTo>
                    <a:pt x="169329" y="390118"/>
                  </a:lnTo>
                  <a:lnTo>
                    <a:pt x="168960" y="390474"/>
                  </a:lnTo>
                  <a:lnTo>
                    <a:pt x="168719" y="390842"/>
                  </a:lnTo>
                  <a:lnTo>
                    <a:pt x="168186" y="391236"/>
                  </a:lnTo>
                  <a:lnTo>
                    <a:pt x="167805" y="391312"/>
                  </a:lnTo>
                  <a:lnTo>
                    <a:pt x="167411" y="391236"/>
                  </a:lnTo>
                  <a:lnTo>
                    <a:pt x="167335" y="390842"/>
                  </a:lnTo>
                  <a:lnTo>
                    <a:pt x="167233" y="390601"/>
                  </a:lnTo>
                  <a:lnTo>
                    <a:pt x="167043" y="389877"/>
                  </a:lnTo>
                  <a:lnTo>
                    <a:pt x="166801" y="389521"/>
                  </a:lnTo>
                  <a:lnTo>
                    <a:pt x="166128" y="390753"/>
                  </a:lnTo>
                  <a:lnTo>
                    <a:pt x="166535" y="392036"/>
                  </a:lnTo>
                  <a:lnTo>
                    <a:pt x="167538" y="392836"/>
                  </a:lnTo>
                  <a:lnTo>
                    <a:pt x="167779" y="393001"/>
                  </a:lnTo>
                  <a:lnTo>
                    <a:pt x="167843" y="393598"/>
                  </a:lnTo>
                  <a:lnTo>
                    <a:pt x="167779" y="393915"/>
                  </a:lnTo>
                  <a:lnTo>
                    <a:pt x="167614" y="394436"/>
                  </a:lnTo>
                  <a:lnTo>
                    <a:pt x="167576" y="394716"/>
                  </a:lnTo>
                  <a:lnTo>
                    <a:pt x="168376" y="394754"/>
                  </a:lnTo>
                  <a:lnTo>
                    <a:pt x="168579" y="395363"/>
                  </a:lnTo>
                  <a:lnTo>
                    <a:pt x="168554" y="395681"/>
                  </a:lnTo>
                  <a:lnTo>
                    <a:pt x="168452" y="396074"/>
                  </a:lnTo>
                  <a:lnTo>
                    <a:pt x="167640" y="397484"/>
                  </a:lnTo>
                  <a:lnTo>
                    <a:pt x="167716" y="398043"/>
                  </a:lnTo>
                  <a:lnTo>
                    <a:pt x="168249" y="398640"/>
                  </a:lnTo>
                  <a:lnTo>
                    <a:pt x="168516" y="398881"/>
                  </a:lnTo>
                  <a:lnTo>
                    <a:pt x="168414" y="399402"/>
                  </a:lnTo>
                  <a:lnTo>
                    <a:pt x="168516" y="399796"/>
                  </a:lnTo>
                  <a:lnTo>
                    <a:pt x="171411" y="399796"/>
                  </a:lnTo>
                  <a:lnTo>
                    <a:pt x="171411" y="398322"/>
                  </a:lnTo>
                  <a:lnTo>
                    <a:pt x="171450" y="396875"/>
                  </a:lnTo>
                  <a:close/>
                </a:path>
                <a:path w="224154" h="400050">
                  <a:moveTo>
                    <a:pt x="172351" y="327977"/>
                  </a:moveTo>
                  <a:lnTo>
                    <a:pt x="172224" y="327850"/>
                  </a:lnTo>
                  <a:lnTo>
                    <a:pt x="172148" y="327660"/>
                  </a:lnTo>
                  <a:lnTo>
                    <a:pt x="171348" y="327456"/>
                  </a:lnTo>
                  <a:lnTo>
                    <a:pt x="170573" y="327291"/>
                  </a:lnTo>
                  <a:lnTo>
                    <a:pt x="169760" y="327101"/>
                  </a:lnTo>
                  <a:lnTo>
                    <a:pt x="169595" y="327050"/>
                  </a:lnTo>
                  <a:lnTo>
                    <a:pt x="169697" y="326859"/>
                  </a:lnTo>
                  <a:lnTo>
                    <a:pt x="169862" y="325970"/>
                  </a:lnTo>
                  <a:lnTo>
                    <a:pt x="169964" y="325208"/>
                  </a:lnTo>
                  <a:lnTo>
                    <a:pt x="169252" y="325450"/>
                  </a:lnTo>
                  <a:lnTo>
                    <a:pt x="168783" y="325691"/>
                  </a:lnTo>
                  <a:lnTo>
                    <a:pt x="168452" y="325970"/>
                  </a:lnTo>
                  <a:lnTo>
                    <a:pt x="168465" y="325450"/>
                  </a:lnTo>
                  <a:lnTo>
                    <a:pt x="169354" y="323938"/>
                  </a:lnTo>
                  <a:lnTo>
                    <a:pt x="169430" y="323253"/>
                  </a:lnTo>
                  <a:lnTo>
                    <a:pt x="167982" y="322656"/>
                  </a:lnTo>
                  <a:lnTo>
                    <a:pt x="166395" y="322453"/>
                  </a:lnTo>
                  <a:lnTo>
                    <a:pt x="165925" y="323329"/>
                  </a:lnTo>
                  <a:lnTo>
                    <a:pt x="164947" y="324218"/>
                  </a:lnTo>
                  <a:lnTo>
                    <a:pt x="164579" y="324370"/>
                  </a:lnTo>
                  <a:lnTo>
                    <a:pt x="164211" y="324573"/>
                  </a:lnTo>
                  <a:lnTo>
                    <a:pt x="164884" y="324739"/>
                  </a:lnTo>
                  <a:lnTo>
                    <a:pt x="164947" y="325297"/>
                  </a:lnTo>
                  <a:lnTo>
                    <a:pt x="164503" y="325818"/>
                  </a:lnTo>
                  <a:lnTo>
                    <a:pt x="164299" y="326009"/>
                  </a:lnTo>
                  <a:lnTo>
                    <a:pt x="164185" y="326250"/>
                  </a:lnTo>
                  <a:lnTo>
                    <a:pt x="164071" y="327101"/>
                  </a:lnTo>
                  <a:lnTo>
                    <a:pt x="163690" y="326732"/>
                  </a:lnTo>
                  <a:lnTo>
                    <a:pt x="163169" y="326250"/>
                  </a:lnTo>
                  <a:lnTo>
                    <a:pt x="162394" y="326529"/>
                  </a:lnTo>
                  <a:lnTo>
                    <a:pt x="161848" y="326732"/>
                  </a:lnTo>
                  <a:lnTo>
                    <a:pt x="162496" y="325018"/>
                  </a:lnTo>
                  <a:lnTo>
                    <a:pt x="162382" y="324739"/>
                  </a:lnTo>
                  <a:lnTo>
                    <a:pt x="162153" y="324815"/>
                  </a:lnTo>
                  <a:lnTo>
                    <a:pt x="161886" y="324929"/>
                  </a:lnTo>
                  <a:lnTo>
                    <a:pt x="161150" y="326453"/>
                  </a:lnTo>
                  <a:lnTo>
                    <a:pt x="159867" y="326453"/>
                  </a:lnTo>
                  <a:lnTo>
                    <a:pt x="158356" y="326859"/>
                  </a:lnTo>
                  <a:lnTo>
                    <a:pt x="157314" y="327456"/>
                  </a:lnTo>
                  <a:lnTo>
                    <a:pt x="156743" y="327736"/>
                  </a:lnTo>
                  <a:lnTo>
                    <a:pt x="155892" y="328333"/>
                  </a:lnTo>
                  <a:lnTo>
                    <a:pt x="155194" y="329298"/>
                  </a:lnTo>
                  <a:lnTo>
                    <a:pt x="154990" y="329857"/>
                  </a:lnTo>
                  <a:lnTo>
                    <a:pt x="154724" y="330212"/>
                  </a:lnTo>
                  <a:lnTo>
                    <a:pt x="154419" y="330339"/>
                  </a:lnTo>
                  <a:lnTo>
                    <a:pt x="154254" y="330301"/>
                  </a:lnTo>
                  <a:lnTo>
                    <a:pt x="154076" y="330212"/>
                  </a:lnTo>
                  <a:lnTo>
                    <a:pt x="154012" y="329971"/>
                  </a:lnTo>
                  <a:lnTo>
                    <a:pt x="153911" y="329780"/>
                  </a:lnTo>
                  <a:lnTo>
                    <a:pt x="153581" y="328853"/>
                  </a:lnTo>
                  <a:lnTo>
                    <a:pt x="153466" y="328460"/>
                  </a:lnTo>
                  <a:lnTo>
                    <a:pt x="153543" y="327291"/>
                  </a:lnTo>
                  <a:lnTo>
                    <a:pt x="153657" y="326453"/>
                  </a:lnTo>
                  <a:lnTo>
                    <a:pt x="153555" y="325208"/>
                  </a:lnTo>
                  <a:lnTo>
                    <a:pt x="153504" y="325018"/>
                  </a:lnTo>
                  <a:lnTo>
                    <a:pt x="153327" y="324853"/>
                  </a:lnTo>
                  <a:lnTo>
                    <a:pt x="153301" y="323773"/>
                  </a:lnTo>
                  <a:lnTo>
                    <a:pt x="153073" y="323494"/>
                  </a:lnTo>
                  <a:lnTo>
                    <a:pt x="152234" y="322770"/>
                  </a:lnTo>
                  <a:lnTo>
                    <a:pt x="151993" y="322567"/>
                  </a:lnTo>
                  <a:lnTo>
                    <a:pt x="151460" y="322338"/>
                  </a:lnTo>
                  <a:lnTo>
                    <a:pt x="150075" y="322770"/>
                  </a:lnTo>
                  <a:lnTo>
                    <a:pt x="149466" y="322529"/>
                  </a:lnTo>
                  <a:lnTo>
                    <a:pt x="148196" y="322529"/>
                  </a:lnTo>
                  <a:lnTo>
                    <a:pt x="147789" y="322897"/>
                  </a:lnTo>
                  <a:lnTo>
                    <a:pt x="147764" y="323494"/>
                  </a:lnTo>
                  <a:lnTo>
                    <a:pt x="148475" y="325691"/>
                  </a:lnTo>
                  <a:lnTo>
                    <a:pt x="148590" y="326377"/>
                  </a:lnTo>
                  <a:lnTo>
                    <a:pt x="147612" y="327850"/>
                  </a:lnTo>
                  <a:lnTo>
                    <a:pt x="147548" y="328498"/>
                  </a:lnTo>
                  <a:lnTo>
                    <a:pt x="147421" y="329018"/>
                  </a:lnTo>
                  <a:lnTo>
                    <a:pt x="147929" y="328980"/>
                  </a:lnTo>
                  <a:lnTo>
                    <a:pt x="148259" y="328891"/>
                  </a:lnTo>
                  <a:lnTo>
                    <a:pt x="148831" y="328853"/>
                  </a:lnTo>
                  <a:lnTo>
                    <a:pt x="148717" y="329298"/>
                  </a:lnTo>
                  <a:lnTo>
                    <a:pt x="148183" y="330860"/>
                  </a:lnTo>
                  <a:lnTo>
                    <a:pt x="148056" y="332092"/>
                  </a:lnTo>
                  <a:lnTo>
                    <a:pt x="148628" y="333019"/>
                  </a:lnTo>
                  <a:lnTo>
                    <a:pt x="148120" y="334060"/>
                  </a:lnTo>
                  <a:lnTo>
                    <a:pt x="148259" y="334340"/>
                  </a:lnTo>
                  <a:lnTo>
                    <a:pt x="148399" y="334492"/>
                  </a:lnTo>
                  <a:lnTo>
                    <a:pt x="148628" y="334937"/>
                  </a:lnTo>
                  <a:lnTo>
                    <a:pt x="148971" y="335419"/>
                  </a:lnTo>
                  <a:lnTo>
                    <a:pt x="149174" y="335902"/>
                  </a:lnTo>
                  <a:lnTo>
                    <a:pt x="149606" y="337096"/>
                  </a:lnTo>
                  <a:lnTo>
                    <a:pt x="150037" y="337337"/>
                  </a:lnTo>
                  <a:lnTo>
                    <a:pt x="151358" y="337299"/>
                  </a:lnTo>
                  <a:lnTo>
                    <a:pt x="152057" y="337299"/>
                  </a:lnTo>
                  <a:lnTo>
                    <a:pt x="152831" y="337464"/>
                  </a:lnTo>
                  <a:lnTo>
                    <a:pt x="153606" y="337693"/>
                  </a:lnTo>
                  <a:lnTo>
                    <a:pt x="154317" y="337375"/>
                  </a:lnTo>
                  <a:lnTo>
                    <a:pt x="154622" y="336651"/>
                  </a:lnTo>
                  <a:lnTo>
                    <a:pt x="154279" y="335851"/>
                  </a:lnTo>
                  <a:lnTo>
                    <a:pt x="153606" y="334022"/>
                  </a:lnTo>
                  <a:lnTo>
                    <a:pt x="154317" y="332498"/>
                  </a:lnTo>
                  <a:lnTo>
                    <a:pt x="155397" y="331101"/>
                  </a:lnTo>
                  <a:lnTo>
                    <a:pt x="155524" y="330860"/>
                  </a:lnTo>
                  <a:lnTo>
                    <a:pt x="155994" y="330733"/>
                  </a:lnTo>
                  <a:lnTo>
                    <a:pt x="157048" y="330619"/>
                  </a:lnTo>
                  <a:lnTo>
                    <a:pt x="157480" y="330454"/>
                  </a:lnTo>
                  <a:lnTo>
                    <a:pt x="157734" y="328980"/>
                  </a:lnTo>
                  <a:lnTo>
                    <a:pt x="158026" y="328574"/>
                  </a:lnTo>
                  <a:lnTo>
                    <a:pt x="158356" y="327850"/>
                  </a:lnTo>
                  <a:lnTo>
                    <a:pt x="159626" y="328574"/>
                  </a:lnTo>
                  <a:lnTo>
                    <a:pt x="159677" y="329971"/>
                  </a:lnTo>
                  <a:lnTo>
                    <a:pt x="160235" y="331660"/>
                  </a:lnTo>
                  <a:lnTo>
                    <a:pt x="160705" y="332371"/>
                  </a:lnTo>
                  <a:lnTo>
                    <a:pt x="162128" y="332460"/>
                  </a:lnTo>
                  <a:lnTo>
                    <a:pt x="162864" y="331901"/>
                  </a:lnTo>
                  <a:lnTo>
                    <a:pt x="163703" y="331571"/>
                  </a:lnTo>
                  <a:lnTo>
                    <a:pt x="163741" y="331419"/>
                  </a:lnTo>
                  <a:lnTo>
                    <a:pt x="165989" y="330009"/>
                  </a:lnTo>
                  <a:lnTo>
                    <a:pt x="166027" y="330657"/>
                  </a:lnTo>
                  <a:lnTo>
                    <a:pt x="166687" y="330301"/>
                  </a:lnTo>
                  <a:lnTo>
                    <a:pt x="167017" y="330009"/>
                  </a:lnTo>
                  <a:lnTo>
                    <a:pt x="167309" y="329780"/>
                  </a:lnTo>
                  <a:lnTo>
                    <a:pt x="167805" y="330733"/>
                  </a:lnTo>
                  <a:lnTo>
                    <a:pt x="168414" y="330581"/>
                  </a:lnTo>
                  <a:lnTo>
                    <a:pt x="168897" y="329780"/>
                  </a:lnTo>
                  <a:lnTo>
                    <a:pt x="169138" y="329374"/>
                  </a:lnTo>
                  <a:lnTo>
                    <a:pt x="170027" y="328612"/>
                  </a:lnTo>
                  <a:lnTo>
                    <a:pt x="171411" y="328574"/>
                  </a:lnTo>
                  <a:lnTo>
                    <a:pt x="171742" y="328574"/>
                  </a:lnTo>
                  <a:lnTo>
                    <a:pt x="172021" y="328180"/>
                  </a:lnTo>
                  <a:lnTo>
                    <a:pt x="172351" y="327977"/>
                  </a:lnTo>
                  <a:close/>
                </a:path>
                <a:path w="224154" h="400050">
                  <a:moveTo>
                    <a:pt x="173570" y="345579"/>
                  </a:moveTo>
                  <a:lnTo>
                    <a:pt x="173228" y="345376"/>
                  </a:lnTo>
                  <a:lnTo>
                    <a:pt x="172935" y="345859"/>
                  </a:lnTo>
                  <a:lnTo>
                    <a:pt x="172491" y="346456"/>
                  </a:lnTo>
                  <a:lnTo>
                    <a:pt x="172288" y="346697"/>
                  </a:lnTo>
                  <a:lnTo>
                    <a:pt x="172186" y="346862"/>
                  </a:lnTo>
                  <a:lnTo>
                    <a:pt x="171881" y="346938"/>
                  </a:lnTo>
                  <a:lnTo>
                    <a:pt x="171678" y="347014"/>
                  </a:lnTo>
                  <a:lnTo>
                    <a:pt x="171615" y="346697"/>
                  </a:lnTo>
                  <a:lnTo>
                    <a:pt x="171475" y="346417"/>
                  </a:lnTo>
                  <a:lnTo>
                    <a:pt x="172250" y="345617"/>
                  </a:lnTo>
                  <a:lnTo>
                    <a:pt x="172288" y="344906"/>
                  </a:lnTo>
                  <a:lnTo>
                    <a:pt x="172021" y="344055"/>
                  </a:lnTo>
                  <a:lnTo>
                    <a:pt x="171881" y="343700"/>
                  </a:lnTo>
                  <a:lnTo>
                    <a:pt x="172085" y="343255"/>
                  </a:lnTo>
                  <a:lnTo>
                    <a:pt x="172148" y="342696"/>
                  </a:lnTo>
                  <a:lnTo>
                    <a:pt x="172046" y="342265"/>
                  </a:lnTo>
                  <a:lnTo>
                    <a:pt x="171272" y="341579"/>
                  </a:lnTo>
                  <a:lnTo>
                    <a:pt x="171462" y="341134"/>
                  </a:lnTo>
                  <a:lnTo>
                    <a:pt x="171818" y="340296"/>
                  </a:lnTo>
                  <a:lnTo>
                    <a:pt x="171170" y="339420"/>
                  </a:lnTo>
                  <a:lnTo>
                    <a:pt x="171030" y="339255"/>
                  </a:lnTo>
                  <a:lnTo>
                    <a:pt x="171157" y="338772"/>
                  </a:lnTo>
                  <a:lnTo>
                    <a:pt x="171653" y="337820"/>
                  </a:lnTo>
                  <a:lnTo>
                    <a:pt x="170332" y="337781"/>
                  </a:lnTo>
                  <a:lnTo>
                    <a:pt x="169252" y="337261"/>
                  </a:lnTo>
                  <a:lnTo>
                    <a:pt x="168897" y="337781"/>
                  </a:lnTo>
                  <a:lnTo>
                    <a:pt x="168795" y="337972"/>
                  </a:lnTo>
                  <a:lnTo>
                    <a:pt x="168554" y="338772"/>
                  </a:lnTo>
                  <a:lnTo>
                    <a:pt x="168186" y="338937"/>
                  </a:lnTo>
                  <a:lnTo>
                    <a:pt x="167741" y="339255"/>
                  </a:lnTo>
                  <a:lnTo>
                    <a:pt x="168033" y="337781"/>
                  </a:lnTo>
                  <a:lnTo>
                    <a:pt x="168109" y="337502"/>
                  </a:lnTo>
                  <a:lnTo>
                    <a:pt x="167411" y="337413"/>
                  </a:lnTo>
                  <a:lnTo>
                    <a:pt x="166839" y="337299"/>
                  </a:lnTo>
                  <a:lnTo>
                    <a:pt x="166166" y="337223"/>
                  </a:lnTo>
                  <a:lnTo>
                    <a:pt x="166077" y="337781"/>
                  </a:lnTo>
                  <a:lnTo>
                    <a:pt x="166192" y="338378"/>
                  </a:lnTo>
                  <a:lnTo>
                    <a:pt x="166484" y="339420"/>
                  </a:lnTo>
                  <a:lnTo>
                    <a:pt x="166598" y="340017"/>
                  </a:lnTo>
                  <a:lnTo>
                    <a:pt x="166636" y="340334"/>
                  </a:lnTo>
                  <a:lnTo>
                    <a:pt x="166497" y="340741"/>
                  </a:lnTo>
                  <a:lnTo>
                    <a:pt x="166331" y="341058"/>
                  </a:lnTo>
                  <a:lnTo>
                    <a:pt x="166230" y="341299"/>
                  </a:lnTo>
                  <a:lnTo>
                    <a:pt x="165925" y="341541"/>
                  </a:lnTo>
                  <a:lnTo>
                    <a:pt x="165823" y="342023"/>
                  </a:lnTo>
                  <a:lnTo>
                    <a:pt x="166090" y="342265"/>
                  </a:lnTo>
                  <a:lnTo>
                    <a:pt x="166166" y="342455"/>
                  </a:lnTo>
                  <a:lnTo>
                    <a:pt x="166331" y="342303"/>
                  </a:lnTo>
                  <a:lnTo>
                    <a:pt x="166598" y="342176"/>
                  </a:lnTo>
                  <a:lnTo>
                    <a:pt x="166636" y="341299"/>
                  </a:lnTo>
                  <a:lnTo>
                    <a:pt x="166966" y="341134"/>
                  </a:lnTo>
                  <a:lnTo>
                    <a:pt x="167741" y="341376"/>
                  </a:lnTo>
                  <a:lnTo>
                    <a:pt x="167665" y="341541"/>
                  </a:lnTo>
                  <a:lnTo>
                    <a:pt x="167538" y="342023"/>
                  </a:lnTo>
                  <a:lnTo>
                    <a:pt x="166903" y="342861"/>
                  </a:lnTo>
                  <a:lnTo>
                    <a:pt x="166839" y="343255"/>
                  </a:lnTo>
                  <a:lnTo>
                    <a:pt x="168148" y="344093"/>
                  </a:lnTo>
                  <a:lnTo>
                    <a:pt x="167576" y="345135"/>
                  </a:lnTo>
                  <a:lnTo>
                    <a:pt x="167106" y="345859"/>
                  </a:lnTo>
                  <a:lnTo>
                    <a:pt x="166979" y="346456"/>
                  </a:lnTo>
                  <a:lnTo>
                    <a:pt x="167944" y="347306"/>
                  </a:lnTo>
                  <a:lnTo>
                    <a:pt x="167805" y="348056"/>
                  </a:lnTo>
                  <a:lnTo>
                    <a:pt x="167513" y="348742"/>
                  </a:lnTo>
                  <a:lnTo>
                    <a:pt x="167398" y="349262"/>
                  </a:lnTo>
                  <a:lnTo>
                    <a:pt x="167538" y="349465"/>
                  </a:lnTo>
                  <a:lnTo>
                    <a:pt x="168046" y="349580"/>
                  </a:lnTo>
                  <a:lnTo>
                    <a:pt x="168148" y="351104"/>
                  </a:lnTo>
                  <a:lnTo>
                    <a:pt x="168351" y="351104"/>
                  </a:lnTo>
                  <a:lnTo>
                    <a:pt x="169252" y="349427"/>
                  </a:lnTo>
                  <a:lnTo>
                    <a:pt x="169430" y="349186"/>
                  </a:lnTo>
                  <a:lnTo>
                    <a:pt x="169824" y="348742"/>
                  </a:lnTo>
                  <a:lnTo>
                    <a:pt x="170395" y="349745"/>
                  </a:lnTo>
                  <a:lnTo>
                    <a:pt x="170472" y="350062"/>
                  </a:lnTo>
                  <a:lnTo>
                    <a:pt x="171373" y="349465"/>
                  </a:lnTo>
                  <a:lnTo>
                    <a:pt x="171373" y="351256"/>
                  </a:lnTo>
                  <a:lnTo>
                    <a:pt x="171869" y="351548"/>
                  </a:lnTo>
                  <a:lnTo>
                    <a:pt x="172148" y="351663"/>
                  </a:lnTo>
                  <a:lnTo>
                    <a:pt x="172694" y="351942"/>
                  </a:lnTo>
                  <a:lnTo>
                    <a:pt x="172669" y="349465"/>
                  </a:lnTo>
                  <a:lnTo>
                    <a:pt x="172643" y="348742"/>
                  </a:lnTo>
                  <a:lnTo>
                    <a:pt x="172694" y="348018"/>
                  </a:lnTo>
                  <a:lnTo>
                    <a:pt x="172847" y="347306"/>
                  </a:lnTo>
                  <a:lnTo>
                    <a:pt x="172948" y="347014"/>
                  </a:lnTo>
                  <a:lnTo>
                    <a:pt x="173240" y="346303"/>
                  </a:lnTo>
                  <a:lnTo>
                    <a:pt x="173570" y="345579"/>
                  </a:lnTo>
                  <a:close/>
                </a:path>
                <a:path w="224154" h="400050">
                  <a:moveTo>
                    <a:pt x="180530" y="362267"/>
                  </a:moveTo>
                  <a:lnTo>
                    <a:pt x="179717" y="361543"/>
                  </a:lnTo>
                  <a:lnTo>
                    <a:pt x="179324" y="361226"/>
                  </a:lnTo>
                  <a:lnTo>
                    <a:pt x="178650" y="361543"/>
                  </a:lnTo>
                  <a:lnTo>
                    <a:pt x="178041" y="361391"/>
                  </a:lnTo>
                  <a:lnTo>
                    <a:pt x="178422" y="360426"/>
                  </a:lnTo>
                  <a:lnTo>
                    <a:pt x="178841" y="359664"/>
                  </a:lnTo>
                  <a:lnTo>
                    <a:pt x="178727" y="359270"/>
                  </a:lnTo>
                  <a:lnTo>
                    <a:pt x="178511" y="359143"/>
                  </a:lnTo>
                  <a:lnTo>
                    <a:pt x="177596" y="360426"/>
                  </a:lnTo>
                  <a:lnTo>
                    <a:pt x="177317" y="360387"/>
                  </a:lnTo>
                  <a:lnTo>
                    <a:pt x="176453" y="360260"/>
                  </a:lnTo>
                  <a:lnTo>
                    <a:pt x="176377" y="359981"/>
                  </a:lnTo>
                  <a:lnTo>
                    <a:pt x="176936" y="359029"/>
                  </a:lnTo>
                  <a:lnTo>
                    <a:pt x="177139" y="358698"/>
                  </a:lnTo>
                  <a:lnTo>
                    <a:pt x="177368" y="358470"/>
                  </a:lnTo>
                  <a:lnTo>
                    <a:pt x="177901" y="357708"/>
                  </a:lnTo>
                  <a:lnTo>
                    <a:pt x="178104" y="357301"/>
                  </a:lnTo>
                  <a:lnTo>
                    <a:pt x="176263" y="357301"/>
                  </a:lnTo>
                  <a:lnTo>
                    <a:pt x="174840" y="359029"/>
                  </a:lnTo>
                  <a:lnTo>
                    <a:pt x="174637" y="358584"/>
                  </a:lnTo>
                  <a:lnTo>
                    <a:pt x="174472" y="358343"/>
                  </a:lnTo>
                  <a:lnTo>
                    <a:pt x="174244" y="357822"/>
                  </a:lnTo>
                  <a:lnTo>
                    <a:pt x="173024" y="359664"/>
                  </a:lnTo>
                  <a:lnTo>
                    <a:pt x="172593" y="360387"/>
                  </a:lnTo>
                  <a:lnTo>
                    <a:pt x="172288" y="360349"/>
                  </a:lnTo>
                  <a:lnTo>
                    <a:pt x="172250" y="359549"/>
                  </a:lnTo>
                  <a:lnTo>
                    <a:pt x="171958" y="359270"/>
                  </a:lnTo>
                  <a:lnTo>
                    <a:pt x="171450" y="359270"/>
                  </a:lnTo>
                  <a:lnTo>
                    <a:pt x="171043" y="359219"/>
                  </a:lnTo>
                  <a:lnTo>
                    <a:pt x="170878" y="358190"/>
                  </a:lnTo>
                  <a:lnTo>
                    <a:pt x="170599" y="358470"/>
                  </a:lnTo>
                  <a:lnTo>
                    <a:pt x="170332" y="358584"/>
                  </a:lnTo>
                  <a:lnTo>
                    <a:pt x="169329" y="360426"/>
                  </a:lnTo>
                  <a:lnTo>
                    <a:pt x="168186" y="360222"/>
                  </a:lnTo>
                  <a:lnTo>
                    <a:pt x="168046" y="360184"/>
                  </a:lnTo>
                  <a:lnTo>
                    <a:pt x="167830" y="360426"/>
                  </a:lnTo>
                  <a:lnTo>
                    <a:pt x="167716" y="360705"/>
                  </a:lnTo>
                  <a:lnTo>
                    <a:pt x="167843" y="361099"/>
                  </a:lnTo>
                  <a:lnTo>
                    <a:pt x="168109" y="361708"/>
                  </a:lnTo>
                  <a:lnTo>
                    <a:pt x="169964" y="361950"/>
                  </a:lnTo>
                  <a:lnTo>
                    <a:pt x="169633" y="362623"/>
                  </a:lnTo>
                  <a:lnTo>
                    <a:pt x="169087" y="363308"/>
                  </a:lnTo>
                  <a:lnTo>
                    <a:pt x="168960" y="363943"/>
                  </a:lnTo>
                  <a:lnTo>
                    <a:pt x="170167" y="363474"/>
                  </a:lnTo>
                  <a:lnTo>
                    <a:pt x="170065" y="363829"/>
                  </a:lnTo>
                  <a:lnTo>
                    <a:pt x="169964" y="364705"/>
                  </a:lnTo>
                  <a:lnTo>
                    <a:pt x="169824" y="365315"/>
                  </a:lnTo>
                  <a:lnTo>
                    <a:pt x="170395" y="365709"/>
                  </a:lnTo>
                  <a:lnTo>
                    <a:pt x="170878" y="366268"/>
                  </a:lnTo>
                  <a:lnTo>
                    <a:pt x="171653" y="365429"/>
                  </a:lnTo>
                  <a:lnTo>
                    <a:pt x="172085" y="365506"/>
                  </a:lnTo>
                  <a:lnTo>
                    <a:pt x="172224" y="365429"/>
                  </a:lnTo>
                  <a:lnTo>
                    <a:pt x="172821" y="365074"/>
                  </a:lnTo>
                  <a:lnTo>
                    <a:pt x="173266" y="364705"/>
                  </a:lnTo>
                  <a:lnTo>
                    <a:pt x="174244" y="364032"/>
                  </a:lnTo>
                  <a:lnTo>
                    <a:pt x="174371" y="363474"/>
                  </a:lnTo>
                  <a:lnTo>
                    <a:pt x="174472" y="363029"/>
                  </a:lnTo>
                  <a:lnTo>
                    <a:pt x="175488" y="363829"/>
                  </a:lnTo>
                  <a:lnTo>
                    <a:pt x="176453" y="363029"/>
                  </a:lnTo>
                  <a:lnTo>
                    <a:pt x="176758" y="362788"/>
                  </a:lnTo>
                  <a:lnTo>
                    <a:pt x="177063" y="362508"/>
                  </a:lnTo>
                  <a:lnTo>
                    <a:pt x="177203" y="363829"/>
                  </a:lnTo>
                  <a:lnTo>
                    <a:pt x="178269" y="363308"/>
                  </a:lnTo>
                  <a:lnTo>
                    <a:pt x="179451" y="362788"/>
                  </a:lnTo>
                  <a:lnTo>
                    <a:pt x="180035" y="362508"/>
                  </a:lnTo>
                  <a:lnTo>
                    <a:pt x="180530" y="362267"/>
                  </a:lnTo>
                  <a:close/>
                </a:path>
                <a:path w="224154" h="400050">
                  <a:moveTo>
                    <a:pt x="182245" y="384517"/>
                  </a:moveTo>
                  <a:lnTo>
                    <a:pt x="182067" y="383197"/>
                  </a:lnTo>
                  <a:lnTo>
                    <a:pt x="181876" y="382511"/>
                  </a:lnTo>
                  <a:lnTo>
                    <a:pt x="181813" y="382231"/>
                  </a:lnTo>
                  <a:lnTo>
                    <a:pt x="181775" y="381558"/>
                  </a:lnTo>
                  <a:lnTo>
                    <a:pt x="180898" y="381190"/>
                  </a:lnTo>
                  <a:lnTo>
                    <a:pt x="181140" y="380428"/>
                  </a:lnTo>
                  <a:lnTo>
                    <a:pt x="180365" y="378993"/>
                  </a:lnTo>
                  <a:lnTo>
                    <a:pt x="180835" y="378269"/>
                  </a:lnTo>
                  <a:lnTo>
                    <a:pt x="181000" y="377317"/>
                  </a:lnTo>
                  <a:lnTo>
                    <a:pt x="181051" y="377151"/>
                  </a:lnTo>
                  <a:lnTo>
                    <a:pt x="181114" y="375958"/>
                  </a:lnTo>
                  <a:lnTo>
                    <a:pt x="181165" y="374713"/>
                  </a:lnTo>
                  <a:lnTo>
                    <a:pt x="181267" y="374269"/>
                  </a:lnTo>
                  <a:lnTo>
                    <a:pt x="181343" y="373710"/>
                  </a:lnTo>
                  <a:lnTo>
                    <a:pt x="181406" y="373545"/>
                  </a:lnTo>
                  <a:lnTo>
                    <a:pt x="181546" y="373227"/>
                  </a:lnTo>
                  <a:lnTo>
                    <a:pt x="180263" y="372948"/>
                  </a:lnTo>
                  <a:lnTo>
                    <a:pt x="179920" y="372389"/>
                  </a:lnTo>
                  <a:lnTo>
                    <a:pt x="179425" y="371944"/>
                  </a:lnTo>
                  <a:lnTo>
                    <a:pt x="179044" y="371830"/>
                  </a:lnTo>
                  <a:lnTo>
                    <a:pt x="178917" y="371906"/>
                  </a:lnTo>
                  <a:lnTo>
                    <a:pt x="178816" y="372427"/>
                  </a:lnTo>
                  <a:lnTo>
                    <a:pt x="177507" y="373545"/>
                  </a:lnTo>
                  <a:lnTo>
                    <a:pt x="176796" y="371792"/>
                  </a:lnTo>
                  <a:lnTo>
                    <a:pt x="175615" y="371792"/>
                  </a:lnTo>
                  <a:lnTo>
                    <a:pt x="175602" y="373710"/>
                  </a:lnTo>
                  <a:lnTo>
                    <a:pt x="175920" y="374789"/>
                  </a:lnTo>
                  <a:lnTo>
                    <a:pt x="174637" y="376034"/>
                  </a:lnTo>
                  <a:lnTo>
                    <a:pt x="175856" y="375958"/>
                  </a:lnTo>
                  <a:lnTo>
                    <a:pt x="176022" y="377952"/>
                  </a:lnTo>
                  <a:lnTo>
                    <a:pt x="177431" y="377151"/>
                  </a:lnTo>
                  <a:lnTo>
                    <a:pt x="177571" y="377431"/>
                  </a:lnTo>
                  <a:lnTo>
                    <a:pt x="177025" y="378472"/>
                  </a:lnTo>
                  <a:lnTo>
                    <a:pt x="177736" y="379590"/>
                  </a:lnTo>
                  <a:lnTo>
                    <a:pt x="177774" y="381190"/>
                  </a:lnTo>
                  <a:lnTo>
                    <a:pt x="177939" y="381393"/>
                  </a:lnTo>
                  <a:lnTo>
                    <a:pt x="177977" y="381558"/>
                  </a:lnTo>
                  <a:lnTo>
                    <a:pt x="178079" y="383197"/>
                  </a:lnTo>
                  <a:lnTo>
                    <a:pt x="178511" y="383032"/>
                  </a:lnTo>
                  <a:lnTo>
                    <a:pt x="179654" y="382511"/>
                  </a:lnTo>
                  <a:lnTo>
                    <a:pt x="179717" y="383794"/>
                  </a:lnTo>
                  <a:lnTo>
                    <a:pt x="180225" y="384517"/>
                  </a:lnTo>
                  <a:lnTo>
                    <a:pt x="181546" y="384759"/>
                  </a:lnTo>
                  <a:lnTo>
                    <a:pt x="181914" y="384797"/>
                  </a:lnTo>
                  <a:lnTo>
                    <a:pt x="182245" y="384517"/>
                  </a:lnTo>
                  <a:close/>
                </a:path>
                <a:path w="224154" h="400050">
                  <a:moveTo>
                    <a:pt x="186791" y="323888"/>
                  </a:moveTo>
                  <a:lnTo>
                    <a:pt x="186550" y="324015"/>
                  </a:lnTo>
                  <a:lnTo>
                    <a:pt x="186220" y="324294"/>
                  </a:lnTo>
                  <a:lnTo>
                    <a:pt x="184810" y="324091"/>
                  </a:lnTo>
                  <a:lnTo>
                    <a:pt x="184365" y="324815"/>
                  </a:lnTo>
                  <a:lnTo>
                    <a:pt x="183794" y="326009"/>
                  </a:lnTo>
                  <a:lnTo>
                    <a:pt x="183324" y="326136"/>
                  </a:lnTo>
                  <a:lnTo>
                    <a:pt x="182981" y="326339"/>
                  </a:lnTo>
                  <a:lnTo>
                    <a:pt x="182791" y="325894"/>
                  </a:lnTo>
                  <a:lnTo>
                    <a:pt x="182346" y="325297"/>
                  </a:lnTo>
                  <a:lnTo>
                    <a:pt x="182689" y="324777"/>
                  </a:lnTo>
                  <a:lnTo>
                    <a:pt x="182981" y="324294"/>
                  </a:lnTo>
                  <a:lnTo>
                    <a:pt x="183095" y="323888"/>
                  </a:lnTo>
                  <a:lnTo>
                    <a:pt x="183057" y="323418"/>
                  </a:lnTo>
                  <a:lnTo>
                    <a:pt x="182181" y="322656"/>
                  </a:lnTo>
                  <a:lnTo>
                    <a:pt x="182308" y="322135"/>
                  </a:lnTo>
                  <a:lnTo>
                    <a:pt x="182486" y="321894"/>
                  </a:lnTo>
                  <a:lnTo>
                    <a:pt x="182956" y="321094"/>
                  </a:lnTo>
                  <a:lnTo>
                    <a:pt x="182753" y="320535"/>
                  </a:lnTo>
                  <a:lnTo>
                    <a:pt x="181102" y="319138"/>
                  </a:lnTo>
                  <a:lnTo>
                    <a:pt x="180060" y="318452"/>
                  </a:lnTo>
                  <a:lnTo>
                    <a:pt x="179387" y="318414"/>
                  </a:lnTo>
                  <a:lnTo>
                    <a:pt x="178714" y="318376"/>
                  </a:lnTo>
                  <a:lnTo>
                    <a:pt x="178549" y="318376"/>
                  </a:lnTo>
                  <a:lnTo>
                    <a:pt x="178409" y="318414"/>
                  </a:lnTo>
                  <a:lnTo>
                    <a:pt x="177596" y="318376"/>
                  </a:lnTo>
                  <a:lnTo>
                    <a:pt x="176936" y="318376"/>
                  </a:lnTo>
                  <a:lnTo>
                    <a:pt x="176022" y="318338"/>
                  </a:lnTo>
                  <a:lnTo>
                    <a:pt x="176009" y="319138"/>
                  </a:lnTo>
                  <a:lnTo>
                    <a:pt x="176542" y="320535"/>
                  </a:lnTo>
                  <a:lnTo>
                    <a:pt x="176834" y="321652"/>
                  </a:lnTo>
                  <a:lnTo>
                    <a:pt x="175641" y="323418"/>
                  </a:lnTo>
                  <a:lnTo>
                    <a:pt x="175488" y="324891"/>
                  </a:lnTo>
                  <a:lnTo>
                    <a:pt x="175679" y="325018"/>
                  </a:lnTo>
                  <a:lnTo>
                    <a:pt x="177533" y="322618"/>
                  </a:lnTo>
                  <a:lnTo>
                    <a:pt x="177736" y="322770"/>
                  </a:lnTo>
                  <a:lnTo>
                    <a:pt x="176911" y="324294"/>
                  </a:lnTo>
                  <a:lnTo>
                    <a:pt x="176809" y="325018"/>
                  </a:lnTo>
                  <a:lnTo>
                    <a:pt x="176695" y="325450"/>
                  </a:lnTo>
                  <a:lnTo>
                    <a:pt x="178142" y="324777"/>
                  </a:lnTo>
                  <a:lnTo>
                    <a:pt x="178295" y="325018"/>
                  </a:lnTo>
                  <a:lnTo>
                    <a:pt x="178079" y="325653"/>
                  </a:lnTo>
                  <a:lnTo>
                    <a:pt x="177736" y="326377"/>
                  </a:lnTo>
                  <a:lnTo>
                    <a:pt x="177622" y="326732"/>
                  </a:lnTo>
                  <a:lnTo>
                    <a:pt x="177533" y="328129"/>
                  </a:lnTo>
                  <a:lnTo>
                    <a:pt x="178003" y="328815"/>
                  </a:lnTo>
                  <a:lnTo>
                    <a:pt x="178244" y="329336"/>
                  </a:lnTo>
                  <a:lnTo>
                    <a:pt x="177266" y="330098"/>
                  </a:lnTo>
                  <a:lnTo>
                    <a:pt x="177431" y="330695"/>
                  </a:lnTo>
                  <a:lnTo>
                    <a:pt x="177431" y="331254"/>
                  </a:lnTo>
                  <a:lnTo>
                    <a:pt x="178308" y="330771"/>
                  </a:lnTo>
                  <a:lnTo>
                    <a:pt x="178409" y="331254"/>
                  </a:lnTo>
                  <a:lnTo>
                    <a:pt x="178079" y="331774"/>
                  </a:lnTo>
                  <a:lnTo>
                    <a:pt x="177634" y="332219"/>
                  </a:lnTo>
                  <a:lnTo>
                    <a:pt x="178244" y="332498"/>
                  </a:lnTo>
                  <a:lnTo>
                    <a:pt x="178714" y="332778"/>
                  </a:lnTo>
                  <a:lnTo>
                    <a:pt x="179349" y="332892"/>
                  </a:lnTo>
                  <a:lnTo>
                    <a:pt x="179920" y="332854"/>
                  </a:lnTo>
                  <a:lnTo>
                    <a:pt x="180124" y="332816"/>
                  </a:lnTo>
                  <a:lnTo>
                    <a:pt x="180390" y="331774"/>
                  </a:lnTo>
                  <a:lnTo>
                    <a:pt x="180568" y="330771"/>
                  </a:lnTo>
                  <a:lnTo>
                    <a:pt x="180657" y="329653"/>
                  </a:lnTo>
                  <a:lnTo>
                    <a:pt x="180733" y="329057"/>
                  </a:lnTo>
                  <a:lnTo>
                    <a:pt x="181140" y="328930"/>
                  </a:lnTo>
                  <a:lnTo>
                    <a:pt x="181978" y="329653"/>
                  </a:lnTo>
                  <a:lnTo>
                    <a:pt x="182448" y="330009"/>
                  </a:lnTo>
                  <a:lnTo>
                    <a:pt x="183489" y="329336"/>
                  </a:lnTo>
                  <a:lnTo>
                    <a:pt x="183527" y="328930"/>
                  </a:lnTo>
                  <a:lnTo>
                    <a:pt x="183591" y="328129"/>
                  </a:lnTo>
                  <a:lnTo>
                    <a:pt x="183997" y="327101"/>
                  </a:lnTo>
                  <a:lnTo>
                    <a:pt x="184162" y="326732"/>
                  </a:lnTo>
                  <a:lnTo>
                    <a:pt x="184505" y="326339"/>
                  </a:lnTo>
                  <a:lnTo>
                    <a:pt x="184607" y="326212"/>
                  </a:lnTo>
                  <a:lnTo>
                    <a:pt x="184873" y="326212"/>
                  </a:lnTo>
                  <a:lnTo>
                    <a:pt x="186080" y="326377"/>
                  </a:lnTo>
                  <a:lnTo>
                    <a:pt x="186156" y="326212"/>
                  </a:lnTo>
                  <a:lnTo>
                    <a:pt x="186436" y="325653"/>
                  </a:lnTo>
                  <a:lnTo>
                    <a:pt x="186651" y="324891"/>
                  </a:lnTo>
                  <a:lnTo>
                    <a:pt x="186651" y="324294"/>
                  </a:lnTo>
                  <a:lnTo>
                    <a:pt x="186791" y="323888"/>
                  </a:lnTo>
                  <a:close/>
                </a:path>
                <a:path w="224154" h="400050">
                  <a:moveTo>
                    <a:pt x="189611" y="394322"/>
                  </a:moveTo>
                  <a:lnTo>
                    <a:pt x="188366" y="394792"/>
                  </a:lnTo>
                  <a:lnTo>
                    <a:pt x="188366" y="394639"/>
                  </a:lnTo>
                  <a:lnTo>
                    <a:pt x="188277" y="393636"/>
                  </a:lnTo>
                  <a:lnTo>
                    <a:pt x="188036" y="393001"/>
                  </a:lnTo>
                  <a:lnTo>
                    <a:pt x="187604" y="394119"/>
                  </a:lnTo>
                  <a:lnTo>
                    <a:pt x="187490" y="394563"/>
                  </a:lnTo>
                  <a:lnTo>
                    <a:pt x="187121" y="394398"/>
                  </a:lnTo>
                  <a:lnTo>
                    <a:pt x="186893" y="394233"/>
                  </a:lnTo>
                  <a:lnTo>
                    <a:pt x="187007" y="393001"/>
                  </a:lnTo>
                  <a:lnTo>
                    <a:pt x="187223" y="392074"/>
                  </a:lnTo>
                  <a:lnTo>
                    <a:pt x="187426" y="390842"/>
                  </a:lnTo>
                  <a:lnTo>
                    <a:pt x="187109" y="390474"/>
                  </a:lnTo>
                  <a:lnTo>
                    <a:pt x="186994" y="390271"/>
                  </a:lnTo>
                  <a:lnTo>
                    <a:pt x="186753" y="390474"/>
                  </a:lnTo>
                  <a:lnTo>
                    <a:pt x="185140" y="393712"/>
                  </a:lnTo>
                  <a:lnTo>
                    <a:pt x="185267" y="393954"/>
                  </a:lnTo>
                  <a:lnTo>
                    <a:pt x="185343" y="394639"/>
                  </a:lnTo>
                  <a:lnTo>
                    <a:pt x="185305" y="394512"/>
                  </a:lnTo>
                  <a:lnTo>
                    <a:pt x="185127" y="394322"/>
                  </a:lnTo>
                  <a:lnTo>
                    <a:pt x="184581" y="393763"/>
                  </a:lnTo>
                  <a:lnTo>
                    <a:pt x="183794" y="392912"/>
                  </a:lnTo>
                  <a:lnTo>
                    <a:pt x="182956" y="393522"/>
                  </a:lnTo>
                  <a:lnTo>
                    <a:pt x="182892" y="395719"/>
                  </a:lnTo>
                  <a:lnTo>
                    <a:pt x="182562" y="396240"/>
                  </a:lnTo>
                  <a:lnTo>
                    <a:pt x="181914" y="397395"/>
                  </a:lnTo>
                  <a:lnTo>
                    <a:pt x="181241" y="396240"/>
                  </a:lnTo>
                  <a:lnTo>
                    <a:pt x="181546" y="395719"/>
                  </a:lnTo>
                  <a:lnTo>
                    <a:pt x="182308" y="395439"/>
                  </a:lnTo>
                  <a:lnTo>
                    <a:pt x="182486" y="395363"/>
                  </a:lnTo>
                  <a:lnTo>
                    <a:pt x="182714" y="395605"/>
                  </a:lnTo>
                  <a:lnTo>
                    <a:pt x="182892" y="395719"/>
                  </a:lnTo>
                  <a:lnTo>
                    <a:pt x="182892" y="393560"/>
                  </a:lnTo>
                  <a:lnTo>
                    <a:pt x="182549" y="393763"/>
                  </a:lnTo>
                  <a:lnTo>
                    <a:pt x="182346" y="393433"/>
                  </a:lnTo>
                  <a:lnTo>
                    <a:pt x="182283" y="393115"/>
                  </a:lnTo>
                  <a:lnTo>
                    <a:pt x="181635" y="392760"/>
                  </a:lnTo>
                  <a:lnTo>
                    <a:pt x="180873" y="392442"/>
                  </a:lnTo>
                  <a:lnTo>
                    <a:pt x="179717" y="393522"/>
                  </a:lnTo>
                  <a:lnTo>
                    <a:pt x="178473" y="393522"/>
                  </a:lnTo>
                  <a:lnTo>
                    <a:pt x="177228" y="393712"/>
                  </a:lnTo>
                  <a:lnTo>
                    <a:pt x="176936" y="393954"/>
                  </a:lnTo>
                  <a:lnTo>
                    <a:pt x="177800" y="394195"/>
                  </a:lnTo>
                  <a:lnTo>
                    <a:pt x="178079" y="395312"/>
                  </a:lnTo>
                  <a:lnTo>
                    <a:pt x="179692" y="394322"/>
                  </a:lnTo>
                  <a:lnTo>
                    <a:pt x="179933" y="394563"/>
                  </a:lnTo>
                  <a:lnTo>
                    <a:pt x="180035" y="395122"/>
                  </a:lnTo>
                  <a:lnTo>
                    <a:pt x="179857" y="395681"/>
                  </a:lnTo>
                  <a:lnTo>
                    <a:pt x="179654" y="395884"/>
                  </a:lnTo>
                  <a:lnTo>
                    <a:pt x="179514" y="396201"/>
                  </a:lnTo>
                  <a:lnTo>
                    <a:pt x="179324" y="396798"/>
                  </a:lnTo>
                  <a:lnTo>
                    <a:pt x="179451" y="396875"/>
                  </a:lnTo>
                  <a:lnTo>
                    <a:pt x="179959" y="397357"/>
                  </a:lnTo>
                  <a:lnTo>
                    <a:pt x="180632" y="397637"/>
                  </a:lnTo>
                  <a:lnTo>
                    <a:pt x="181444" y="398437"/>
                  </a:lnTo>
                  <a:lnTo>
                    <a:pt x="181571" y="398957"/>
                  </a:lnTo>
                  <a:lnTo>
                    <a:pt x="181876" y="399478"/>
                  </a:lnTo>
                  <a:lnTo>
                    <a:pt x="183286" y="399364"/>
                  </a:lnTo>
                  <a:lnTo>
                    <a:pt x="183553" y="397840"/>
                  </a:lnTo>
                  <a:lnTo>
                    <a:pt x="184010" y="397395"/>
                  </a:lnTo>
                  <a:lnTo>
                    <a:pt x="184467" y="396963"/>
                  </a:lnTo>
                  <a:lnTo>
                    <a:pt x="184772" y="397205"/>
                  </a:lnTo>
                  <a:lnTo>
                    <a:pt x="185305" y="397560"/>
                  </a:lnTo>
                  <a:lnTo>
                    <a:pt x="185775" y="396963"/>
                  </a:lnTo>
                  <a:lnTo>
                    <a:pt x="186728" y="395719"/>
                  </a:lnTo>
                  <a:lnTo>
                    <a:pt x="187096" y="395516"/>
                  </a:lnTo>
                  <a:lnTo>
                    <a:pt x="187629" y="396595"/>
                  </a:lnTo>
                  <a:lnTo>
                    <a:pt x="188658" y="395516"/>
                  </a:lnTo>
                  <a:lnTo>
                    <a:pt x="188810" y="395363"/>
                  </a:lnTo>
                  <a:lnTo>
                    <a:pt x="189014" y="395122"/>
                  </a:lnTo>
                  <a:lnTo>
                    <a:pt x="189344" y="394792"/>
                  </a:lnTo>
                  <a:lnTo>
                    <a:pt x="189611" y="394322"/>
                  </a:lnTo>
                  <a:close/>
                </a:path>
                <a:path w="224154" h="400050">
                  <a:moveTo>
                    <a:pt x="190995" y="343496"/>
                  </a:moveTo>
                  <a:lnTo>
                    <a:pt x="190779" y="343141"/>
                  </a:lnTo>
                  <a:lnTo>
                    <a:pt x="190627" y="342785"/>
                  </a:lnTo>
                  <a:lnTo>
                    <a:pt x="190423" y="342658"/>
                  </a:lnTo>
                  <a:lnTo>
                    <a:pt x="189585" y="342176"/>
                  </a:lnTo>
                  <a:lnTo>
                    <a:pt x="189445" y="342099"/>
                  </a:lnTo>
                  <a:lnTo>
                    <a:pt x="189204" y="341782"/>
                  </a:lnTo>
                  <a:lnTo>
                    <a:pt x="189064" y="341579"/>
                  </a:lnTo>
                  <a:lnTo>
                    <a:pt x="189141" y="340296"/>
                  </a:lnTo>
                  <a:lnTo>
                    <a:pt x="188912" y="340182"/>
                  </a:lnTo>
                  <a:lnTo>
                    <a:pt x="187833" y="341223"/>
                  </a:lnTo>
                  <a:lnTo>
                    <a:pt x="187325" y="341782"/>
                  </a:lnTo>
                  <a:lnTo>
                    <a:pt x="187198" y="341744"/>
                  </a:lnTo>
                  <a:lnTo>
                    <a:pt x="187083" y="341223"/>
                  </a:lnTo>
                  <a:lnTo>
                    <a:pt x="187769" y="339813"/>
                  </a:lnTo>
                  <a:lnTo>
                    <a:pt x="187909" y="339534"/>
                  </a:lnTo>
                  <a:lnTo>
                    <a:pt x="188036" y="338937"/>
                  </a:lnTo>
                  <a:lnTo>
                    <a:pt x="188137" y="338620"/>
                  </a:lnTo>
                  <a:lnTo>
                    <a:pt x="187794" y="338620"/>
                  </a:lnTo>
                  <a:lnTo>
                    <a:pt x="187490" y="338582"/>
                  </a:lnTo>
                  <a:lnTo>
                    <a:pt x="186994" y="338582"/>
                  </a:lnTo>
                  <a:lnTo>
                    <a:pt x="186550" y="337820"/>
                  </a:lnTo>
                  <a:lnTo>
                    <a:pt x="185204" y="339813"/>
                  </a:lnTo>
                  <a:lnTo>
                    <a:pt x="184531" y="338620"/>
                  </a:lnTo>
                  <a:lnTo>
                    <a:pt x="184264" y="338658"/>
                  </a:lnTo>
                  <a:lnTo>
                    <a:pt x="183883" y="339496"/>
                  </a:lnTo>
                  <a:lnTo>
                    <a:pt x="183654" y="340423"/>
                  </a:lnTo>
                  <a:lnTo>
                    <a:pt x="183083" y="341223"/>
                  </a:lnTo>
                  <a:lnTo>
                    <a:pt x="182511" y="342176"/>
                  </a:lnTo>
                  <a:lnTo>
                    <a:pt x="181038" y="339255"/>
                  </a:lnTo>
                  <a:lnTo>
                    <a:pt x="177914" y="342176"/>
                  </a:lnTo>
                  <a:lnTo>
                    <a:pt x="177800" y="342493"/>
                  </a:lnTo>
                  <a:lnTo>
                    <a:pt x="178206" y="343141"/>
                  </a:lnTo>
                  <a:lnTo>
                    <a:pt x="179692" y="342658"/>
                  </a:lnTo>
                  <a:lnTo>
                    <a:pt x="179425" y="343344"/>
                  </a:lnTo>
                  <a:lnTo>
                    <a:pt x="179222" y="343738"/>
                  </a:lnTo>
                  <a:lnTo>
                    <a:pt x="179108" y="344220"/>
                  </a:lnTo>
                  <a:lnTo>
                    <a:pt x="179019" y="345097"/>
                  </a:lnTo>
                  <a:lnTo>
                    <a:pt x="180022" y="345376"/>
                  </a:lnTo>
                  <a:lnTo>
                    <a:pt x="179755" y="345935"/>
                  </a:lnTo>
                  <a:lnTo>
                    <a:pt x="179641" y="346265"/>
                  </a:lnTo>
                  <a:lnTo>
                    <a:pt x="179552" y="346824"/>
                  </a:lnTo>
                  <a:lnTo>
                    <a:pt x="179616" y="347065"/>
                  </a:lnTo>
                  <a:lnTo>
                    <a:pt x="180492" y="347065"/>
                  </a:lnTo>
                  <a:lnTo>
                    <a:pt x="181343" y="347218"/>
                  </a:lnTo>
                  <a:lnTo>
                    <a:pt x="182880" y="346824"/>
                  </a:lnTo>
                  <a:lnTo>
                    <a:pt x="183553" y="346265"/>
                  </a:lnTo>
                  <a:lnTo>
                    <a:pt x="184302" y="345859"/>
                  </a:lnTo>
                  <a:lnTo>
                    <a:pt x="184607" y="344855"/>
                  </a:lnTo>
                  <a:lnTo>
                    <a:pt x="184873" y="344855"/>
                  </a:lnTo>
                  <a:lnTo>
                    <a:pt x="185178" y="345579"/>
                  </a:lnTo>
                  <a:lnTo>
                    <a:pt x="186004" y="344855"/>
                  </a:lnTo>
                  <a:lnTo>
                    <a:pt x="187159" y="343865"/>
                  </a:lnTo>
                  <a:lnTo>
                    <a:pt x="187210" y="344055"/>
                  </a:lnTo>
                  <a:lnTo>
                    <a:pt x="187083" y="344258"/>
                  </a:lnTo>
                  <a:lnTo>
                    <a:pt x="186893" y="344462"/>
                  </a:lnTo>
                  <a:lnTo>
                    <a:pt x="186778" y="345465"/>
                  </a:lnTo>
                  <a:lnTo>
                    <a:pt x="186905" y="345859"/>
                  </a:lnTo>
                  <a:lnTo>
                    <a:pt x="187223" y="346024"/>
                  </a:lnTo>
                  <a:lnTo>
                    <a:pt x="187528" y="345376"/>
                  </a:lnTo>
                  <a:lnTo>
                    <a:pt x="187896" y="344258"/>
                  </a:lnTo>
                  <a:lnTo>
                    <a:pt x="188912" y="344055"/>
                  </a:lnTo>
                  <a:lnTo>
                    <a:pt x="190360" y="343903"/>
                  </a:lnTo>
                  <a:lnTo>
                    <a:pt x="190665" y="343662"/>
                  </a:lnTo>
                  <a:lnTo>
                    <a:pt x="190995" y="343496"/>
                  </a:lnTo>
                  <a:close/>
                </a:path>
                <a:path w="224154" h="400050">
                  <a:moveTo>
                    <a:pt x="192239" y="365950"/>
                  </a:moveTo>
                  <a:lnTo>
                    <a:pt x="190830" y="364464"/>
                  </a:lnTo>
                  <a:lnTo>
                    <a:pt x="191668" y="362864"/>
                  </a:lnTo>
                  <a:lnTo>
                    <a:pt x="191236" y="363105"/>
                  </a:lnTo>
                  <a:lnTo>
                    <a:pt x="191033" y="363194"/>
                  </a:lnTo>
                  <a:lnTo>
                    <a:pt x="190728" y="363385"/>
                  </a:lnTo>
                  <a:lnTo>
                    <a:pt x="190627" y="362991"/>
                  </a:lnTo>
                  <a:lnTo>
                    <a:pt x="190423" y="362508"/>
                  </a:lnTo>
                  <a:lnTo>
                    <a:pt x="190588" y="362343"/>
                  </a:lnTo>
                  <a:lnTo>
                    <a:pt x="191668" y="361073"/>
                  </a:lnTo>
                  <a:lnTo>
                    <a:pt x="190754" y="359702"/>
                  </a:lnTo>
                  <a:lnTo>
                    <a:pt x="190855" y="357949"/>
                  </a:lnTo>
                  <a:lnTo>
                    <a:pt x="190563" y="357339"/>
                  </a:lnTo>
                  <a:lnTo>
                    <a:pt x="191198" y="355663"/>
                  </a:lnTo>
                  <a:lnTo>
                    <a:pt x="190322" y="354660"/>
                  </a:lnTo>
                  <a:lnTo>
                    <a:pt x="190157" y="353263"/>
                  </a:lnTo>
                  <a:lnTo>
                    <a:pt x="189445" y="352907"/>
                  </a:lnTo>
                  <a:lnTo>
                    <a:pt x="188645" y="352907"/>
                  </a:lnTo>
                  <a:lnTo>
                    <a:pt x="187794" y="353428"/>
                  </a:lnTo>
                  <a:lnTo>
                    <a:pt x="187490" y="353656"/>
                  </a:lnTo>
                  <a:lnTo>
                    <a:pt x="187299" y="354025"/>
                  </a:lnTo>
                  <a:lnTo>
                    <a:pt x="187020" y="354342"/>
                  </a:lnTo>
                  <a:lnTo>
                    <a:pt x="186817" y="354177"/>
                  </a:lnTo>
                  <a:lnTo>
                    <a:pt x="186918" y="353745"/>
                  </a:lnTo>
                  <a:lnTo>
                    <a:pt x="186994" y="352856"/>
                  </a:lnTo>
                  <a:lnTo>
                    <a:pt x="185775" y="352501"/>
                  </a:lnTo>
                  <a:lnTo>
                    <a:pt x="185000" y="352298"/>
                  </a:lnTo>
                  <a:lnTo>
                    <a:pt x="185000" y="352628"/>
                  </a:lnTo>
                  <a:lnTo>
                    <a:pt x="184975" y="352983"/>
                  </a:lnTo>
                  <a:lnTo>
                    <a:pt x="185077" y="353301"/>
                  </a:lnTo>
                  <a:lnTo>
                    <a:pt x="185204" y="353949"/>
                  </a:lnTo>
                  <a:lnTo>
                    <a:pt x="185547" y="354545"/>
                  </a:lnTo>
                  <a:lnTo>
                    <a:pt x="185750" y="355587"/>
                  </a:lnTo>
                  <a:lnTo>
                    <a:pt x="185610" y="356019"/>
                  </a:lnTo>
                  <a:lnTo>
                    <a:pt x="185508" y="356463"/>
                  </a:lnTo>
                  <a:lnTo>
                    <a:pt x="185381" y="356908"/>
                  </a:lnTo>
                  <a:lnTo>
                    <a:pt x="185178" y="357378"/>
                  </a:lnTo>
                  <a:lnTo>
                    <a:pt x="185178" y="357898"/>
                  </a:lnTo>
                  <a:lnTo>
                    <a:pt x="186626" y="356222"/>
                  </a:lnTo>
                  <a:lnTo>
                    <a:pt x="187020" y="356425"/>
                  </a:lnTo>
                  <a:lnTo>
                    <a:pt x="186728" y="357543"/>
                  </a:lnTo>
                  <a:lnTo>
                    <a:pt x="186423" y="358305"/>
                  </a:lnTo>
                  <a:lnTo>
                    <a:pt x="187198" y="358267"/>
                  </a:lnTo>
                  <a:lnTo>
                    <a:pt x="187401" y="358660"/>
                  </a:lnTo>
                  <a:lnTo>
                    <a:pt x="187401" y="359143"/>
                  </a:lnTo>
                  <a:lnTo>
                    <a:pt x="187223" y="359384"/>
                  </a:lnTo>
                  <a:lnTo>
                    <a:pt x="187020" y="360667"/>
                  </a:lnTo>
                  <a:lnTo>
                    <a:pt x="186283" y="361632"/>
                  </a:lnTo>
                  <a:lnTo>
                    <a:pt x="187121" y="363067"/>
                  </a:lnTo>
                  <a:lnTo>
                    <a:pt x="186893" y="363550"/>
                  </a:lnTo>
                  <a:lnTo>
                    <a:pt x="186791" y="363943"/>
                  </a:lnTo>
                  <a:lnTo>
                    <a:pt x="187159" y="363588"/>
                  </a:lnTo>
                  <a:lnTo>
                    <a:pt x="188137" y="364236"/>
                  </a:lnTo>
                  <a:lnTo>
                    <a:pt x="188607" y="364515"/>
                  </a:lnTo>
                  <a:lnTo>
                    <a:pt x="187972" y="365188"/>
                  </a:lnTo>
                  <a:lnTo>
                    <a:pt x="188810" y="364629"/>
                  </a:lnTo>
                  <a:lnTo>
                    <a:pt x="189014" y="364464"/>
                  </a:lnTo>
                  <a:lnTo>
                    <a:pt x="190461" y="365036"/>
                  </a:lnTo>
                  <a:lnTo>
                    <a:pt x="191135" y="365226"/>
                  </a:lnTo>
                  <a:lnTo>
                    <a:pt x="190258" y="366864"/>
                  </a:lnTo>
                  <a:lnTo>
                    <a:pt x="190563" y="366826"/>
                  </a:lnTo>
                  <a:lnTo>
                    <a:pt x="191668" y="367512"/>
                  </a:lnTo>
                  <a:lnTo>
                    <a:pt x="192239" y="365950"/>
                  </a:lnTo>
                  <a:close/>
                </a:path>
                <a:path w="224154" h="400050">
                  <a:moveTo>
                    <a:pt x="196316" y="307428"/>
                  </a:moveTo>
                  <a:lnTo>
                    <a:pt x="196176" y="307428"/>
                  </a:lnTo>
                  <a:lnTo>
                    <a:pt x="194602" y="306158"/>
                  </a:lnTo>
                  <a:lnTo>
                    <a:pt x="194094" y="307428"/>
                  </a:lnTo>
                  <a:lnTo>
                    <a:pt x="194665" y="307428"/>
                  </a:lnTo>
                  <a:lnTo>
                    <a:pt x="195237" y="308698"/>
                  </a:lnTo>
                  <a:lnTo>
                    <a:pt x="196037" y="308698"/>
                  </a:lnTo>
                  <a:lnTo>
                    <a:pt x="196316" y="307428"/>
                  </a:lnTo>
                  <a:close/>
                </a:path>
                <a:path w="224154" h="400050">
                  <a:moveTo>
                    <a:pt x="200050" y="377075"/>
                  </a:moveTo>
                  <a:lnTo>
                    <a:pt x="199847" y="376669"/>
                  </a:lnTo>
                  <a:lnTo>
                    <a:pt x="199478" y="376351"/>
                  </a:lnTo>
                  <a:lnTo>
                    <a:pt x="198539" y="376428"/>
                  </a:lnTo>
                  <a:lnTo>
                    <a:pt x="198132" y="376428"/>
                  </a:lnTo>
                  <a:lnTo>
                    <a:pt x="198196" y="375996"/>
                  </a:lnTo>
                  <a:lnTo>
                    <a:pt x="198259" y="375069"/>
                  </a:lnTo>
                  <a:lnTo>
                    <a:pt x="198297" y="374827"/>
                  </a:lnTo>
                  <a:lnTo>
                    <a:pt x="198462" y="374307"/>
                  </a:lnTo>
                  <a:lnTo>
                    <a:pt x="198335" y="374192"/>
                  </a:lnTo>
                  <a:lnTo>
                    <a:pt x="198031" y="374434"/>
                  </a:lnTo>
                  <a:lnTo>
                    <a:pt x="197866" y="374713"/>
                  </a:lnTo>
                  <a:lnTo>
                    <a:pt x="197383" y="375069"/>
                  </a:lnTo>
                  <a:lnTo>
                    <a:pt x="197091" y="375196"/>
                  </a:lnTo>
                  <a:lnTo>
                    <a:pt x="196888" y="375310"/>
                  </a:lnTo>
                  <a:lnTo>
                    <a:pt x="196811" y="375069"/>
                  </a:lnTo>
                  <a:lnTo>
                    <a:pt x="196621" y="374789"/>
                  </a:lnTo>
                  <a:lnTo>
                    <a:pt x="196850" y="373951"/>
                  </a:lnTo>
                  <a:lnTo>
                    <a:pt x="197091" y="373354"/>
                  </a:lnTo>
                  <a:lnTo>
                    <a:pt x="197256" y="372986"/>
                  </a:lnTo>
                  <a:lnTo>
                    <a:pt x="196850" y="372630"/>
                  </a:lnTo>
                  <a:lnTo>
                    <a:pt x="196519" y="372186"/>
                  </a:lnTo>
                  <a:lnTo>
                    <a:pt x="195808" y="371792"/>
                  </a:lnTo>
                  <a:lnTo>
                    <a:pt x="195173" y="371754"/>
                  </a:lnTo>
                  <a:lnTo>
                    <a:pt x="194995" y="371944"/>
                  </a:lnTo>
                  <a:lnTo>
                    <a:pt x="194424" y="372554"/>
                  </a:lnTo>
                  <a:lnTo>
                    <a:pt x="193992" y="373265"/>
                  </a:lnTo>
                  <a:lnTo>
                    <a:pt x="193484" y="373951"/>
                  </a:lnTo>
                  <a:lnTo>
                    <a:pt x="192379" y="375666"/>
                  </a:lnTo>
                  <a:lnTo>
                    <a:pt x="192074" y="375310"/>
                  </a:lnTo>
                  <a:lnTo>
                    <a:pt x="191935" y="375107"/>
                  </a:lnTo>
                  <a:lnTo>
                    <a:pt x="190220" y="376275"/>
                  </a:lnTo>
                  <a:lnTo>
                    <a:pt x="190017" y="376148"/>
                  </a:lnTo>
                  <a:lnTo>
                    <a:pt x="190055" y="375310"/>
                  </a:lnTo>
                  <a:lnTo>
                    <a:pt x="190461" y="373507"/>
                  </a:lnTo>
                  <a:lnTo>
                    <a:pt x="190055" y="374116"/>
                  </a:lnTo>
                  <a:lnTo>
                    <a:pt x="189382" y="374751"/>
                  </a:lnTo>
                  <a:lnTo>
                    <a:pt x="188772" y="375196"/>
                  </a:lnTo>
                  <a:lnTo>
                    <a:pt x="188036" y="375907"/>
                  </a:lnTo>
                  <a:lnTo>
                    <a:pt x="187972" y="376186"/>
                  </a:lnTo>
                  <a:lnTo>
                    <a:pt x="187794" y="376466"/>
                  </a:lnTo>
                  <a:lnTo>
                    <a:pt x="188036" y="376516"/>
                  </a:lnTo>
                  <a:lnTo>
                    <a:pt x="189712" y="377710"/>
                  </a:lnTo>
                  <a:lnTo>
                    <a:pt x="189915" y="377710"/>
                  </a:lnTo>
                  <a:lnTo>
                    <a:pt x="191033" y="377786"/>
                  </a:lnTo>
                  <a:lnTo>
                    <a:pt x="190665" y="378396"/>
                  </a:lnTo>
                  <a:lnTo>
                    <a:pt x="190385" y="378993"/>
                  </a:lnTo>
                  <a:lnTo>
                    <a:pt x="190017" y="379514"/>
                  </a:lnTo>
                  <a:lnTo>
                    <a:pt x="189915" y="379831"/>
                  </a:lnTo>
                  <a:lnTo>
                    <a:pt x="189750" y="380149"/>
                  </a:lnTo>
                  <a:lnTo>
                    <a:pt x="191033" y="381076"/>
                  </a:lnTo>
                  <a:lnTo>
                    <a:pt x="191630" y="380911"/>
                  </a:lnTo>
                  <a:lnTo>
                    <a:pt x="192138" y="379476"/>
                  </a:lnTo>
                  <a:lnTo>
                    <a:pt x="193548" y="379907"/>
                  </a:lnTo>
                  <a:lnTo>
                    <a:pt x="194259" y="380149"/>
                  </a:lnTo>
                  <a:lnTo>
                    <a:pt x="193954" y="379552"/>
                  </a:lnTo>
                  <a:lnTo>
                    <a:pt x="194297" y="379387"/>
                  </a:lnTo>
                  <a:lnTo>
                    <a:pt x="194703" y="379272"/>
                  </a:lnTo>
                  <a:lnTo>
                    <a:pt x="195643" y="378752"/>
                  </a:lnTo>
                  <a:lnTo>
                    <a:pt x="196240" y="378510"/>
                  </a:lnTo>
                  <a:lnTo>
                    <a:pt x="196316" y="377558"/>
                  </a:lnTo>
                  <a:lnTo>
                    <a:pt x="196850" y="377469"/>
                  </a:lnTo>
                  <a:lnTo>
                    <a:pt x="197091" y="377355"/>
                  </a:lnTo>
                  <a:lnTo>
                    <a:pt x="197116" y="377634"/>
                  </a:lnTo>
                  <a:lnTo>
                    <a:pt x="197218" y="377913"/>
                  </a:lnTo>
                  <a:lnTo>
                    <a:pt x="197192" y="378193"/>
                  </a:lnTo>
                  <a:lnTo>
                    <a:pt x="197116" y="378472"/>
                  </a:lnTo>
                  <a:lnTo>
                    <a:pt x="196913" y="378675"/>
                  </a:lnTo>
                  <a:lnTo>
                    <a:pt x="196811" y="378955"/>
                  </a:lnTo>
                  <a:lnTo>
                    <a:pt x="198501" y="377913"/>
                  </a:lnTo>
                  <a:lnTo>
                    <a:pt x="200050" y="377075"/>
                  </a:lnTo>
                  <a:close/>
                </a:path>
                <a:path w="224154" h="400050">
                  <a:moveTo>
                    <a:pt x="201422" y="398437"/>
                  </a:moveTo>
                  <a:lnTo>
                    <a:pt x="201256" y="396113"/>
                  </a:lnTo>
                  <a:lnTo>
                    <a:pt x="200317" y="396113"/>
                  </a:lnTo>
                  <a:lnTo>
                    <a:pt x="200113" y="395719"/>
                  </a:lnTo>
                  <a:lnTo>
                    <a:pt x="200317" y="393598"/>
                  </a:lnTo>
                  <a:lnTo>
                    <a:pt x="199910" y="392480"/>
                  </a:lnTo>
                  <a:lnTo>
                    <a:pt x="199847" y="390512"/>
                  </a:lnTo>
                  <a:lnTo>
                    <a:pt x="199885" y="389636"/>
                  </a:lnTo>
                  <a:lnTo>
                    <a:pt x="200317" y="387959"/>
                  </a:lnTo>
                  <a:lnTo>
                    <a:pt x="199910" y="387515"/>
                  </a:lnTo>
                  <a:lnTo>
                    <a:pt x="199339" y="387032"/>
                  </a:lnTo>
                  <a:lnTo>
                    <a:pt x="198335" y="388239"/>
                  </a:lnTo>
                  <a:lnTo>
                    <a:pt x="197662" y="388315"/>
                  </a:lnTo>
                  <a:lnTo>
                    <a:pt x="196418" y="387350"/>
                  </a:lnTo>
                  <a:lnTo>
                    <a:pt x="196075" y="387159"/>
                  </a:lnTo>
                  <a:lnTo>
                    <a:pt x="195707" y="386994"/>
                  </a:lnTo>
                  <a:lnTo>
                    <a:pt x="195402" y="386791"/>
                  </a:lnTo>
                  <a:lnTo>
                    <a:pt x="195364" y="387159"/>
                  </a:lnTo>
                  <a:lnTo>
                    <a:pt x="195300" y="387515"/>
                  </a:lnTo>
                  <a:lnTo>
                    <a:pt x="195199" y="388632"/>
                  </a:lnTo>
                  <a:lnTo>
                    <a:pt x="195097" y="389432"/>
                  </a:lnTo>
                  <a:lnTo>
                    <a:pt x="195033" y="390271"/>
                  </a:lnTo>
                  <a:lnTo>
                    <a:pt x="195808" y="390753"/>
                  </a:lnTo>
                  <a:lnTo>
                    <a:pt x="196519" y="391160"/>
                  </a:lnTo>
                  <a:lnTo>
                    <a:pt x="197294" y="391718"/>
                  </a:lnTo>
                  <a:lnTo>
                    <a:pt x="197218" y="392315"/>
                  </a:lnTo>
                  <a:lnTo>
                    <a:pt x="196888" y="393153"/>
                  </a:lnTo>
                  <a:lnTo>
                    <a:pt x="196240" y="394563"/>
                  </a:lnTo>
                  <a:lnTo>
                    <a:pt x="196519" y="395033"/>
                  </a:lnTo>
                  <a:lnTo>
                    <a:pt x="196888" y="395439"/>
                  </a:lnTo>
                  <a:lnTo>
                    <a:pt x="196850" y="396633"/>
                  </a:lnTo>
                  <a:lnTo>
                    <a:pt x="197485" y="396836"/>
                  </a:lnTo>
                  <a:lnTo>
                    <a:pt x="198031" y="397154"/>
                  </a:lnTo>
                  <a:lnTo>
                    <a:pt x="198437" y="397433"/>
                  </a:lnTo>
                  <a:lnTo>
                    <a:pt x="198831" y="397637"/>
                  </a:lnTo>
                  <a:lnTo>
                    <a:pt x="199212" y="398005"/>
                  </a:lnTo>
                  <a:lnTo>
                    <a:pt x="201422" y="398437"/>
                  </a:lnTo>
                  <a:close/>
                </a:path>
                <a:path w="224154" h="400050">
                  <a:moveTo>
                    <a:pt x="201498" y="324459"/>
                  </a:moveTo>
                  <a:lnTo>
                    <a:pt x="199707" y="324370"/>
                  </a:lnTo>
                  <a:lnTo>
                    <a:pt x="199707" y="323811"/>
                  </a:lnTo>
                  <a:lnTo>
                    <a:pt x="199707" y="323253"/>
                  </a:lnTo>
                  <a:lnTo>
                    <a:pt x="199618" y="322732"/>
                  </a:lnTo>
                  <a:lnTo>
                    <a:pt x="198907" y="321767"/>
                  </a:lnTo>
                  <a:lnTo>
                    <a:pt x="197586" y="323138"/>
                  </a:lnTo>
                  <a:lnTo>
                    <a:pt x="197662" y="322656"/>
                  </a:lnTo>
                  <a:lnTo>
                    <a:pt x="197662" y="321932"/>
                  </a:lnTo>
                  <a:lnTo>
                    <a:pt x="198335" y="321208"/>
                  </a:lnTo>
                  <a:lnTo>
                    <a:pt x="198932" y="320929"/>
                  </a:lnTo>
                  <a:lnTo>
                    <a:pt x="198780" y="320738"/>
                  </a:lnTo>
                  <a:lnTo>
                    <a:pt x="197891" y="319608"/>
                  </a:lnTo>
                  <a:lnTo>
                    <a:pt x="196646" y="319608"/>
                  </a:lnTo>
                  <a:lnTo>
                    <a:pt x="195910" y="320332"/>
                  </a:lnTo>
                  <a:lnTo>
                    <a:pt x="195643" y="320738"/>
                  </a:lnTo>
                  <a:lnTo>
                    <a:pt x="195440" y="319455"/>
                  </a:lnTo>
                  <a:lnTo>
                    <a:pt x="194995" y="320052"/>
                  </a:lnTo>
                  <a:lnTo>
                    <a:pt x="193789" y="321538"/>
                  </a:lnTo>
                  <a:lnTo>
                    <a:pt x="192811" y="322656"/>
                  </a:lnTo>
                  <a:lnTo>
                    <a:pt x="192951" y="321932"/>
                  </a:lnTo>
                  <a:lnTo>
                    <a:pt x="193217" y="320535"/>
                  </a:lnTo>
                  <a:lnTo>
                    <a:pt x="191668" y="321932"/>
                  </a:lnTo>
                  <a:lnTo>
                    <a:pt x="190830" y="321056"/>
                  </a:lnTo>
                  <a:lnTo>
                    <a:pt x="190220" y="322008"/>
                  </a:lnTo>
                  <a:lnTo>
                    <a:pt x="189992" y="322414"/>
                  </a:lnTo>
                  <a:lnTo>
                    <a:pt x="188506" y="323253"/>
                  </a:lnTo>
                  <a:lnTo>
                    <a:pt x="187794" y="323049"/>
                  </a:lnTo>
                  <a:lnTo>
                    <a:pt x="186893" y="322732"/>
                  </a:lnTo>
                  <a:lnTo>
                    <a:pt x="186753" y="323850"/>
                  </a:lnTo>
                  <a:lnTo>
                    <a:pt x="187528" y="323811"/>
                  </a:lnTo>
                  <a:lnTo>
                    <a:pt x="187998" y="324053"/>
                  </a:lnTo>
                  <a:lnTo>
                    <a:pt x="188099" y="325335"/>
                  </a:lnTo>
                  <a:lnTo>
                    <a:pt x="188455" y="325780"/>
                  </a:lnTo>
                  <a:lnTo>
                    <a:pt x="188836" y="326656"/>
                  </a:lnTo>
                  <a:lnTo>
                    <a:pt x="189014" y="327177"/>
                  </a:lnTo>
                  <a:lnTo>
                    <a:pt x="189382" y="327939"/>
                  </a:lnTo>
                  <a:lnTo>
                    <a:pt x="189585" y="328256"/>
                  </a:lnTo>
                  <a:lnTo>
                    <a:pt x="190830" y="329057"/>
                  </a:lnTo>
                  <a:lnTo>
                    <a:pt x="192138" y="328853"/>
                  </a:lnTo>
                  <a:lnTo>
                    <a:pt x="193255" y="327850"/>
                  </a:lnTo>
                  <a:lnTo>
                    <a:pt x="193789" y="327698"/>
                  </a:lnTo>
                  <a:lnTo>
                    <a:pt x="194183" y="327850"/>
                  </a:lnTo>
                  <a:lnTo>
                    <a:pt x="194665" y="328091"/>
                  </a:lnTo>
                  <a:lnTo>
                    <a:pt x="194919" y="327850"/>
                  </a:lnTo>
                  <a:lnTo>
                    <a:pt x="195046" y="327698"/>
                  </a:lnTo>
                  <a:lnTo>
                    <a:pt x="196037" y="326212"/>
                  </a:lnTo>
                  <a:lnTo>
                    <a:pt x="196443" y="326212"/>
                  </a:lnTo>
                  <a:lnTo>
                    <a:pt x="197256" y="327291"/>
                  </a:lnTo>
                  <a:lnTo>
                    <a:pt x="198234" y="326415"/>
                  </a:lnTo>
                  <a:lnTo>
                    <a:pt x="198412" y="326212"/>
                  </a:lnTo>
                  <a:lnTo>
                    <a:pt x="199072" y="325450"/>
                  </a:lnTo>
                  <a:lnTo>
                    <a:pt x="200825" y="325780"/>
                  </a:lnTo>
                  <a:lnTo>
                    <a:pt x="200952" y="325450"/>
                  </a:lnTo>
                  <a:lnTo>
                    <a:pt x="201180" y="324891"/>
                  </a:lnTo>
                  <a:lnTo>
                    <a:pt x="201498" y="324459"/>
                  </a:lnTo>
                  <a:close/>
                </a:path>
                <a:path w="224154" h="400050">
                  <a:moveTo>
                    <a:pt x="203047" y="341820"/>
                  </a:moveTo>
                  <a:lnTo>
                    <a:pt x="201764" y="342455"/>
                  </a:lnTo>
                  <a:lnTo>
                    <a:pt x="201625" y="341858"/>
                  </a:lnTo>
                  <a:lnTo>
                    <a:pt x="201256" y="341223"/>
                  </a:lnTo>
                  <a:lnTo>
                    <a:pt x="201523" y="339940"/>
                  </a:lnTo>
                  <a:lnTo>
                    <a:pt x="202031" y="339217"/>
                  </a:lnTo>
                  <a:lnTo>
                    <a:pt x="201091" y="338302"/>
                  </a:lnTo>
                  <a:lnTo>
                    <a:pt x="201231" y="337858"/>
                  </a:lnTo>
                  <a:lnTo>
                    <a:pt x="201256" y="337578"/>
                  </a:lnTo>
                  <a:lnTo>
                    <a:pt x="201663" y="335851"/>
                  </a:lnTo>
                  <a:lnTo>
                    <a:pt x="201256" y="335292"/>
                  </a:lnTo>
                  <a:lnTo>
                    <a:pt x="198729" y="334581"/>
                  </a:lnTo>
                  <a:lnTo>
                    <a:pt x="198056" y="334302"/>
                  </a:lnTo>
                  <a:lnTo>
                    <a:pt x="197421" y="335343"/>
                  </a:lnTo>
                  <a:lnTo>
                    <a:pt x="197218" y="335978"/>
                  </a:lnTo>
                  <a:lnTo>
                    <a:pt x="196913" y="335978"/>
                  </a:lnTo>
                  <a:lnTo>
                    <a:pt x="196913" y="334378"/>
                  </a:lnTo>
                  <a:lnTo>
                    <a:pt x="196215" y="334492"/>
                  </a:lnTo>
                  <a:lnTo>
                    <a:pt x="195668" y="333502"/>
                  </a:lnTo>
                  <a:lnTo>
                    <a:pt x="194767" y="334060"/>
                  </a:lnTo>
                  <a:lnTo>
                    <a:pt x="196519" y="335851"/>
                  </a:lnTo>
                  <a:lnTo>
                    <a:pt x="194868" y="337654"/>
                  </a:lnTo>
                  <a:lnTo>
                    <a:pt x="194830" y="339458"/>
                  </a:lnTo>
                  <a:lnTo>
                    <a:pt x="194970" y="339458"/>
                  </a:lnTo>
                  <a:lnTo>
                    <a:pt x="195173" y="339534"/>
                  </a:lnTo>
                  <a:lnTo>
                    <a:pt x="195402" y="339102"/>
                  </a:lnTo>
                  <a:lnTo>
                    <a:pt x="195567" y="338620"/>
                  </a:lnTo>
                  <a:lnTo>
                    <a:pt x="196011" y="337972"/>
                  </a:lnTo>
                  <a:lnTo>
                    <a:pt x="196380" y="337858"/>
                  </a:lnTo>
                  <a:lnTo>
                    <a:pt x="196646" y="337693"/>
                  </a:lnTo>
                  <a:lnTo>
                    <a:pt x="196684" y="338023"/>
                  </a:lnTo>
                  <a:lnTo>
                    <a:pt x="196786" y="338378"/>
                  </a:lnTo>
                  <a:lnTo>
                    <a:pt x="196481" y="339178"/>
                  </a:lnTo>
                  <a:lnTo>
                    <a:pt x="195605" y="339572"/>
                  </a:lnTo>
                  <a:lnTo>
                    <a:pt x="196443" y="340296"/>
                  </a:lnTo>
                  <a:lnTo>
                    <a:pt x="196684" y="340182"/>
                  </a:lnTo>
                  <a:lnTo>
                    <a:pt x="197192" y="339864"/>
                  </a:lnTo>
                  <a:lnTo>
                    <a:pt x="197383" y="339940"/>
                  </a:lnTo>
                  <a:lnTo>
                    <a:pt x="197218" y="340741"/>
                  </a:lnTo>
                  <a:lnTo>
                    <a:pt x="197053" y="341541"/>
                  </a:lnTo>
                  <a:lnTo>
                    <a:pt x="196380" y="342785"/>
                  </a:lnTo>
                  <a:lnTo>
                    <a:pt x="196240" y="343217"/>
                  </a:lnTo>
                  <a:lnTo>
                    <a:pt x="197523" y="343941"/>
                  </a:lnTo>
                  <a:lnTo>
                    <a:pt x="197421" y="344335"/>
                  </a:lnTo>
                  <a:lnTo>
                    <a:pt x="196913" y="344906"/>
                  </a:lnTo>
                  <a:lnTo>
                    <a:pt x="196710" y="345186"/>
                  </a:lnTo>
                  <a:lnTo>
                    <a:pt x="196621" y="345541"/>
                  </a:lnTo>
                  <a:lnTo>
                    <a:pt x="196418" y="345986"/>
                  </a:lnTo>
                  <a:lnTo>
                    <a:pt x="197091" y="346100"/>
                  </a:lnTo>
                  <a:lnTo>
                    <a:pt x="197459" y="346138"/>
                  </a:lnTo>
                  <a:lnTo>
                    <a:pt x="197726" y="346786"/>
                  </a:lnTo>
                  <a:lnTo>
                    <a:pt x="196621" y="347865"/>
                  </a:lnTo>
                  <a:lnTo>
                    <a:pt x="198132" y="348018"/>
                  </a:lnTo>
                  <a:lnTo>
                    <a:pt x="198501" y="346621"/>
                  </a:lnTo>
                  <a:lnTo>
                    <a:pt x="198932" y="348145"/>
                  </a:lnTo>
                  <a:lnTo>
                    <a:pt x="199237" y="348183"/>
                  </a:lnTo>
                  <a:lnTo>
                    <a:pt x="199542" y="347624"/>
                  </a:lnTo>
                  <a:lnTo>
                    <a:pt x="199910" y="347065"/>
                  </a:lnTo>
                  <a:lnTo>
                    <a:pt x="200279" y="346417"/>
                  </a:lnTo>
                  <a:lnTo>
                    <a:pt x="201498" y="347065"/>
                  </a:lnTo>
                  <a:lnTo>
                    <a:pt x="199644" y="347497"/>
                  </a:lnTo>
                  <a:lnTo>
                    <a:pt x="200253" y="348018"/>
                  </a:lnTo>
                  <a:lnTo>
                    <a:pt x="200825" y="348145"/>
                  </a:lnTo>
                  <a:lnTo>
                    <a:pt x="201460" y="348221"/>
                  </a:lnTo>
                  <a:lnTo>
                    <a:pt x="202234" y="348386"/>
                  </a:lnTo>
                  <a:lnTo>
                    <a:pt x="201091" y="346138"/>
                  </a:lnTo>
                  <a:lnTo>
                    <a:pt x="202031" y="344093"/>
                  </a:lnTo>
                  <a:lnTo>
                    <a:pt x="203047" y="341820"/>
                  </a:lnTo>
                  <a:close/>
                </a:path>
                <a:path w="224154" h="400050">
                  <a:moveTo>
                    <a:pt x="203250" y="323938"/>
                  </a:moveTo>
                  <a:lnTo>
                    <a:pt x="201866" y="322668"/>
                  </a:lnTo>
                  <a:lnTo>
                    <a:pt x="201295" y="322668"/>
                  </a:lnTo>
                  <a:lnTo>
                    <a:pt x="201358" y="323938"/>
                  </a:lnTo>
                  <a:lnTo>
                    <a:pt x="203250" y="323938"/>
                  </a:lnTo>
                  <a:close/>
                </a:path>
                <a:path w="224154" h="400050">
                  <a:moveTo>
                    <a:pt x="210489" y="358749"/>
                  </a:moveTo>
                  <a:lnTo>
                    <a:pt x="209956" y="357987"/>
                  </a:lnTo>
                  <a:lnTo>
                    <a:pt x="209778" y="357670"/>
                  </a:lnTo>
                  <a:lnTo>
                    <a:pt x="209638" y="357466"/>
                  </a:lnTo>
                  <a:lnTo>
                    <a:pt x="209296" y="357060"/>
                  </a:lnTo>
                  <a:lnTo>
                    <a:pt x="209207" y="356908"/>
                  </a:lnTo>
                  <a:lnTo>
                    <a:pt x="208762" y="356146"/>
                  </a:lnTo>
                  <a:lnTo>
                    <a:pt x="208356" y="355066"/>
                  </a:lnTo>
                  <a:lnTo>
                    <a:pt x="208089" y="355739"/>
                  </a:lnTo>
                  <a:lnTo>
                    <a:pt x="207962" y="356146"/>
                  </a:lnTo>
                  <a:lnTo>
                    <a:pt x="207556" y="356743"/>
                  </a:lnTo>
                  <a:lnTo>
                    <a:pt x="207149" y="356781"/>
                  </a:lnTo>
                  <a:lnTo>
                    <a:pt x="206883" y="356908"/>
                  </a:lnTo>
                  <a:lnTo>
                    <a:pt x="206857" y="356146"/>
                  </a:lnTo>
                  <a:lnTo>
                    <a:pt x="207200" y="355625"/>
                  </a:lnTo>
                  <a:lnTo>
                    <a:pt x="207276" y="355498"/>
                  </a:lnTo>
                  <a:lnTo>
                    <a:pt x="207822" y="354939"/>
                  </a:lnTo>
                  <a:lnTo>
                    <a:pt x="208127" y="354584"/>
                  </a:lnTo>
                  <a:lnTo>
                    <a:pt x="207352" y="353377"/>
                  </a:lnTo>
                  <a:lnTo>
                    <a:pt x="206108" y="353377"/>
                  </a:lnTo>
                  <a:lnTo>
                    <a:pt x="205168" y="354977"/>
                  </a:lnTo>
                  <a:lnTo>
                    <a:pt x="204876" y="355346"/>
                  </a:lnTo>
                  <a:lnTo>
                    <a:pt x="204724" y="355625"/>
                  </a:lnTo>
                  <a:lnTo>
                    <a:pt x="204571" y="355549"/>
                  </a:lnTo>
                  <a:lnTo>
                    <a:pt x="204444" y="355066"/>
                  </a:lnTo>
                  <a:lnTo>
                    <a:pt x="204355" y="354342"/>
                  </a:lnTo>
                  <a:lnTo>
                    <a:pt x="204152" y="354228"/>
                  </a:lnTo>
                  <a:lnTo>
                    <a:pt x="201968" y="357670"/>
                  </a:lnTo>
                  <a:lnTo>
                    <a:pt x="201917" y="357505"/>
                  </a:lnTo>
                  <a:lnTo>
                    <a:pt x="201676" y="356628"/>
                  </a:lnTo>
                  <a:lnTo>
                    <a:pt x="201358" y="355739"/>
                  </a:lnTo>
                  <a:lnTo>
                    <a:pt x="200621" y="357505"/>
                  </a:lnTo>
                  <a:lnTo>
                    <a:pt x="200164" y="357060"/>
                  </a:lnTo>
                  <a:lnTo>
                    <a:pt x="200279" y="356260"/>
                  </a:lnTo>
                  <a:lnTo>
                    <a:pt x="200723" y="354977"/>
                  </a:lnTo>
                  <a:lnTo>
                    <a:pt x="200279" y="355219"/>
                  </a:lnTo>
                  <a:lnTo>
                    <a:pt x="199910" y="355346"/>
                  </a:lnTo>
                  <a:lnTo>
                    <a:pt x="199847" y="355549"/>
                  </a:lnTo>
                  <a:lnTo>
                    <a:pt x="199644" y="356501"/>
                  </a:lnTo>
                  <a:lnTo>
                    <a:pt x="198869" y="356743"/>
                  </a:lnTo>
                  <a:lnTo>
                    <a:pt x="197827" y="357263"/>
                  </a:lnTo>
                  <a:lnTo>
                    <a:pt x="197294" y="357670"/>
                  </a:lnTo>
                  <a:lnTo>
                    <a:pt x="197459" y="358749"/>
                  </a:lnTo>
                  <a:lnTo>
                    <a:pt x="199745" y="357987"/>
                  </a:lnTo>
                  <a:lnTo>
                    <a:pt x="198831" y="359867"/>
                  </a:lnTo>
                  <a:lnTo>
                    <a:pt x="199136" y="359664"/>
                  </a:lnTo>
                  <a:lnTo>
                    <a:pt x="200113" y="359219"/>
                  </a:lnTo>
                  <a:lnTo>
                    <a:pt x="200177" y="359422"/>
                  </a:lnTo>
                  <a:lnTo>
                    <a:pt x="200291" y="359664"/>
                  </a:lnTo>
                  <a:lnTo>
                    <a:pt x="200355" y="360222"/>
                  </a:lnTo>
                  <a:lnTo>
                    <a:pt x="200279" y="360629"/>
                  </a:lnTo>
                  <a:lnTo>
                    <a:pt x="200012" y="360984"/>
                  </a:lnTo>
                  <a:lnTo>
                    <a:pt x="199707" y="361594"/>
                  </a:lnTo>
                  <a:lnTo>
                    <a:pt x="200152" y="361391"/>
                  </a:lnTo>
                  <a:lnTo>
                    <a:pt x="200418" y="361315"/>
                  </a:lnTo>
                  <a:lnTo>
                    <a:pt x="200621" y="361188"/>
                  </a:lnTo>
                  <a:lnTo>
                    <a:pt x="200888" y="361950"/>
                  </a:lnTo>
                  <a:lnTo>
                    <a:pt x="201053" y="362305"/>
                  </a:lnTo>
                  <a:lnTo>
                    <a:pt x="202069" y="361188"/>
                  </a:lnTo>
                  <a:lnTo>
                    <a:pt x="202907" y="361670"/>
                  </a:lnTo>
                  <a:lnTo>
                    <a:pt x="203720" y="361632"/>
                  </a:lnTo>
                  <a:lnTo>
                    <a:pt x="203885" y="361149"/>
                  </a:lnTo>
                  <a:lnTo>
                    <a:pt x="204152" y="360426"/>
                  </a:lnTo>
                  <a:lnTo>
                    <a:pt x="204457" y="360299"/>
                  </a:lnTo>
                  <a:lnTo>
                    <a:pt x="206006" y="359905"/>
                  </a:lnTo>
                  <a:lnTo>
                    <a:pt x="206667" y="359219"/>
                  </a:lnTo>
                  <a:lnTo>
                    <a:pt x="206984" y="358902"/>
                  </a:lnTo>
                  <a:lnTo>
                    <a:pt x="206819" y="360222"/>
                  </a:lnTo>
                  <a:lnTo>
                    <a:pt x="206603" y="361467"/>
                  </a:lnTo>
                  <a:lnTo>
                    <a:pt x="206946" y="361594"/>
                  </a:lnTo>
                  <a:lnTo>
                    <a:pt x="207149" y="361315"/>
                  </a:lnTo>
                  <a:lnTo>
                    <a:pt x="207352" y="361099"/>
                  </a:lnTo>
                  <a:lnTo>
                    <a:pt x="207886" y="359740"/>
                  </a:lnTo>
                  <a:lnTo>
                    <a:pt x="208762" y="359422"/>
                  </a:lnTo>
                  <a:lnTo>
                    <a:pt x="210045" y="359219"/>
                  </a:lnTo>
                  <a:lnTo>
                    <a:pt x="210312" y="358990"/>
                  </a:lnTo>
                  <a:lnTo>
                    <a:pt x="210489" y="358749"/>
                  </a:lnTo>
                  <a:close/>
                </a:path>
                <a:path w="224154" h="400050">
                  <a:moveTo>
                    <a:pt x="210820" y="331558"/>
                  </a:moveTo>
                  <a:lnTo>
                    <a:pt x="209842" y="331558"/>
                  </a:lnTo>
                  <a:lnTo>
                    <a:pt x="209804" y="327748"/>
                  </a:lnTo>
                  <a:lnTo>
                    <a:pt x="209029" y="325208"/>
                  </a:lnTo>
                  <a:lnTo>
                    <a:pt x="208191" y="322668"/>
                  </a:lnTo>
                  <a:lnTo>
                    <a:pt x="207556" y="321398"/>
                  </a:lnTo>
                  <a:lnTo>
                    <a:pt x="206070" y="317588"/>
                  </a:lnTo>
                  <a:lnTo>
                    <a:pt x="205765" y="317588"/>
                  </a:lnTo>
                  <a:lnTo>
                    <a:pt x="205333" y="316318"/>
                  </a:lnTo>
                  <a:lnTo>
                    <a:pt x="204762" y="316318"/>
                  </a:lnTo>
                  <a:lnTo>
                    <a:pt x="204889" y="313778"/>
                  </a:lnTo>
                  <a:lnTo>
                    <a:pt x="203720" y="311238"/>
                  </a:lnTo>
                  <a:lnTo>
                    <a:pt x="202577" y="306158"/>
                  </a:lnTo>
                  <a:lnTo>
                    <a:pt x="201701" y="304888"/>
                  </a:lnTo>
                  <a:lnTo>
                    <a:pt x="201256" y="302348"/>
                  </a:lnTo>
                  <a:lnTo>
                    <a:pt x="200685" y="299808"/>
                  </a:lnTo>
                  <a:lnTo>
                    <a:pt x="200507" y="297218"/>
                  </a:lnTo>
                  <a:lnTo>
                    <a:pt x="199948" y="294728"/>
                  </a:lnTo>
                  <a:lnTo>
                    <a:pt x="199339" y="292188"/>
                  </a:lnTo>
                  <a:lnTo>
                    <a:pt x="198501" y="289648"/>
                  </a:lnTo>
                  <a:lnTo>
                    <a:pt x="196888" y="283298"/>
                  </a:lnTo>
                  <a:lnTo>
                    <a:pt x="196037" y="279488"/>
                  </a:lnTo>
                  <a:lnTo>
                    <a:pt x="195707" y="278218"/>
                  </a:lnTo>
                  <a:lnTo>
                    <a:pt x="195567" y="277698"/>
                  </a:lnTo>
                  <a:lnTo>
                    <a:pt x="195567" y="280758"/>
                  </a:lnTo>
                  <a:lnTo>
                    <a:pt x="194868" y="282028"/>
                  </a:lnTo>
                  <a:lnTo>
                    <a:pt x="194970" y="284568"/>
                  </a:lnTo>
                  <a:lnTo>
                    <a:pt x="195364" y="285838"/>
                  </a:lnTo>
                  <a:lnTo>
                    <a:pt x="195097" y="287108"/>
                  </a:lnTo>
                  <a:lnTo>
                    <a:pt x="195199" y="288378"/>
                  </a:lnTo>
                  <a:lnTo>
                    <a:pt x="192951" y="288378"/>
                  </a:lnTo>
                  <a:lnTo>
                    <a:pt x="192747" y="289648"/>
                  </a:lnTo>
                  <a:lnTo>
                    <a:pt x="192481" y="289648"/>
                  </a:lnTo>
                  <a:lnTo>
                    <a:pt x="191160" y="288378"/>
                  </a:lnTo>
                  <a:lnTo>
                    <a:pt x="191135" y="285838"/>
                  </a:lnTo>
                  <a:lnTo>
                    <a:pt x="186524" y="285838"/>
                  </a:lnTo>
                  <a:lnTo>
                    <a:pt x="185877" y="287108"/>
                  </a:lnTo>
                  <a:lnTo>
                    <a:pt x="185674" y="287108"/>
                  </a:lnTo>
                  <a:lnTo>
                    <a:pt x="184937" y="285838"/>
                  </a:lnTo>
                  <a:lnTo>
                    <a:pt x="184569" y="287108"/>
                  </a:lnTo>
                  <a:lnTo>
                    <a:pt x="184162" y="287108"/>
                  </a:lnTo>
                  <a:lnTo>
                    <a:pt x="184099" y="288378"/>
                  </a:lnTo>
                  <a:lnTo>
                    <a:pt x="183896" y="288378"/>
                  </a:lnTo>
                  <a:lnTo>
                    <a:pt x="183730" y="287108"/>
                  </a:lnTo>
                  <a:lnTo>
                    <a:pt x="183934" y="287108"/>
                  </a:lnTo>
                  <a:lnTo>
                    <a:pt x="184264" y="285838"/>
                  </a:lnTo>
                  <a:lnTo>
                    <a:pt x="184937" y="285838"/>
                  </a:lnTo>
                  <a:lnTo>
                    <a:pt x="185077" y="284568"/>
                  </a:lnTo>
                  <a:lnTo>
                    <a:pt x="184327" y="283298"/>
                  </a:lnTo>
                  <a:lnTo>
                    <a:pt x="184302" y="282028"/>
                  </a:lnTo>
                  <a:lnTo>
                    <a:pt x="185712" y="282028"/>
                  </a:lnTo>
                  <a:lnTo>
                    <a:pt x="185305" y="280758"/>
                  </a:lnTo>
                  <a:lnTo>
                    <a:pt x="184975" y="278218"/>
                  </a:lnTo>
                  <a:lnTo>
                    <a:pt x="185978" y="276948"/>
                  </a:lnTo>
                  <a:lnTo>
                    <a:pt x="186423" y="275678"/>
                  </a:lnTo>
                  <a:lnTo>
                    <a:pt x="187934" y="275678"/>
                  </a:lnTo>
                  <a:lnTo>
                    <a:pt x="188239" y="274408"/>
                  </a:lnTo>
                  <a:lnTo>
                    <a:pt x="188772" y="274408"/>
                  </a:lnTo>
                  <a:lnTo>
                    <a:pt x="188836" y="273138"/>
                  </a:lnTo>
                  <a:lnTo>
                    <a:pt x="189318" y="273138"/>
                  </a:lnTo>
                  <a:lnTo>
                    <a:pt x="189509" y="274408"/>
                  </a:lnTo>
                  <a:lnTo>
                    <a:pt x="189788" y="275678"/>
                  </a:lnTo>
                  <a:lnTo>
                    <a:pt x="190055" y="278218"/>
                  </a:lnTo>
                  <a:lnTo>
                    <a:pt x="192138" y="279488"/>
                  </a:lnTo>
                  <a:lnTo>
                    <a:pt x="193649" y="278218"/>
                  </a:lnTo>
                  <a:lnTo>
                    <a:pt x="194360" y="278218"/>
                  </a:lnTo>
                  <a:lnTo>
                    <a:pt x="194703" y="279488"/>
                  </a:lnTo>
                  <a:lnTo>
                    <a:pt x="194894" y="279488"/>
                  </a:lnTo>
                  <a:lnTo>
                    <a:pt x="195275" y="280758"/>
                  </a:lnTo>
                  <a:lnTo>
                    <a:pt x="195567" y="280758"/>
                  </a:lnTo>
                  <a:lnTo>
                    <a:pt x="195567" y="277698"/>
                  </a:lnTo>
                  <a:lnTo>
                    <a:pt x="194360" y="273138"/>
                  </a:lnTo>
                  <a:lnTo>
                    <a:pt x="193421" y="270598"/>
                  </a:lnTo>
                  <a:lnTo>
                    <a:pt x="192239" y="266788"/>
                  </a:lnTo>
                  <a:lnTo>
                    <a:pt x="191630" y="261797"/>
                  </a:lnTo>
                  <a:lnTo>
                    <a:pt x="191630" y="268058"/>
                  </a:lnTo>
                  <a:lnTo>
                    <a:pt x="191528" y="269328"/>
                  </a:lnTo>
                  <a:lnTo>
                    <a:pt x="191262" y="269328"/>
                  </a:lnTo>
                  <a:lnTo>
                    <a:pt x="191033" y="270598"/>
                  </a:lnTo>
                  <a:lnTo>
                    <a:pt x="188976" y="270598"/>
                  </a:lnTo>
                  <a:lnTo>
                    <a:pt x="188645" y="271868"/>
                  </a:lnTo>
                  <a:lnTo>
                    <a:pt x="186728" y="271868"/>
                  </a:lnTo>
                  <a:lnTo>
                    <a:pt x="186385" y="273138"/>
                  </a:lnTo>
                  <a:lnTo>
                    <a:pt x="185750" y="274408"/>
                  </a:lnTo>
                  <a:lnTo>
                    <a:pt x="185178" y="274408"/>
                  </a:lnTo>
                  <a:lnTo>
                    <a:pt x="185343" y="273138"/>
                  </a:lnTo>
                  <a:lnTo>
                    <a:pt x="185267" y="271805"/>
                  </a:lnTo>
                  <a:lnTo>
                    <a:pt x="185102" y="270598"/>
                  </a:lnTo>
                  <a:lnTo>
                    <a:pt x="185674" y="270598"/>
                  </a:lnTo>
                  <a:lnTo>
                    <a:pt x="185750" y="269328"/>
                  </a:lnTo>
                  <a:lnTo>
                    <a:pt x="183794" y="268058"/>
                  </a:lnTo>
                  <a:lnTo>
                    <a:pt x="183464" y="267550"/>
                  </a:lnTo>
                  <a:lnTo>
                    <a:pt x="183464" y="284568"/>
                  </a:lnTo>
                  <a:lnTo>
                    <a:pt x="183286" y="285838"/>
                  </a:lnTo>
                  <a:lnTo>
                    <a:pt x="182791" y="287108"/>
                  </a:lnTo>
                  <a:lnTo>
                    <a:pt x="182308" y="287108"/>
                  </a:lnTo>
                  <a:lnTo>
                    <a:pt x="181343" y="288378"/>
                  </a:lnTo>
                  <a:lnTo>
                    <a:pt x="179019" y="288378"/>
                  </a:lnTo>
                  <a:lnTo>
                    <a:pt x="178549" y="289648"/>
                  </a:lnTo>
                  <a:lnTo>
                    <a:pt x="178104" y="289648"/>
                  </a:lnTo>
                  <a:lnTo>
                    <a:pt x="177876" y="290918"/>
                  </a:lnTo>
                  <a:lnTo>
                    <a:pt x="176187" y="290918"/>
                  </a:lnTo>
                  <a:lnTo>
                    <a:pt x="175183" y="292188"/>
                  </a:lnTo>
                  <a:lnTo>
                    <a:pt x="174815" y="292188"/>
                  </a:lnTo>
                  <a:lnTo>
                    <a:pt x="174472" y="293458"/>
                  </a:lnTo>
                  <a:lnTo>
                    <a:pt x="174167" y="293458"/>
                  </a:lnTo>
                  <a:lnTo>
                    <a:pt x="174104" y="292188"/>
                  </a:lnTo>
                  <a:lnTo>
                    <a:pt x="174002" y="290918"/>
                  </a:lnTo>
                  <a:lnTo>
                    <a:pt x="173863" y="289648"/>
                  </a:lnTo>
                  <a:lnTo>
                    <a:pt x="175107" y="288378"/>
                  </a:lnTo>
                  <a:lnTo>
                    <a:pt x="173837" y="287108"/>
                  </a:lnTo>
                  <a:lnTo>
                    <a:pt x="173697" y="284568"/>
                  </a:lnTo>
                  <a:lnTo>
                    <a:pt x="168757" y="284568"/>
                  </a:lnTo>
                  <a:lnTo>
                    <a:pt x="168656" y="283298"/>
                  </a:lnTo>
                  <a:lnTo>
                    <a:pt x="167982" y="284568"/>
                  </a:lnTo>
                  <a:lnTo>
                    <a:pt x="166966" y="285838"/>
                  </a:lnTo>
                  <a:lnTo>
                    <a:pt x="168109" y="287108"/>
                  </a:lnTo>
                  <a:lnTo>
                    <a:pt x="167576" y="288378"/>
                  </a:lnTo>
                  <a:lnTo>
                    <a:pt x="166903" y="290918"/>
                  </a:lnTo>
                  <a:lnTo>
                    <a:pt x="166166" y="292188"/>
                  </a:lnTo>
                  <a:lnTo>
                    <a:pt x="165620" y="292188"/>
                  </a:lnTo>
                  <a:lnTo>
                    <a:pt x="164172" y="290918"/>
                  </a:lnTo>
                  <a:lnTo>
                    <a:pt x="163906" y="292188"/>
                  </a:lnTo>
                  <a:lnTo>
                    <a:pt x="163499" y="293458"/>
                  </a:lnTo>
                  <a:lnTo>
                    <a:pt x="163131" y="293458"/>
                  </a:lnTo>
                  <a:lnTo>
                    <a:pt x="162864" y="294728"/>
                  </a:lnTo>
                  <a:lnTo>
                    <a:pt x="162458" y="293458"/>
                  </a:lnTo>
                  <a:lnTo>
                    <a:pt x="162128" y="292188"/>
                  </a:lnTo>
                  <a:lnTo>
                    <a:pt x="161556" y="290918"/>
                  </a:lnTo>
                  <a:lnTo>
                    <a:pt x="160947" y="289648"/>
                  </a:lnTo>
                  <a:lnTo>
                    <a:pt x="157848" y="289648"/>
                  </a:lnTo>
                  <a:lnTo>
                    <a:pt x="157073" y="290918"/>
                  </a:lnTo>
                  <a:lnTo>
                    <a:pt x="155829" y="290918"/>
                  </a:lnTo>
                  <a:lnTo>
                    <a:pt x="155092" y="288378"/>
                  </a:lnTo>
                  <a:lnTo>
                    <a:pt x="155257" y="287108"/>
                  </a:lnTo>
                  <a:lnTo>
                    <a:pt x="155498" y="287108"/>
                  </a:lnTo>
                  <a:lnTo>
                    <a:pt x="156133" y="285838"/>
                  </a:lnTo>
                  <a:lnTo>
                    <a:pt x="156298" y="285838"/>
                  </a:lnTo>
                  <a:lnTo>
                    <a:pt x="155892" y="283298"/>
                  </a:lnTo>
                  <a:lnTo>
                    <a:pt x="156070" y="283298"/>
                  </a:lnTo>
                  <a:lnTo>
                    <a:pt x="156476" y="280758"/>
                  </a:lnTo>
                  <a:lnTo>
                    <a:pt x="157010" y="279488"/>
                  </a:lnTo>
                  <a:lnTo>
                    <a:pt x="157149" y="279488"/>
                  </a:lnTo>
                  <a:lnTo>
                    <a:pt x="157314" y="278218"/>
                  </a:lnTo>
                  <a:lnTo>
                    <a:pt x="159537" y="278218"/>
                  </a:lnTo>
                  <a:lnTo>
                    <a:pt x="159702" y="276948"/>
                  </a:lnTo>
                  <a:lnTo>
                    <a:pt x="159829" y="276948"/>
                  </a:lnTo>
                  <a:lnTo>
                    <a:pt x="161175" y="278218"/>
                  </a:lnTo>
                  <a:lnTo>
                    <a:pt x="162090" y="278218"/>
                  </a:lnTo>
                  <a:lnTo>
                    <a:pt x="161658" y="279488"/>
                  </a:lnTo>
                  <a:lnTo>
                    <a:pt x="161353" y="279488"/>
                  </a:lnTo>
                  <a:lnTo>
                    <a:pt x="162128" y="282028"/>
                  </a:lnTo>
                  <a:lnTo>
                    <a:pt x="164350" y="282028"/>
                  </a:lnTo>
                  <a:lnTo>
                    <a:pt x="166128" y="280758"/>
                  </a:lnTo>
                  <a:lnTo>
                    <a:pt x="167640" y="280758"/>
                  </a:lnTo>
                  <a:lnTo>
                    <a:pt x="168719" y="279603"/>
                  </a:lnTo>
                  <a:lnTo>
                    <a:pt x="168008" y="282028"/>
                  </a:lnTo>
                  <a:lnTo>
                    <a:pt x="167741" y="282028"/>
                  </a:lnTo>
                  <a:lnTo>
                    <a:pt x="168554" y="283298"/>
                  </a:lnTo>
                  <a:lnTo>
                    <a:pt x="169633" y="283298"/>
                  </a:lnTo>
                  <a:lnTo>
                    <a:pt x="169926" y="282028"/>
                  </a:lnTo>
                  <a:lnTo>
                    <a:pt x="169633" y="280758"/>
                  </a:lnTo>
                  <a:lnTo>
                    <a:pt x="169799" y="279488"/>
                  </a:lnTo>
                  <a:lnTo>
                    <a:pt x="170065" y="279488"/>
                  </a:lnTo>
                  <a:lnTo>
                    <a:pt x="170332" y="278218"/>
                  </a:lnTo>
                  <a:lnTo>
                    <a:pt x="170878" y="278218"/>
                  </a:lnTo>
                  <a:lnTo>
                    <a:pt x="171208" y="276948"/>
                  </a:lnTo>
                  <a:lnTo>
                    <a:pt x="173393" y="276948"/>
                  </a:lnTo>
                  <a:lnTo>
                    <a:pt x="174205" y="275678"/>
                  </a:lnTo>
                  <a:lnTo>
                    <a:pt x="175044" y="275678"/>
                  </a:lnTo>
                  <a:lnTo>
                    <a:pt x="175209" y="274408"/>
                  </a:lnTo>
                  <a:lnTo>
                    <a:pt x="175450" y="274408"/>
                  </a:lnTo>
                  <a:lnTo>
                    <a:pt x="176999" y="275678"/>
                  </a:lnTo>
                  <a:lnTo>
                    <a:pt x="177469" y="273138"/>
                  </a:lnTo>
                  <a:lnTo>
                    <a:pt x="178752" y="273138"/>
                  </a:lnTo>
                  <a:lnTo>
                    <a:pt x="178917" y="274408"/>
                  </a:lnTo>
                  <a:lnTo>
                    <a:pt x="178104" y="274408"/>
                  </a:lnTo>
                  <a:lnTo>
                    <a:pt x="178003" y="275678"/>
                  </a:lnTo>
                  <a:lnTo>
                    <a:pt x="178752" y="275678"/>
                  </a:lnTo>
                  <a:lnTo>
                    <a:pt x="179222" y="276948"/>
                  </a:lnTo>
                  <a:lnTo>
                    <a:pt x="178752" y="278218"/>
                  </a:lnTo>
                  <a:lnTo>
                    <a:pt x="179019" y="278218"/>
                  </a:lnTo>
                  <a:lnTo>
                    <a:pt x="179616" y="279488"/>
                  </a:lnTo>
                  <a:lnTo>
                    <a:pt x="179857" y="280758"/>
                  </a:lnTo>
                  <a:lnTo>
                    <a:pt x="180428" y="280758"/>
                  </a:lnTo>
                  <a:lnTo>
                    <a:pt x="181102" y="282028"/>
                  </a:lnTo>
                  <a:lnTo>
                    <a:pt x="182651" y="280758"/>
                  </a:lnTo>
                  <a:lnTo>
                    <a:pt x="183159" y="282028"/>
                  </a:lnTo>
                  <a:lnTo>
                    <a:pt x="183388" y="282028"/>
                  </a:lnTo>
                  <a:lnTo>
                    <a:pt x="182511" y="283298"/>
                  </a:lnTo>
                  <a:lnTo>
                    <a:pt x="182245" y="284568"/>
                  </a:lnTo>
                  <a:lnTo>
                    <a:pt x="183464" y="284568"/>
                  </a:lnTo>
                  <a:lnTo>
                    <a:pt x="183464" y="267550"/>
                  </a:lnTo>
                  <a:lnTo>
                    <a:pt x="182981" y="266788"/>
                  </a:lnTo>
                  <a:lnTo>
                    <a:pt x="179324" y="266788"/>
                  </a:lnTo>
                  <a:lnTo>
                    <a:pt x="179654" y="265518"/>
                  </a:lnTo>
                  <a:lnTo>
                    <a:pt x="179857" y="265518"/>
                  </a:lnTo>
                  <a:lnTo>
                    <a:pt x="180530" y="264248"/>
                  </a:lnTo>
                  <a:lnTo>
                    <a:pt x="181165" y="264248"/>
                  </a:lnTo>
                  <a:lnTo>
                    <a:pt x="180098" y="262978"/>
                  </a:lnTo>
                  <a:lnTo>
                    <a:pt x="180263" y="261708"/>
                  </a:lnTo>
                  <a:lnTo>
                    <a:pt x="180962" y="260438"/>
                  </a:lnTo>
                  <a:lnTo>
                    <a:pt x="181673" y="260438"/>
                  </a:lnTo>
                  <a:lnTo>
                    <a:pt x="182549" y="259168"/>
                  </a:lnTo>
                  <a:lnTo>
                    <a:pt x="183286" y="259168"/>
                  </a:lnTo>
                  <a:lnTo>
                    <a:pt x="184099" y="260438"/>
                  </a:lnTo>
                  <a:lnTo>
                    <a:pt x="184505" y="259168"/>
                  </a:lnTo>
                  <a:lnTo>
                    <a:pt x="185280" y="257898"/>
                  </a:lnTo>
                  <a:lnTo>
                    <a:pt x="185508" y="256628"/>
                  </a:lnTo>
                  <a:lnTo>
                    <a:pt x="188302" y="256628"/>
                  </a:lnTo>
                  <a:lnTo>
                    <a:pt x="187299" y="257898"/>
                  </a:lnTo>
                  <a:lnTo>
                    <a:pt x="187528" y="257898"/>
                  </a:lnTo>
                  <a:lnTo>
                    <a:pt x="188239" y="259168"/>
                  </a:lnTo>
                  <a:lnTo>
                    <a:pt x="188137" y="261708"/>
                  </a:lnTo>
                  <a:lnTo>
                    <a:pt x="188772" y="262978"/>
                  </a:lnTo>
                  <a:lnTo>
                    <a:pt x="191160" y="265518"/>
                  </a:lnTo>
                  <a:lnTo>
                    <a:pt x="190855" y="266788"/>
                  </a:lnTo>
                  <a:lnTo>
                    <a:pt x="191630" y="268058"/>
                  </a:lnTo>
                  <a:lnTo>
                    <a:pt x="191630" y="261797"/>
                  </a:lnTo>
                  <a:lnTo>
                    <a:pt x="191465" y="260438"/>
                  </a:lnTo>
                  <a:lnTo>
                    <a:pt x="190792" y="257898"/>
                  </a:lnTo>
                  <a:lnTo>
                    <a:pt x="188302" y="251548"/>
                  </a:lnTo>
                  <a:lnTo>
                    <a:pt x="187401" y="249008"/>
                  </a:lnTo>
                  <a:lnTo>
                    <a:pt x="187210" y="245198"/>
                  </a:lnTo>
                  <a:lnTo>
                    <a:pt x="187121" y="243230"/>
                  </a:lnTo>
                  <a:lnTo>
                    <a:pt x="187121" y="251548"/>
                  </a:lnTo>
                  <a:lnTo>
                    <a:pt x="187096" y="252818"/>
                  </a:lnTo>
                  <a:lnTo>
                    <a:pt x="186626" y="254088"/>
                  </a:lnTo>
                  <a:lnTo>
                    <a:pt x="184569" y="254088"/>
                  </a:lnTo>
                  <a:lnTo>
                    <a:pt x="185178" y="255358"/>
                  </a:lnTo>
                  <a:lnTo>
                    <a:pt x="184404" y="256628"/>
                  </a:lnTo>
                  <a:lnTo>
                    <a:pt x="184162" y="255358"/>
                  </a:lnTo>
                  <a:lnTo>
                    <a:pt x="183934" y="255358"/>
                  </a:lnTo>
                  <a:lnTo>
                    <a:pt x="183794" y="254088"/>
                  </a:lnTo>
                  <a:lnTo>
                    <a:pt x="183184" y="251548"/>
                  </a:lnTo>
                  <a:lnTo>
                    <a:pt x="179654" y="251548"/>
                  </a:lnTo>
                  <a:lnTo>
                    <a:pt x="179654" y="260438"/>
                  </a:lnTo>
                  <a:lnTo>
                    <a:pt x="178917" y="261708"/>
                  </a:lnTo>
                  <a:lnTo>
                    <a:pt x="177736" y="262978"/>
                  </a:lnTo>
                  <a:lnTo>
                    <a:pt x="179019" y="264248"/>
                  </a:lnTo>
                  <a:lnTo>
                    <a:pt x="178943" y="265518"/>
                  </a:lnTo>
                  <a:lnTo>
                    <a:pt x="178142" y="265518"/>
                  </a:lnTo>
                  <a:lnTo>
                    <a:pt x="177736" y="266788"/>
                  </a:lnTo>
                  <a:lnTo>
                    <a:pt x="177596" y="266788"/>
                  </a:lnTo>
                  <a:lnTo>
                    <a:pt x="178206" y="268058"/>
                  </a:lnTo>
                  <a:lnTo>
                    <a:pt x="178612" y="269328"/>
                  </a:lnTo>
                  <a:lnTo>
                    <a:pt x="177304" y="270598"/>
                  </a:lnTo>
                  <a:lnTo>
                    <a:pt x="177304" y="271868"/>
                  </a:lnTo>
                  <a:lnTo>
                    <a:pt x="177101" y="273138"/>
                  </a:lnTo>
                  <a:lnTo>
                    <a:pt x="176860" y="273138"/>
                  </a:lnTo>
                  <a:lnTo>
                    <a:pt x="175412" y="271868"/>
                  </a:lnTo>
                  <a:lnTo>
                    <a:pt x="174879" y="271868"/>
                  </a:lnTo>
                  <a:lnTo>
                    <a:pt x="174612" y="273138"/>
                  </a:lnTo>
                  <a:lnTo>
                    <a:pt x="174409" y="273138"/>
                  </a:lnTo>
                  <a:lnTo>
                    <a:pt x="174307" y="274408"/>
                  </a:lnTo>
                  <a:lnTo>
                    <a:pt x="173393" y="274408"/>
                  </a:lnTo>
                  <a:lnTo>
                    <a:pt x="172986" y="271868"/>
                  </a:lnTo>
                  <a:lnTo>
                    <a:pt x="172554" y="271868"/>
                  </a:lnTo>
                  <a:lnTo>
                    <a:pt x="171983" y="270598"/>
                  </a:lnTo>
                  <a:lnTo>
                    <a:pt x="169189" y="269328"/>
                  </a:lnTo>
                  <a:lnTo>
                    <a:pt x="168109" y="270598"/>
                  </a:lnTo>
                  <a:lnTo>
                    <a:pt x="165633" y="271805"/>
                  </a:lnTo>
                  <a:lnTo>
                    <a:pt x="165722" y="270598"/>
                  </a:lnTo>
                  <a:lnTo>
                    <a:pt x="166027" y="269328"/>
                  </a:lnTo>
                  <a:lnTo>
                    <a:pt x="165785" y="269328"/>
                  </a:lnTo>
                  <a:lnTo>
                    <a:pt x="165188" y="268058"/>
                  </a:lnTo>
                  <a:lnTo>
                    <a:pt x="165493" y="268058"/>
                  </a:lnTo>
                  <a:lnTo>
                    <a:pt x="166497" y="266788"/>
                  </a:lnTo>
                  <a:lnTo>
                    <a:pt x="166598" y="265518"/>
                  </a:lnTo>
                  <a:lnTo>
                    <a:pt x="166293" y="265518"/>
                  </a:lnTo>
                  <a:lnTo>
                    <a:pt x="166166" y="264248"/>
                  </a:lnTo>
                  <a:lnTo>
                    <a:pt x="166598" y="262978"/>
                  </a:lnTo>
                  <a:lnTo>
                    <a:pt x="167436" y="259168"/>
                  </a:lnTo>
                  <a:lnTo>
                    <a:pt x="169024" y="260438"/>
                  </a:lnTo>
                  <a:lnTo>
                    <a:pt x="169722" y="259168"/>
                  </a:lnTo>
                  <a:lnTo>
                    <a:pt x="170167" y="257898"/>
                  </a:lnTo>
                  <a:lnTo>
                    <a:pt x="171411" y="257898"/>
                  </a:lnTo>
                  <a:lnTo>
                    <a:pt x="170840" y="259168"/>
                  </a:lnTo>
                  <a:lnTo>
                    <a:pt x="171945" y="259168"/>
                  </a:lnTo>
                  <a:lnTo>
                    <a:pt x="172148" y="261708"/>
                  </a:lnTo>
                  <a:lnTo>
                    <a:pt x="173659" y="262978"/>
                  </a:lnTo>
                  <a:lnTo>
                    <a:pt x="175209" y="261708"/>
                  </a:lnTo>
                  <a:lnTo>
                    <a:pt x="176491" y="262978"/>
                  </a:lnTo>
                  <a:lnTo>
                    <a:pt x="177228" y="261708"/>
                  </a:lnTo>
                  <a:lnTo>
                    <a:pt x="178346" y="261708"/>
                  </a:lnTo>
                  <a:lnTo>
                    <a:pt x="178943" y="260438"/>
                  </a:lnTo>
                  <a:lnTo>
                    <a:pt x="179654" y="260438"/>
                  </a:lnTo>
                  <a:lnTo>
                    <a:pt x="179654" y="251548"/>
                  </a:lnTo>
                  <a:lnTo>
                    <a:pt x="179425" y="251548"/>
                  </a:lnTo>
                  <a:lnTo>
                    <a:pt x="178943" y="252818"/>
                  </a:lnTo>
                  <a:lnTo>
                    <a:pt x="178511" y="252818"/>
                  </a:lnTo>
                  <a:lnTo>
                    <a:pt x="177431" y="251548"/>
                  </a:lnTo>
                  <a:lnTo>
                    <a:pt x="176860" y="252818"/>
                  </a:lnTo>
                  <a:lnTo>
                    <a:pt x="176593" y="252818"/>
                  </a:lnTo>
                  <a:lnTo>
                    <a:pt x="176085" y="254088"/>
                  </a:lnTo>
                  <a:lnTo>
                    <a:pt x="175818" y="252818"/>
                  </a:lnTo>
                  <a:lnTo>
                    <a:pt x="176022" y="252818"/>
                  </a:lnTo>
                  <a:lnTo>
                    <a:pt x="176530" y="251548"/>
                  </a:lnTo>
                  <a:lnTo>
                    <a:pt x="177266" y="250278"/>
                  </a:lnTo>
                  <a:lnTo>
                    <a:pt x="176631" y="250278"/>
                  </a:lnTo>
                  <a:lnTo>
                    <a:pt x="176022" y="249008"/>
                  </a:lnTo>
                  <a:lnTo>
                    <a:pt x="177126" y="247738"/>
                  </a:lnTo>
                  <a:lnTo>
                    <a:pt x="178079" y="247738"/>
                  </a:lnTo>
                  <a:lnTo>
                    <a:pt x="176999" y="243928"/>
                  </a:lnTo>
                  <a:lnTo>
                    <a:pt x="177876" y="242658"/>
                  </a:lnTo>
                  <a:lnTo>
                    <a:pt x="178879" y="241388"/>
                  </a:lnTo>
                  <a:lnTo>
                    <a:pt x="180530" y="241388"/>
                  </a:lnTo>
                  <a:lnTo>
                    <a:pt x="181267" y="240118"/>
                  </a:lnTo>
                  <a:lnTo>
                    <a:pt x="181876" y="241388"/>
                  </a:lnTo>
                  <a:lnTo>
                    <a:pt x="182689" y="241388"/>
                  </a:lnTo>
                  <a:lnTo>
                    <a:pt x="182143" y="242658"/>
                  </a:lnTo>
                  <a:lnTo>
                    <a:pt x="182079" y="243928"/>
                  </a:lnTo>
                  <a:lnTo>
                    <a:pt x="182486" y="245198"/>
                  </a:lnTo>
                  <a:lnTo>
                    <a:pt x="184569" y="246468"/>
                  </a:lnTo>
                  <a:lnTo>
                    <a:pt x="186080" y="245198"/>
                  </a:lnTo>
                  <a:lnTo>
                    <a:pt x="186347" y="246468"/>
                  </a:lnTo>
                  <a:lnTo>
                    <a:pt x="186893" y="247738"/>
                  </a:lnTo>
                  <a:lnTo>
                    <a:pt x="187096" y="247738"/>
                  </a:lnTo>
                  <a:lnTo>
                    <a:pt x="186690" y="249008"/>
                  </a:lnTo>
                  <a:lnTo>
                    <a:pt x="186423" y="249008"/>
                  </a:lnTo>
                  <a:lnTo>
                    <a:pt x="186588" y="250278"/>
                  </a:lnTo>
                  <a:lnTo>
                    <a:pt x="187121" y="251548"/>
                  </a:lnTo>
                  <a:lnTo>
                    <a:pt x="187121" y="243230"/>
                  </a:lnTo>
                  <a:lnTo>
                    <a:pt x="187096" y="242658"/>
                  </a:lnTo>
                  <a:lnTo>
                    <a:pt x="186182" y="240118"/>
                  </a:lnTo>
                  <a:lnTo>
                    <a:pt x="183857" y="235038"/>
                  </a:lnTo>
                  <a:lnTo>
                    <a:pt x="183553" y="234467"/>
                  </a:lnTo>
                  <a:lnTo>
                    <a:pt x="183553" y="236308"/>
                  </a:lnTo>
                  <a:lnTo>
                    <a:pt x="182346" y="237578"/>
                  </a:lnTo>
                  <a:lnTo>
                    <a:pt x="181241" y="236308"/>
                  </a:lnTo>
                  <a:lnTo>
                    <a:pt x="180632" y="237578"/>
                  </a:lnTo>
                  <a:lnTo>
                    <a:pt x="180098" y="237578"/>
                  </a:lnTo>
                  <a:lnTo>
                    <a:pt x="180022" y="238848"/>
                  </a:lnTo>
                  <a:lnTo>
                    <a:pt x="179044" y="238848"/>
                  </a:lnTo>
                  <a:lnTo>
                    <a:pt x="177698" y="240118"/>
                  </a:lnTo>
                  <a:lnTo>
                    <a:pt x="177533" y="238848"/>
                  </a:lnTo>
                  <a:lnTo>
                    <a:pt x="177304" y="238848"/>
                  </a:lnTo>
                  <a:lnTo>
                    <a:pt x="177228" y="235038"/>
                  </a:lnTo>
                  <a:lnTo>
                    <a:pt x="177025" y="235038"/>
                  </a:lnTo>
                  <a:lnTo>
                    <a:pt x="176390" y="233768"/>
                  </a:lnTo>
                  <a:lnTo>
                    <a:pt x="175818" y="233159"/>
                  </a:lnTo>
                  <a:lnTo>
                    <a:pt x="175818" y="247738"/>
                  </a:lnTo>
                  <a:lnTo>
                    <a:pt x="175488" y="249008"/>
                  </a:lnTo>
                  <a:lnTo>
                    <a:pt x="175107" y="249008"/>
                  </a:lnTo>
                  <a:lnTo>
                    <a:pt x="174472" y="250278"/>
                  </a:lnTo>
                  <a:lnTo>
                    <a:pt x="173799" y="250278"/>
                  </a:lnTo>
                  <a:lnTo>
                    <a:pt x="174777" y="251548"/>
                  </a:lnTo>
                  <a:lnTo>
                    <a:pt x="174815" y="252818"/>
                  </a:lnTo>
                  <a:lnTo>
                    <a:pt x="174205" y="254088"/>
                  </a:lnTo>
                  <a:lnTo>
                    <a:pt x="173634" y="254088"/>
                  </a:lnTo>
                  <a:lnTo>
                    <a:pt x="172897" y="255358"/>
                  </a:lnTo>
                  <a:lnTo>
                    <a:pt x="171983" y="255358"/>
                  </a:lnTo>
                  <a:lnTo>
                    <a:pt x="171246" y="254088"/>
                  </a:lnTo>
                  <a:lnTo>
                    <a:pt x="170776" y="255358"/>
                  </a:lnTo>
                  <a:lnTo>
                    <a:pt x="170065" y="255358"/>
                  </a:lnTo>
                  <a:lnTo>
                    <a:pt x="169926" y="256628"/>
                  </a:lnTo>
                  <a:lnTo>
                    <a:pt x="168376" y="256628"/>
                  </a:lnTo>
                  <a:lnTo>
                    <a:pt x="167741" y="257898"/>
                  </a:lnTo>
                  <a:lnTo>
                    <a:pt x="167005" y="257898"/>
                  </a:lnTo>
                  <a:lnTo>
                    <a:pt x="166839" y="259168"/>
                  </a:lnTo>
                  <a:lnTo>
                    <a:pt x="166395" y="259168"/>
                  </a:lnTo>
                  <a:lnTo>
                    <a:pt x="166763" y="256628"/>
                  </a:lnTo>
                  <a:lnTo>
                    <a:pt x="166230" y="256628"/>
                  </a:lnTo>
                  <a:lnTo>
                    <a:pt x="166128" y="255358"/>
                  </a:lnTo>
                  <a:lnTo>
                    <a:pt x="166395" y="255358"/>
                  </a:lnTo>
                  <a:lnTo>
                    <a:pt x="166560" y="254088"/>
                  </a:lnTo>
                  <a:lnTo>
                    <a:pt x="166839" y="254088"/>
                  </a:lnTo>
                  <a:lnTo>
                    <a:pt x="165620" y="252818"/>
                  </a:lnTo>
                  <a:lnTo>
                    <a:pt x="165087" y="252018"/>
                  </a:lnTo>
                  <a:lnTo>
                    <a:pt x="165087" y="266788"/>
                  </a:lnTo>
                  <a:lnTo>
                    <a:pt x="164820" y="268058"/>
                  </a:lnTo>
                  <a:lnTo>
                    <a:pt x="164680" y="268058"/>
                  </a:lnTo>
                  <a:lnTo>
                    <a:pt x="163741" y="269328"/>
                  </a:lnTo>
                  <a:lnTo>
                    <a:pt x="164922" y="270598"/>
                  </a:lnTo>
                  <a:lnTo>
                    <a:pt x="164414" y="270598"/>
                  </a:lnTo>
                  <a:lnTo>
                    <a:pt x="163779" y="271868"/>
                  </a:lnTo>
                  <a:lnTo>
                    <a:pt x="163068" y="273138"/>
                  </a:lnTo>
                  <a:lnTo>
                    <a:pt x="162331" y="274408"/>
                  </a:lnTo>
                  <a:lnTo>
                    <a:pt x="159499" y="274408"/>
                  </a:lnTo>
                  <a:lnTo>
                    <a:pt x="158965" y="275678"/>
                  </a:lnTo>
                  <a:lnTo>
                    <a:pt x="158623" y="276948"/>
                  </a:lnTo>
                  <a:lnTo>
                    <a:pt x="156400" y="276948"/>
                  </a:lnTo>
                  <a:lnTo>
                    <a:pt x="155803" y="275678"/>
                  </a:lnTo>
                  <a:lnTo>
                    <a:pt x="156502" y="273138"/>
                  </a:lnTo>
                  <a:lnTo>
                    <a:pt x="156070" y="273138"/>
                  </a:lnTo>
                  <a:lnTo>
                    <a:pt x="155486" y="271805"/>
                  </a:lnTo>
                  <a:lnTo>
                    <a:pt x="154787" y="270598"/>
                  </a:lnTo>
                  <a:lnTo>
                    <a:pt x="154622" y="270598"/>
                  </a:lnTo>
                  <a:lnTo>
                    <a:pt x="154622" y="290918"/>
                  </a:lnTo>
                  <a:lnTo>
                    <a:pt x="154419" y="290918"/>
                  </a:lnTo>
                  <a:lnTo>
                    <a:pt x="153504" y="292188"/>
                  </a:lnTo>
                  <a:lnTo>
                    <a:pt x="152158" y="293458"/>
                  </a:lnTo>
                  <a:lnTo>
                    <a:pt x="149745" y="294728"/>
                  </a:lnTo>
                  <a:lnTo>
                    <a:pt x="148158" y="295998"/>
                  </a:lnTo>
                  <a:lnTo>
                    <a:pt x="147154" y="297218"/>
                  </a:lnTo>
                  <a:lnTo>
                    <a:pt x="147320" y="295998"/>
                  </a:lnTo>
                  <a:lnTo>
                    <a:pt x="147116" y="295554"/>
                  </a:lnTo>
                  <a:lnTo>
                    <a:pt x="147116" y="297268"/>
                  </a:lnTo>
                  <a:lnTo>
                    <a:pt x="146977" y="298538"/>
                  </a:lnTo>
                  <a:lnTo>
                    <a:pt x="146850" y="297268"/>
                  </a:lnTo>
                  <a:lnTo>
                    <a:pt x="147116" y="297268"/>
                  </a:lnTo>
                  <a:lnTo>
                    <a:pt x="147116" y="295554"/>
                  </a:lnTo>
                  <a:lnTo>
                    <a:pt x="146748" y="294728"/>
                  </a:lnTo>
                  <a:lnTo>
                    <a:pt x="147548" y="293458"/>
                  </a:lnTo>
                  <a:lnTo>
                    <a:pt x="147256" y="292188"/>
                  </a:lnTo>
                  <a:lnTo>
                    <a:pt x="146380" y="292188"/>
                  </a:lnTo>
                  <a:lnTo>
                    <a:pt x="145973" y="290918"/>
                  </a:lnTo>
                  <a:lnTo>
                    <a:pt x="145630" y="290918"/>
                  </a:lnTo>
                  <a:lnTo>
                    <a:pt x="145630" y="304888"/>
                  </a:lnTo>
                  <a:lnTo>
                    <a:pt x="145161" y="306158"/>
                  </a:lnTo>
                  <a:lnTo>
                    <a:pt x="144081" y="308698"/>
                  </a:lnTo>
                  <a:lnTo>
                    <a:pt x="145529" y="309968"/>
                  </a:lnTo>
                  <a:lnTo>
                    <a:pt x="145402" y="309968"/>
                  </a:lnTo>
                  <a:lnTo>
                    <a:pt x="144564" y="311238"/>
                  </a:lnTo>
                  <a:lnTo>
                    <a:pt x="144322" y="311238"/>
                  </a:lnTo>
                  <a:lnTo>
                    <a:pt x="143078" y="312508"/>
                  </a:lnTo>
                  <a:lnTo>
                    <a:pt x="141998" y="313778"/>
                  </a:lnTo>
                  <a:lnTo>
                    <a:pt x="140855" y="313778"/>
                  </a:lnTo>
                  <a:lnTo>
                    <a:pt x="140347" y="315048"/>
                  </a:lnTo>
                  <a:lnTo>
                    <a:pt x="139573" y="316318"/>
                  </a:lnTo>
                  <a:lnTo>
                    <a:pt x="138633" y="316318"/>
                  </a:lnTo>
                  <a:lnTo>
                    <a:pt x="138303" y="315048"/>
                  </a:lnTo>
                  <a:lnTo>
                    <a:pt x="137934" y="313778"/>
                  </a:lnTo>
                  <a:lnTo>
                    <a:pt x="137452" y="309968"/>
                  </a:lnTo>
                  <a:lnTo>
                    <a:pt x="136118" y="308698"/>
                  </a:lnTo>
                  <a:lnTo>
                    <a:pt x="134289" y="309968"/>
                  </a:lnTo>
                  <a:lnTo>
                    <a:pt x="133591" y="309968"/>
                  </a:lnTo>
                  <a:lnTo>
                    <a:pt x="133692" y="308698"/>
                  </a:lnTo>
                  <a:lnTo>
                    <a:pt x="133997" y="308698"/>
                  </a:lnTo>
                  <a:lnTo>
                    <a:pt x="134124" y="307428"/>
                  </a:lnTo>
                  <a:lnTo>
                    <a:pt x="134594" y="307428"/>
                  </a:lnTo>
                  <a:lnTo>
                    <a:pt x="134061" y="306158"/>
                  </a:lnTo>
                  <a:lnTo>
                    <a:pt x="134632" y="304888"/>
                  </a:lnTo>
                  <a:lnTo>
                    <a:pt x="135204" y="303618"/>
                  </a:lnTo>
                  <a:lnTo>
                    <a:pt x="135915" y="302348"/>
                  </a:lnTo>
                  <a:lnTo>
                    <a:pt x="137655" y="302348"/>
                  </a:lnTo>
                  <a:lnTo>
                    <a:pt x="138328" y="301078"/>
                  </a:lnTo>
                  <a:lnTo>
                    <a:pt x="139077" y="299808"/>
                  </a:lnTo>
                  <a:lnTo>
                    <a:pt x="140792" y="299808"/>
                  </a:lnTo>
                  <a:lnTo>
                    <a:pt x="140893" y="301078"/>
                  </a:lnTo>
                  <a:lnTo>
                    <a:pt x="140525" y="302348"/>
                  </a:lnTo>
                  <a:lnTo>
                    <a:pt x="141363" y="303618"/>
                  </a:lnTo>
                  <a:lnTo>
                    <a:pt x="141566" y="303618"/>
                  </a:lnTo>
                  <a:lnTo>
                    <a:pt x="141668" y="304888"/>
                  </a:lnTo>
                  <a:lnTo>
                    <a:pt x="142544" y="306158"/>
                  </a:lnTo>
                  <a:lnTo>
                    <a:pt x="144589" y="304888"/>
                  </a:lnTo>
                  <a:lnTo>
                    <a:pt x="145630" y="304888"/>
                  </a:lnTo>
                  <a:lnTo>
                    <a:pt x="145630" y="290918"/>
                  </a:lnTo>
                  <a:lnTo>
                    <a:pt x="142544" y="290918"/>
                  </a:lnTo>
                  <a:lnTo>
                    <a:pt x="142405" y="289648"/>
                  </a:lnTo>
                  <a:lnTo>
                    <a:pt x="142570" y="289648"/>
                  </a:lnTo>
                  <a:lnTo>
                    <a:pt x="143014" y="288378"/>
                  </a:lnTo>
                  <a:lnTo>
                    <a:pt x="143484" y="288378"/>
                  </a:lnTo>
                  <a:lnTo>
                    <a:pt x="142976" y="287108"/>
                  </a:lnTo>
                  <a:lnTo>
                    <a:pt x="143116" y="285838"/>
                  </a:lnTo>
                  <a:lnTo>
                    <a:pt x="143548" y="285838"/>
                  </a:lnTo>
                  <a:lnTo>
                    <a:pt x="143891" y="284568"/>
                  </a:lnTo>
                  <a:lnTo>
                    <a:pt x="144627" y="284568"/>
                  </a:lnTo>
                  <a:lnTo>
                    <a:pt x="145161" y="283298"/>
                  </a:lnTo>
                  <a:lnTo>
                    <a:pt x="146507" y="283298"/>
                  </a:lnTo>
                  <a:lnTo>
                    <a:pt x="147015" y="282028"/>
                  </a:lnTo>
                  <a:lnTo>
                    <a:pt x="147053" y="280758"/>
                  </a:lnTo>
                  <a:lnTo>
                    <a:pt x="150177" y="280758"/>
                  </a:lnTo>
                  <a:lnTo>
                    <a:pt x="150482" y="282028"/>
                  </a:lnTo>
                  <a:lnTo>
                    <a:pt x="149567" y="283298"/>
                  </a:lnTo>
                  <a:lnTo>
                    <a:pt x="150139" y="283298"/>
                  </a:lnTo>
                  <a:lnTo>
                    <a:pt x="150279" y="284568"/>
                  </a:lnTo>
                  <a:lnTo>
                    <a:pt x="150583" y="285838"/>
                  </a:lnTo>
                  <a:lnTo>
                    <a:pt x="151663" y="287108"/>
                  </a:lnTo>
                  <a:lnTo>
                    <a:pt x="153441" y="285838"/>
                  </a:lnTo>
                  <a:lnTo>
                    <a:pt x="154584" y="285838"/>
                  </a:lnTo>
                  <a:lnTo>
                    <a:pt x="154381" y="287108"/>
                  </a:lnTo>
                  <a:lnTo>
                    <a:pt x="154178" y="287108"/>
                  </a:lnTo>
                  <a:lnTo>
                    <a:pt x="153911" y="288378"/>
                  </a:lnTo>
                  <a:lnTo>
                    <a:pt x="153035" y="289648"/>
                  </a:lnTo>
                  <a:lnTo>
                    <a:pt x="153974" y="289648"/>
                  </a:lnTo>
                  <a:lnTo>
                    <a:pt x="154622" y="290918"/>
                  </a:lnTo>
                  <a:lnTo>
                    <a:pt x="154622" y="270598"/>
                  </a:lnTo>
                  <a:lnTo>
                    <a:pt x="151485" y="270598"/>
                  </a:lnTo>
                  <a:lnTo>
                    <a:pt x="152260" y="269328"/>
                  </a:lnTo>
                  <a:lnTo>
                    <a:pt x="152463" y="268058"/>
                  </a:lnTo>
                  <a:lnTo>
                    <a:pt x="152158" y="266788"/>
                  </a:lnTo>
                  <a:lnTo>
                    <a:pt x="152704" y="264248"/>
                  </a:lnTo>
                  <a:lnTo>
                    <a:pt x="153606" y="262978"/>
                  </a:lnTo>
                  <a:lnTo>
                    <a:pt x="156197" y="262978"/>
                  </a:lnTo>
                  <a:lnTo>
                    <a:pt x="156502" y="261708"/>
                  </a:lnTo>
                  <a:lnTo>
                    <a:pt x="156502" y="260438"/>
                  </a:lnTo>
                  <a:lnTo>
                    <a:pt x="157848" y="260438"/>
                  </a:lnTo>
                  <a:lnTo>
                    <a:pt x="159639" y="259168"/>
                  </a:lnTo>
                  <a:lnTo>
                    <a:pt x="159867" y="260438"/>
                  </a:lnTo>
                  <a:lnTo>
                    <a:pt x="160883" y="261708"/>
                  </a:lnTo>
                  <a:lnTo>
                    <a:pt x="159969" y="262978"/>
                  </a:lnTo>
                  <a:lnTo>
                    <a:pt x="159766" y="262978"/>
                  </a:lnTo>
                  <a:lnTo>
                    <a:pt x="160108" y="264248"/>
                  </a:lnTo>
                  <a:lnTo>
                    <a:pt x="160502" y="264248"/>
                  </a:lnTo>
                  <a:lnTo>
                    <a:pt x="160743" y="266788"/>
                  </a:lnTo>
                  <a:lnTo>
                    <a:pt x="165087" y="266788"/>
                  </a:lnTo>
                  <a:lnTo>
                    <a:pt x="165087" y="252018"/>
                  </a:lnTo>
                  <a:lnTo>
                    <a:pt x="164782" y="251548"/>
                  </a:lnTo>
                  <a:lnTo>
                    <a:pt x="161556" y="251548"/>
                  </a:lnTo>
                  <a:lnTo>
                    <a:pt x="161353" y="250278"/>
                  </a:lnTo>
                  <a:lnTo>
                    <a:pt x="161785" y="250278"/>
                  </a:lnTo>
                  <a:lnTo>
                    <a:pt x="162560" y="249008"/>
                  </a:lnTo>
                  <a:lnTo>
                    <a:pt x="162052" y="246468"/>
                  </a:lnTo>
                  <a:lnTo>
                    <a:pt x="162902" y="246468"/>
                  </a:lnTo>
                  <a:lnTo>
                    <a:pt x="163334" y="245198"/>
                  </a:lnTo>
                  <a:lnTo>
                    <a:pt x="163969" y="243928"/>
                  </a:lnTo>
                  <a:lnTo>
                    <a:pt x="165989" y="243928"/>
                  </a:lnTo>
                  <a:lnTo>
                    <a:pt x="166700" y="242658"/>
                  </a:lnTo>
                  <a:lnTo>
                    <a:pt x="167005" y="241388"/>
                  </a:lnTo>
                  <a:lnTo>
                    <a:pt x="169049" y="241388"/>
                  </a:lnTo>
                  <a:lnTo>
                    <a:pt x="169430" y="240118"/>
                  </a:lnTo>
                  <a:lnTo>
                    <a:pt x="170802" y="240118"/>
                  </a:lnTo>
                  <a:lnTo>
                    <a:pt x="170738" y="241388"/>
                  </a:lnTo>
                  <a:lnTo>
                    <a:pt x="170167" y="241388"/>
                  </a:lnTo>
                  <a:lnTo>
                    <a:pt x="170268" y="242658"/>
                  </a:lnTo>
                  <a:lnTo>
                    <a:pt x="171373" y="242658"/>
                  </a:lnTo>
                  <a:lnTo>
                    <a:pt x="170802" y="243928"/>
                  </a:lnTo>
                  <a:lnTo>
                    <a:pt x="171615" y="246468"/>
                  </a:lnTo>
                  <a:lnTo>
                    <a:pt x="172046" y="246468"/>
                  </a:lnTo>
                  <a:lnTo>
                    <a:pt x="172897" y="247738"/>
                  </a:lnTo>
                  <a:lnTo>
                    <a:pt x="175818" y="247738"/>
                  </a:lnTo>
                  <a:lnTo>
                    <a:pt x="175818" y="233159"/>
                  </a:lnTo>
                  <a:lnTo>
                    <a:pt x="175209" y="232498"/>
                  </a:lnTo>
                  <a:lnTo>
                    <a:pt x="172897" y="232498"/>
                  </a:lnTo>
                  <a:lnTo>
                    <a:pt x="171653" y="233768"/>
                  </a:lnTo>
                  <a:lnTo>
                    <a:pt x="171983" y="232498"/>
                  </a:lnTo>
                  <a:lnTo>
                    <a:pt x="172618" y="231228"/>
                  </a:lnTo>
                  <a:lnTo>
                    <a:pt x="173659" y="229958"/>
                  </a:lnTo>
                  <a:lnTo>
                    <a:pt x="172453" y="228688"/>
                  </a:lnTo>
                  <a:lnTo>
                    <a:pt x="172986" y="228688"/>
                  </a:lnTo>
                  <a:lnTo>
                    <a:pt x="173024" y="227418"/>
                  </a:lnTo>
                  <a:lnTo>
                    <a:pt x="173431" y="226148"/>
                  </a:lnTo>
                  <a:lnTo>
                    <a:pt x="176860" y="226148"/>
                  </a:lnTo>
                  <a:lnTo>
                    <a:pt x="176860" y="224878"/>
                  </a:lnTo>
                  <a:lnTo>
                    <a:pt x="179654" y="224878"/>
                  </a:lnTo>
                  <a:lnTo>
                    <a:pt x="179247" y="227418"/>
                  </a:lnTo>
                  <a:lnTo>
                    <a:pt x="179527" y="227418"/>
                  </a:lnTo>
                  <a:lnTo>
                    <a:pt x="179959" y="229958"/>
                  </a:lnTo>
                  <a:lnTo>
                    <a:pt x="180771" y="231228"/>
                  </a:lnTo>
                  <a:lnTo>
                    <a:pt x="182511" y="232498"/>
                  </a:lnTo>
                  <a:lnTo>
                    <a:pt x="182689" y="232498"/>
                  </a:lnTo>
                  <a:lnTo>
                    <a:pt x="182079" y="233768"/>
                  </a:lnTo>
                  <a:lnTo>
                    <a:pt x="182791" y="235038"/>
                  </a:lnTo>
                  <a:lnTo>
                    <a:pt x="183553" y="236308"/>
                  </a:lnTo>
                  <a:lnTo>
                    <a:pt x="183553" y="234467"/>
                  </a:lnTo>
                  <a:lnTo>
                    <a:pt x="183184" y="233768"/>
                  </a:lnTo>
                  <a:lnTo>
                    <a:pt x="183489" y="226148"/>
                  </a:lnTo>
                  <a:lnTo>
                    <a:pt x="179755" y="214718"/>
                  </a:lnTo>
                  <a:lnTo>
                    <a:pt x="179120" y="210908"/>
                  </a:lnTo>
                  <a:lnTo>
                    <a:pt x="178409" y="209042"/>
                  </a:lnTo>
                  <a:lnTo>
                    <a:pt x="178409" y="218528"/>
                  </a:lnTo>
                  <a:lnTo>
                    <a:pt x="178244" y="219798"/>
                  </a:lnTo>
                  <a:lnTo>
                    <a:pt x="178269" y="221068"/>
                  </a:lnTo>
                  <a:lnTo>
                    <a:pt x="176593" y="221068"/>
                  </a:lnTo>
                  <a:lnTo>
                    <a:pt x="176530" y="222338"/>
                  </a:lnTo>
                  <a:lnTo>
                    <a:pt x="176390" y="223608"/>
                  </a:lnTo>
                  <a:lnTo>
                    <a:pt x="175920" y="223608"/>
                  </a:lnTo>
                  <a:lnTo>
                    <a:pt x="175818" y="224878"/>
                  </a:lnTo>
                  <a:lnTo>
                    <a:pt x="175514" y="224878"/>
                  </a:lnTo>
                  <a:lnTo>
                    <a:pt x="175514" y="223608"/>
                  </a:lnTo>
                  <a:lnTo>
                    <a:pt x="175920" y="222338"/>
                  </a:lnTo>
                  <a:lnTo>
                    <a:pt x="175615" y="222338"/>
                  </a:lnTo>
                  <a:lnTo>
                    <a:pt x="174675" y="221068"/>
                  </a:lnTo>
                  <a:lnTo>
                    <a:pt x="173697" y="219798"/>
                  </a:lnTo>
                  <a:lnTo>
                    <a:pt x="170942" y="219798"/>
                  </a:lnTo>
                  <a:lnTo>
                    <a:pt x="170942" y="231228"/>
                  </a:lnTo>
                  <a:lnTo>
                    <a:pt x="170878" y="232498"/>
                  </a:lnTo>
                  <a:lnTo>
                    <a:pt x="170535" y="232498"/>
                  </a:lnTo>
                  <a:lnTo>
                    <a:pt x="170065" y="233768"/>
                  </a:lnTo>
                  <a:lnTo>
                    <a:pt x="169722" y="233768"/>
                  </a:lnTo>
                  <a:lnTo>
                    <a:pt x="170535" y="236308"/>
                  </a:lnTo>
                  <a:lnTo>
                    <a:pt x="170230" y="236308"/>
                  </a:lnTo>
                  <a:lnTo>
                    <a:pt x="170027" y="237578"/>
                  </a:lnTo>
                  <a:lnTo>
                    <a:pt x="169532" y="238848"/>
                  </a:lnTo>
                  <a:lnTo>
                    <a:pt x="166839" y="238848"/>
                  </a:lnTo>
                  <a:lnTo>
                    <a:pt x="166598" y="241388"/>
                  </a:lnTo>
                  <a:lnTo>
                    <a:pt x="165493" y="241388"/>
                  </a:lnTo>
                  <a:lnTo>
                    <a:pt x="165214" y="240118"/>
                  </a:lnTo>
                  <a:lnTo>
                    <a:pt x="165087" y="240118"/>
                  </a:lnTo>
                  <a:lnTo>
                    <a:pt x="164934" y="238848"/>
                  </a:lnTo>
                  <a:lnTo>
                    <a:pt x="164782" y="237578"/>
                  </a:lnTo>
                  <a:lnTo>
                    <a:pt x="163944" y="236308"/>
                  </a:lnTo>
                  <a:lnTo>
                    <a:pt x="161455" y="236308"/>
                  </a:lnTo>
                  <a:lnTo>
                    <a:pt x="161455" y="246468"/>
                  </a:lnTo>
                  <a:lnTo>
                    <a:pt x="159905" y="249008"/>
                  </a:lnTo>
                  <a:lnTo>
                    <a:pt x="160705" y="250278"/>
                  </a:lnTo>
                  <a:lnTo>
                    <a:pt x="160375" y="250278"/>
                  </a:lnTo>
                  <a:lnTo>
                    <a:pt x="159766" y="251548"/>
                  </a:lnTo>
                  <a:lnTo>
                    <a:pt x="158965" y="252818"/>
                  </a:lnTo>
                  <a:lnTo>
                    <a:pt x="159905" y="254088"/>
                  </a:lnTo>
                  <a:lnTo>
                    <a:pt x="159359" y="255358"/>
                  </a:lnTo>
                  <a:lnTo>
                    <a:pt x="158153" y="259168"/>
                  </a:lnTo>
                  <a:lnTo>
                    <a:pt x="158089" y="257898"/>
                  </a:lnTo>
                  <a:lnTo>
                    <a:pt x="156806" y="257898"/>
                  </a:lnTo>
                  <a:lnTo>
                    <a:pt x="155892" y="259168"/>
                  </a:lnTo>
                  <a:lnTo>
                    <a:pt x="154889" y="259168"/>
                  </a:lnTo>
                  <a:lnTo>
                    <a:pt x="154622" y="257898"/>
                  </a:lnTo>
                  <a:lnTo>
                    <a:pt x="154114" y="257898"/>
                  </a:lnTo>
                  <a:lnTo>
                    <a:pt x="153644" y="256628"/>
                  </a:lnTo>
                  <a:lnTo>
                    <a:pt x="152260" y="256628"/>
                  </a:lnTo>
                  <a:lnTo>
                    <a:pt x="151155" y="255358"/>
                  </a:lnTo>
                  <a:lnTo>
                    <a:pt x="150647" y="256628"/>
                  </a:lnTo>
                  <a:lnTo>
                    <a:pt x="150418" y="257898"/>
                  </a:lnTo>
                  <a:lnTo>
                    <a:pt x="149237" y="257898"/>
                  </a:lnTo>
                  <a:lnTo>
                    <a:pt x="149237" y="254088"/>
                  </a:lnTo>
                  <a:lnTo>
                    <a:pt x="149542" y="254088"/>
                  </a:lnTo>
                  <a:lnTo>
                    <a:pt x="149948" y="252818"/>
                  </a:lnTo>
                  <a:lnTo>
                    <a:pt x="149974" y="251548"/>
                  </a:lnTo>
                  <a:lnTo>
                    <a:pt x="150139" y="249008"/>
                  </a:lnTo>
                  <a:lnTo>
                    <a:pt x="150215" y="247738"/>
                  </a:lnTo>
                  <a:lnTo>
                    <a:pt x="150418" y="247738"/>
                  </a:lnTo>
                  <a:lnTo>
                    <a:pt x="150482" y="246468"/>
                  </a:lnTo>
                  <a:lnTo>
                    <a:pt x="151993" y="246468"/>
                  </a:lnTo>
                  <a:lnTo>
                    <a:pt x="152095" y="245198"/>
                  </a:lnTo>
                  <a:lnTo>
                    <a:pt x="152438" y="245198"/>
                  </a:lnTo>
                  <a:lnTo>
                    <a:pt x="152666" y="243928"/>
                  </a:lnTo>
                  <a:lnTo>
                    <a:pt x="152971" y="243928"/>
                  </a:lnTo>
                  <a:lnTo>
                    <a:pt x="153276" y="245198"/>
                  </a:lnTo>
                  <a:lnTo>
                    <a:pt x="153606" y="245198"/>
                  </a:lnTo>
                  <a:lnTo>
                    <a:pt x="153784" y="246468"/>
                  </a:lnTo>
                  <a:lnTo>
                    <a:pt x="153911" y="247738"/>
                  </a:lnTo>
                  <a:lnTo>
                    <a:pt x="156603" y="247738"/>
                  </a:lnTo>
                  <a:lnTo>
                    <a:pt x="157683" y="249008"/>
                  </a:lnTo>
                  <a:lnTo>
                    <a:pt x="158013" y="247738"/>
                  </a:lnTo>
                  <a:lnTo>
                    <a:pt x="160032" y="247738"/>
                  </a:lnTo>
                  <a:lnTo>
                    <a:pt x="160375" y="246468"/>
                  </a:lnTo>
                  <a:lnTo>
                    <a:pt x="161455" y="246468"/>
                  </a:lnTo>
                  <a:lnTo>
                    <a:pt x="161455" y="236308"/>
                  </a:lnTo>
                  <a:lnTo>
                    <a:pt x="160578" y="236308"/>
                  </a:lnTo>
                  <a:lnTo>
                    <a:pt x="160032" y="237578"/>
                  </a:lnTo>
                  <a:lnTo>
                    <a:pt x="159067" y="237578"/>
                  </a:lnTo>
                  <a:lnTo>
                    <a:pt x="158356" y="238848"/>
                  </a:lnTo>
                  <a:lnTo>
                    <a:pt x="157683" y="238848"/>
                  </a:lnTo>
                  <a:lnTo>
                    <a:pt x="157645" y="237578"/>
                  </a:lnTo>
                  <a:lnTo>
                    <a:pt x="159829" y="236308"/>
                  </a:lnTo>
                  <a:lnTo>
                    <a:pt x="157645" y="235038"/>
                  </a:lnTo>
                  <a:lnTo>
                    <a:pt x="157949" y="233768"/>
                  </a:lnTo>
                  <a:lnTo>
                    <a:pt x="158521" y="233768"/>
                  </a:lnTo>
                  <a:lnTo>
                    <a:pt x="158889" y="232498"/>
                  </a:lnTo>
                  <a:lnTo>
                    <a:pt x="159169" y="232498"/>
                  </a:lnTo>
                  <a:lnTo>
                    <a:pt x="158623" y="229958"/>
                  </a:lnTo>
                  <a:lnTo>
                    <a:pt x="159029" y="227418"/>
                  </a:lnTo>
                  <a:lnTo>
                    <a:pt x="160172" y="226148"/>
                  </a:lnTo>
                  <a:lnTo>
                    <a:pt x="160375" y="226148"/>
                  </a:lnTo>
                  <a:lnTo>
                    <a:pt x="160680" y="227418"/>
                  </a:lnTo>
                  <a:lnTo>
                    <a:pt x="160108" y="228688"/>
                  </a:lnTo>
                  <a:lnTo>
                    <a:pt x="160909" y="228688"/>
                  </a:lnTo>
                  <a:lnTo>
                    <a:pt x="161582" y="229958"/>
                  </a:lnTo>
                  <a:lnTo>
                    <a:pt x="161988" y="229958"/>
                  </a:lnTo>
                  <a:lnTo>
                    <a:pt x="162699" y="228688"/>
                  </a:lnTo>
                  <a:lnTo>
                    <a:pt x="162699" y="227418"/>
                  </a:lnTo>
                  <a:lnTo>
                    <a:pt x="161480" y="227418"/>
                  </a:lnTo>
                  <a:lnTo>
                    <a:pt x="162331" y="226148"/>
                  </a:lnTo>
                  <a:lnTo>
                    <a:pt x="162699" y="226148"/>
                  </a:lnTo>
                  <a:lnTo>
                    <a:pt x="163271" y="227418"/>
                  </a:lnTo>
                  <a:lnTo>
                    <a:pt x="163703" y="227418"/>
                  </a:lnTo>
                  <a:lnTo>
                    <a:pt x="163741" y="228688"/>
                  </a:lnTo>
                  <a:lnTo>
                    <a:pt x="164680" y="229958"/>
                  </a:lnTo>
                  <a:lnTo>
                    <a:pt x="165392" y="229958"/>
                  </a:lnTo>
                  <a:lnTo>
                    <a:pt x="166027" y="231228"/>
                  </a:lnTo>
                  <a:lnTo>
                    <a:pt x="165620" y="231228"/>
                  </a:lnTo>
                  <a:lnTo>
                    <a:pt x="166535" y="232498"/>
                  </a:lnTo>
                  <a:lnTo>
                    <a:pt x="167716" y="231228"/>
                  </a:lnTo>
                  <a:lnTo>
                    <a:pt x="168211" y="229958"/>
                  </a:lnTo>
                  <a:lnTo>
                    <a:pt x="168617" y="229958"/>
                  </a:lnTo>
                  <a:lnTo>
                    <a:pt x="169430" y="228688"/>
                  </a:lnTo>
                  <a:lnTo>
                    <a:pt x="170637" y="228688"/>
                  </a:lnTo>
                  <a:lnTo>
                    <a:pt x="170434" y="229958"/>
                  </a:lnTo>
                  <a:lnTo>
                    <a:pt x="170268" y="231228"/>
                  </a:lnTo>
                  <a:lnTo>
                    <a:pt x="170942" y="231228"/>
                  </a:lnTo>
                  <a:lnTo>
                    <a:pt x="170942" y="219798"/>
                  </a:lnTo>
                  <a:lnTo>
                    <a:pt x="169024" y="219798"/>
                  </a:lnTo>
                  <a:lnTo>
                    <a:pt x="168452" y="221068"/>
                  </a:lnTo>
                  <a:lnTo>
                    <a:pt x="167779" y="221068"/>
                  </a:lnTo>
                  <a:lnTo>
                    <a:pt x="167614" y="219798"/>
                  </a:lnTo>
                  <a:lnTo>
                    <a:pt x="167843" y="219798"/>
                  </a:lnTo>
                  <a:lnTo>
                    <a:pt x="168757" y="218528"/>
                  </a:lnTo>
                  <a:lnTo>
                    <a:pt x="169354" y="218528"/>
                  </a:lnTo>
                  <a:lnTo>
                    <a:pt x="168579" y="217258"/>
                  </a:lnTo>
                  <a:lnTo>
                    <a:pt x="168376" y="215988"/>
                  </a:lnTo>
                  <a:lnTo>
                    <a:pt x="169354" y="214718"/>
                  </a:lnTo>
                  <a:lnTo>
                    <a:pt x="169151" y="213448"/>
                  </a:lnTo>
                  <a:lnTo>
                    <a:pt x="168579" y="210908"/>
                  </a:lnTo>
                  <a:lnTo>
                    <a:pt x="169799" y="209638"/>
                  </a:lnTo>
                  <a:lnTo>
                    <a:pt x="171373" y="209638"/>
                  </a:lnTo>
                  <a:lnTo>
                    <a:pt x="171678" y="208368"/>
                  </a:lnTo>
                  <a:lnTo>
                    <a:pt x="172186" y="208368"/>
                  </a:lnTo>
                  <a:lnTo>
                    <a:pt x="172453" y="207098"/>
                  </a:lnTo>
                  <a:lnTo>
                    <a:pt x="172821" y="208368"/>
                  </a:lnTo>
                  <a:lnTo>
                    <a:pt x="173291" y="209638"/>
                  </a:lnTo>
                  <a:lnTo>
                    <a:pt x="173228" y="210908"/>
                  </a:lnTo>
                  <a:lnTo>
                    <a:pt x="174002" y="212178"/>
                  </a:lnTo>
                  <a:lnTo>
                    <a:pt x="174815" y="212178"/>
                  </a:lnTo>
                  <a:lnTo>
                    <a:pt x="175615" y="213448"/>
                  </a:lnTo>
                  <a:lnTo>
                    <a:pt x="176593" y="213448"/>
                  </a:lnTo>
                  <a:lnTo>
                    <a:pt x="177469" y="212178"/>
                  </a:lnTo>
                  <a:lnTo>
                    <a:pt x="177736" y="213448"/>
                  </a:lnTo>
                  <a:lnTo>
                    <a:pt x="178079" y="214718"/>
                  </a:lnTo>
                  <a:lnTo>
                    <a:pt x="178308" y="214718"/>
                  </a:lnTo>
                  <a:lnTo>
                    <a:pt x="178244" y="215988"/>
                  </a:lnTo>
                  <a:lnTo>
                    <a:pt x="177698" y="217258"/>
                  </a:lnTo>
                  <a:lnTo>
                    <a:pt x="178409" y="218528"/>
                  </a:lnTo>
                  <a:lnTo>
                    <a:pt x="178409" y="209042"/>
                  </a:lnTo>
                  <a:lnTo>
                    <a:pt x="177673" y="207098"/>
                  </a:lnTo>
                  <a:lnTo>
                    <a:pt x="176796" y="205828"/>
                  </a:lnTo>
                  <a:lnTo>
                    <a:pt x="175653" y="202018"/>
                  </a:lnTo>
                  <a:lnTo>
                    <a:pt x="174777" y="199478"/>
                  </a:lnTo>
                  <a:lnTo>
                    <a:pt x="173494" y="194398"/>
                  </a:lnTo>
                  <a:lnTo>
                    <a:pt x="172351" y="190588"/>
                  </a:lnTo>
                  <a:lnTo>
                    <a:pt x="171145" y="185508"/>
                  </a:lnTo>
                  <a:lnTo>
                    <a:pt x="170802" y="185508"/>
                  </a:lnTo>
                  <a:lnTo>
                    <a:pt x="169722" y="190588"/>
                  </a:lnTo>
                  <a:lnTo>
                    <a:pt x="169595" y="190588"/>
                  </a:lnTo>
                  <a:lnTo>
                    <a:pt x="169760" y="191858"/>
                  </a:lnTo>
                  <a:lnTo>
                    <a:pt x="170802" y="191858"/>
                  </a:lnTo>
                  <a:lnTo>
                    <a:pt x="170637" y="193128"/>
                  </a:lnTo>
                  <a:lnTo>
                    <a:pt x="170434" y="193128"/>
                  </a:lnTo>
                  <a:lnTo>
                    <a:pt x="169824" y="194398"/>
                  </a:lnTo>
                  <a:lnTo>
                    <a:pt x="171043" y="196938"/>
                  </a:lnTo>
                  <a:lnTo>
                    <a:pt x="171742" y="198208"/>
                  </a:lnTo>
                  <a:lnTo>
                    <a:pt x="172821" y="198208"/>
                  </a:lnTo>
                  <a:lnTo>
                    <a:pt x="173697" y="199478"/>
                  </a:lnTo>
                  <a:lnTo>
                    <a:pt x="173964" y="199478"/>
                  </a:lnTo>
                  <a:lnTo>
                    <a:pt x="173189" y="200748"/>
                  </a:lnTo>
                  <a:lnTo>
                    <a:pt x="173863" y="200748"/>
                  </a:lnTo>
                  <a:lnTo>
                    <a:pt x="174167" y="202018"/>
                  </a:lnTo>
                  <a:lnTo>
                    <a:pt x="174409" y="202018"/>
                  </a:lnTo>
                  <a:lnTo>
                    <a:pt x="174510" y="203288"/>
                  </a:lnTo>
                  <a:lnTo>
                    <a:pt x="174066" y="203288"/>
                  </a:lnTo>
                  <a:lnTo>
                    <a:pt x="173697" y="204558"/>
                  </a:lnTo>
                  <a:lnTo>
                    <a:pt x="171653" y="204558"/>
                  </a:lnTo>
                  <a:lnTo>
                    <a:pt x="171272" y="205828"/>
                  </a:lnTo>
                  <a:lnTo>
                    <a:pt x="169824" y="205828"/>
                  </a:lnTo>
                  <a:lnTo>
                    <a:pt x="168986" y="207098"/>
                  </a:lnTo>
                  <a:lnTo>
                    <a:pt x="168579" y="208368"/>
                  </a:lnTo>
                  <a:lnTo>
                    <a:pt x="168313" y="208368"/>
                  </a:lnTo>
                  <a:lnTo>
                    <a:pt x="168783" y="207098"/>
                  </a:lnTo>
                  <a:lnTo>
                    <a:pt x="168554" y="205828"/>
                  </a:lnTo>
                  <a:lnTo>
                    <a:pt x="168046" y="204558"/>
                  </a:lnTo>
                  <a:lnTo>
                    <a:pt x="168859" y="203288"/>
                  </a:lnTo>
                  <a:lnTo>
                    <a:pt x="168046" y="202018"/>
                  </a:lnTo>
                  <a:lnTo>
                    <a:pt x="168186" y="200748"/>
                  </a:lnTo>
                  <a:lnTo>
                    <a:pt x="166763" y="200748"/>
                  </a:lnTo>
                  <a:lnTo>
                    <a:pt x="165354" y="204558"/>
                  </a:lnTo>
                  <a:lnTo>
                    <a:pt x="163969" y="208368"/>
                  </a:lnTo>
                  <a:lnTo>
                    <a:pt x="162356" y="213448"/>
                  </a:lnTo>
                  <a:lnTo>
                    <a:pt x="162801" y="214718"/>
                  </a:lnTo>
                  <a:lnTo>
                    <a:pt x="163868" y="215988"/>
                  </a:lnTo>
                  <a:lnTo>
                    <a:pt x="164477" y="215988"/>
                  </a:lnTo>
                  <a:lnTo>
                    <a:pt x="165150" y="214718"/>
                  </a:lnTo>
                  <a:lnTo>
                    <a:pt x="167170" y="214718"/>
                  </a:lnTo>
                  <a:lnTo>
                    <a:pt x="167106" y="215988"/>
                  </a:lnTo>
                  <a:lnTo>
                    <a:pt x="166941" y="215988"/>
                  </a:lnTo>
                  <a:lnTo>
                    <a:pt x="166497" y="217258"/>
                  </a:lnTo>
                  <a:lnTo>
                    <a:pt x="167106" y="218528"/>
                  </a:lnTo>
                  <a:lnTo>
                    <a:pt x="166535" y="219798"/>
                  </a:lnTo>
                  <a:lnTo>
                    <a:pt x="165963" y="221068"/>
                  </a:lnTo>
                  <a:lnTo>
                    <a:pt x="163398" y="221068"/>
                  </a:lnTo>
                  <a:lnTo>
                    <a:pt x="162052" y="222338"/>
                  </a:lnTo>
                  <a:lnTo>
                    <a:pt x="161848" y="222338"/>
                  </a:lnTo>
                  <a:lnTo>
                    <a:pt x="161556" y="223608"/>
                  </a:lnTo>
                  <a:lnTo>
                    <a:pt x="161277" y="223608"/>
                  </a:lnTo>
                  <a:lnTo>
                    <a:pt x="160985" y="224878"/>
                  </a:lnTo>
                  <a:lnTo>
                    <a:pt x="159931" y="223608"/>
                  </a:lnTo>
                  <a:lnTo>
                    <a:pt x="159435" y="223608"/>
                  </a:lnTo>
                  <a:lnTo>
                    <a:pt x="158965" y="224878"/>
                  </a:lnTo>
                  <a:lnTo>
                    <a:pt x="157683" y="223608"/>
                  </a:lnTo>
                  <a:lnTo>
                    <a:pt x="158826" y="222338"/>
                  </a:lnTo>
                  <a:lnTo>
                    <a:pt x="158889" y="221068"/>
                  </a:lnTo>
                  <a:lnTo>
                    <a:pt x="158559" y="221068"/>
                  </a:lnTo>
                  <a:lnTo>
                    <a:pt x="158013" y="222338"/>
                  </a:lnTo>
                  <a:lnTo>
                    <a:pt x="157416" y="223608"/>
                  </a:lnTo>
                  <a:lnTo>
                    <a:pt x="156870" y="223608"/>
                  </a:lnTo>
                  <a:lnTo>
                    <a:pt x="156298" y="224878"/>
                  </a:lnTo>
                  <a:lnTo>
                    <a:pt x="155829" y="226148"/>
                  </a:lnTo>
                  <a:lnTo>
                    <a:pt x="154825" y="226148"/>
                  </a:lnTo>
                  <a:lnTo>
                    <a:pt x="154622" y="227418"/>
                  </a:lnTo>
                  <a:lnTo>
                    <a:pt x="153974" y="227418"/>
                  </a:lnTo>
                  <a:lnTo>
                    <a:pt x="153403" y="228688"/>
                  </a:lnTo>
                  <a:lnTo>
                    <a:pt x="152234" y="229958"/>
                  </a:lnTo>
                  <a:lnTo>
                    <a:pt x="152031" y="229717"/>
                  </a:lnTo>
                  <a:lnTo>
                    <a:pt x="152031" y="231228"/>
                  </a:lnTo>
                  <a:lnTo>
                    <a:pt x="151358" y="231228"/>
                  </a:lnTo>
                  <a:lnTo>
                    <a:pt x="151587" y="229958"/>
                  </a:lnTo>
                  <a:lnTo>
                    <a:pt x="152031" y="231228"/>
                  </a:lnTo>
                  <a:lnTo>
                    <a:pt x="152031" y="229717"/>
                  </a:lnTo>
                  <a:lnTo>
                    <a:pt x="151193" y="228688"/>
                  </a:lnTo>
                  <a:lnTo>
                    <a:pt x="152196" y="227418"/>
                  </a:lnTo>
                  <a:lnTo>
                    <a:pt x="152603" y="227418"/>
                  </a:lnTo>
                  <a:lnTo>
                    <a:pt x="148971" y="226148"/>
                  </a:lnTo>
                  <a:lnTo>
                    <a:pt x="148463" y="227418"/>
                  </a:lnTo>
                  <a:lnTo>
                    <a:pt x="148018" y="228688"/>
                  </a:lnTo>
                  <a:lnTo>
                    <a:pt x="147548" y="229958"/>
                  </a:lnTo>
                  <a:lnTo>
                    <a:pt x="147320" y="231228"/>
                  </a:lnTo>
                  <a:lnTo>
                    <a:pt x="146646" y="231228"/>
                  </a:lnTo>
                  <a:lnTo>
                    <a:pt x="146812" y="232498"/>
                  </a:lnTo>
                  <a:lnTo>
                    <a:pt x="148120" y="232498"/>
                  </a:lnTo>
                  <a:lnTo>
                    <a:pt x="148424" y="233768"/>
                  </a:lnTo>
                  <a:lnTo>
                    <a:pt x="149275" y="233768"/>
                  </a:lnTo>
                  <a:lnTo>
                    <a:pt x="149364" y="232498"/>
                  </a:lnTo>
                  <a:lnTo>
                    <a:pt x="149440" y="231228"/>
                  </a:lnTo>
                  <a:lnTo>
                    <a:pt x="151053" y="231228"/>
                  </a:lnTo>
                  <a:lnTo>
                    <a:pt x="151460" y="232498"/>
                  </a:lnTo>
                  <a:lnTo>
                    <a:pt x="151282" y="233768"/>
                  </a:lnTo>
                  <a:lnTo>
                    <a:pt x="151663" y="233768"/>
                  </a:lnTo>
                  <a:lnTo>
                    <a:pt x="152095" y="232498"/>
                  </a:lnTo>
                  <a:lnTo>
                    <a:pt x="152603" y="232498"/>
                  </a:lnTo>
                  <a:lnTo>
                    <a:pt x="154051" y="233768"/>
                  </a:lnTo>
                  <a:lnTo>
                    <a:pt x="155257" y="232498"/>
                  </a:lnTo>
                  <a:lnTo>
                    <a:pt x="157213" y="232498"/>
                  </a:lnTo>
                  <a:lnTo>
                    <a:pt x="157314" y="233768"/>
                  </a:lnTo>
                  <a:lnTo>
                    <a:pt x="156438" y="235038"/>
                  </a:lnTo>
                  <a:lnTo>
                    <a:pt x="155930" y="236308"/>
                  </a:lnTo>
                  <a:lnTo>
                    <a:pt x="157048" y="237578"/>
                  </a:lnTo>
                  <a:lnTo>
                    <a:pt x="156667" y="237578"/>
                  </a:lnTo>
                  <a:lnTo>
                    <a:pt x="154825" y="241388"/>
                  </a:lnTo>
                  <a:lnTo>
                    <a:pt x="152628" y="241388"/>
                  </a:lnTo>
                  <a:lnTo>
                    <a:pt x="151663" y="243928"/>
                  </a:lnTo>
                  <a:lnTo>
                    <a:pt x="150749" y="243928"/>
                  </a:lnTo>
                  <a:lnTo>
                    <a:pt x="149567" y="242658"/>
                  </a:lnTo>
                  <a:lnTo>
                    <a:pt x="149669" y="241388"/>
                  </a:lnTo>
                  <a:lnTo>
                    <a:pt x="149872" y="241388"/>
                  </a:lnTo>
                  <a:lnTo>
                    <a:pt x="150215" y="240118"/>
                  </a:lnTo>
                  <a:lnTo>
                    <a:pt x="149745" y="238848"/>
                  </a:lnTo>
                  <a:lnTo>
                    <a:pt x="148120" y="238848"/>
                  </a:lnTo>
                  <a:lnTo>
                    <a:pt x="148018" y="240118"/>
                  </a:lnTo>
                  <a:lnTo>
                    <a:pt x="147218" y="241388"/>
                  </a:lnTo>
                  <a:lnTo>
                    <a:pt x="145034" y="242658"/>
                  </a:lnTo>
                  <a:lnTo>
                    <a:pt x="143014" y="246468"/>
                  </a:lnTo>
                  <a:lnTo>
                    <a:pt x="142163" y="247738"/>
                  </a:lnTo>
                  <a:lnTo>
                    <a:pt x="141401" y="249008"/>
                  </a:lnTo>
                  <a:lnTo>
                    <a:pt x="141592" y="249008"/>
                  </a:lnTo>
                  <a:lnTo>
                    <a:pt x="141732" y="250278"/>
                  </a:lnTo>
                  <a:lnTo>
                    <a:pt x="142773" y="249008"/>
                  </a:lnTo>
                  <a:lnTo>
                    <a:pt x="142570" y="247738"/>
                  </a:lnTo>
                  <a:lnTo>
                    <a:pt x="144729" y="247738"/>
                  </a:lnTo>
                  <a:lnTo>
                    <a:pt x="144284" y="249008"/>
                  </a:lnTo>
                  <a:lnTo>
                    <a:pt x="143992" y="249008"/>
                  </a:lnTo>
                  <a:lnTo>
                    <a:pt x="144157" y="250278"/>
                  </a:lnTo>
                  <a:lnTo>
                    <a:pt x="144322" y="250278"/>
                  </a:lnTo>
                  <a:lnTo>
                    <a:pt x="144564" y="252818"/>
                  </a:lnTo>
                  <a:lnTo>
                    <a:pt x="147993" y="252818"/>
                  </a:lnTo>
                  <a:lnTo>
                    <a:pt x="148056" y="254088"/>
                  </a:lnTo>
                  <a:lnTo>
                    <a:pt x="147345" y="255358"/>
                  </a:lnTo>
                  <a:lnTo>
                    <a:pt x="146850" y="255358"/>
                  </a:lnTo>
                  <a:lnTo>
                    <a:pt x="147955" y="256628"/>
                  </a:lnTo>
                  <a:lnTo>
                    <a:pt x="147421" y="257898"/>
                  </a:lnTo>
                  <a:lnTo>
                    <a:pt x="147053" y="259168"/>
                  </a:lnTo>
                  <a:lnTo>
                    <a:pt x="146304" y="260438"/>
                  </a:lnTo>
                  <a:lnTo>
                    <a:pt x="144081" y="260438"/>
                  </a:lnTo>
                  <a:lnTo>
                    <a:pt x="143408" y="261708"/>
                  </a:lnTo>
                  <a:lnTo>
                    <a:pt x="142938" y="262978"/>
                  </a:lnTo>
                  <a:lnTo>
                    <a:pt x="140919" y="262978"/>
                  </a:lnTo>
                  <a:lnTo>
                    <a:pt x="142303" y="260438"/>
                  </a:lnTo>
                  <a:lnTo>
                    <a:pt x="141325" y="259168"/>
                  </a:lnTo>
                  <a:lnTo>
                    <a:pt x="140144" y="256628"/>
                  </a:lnTo>
                  <a:lnTo>
                    <a:pt x="137731" y="256628"/>
                  </a:lnTo>
                  <a:lnTo>
                    <a:pt x="137020" y="257898"/>
                  </a:lnTo>
                  <a:lnTo>
                    <a:pt x="136512" y="259168"/>
                  </a:lnTo>
                  <a:lnTo>
                    <a:pt x="136309" y="260438"/>
                  </a:lnTo>
                  <a:lnTo>
                    <a:pt x="135839" y="261708"/>
                  </a:lnTo>
                  <a:lnTo>
                    <a:pt x="135674" y="261708"/>
                  </a:lnTo>
                  <a:lnTo>
                    <a:pt x="135445" y="262978"/>
                  </a:lnTo>
                  <a:lnTo>
                    <a:pt x="133858" y="262978"/>
                  </a:lnTo>
                  <a:lnTo>
                    <a:pt x="133794" y="264248"/>
                  </a:lnTo>
                  <a:lnTo>
                    <a:pt x="133324" y="265518"/>
                  </a:lnTo>
                  <a:lnTo>
                    <a:pt x="132372" y="265518"/>
                  </a:lnTo>
                  <a:lnTo>
                    <a:pt x="132448" y="261708"/>
                  </a:lnTo>
                  <a:lnTo>
                    <a:pt x="130429" y="261708"/>
                  </a:lnTo>
                  <a:lnTo>
                    <a:pt x="130060" y="264248"/>
                  </a:lnTo>
                  <a:lnTo>
                    <a:pt x="129451" y="265518"/>
                  </a:lnTo>
                  <a:lnTo>
                    <a:pt x="129578" y="266788"/>
                  </a:lnTo>
                  <a:lnTo>
                    <a:pt x="132181" y="266788"/>
                  </a:lnTo>
                  <a:lnTo>
                    <a:pt x="132372" y="269328"/>
                  </a:lnTo>
                  <a:lnTo>
                    <a:pt x="132981" y="269328"/>
                  </a:lnTo>
                  <a:lnTo>
                    <a:pt x="133489" y="268058"/>
                  </a:lnTo>
                  <a:lnTo>
                    <a:pt x="133819" y="266788"/>
                  </a:lnTo>
                  <a:lnTo>
                    <a:pt x="136080" y="266788"/>
                  </a:lnTo>
                  <a:lnTo>
                    <a:pt x="135940" y="268058"/>
                  </a:lnTo>
                  <a:lnTo>
                    <a:pt x="135737" y="268058"/>
                  </a:lnTo>
                  <a:lnTo>
                    <a:pt x="135636" y="269328"/>
                  </a:lnTo>
                  <a:lnTo>
                    <a:pt x="135737" y="270598"/>
                  </a:lnTo>
                  <a:lnTo>
                    <a:pt x="135915" y="270598"/>
                  </a:lnTo>
                  <a:lnTo>
                    <a:pt x="136042" y="273138"/>
                  </a:lnTo>
                  <a:lnTo>
                    <a:pt x="139141" y="273138"/>
                  </a:lnTo>
                  <a:lnTo>
                    <a:pt x="139141" y="274408"/>
                  </a:lnTo>
                  <a:lnTo>
                    <a:pt x="139915" y="274408"/>
                  </a:lnTo>
                  <a:lnTo>
                    <a:pt x="141122" y="273138"/>
                  </a:lnTo>
                  <a:lnTo>
                    <a:pt x="140855" y="270598"/>
                  </a:lnTo>
                  <a:lnTo>
                    <a:pt x="140792" y="269328"/>
                  </a:lnTo>
                  <a:lnTo>
                    <a:pt x="141262" y="268058"/>
                  </a:lnTo>
                  <a:lnTo>
                    <a:pt x="141566" y="266788"/>
                  </a:lnTo>
                  <a:lnTo>
                    <a:pt x="141998" y="265518"/>
                  </a:lnTo>
                  <a:lnTo>
                    <a:pt x="142570" y="265518"/>
                  </a:lnTo>
                  <a:lnTo>
                    <a:pt x="143281" y="264248"/>
                  </a:lnTo>
                  <a:lnTo>
                    <a:pt x="144119" y="264248"/>
                  </a:lnTo>
                  <a:lnTo>
                    <a:pt x="144424" y="265518"/>
                  </a:lnTo>
                  <a:lnTo>
                    <a:pt x="144691" y="266788"/>
                  </a:lnTo>
                  <a:lnTo>
                    <a:pt x="145770" y="268058"/>
                  </a:lnTo>
                  <a:lnTo>
                    <a:pt x="147828" y="268058"/>
                  </a:lnTo>
                  <a:lnTo>
                    <a:pt x="148666" y="266788"/>
                  </a:lnTo>
                  <a:lnTo>
                    <a:pt x="150037" y="266788"/>
                  </a:lnTo>
                  <a:lnTo>
                    <a:pt x="150139" y="268058"/>
                  </a:lnTo>
                  <a:lnTo>
                    <a:pt x="150850" y="269328"/>
                  </a:lnTo>
                  <a:lnTo>
                    <a:pt x="150583" y="270598"/>
                  </a:lnTo>
                  <a:lnTo>
                    <a:pt x="150037" y="270598"/>
                  </a:lnTo>
                  <a:lnTo>
                    <a:pt x="149606" y="271868"/>
                  </a:lnTo>
                  <a:lnTo>
                    <a:pt x="150012" y="273138"/>
                  </a:lnTo>
                  <a:lnTo>
                    <a:pt x="150241" y="273138"/>
                  </a:lnTo>
                  <a:lnTo>
                    <a:pt x="149974" y="274408"/>
                  </a:lnTo>
                  <a:lnTo>
                    <a:pt x="149809" y="275678"/>
                  </a:lnTo>
                  <a:lnTo>
                    <a:pt x="149567" y="275678"/>
                  </a:lnTo>
                  <a:lnTo>
                    <a:pt x="148729" y="278218"/>
                  </a:lnTo>
                  <a:lnTo>
                    <a:pt x="146342" y="278218"/>
                  </a:lnTo>
                  <a:lnTo>
                    <a:pt x="146240" y="279488"/>
                  </a:lnTo>
                  <a:lnTo>
                    <a:pt x="146037" y="279488"/>
                  </a:lnTo>
                  <a:lnTo>
                    <a:pt x="145503" y="278218"/>
                  </a:lnTo>
                  <a:lnTo>
                    <a:pt x="145199" y="276948"/>
                  </a:lnTo>
                  <a:lnTo>
                    <a:pt x="143713" y="275678"/>
                  </a:lnTo>
                  <a:lnTo>
                    <a:pt x="142303" y="275678"/>
                  </a:lnTo>
                  <a:lnTo>
                    <a:pt x="141770" y="276339"/>
                  </a:lnTo>
                  <a:lnTo>
                    <a:pt x="141770" y="288378"/>
                  </a:lnTo>
                  <a:lnTo>
                    <a:pt x="141770" y="289648"/>
                  </a:lnTo>
                  <a:lnTo>
                    <a:pt x="141160" y="290918"/>
                  </a:lnTo>
                  <a:lnTo>
                    <a:pt x="140119" y="290918"/>
                  </a:lnTo>
                  <a:lnTo>
                    <a:pt x="141262" y="292188"/>
                  </a:lnTo>
                  <a:lnTo>
                    <a:pt x="141325" y="293458"/>
                  </a:lnTo>
                  <a:lnTo>
                    <a:pt x="140893" y="294728"/>
                  </a:lnTo>
                  <a:lnTo>
                    <a:pt x="140525" y="295998"/>
                  </a:lnTo>
                  <a:lnTo>
                    <a:pt x="140081" y="297268"/>
                  </a:lnTo>
                  <a:lnTo>
                    <a:pt x="137896" y="297268"/>
                  </a:lnTo>
                  <a:lnTo>
                    <a:pt x="137528" y="298538"/>
                  </a:lnTo>
                  <a:lnTo>
                    <a:pt x="137261" y="298538"/>
                  </a:lnTo>
                  <a:lnTo>
                    <a:pt x="136804" y="297218"/>
                  </a:lnTo>
                  <a:lnTo>
                    <a:pt x="136550" y="295998"/>
                  </a:lnTo>
                  <a:lnTo>
                    <a:pt x="134937" y="295998"/>
                  </a:lnTo>
                  <a:lnTo>
                    <a:pt x="133489" y="294728"/>
                  </a:lnTo>
                  <a:lnTo>
                    <a:pt x="133083" y="295643"/>
                  </a:lnTo>
                  <a:lnTo>
                    <a:pt x="133083" y="307428"/>
                  </a:lnTo>
                  <a:lnTo>
                    <a:pt x="132918" y="308698"/>
                  </a:lnTo>
                  <a:lnTo>
                    <a:pt x="132575" y="308698"/>
                  </a:lnTo>
                  <a:lnTo>
                    <a:pt x="131838" y="309968"/>
                  </a:lnTo>
                  <a:lnTo>
                    <a:pt x="132778" y="312508"/>
                  </a:lnTo>
                  <a:lnTo>
                    <a:pt x="131572" y="313778"/>
                  </a:lnTo>
                  <a:lnTo>
                    <a:pt x="130962" y="316318"/>
                  </a:lnTo>
                  <a:lnTo>
                    <a:pt x="128816" y="316318"/>
                  </a:lnTo>
                  <a:lnTo>
                    <a:pt x="128473" y="317588"/>
                  </a:lnTo>
                  <a:lnTo>
                    <a:pt x="127635" y="317588"/>
                  </a:lnTo>
                  <a:lnTo>
                    <a:pt x="127571" y="316318"/>
                  </a:lnTo>
                  <a:lnTo>
                    <a:pt x="127571" y="315048"/>
                  </a:lnTo>
                  <a:lnTo>
                    <a:pt x="126555" y="315048"/>
                  </a:lnTo>
                  <a:lnTo>
                    <a:pt x="125844" y="313778"/>
                  </a:lnTo>
                  <a:lnTo>
                    <a:pt x="123926" y="315048"/>
                  </a:lnTo>
                  <a:lnTo>
                    <a:pt x="123723" y="315048"/>
                  </a:lnTo>
                  <a:lnTo>
                    <a:pt x="123723" y="326478"/>
                  </a:lnTo>
                  <a:lnTo>
                    <a:pt x="123024" y="327748"/>
                  </a:lnTo>
                  <a:lnTo>
                    <a:pt x="122821" y="327748"/>
                  </a:lnTo>
                  <a:lnTo>
                    <a:pt x="121907" y="329018"/>
                  </a:lnTo>
                  <a:lnTo>
                    <a:pt x="122313" y="329018"/>
                  </a:lnTo>
                  <a:lnTo>
                    <a:pt x="122986" y="330288"/>
                  </a:lnTo>
                  <a:lnTo>
                    <a:pt x="122682" y="330288"/>
                  </a:lnTo>
                  <a:lnTo>
                    <a:pt x="122313" y="331558"/>
                  </a:lnTo>
                  <a:lnTo>
                    <a:pt x="122008" y="332828"/>
                  </a:lnTo>
                  <a:lnTo>
                    <a:pt x="121704" y="332828"/>
                  </a:lnTo>
                  <a:lnTo>
                    <a:pt x="121310" y="334098"/>
                  </a:lnTo>
                  <a:lnTo>
                    <a:pt x="119392" y="334098"/>
                  </a:lnTo>
                  <a:lnTo>
                    <a:pt x="119291" y="335368"/>
                  </a:lnTo>
                  <a:lnTo>
                    <a:pt x="118884" y="335368"/>
                  </a:lnTo>
                  <a:lnTo>
                    <a:pt x="118579" y="336638"/>
                  </a:lnTo>
                  <a:lnTo>
                    <a:pt x="118313" y="336638"/>
                  </a:lnTo>
                  <a:lnTo>
                    <a:pt x="118046" y="335368"/>
                  </a:lnTo>
                  <a:lnTo>
                    <a:pt x="117475" y="334098"/>
                  </a:lnTo>
                  <a:lnTo>
                    <a:pt x="117538" y="332828"/>
                  </a:lnTo>
                  <a:lnTo>
                    <a:pt x="117678" y="332828"/>
                  </a:lnTo>
                  <a:lnTo>
                    <a:pt x="117335" y="331558"/>
                  </a:lnTo>
                  <a:lnTo>
                    <a:pt x="113703" y="331558"/>
                  </a:lnTo>
                  <a:lnTo>
                    <a:pt x="113703" y="340448"/>
                  </a:lnTo>
                  <a:lnTo>
                    <a:pt x="112928" y="341718"/>
                  </a:lnTo>
                  <a:lnTo>
                    <a:pt x="113665" y="342988"/>
                  </a:lnTo>
                  <a:lnTo>
                    <a:pt x="113601" y="344258"/>
                  </a:lnTo>
                  <a:lnTo>
                    <a:pt x="112725" y="344258"/>
                  </a:lnTo>
                  <a:lnTo>
                    <a:pt x="111721" y="345528"/>
                  </a:lnTo>
                  <a:lnTo>
                    <a:pt x="112687" y="346798"/>
                  </a:lnTo>
                  <a:lnTo>
                    <a:pt x="112483" y="348068"/>
                  </a:lnTo>
                  <a:lnTo>
                    <a:pt x="112293" y="349338"/>
                  </a:lnTo>
                  <a:lnTo>
                    <a:pt x="112014" y="350608"/>
                  </a:lnTo>
                  <a:lnTo>
                    <a:pt x="111620" y="351878"/>
                  </a:lnTo>
                  <a:lnTo>
                    <a:pt x="109499" y="351878"/>
                  </a:lnTo>
                  <a:lnTo>
                    <a:pt x="108991" y="353148"/>
                  </a:lnTo>
                  <a:lnTo>
                    <a:pt x="108013" y="353148"/>
                  </a:lnTo>
                  <a:lnTo>
                    <a:pt x="107607" y="351878"/>
                  </a:lnTo>
                  <a:lnTo>
                    <a:pt x="107543" y="350608"/>
                  </a:lnTo>
                  <a:lnTo>
                    <a:pt x="107276" y="349338"/>
                  </a:lnTo>
                  <a:lnTo>
                    <a:pt x="106629" y="348068"/>
                  </a:lnTo>
                  <a:lnTo>
                    <a:pt x="104813" y="349338"/>
                  </a:lnTo>
                  <a:lnTo>
                    <a:pt x="104584" y="349338"/>
                  </a:lnTo>
                  <a:lnTo>
                    <a:pt x="103847" y="348068"/>
                  </a:lnTo>
                  <a:lnTo>
                    <a:pt x="103505" y="348068"/>
                  </a:lnTo>
                  <a:lnTo>
                    <a:pt x="102971" y="349338"/>
                  </a:lnTo>
                  <a:lnTo>
                    <a:pt x="101587" y="349338"/>
                  </a:lnTo>
                  <a:lnTo>
                    <a:pt x="101015" y="350608"/>
                  </a:lnTo>
                  <a:lnTo>
                    <a:pt x="100380" y="350608"/>
                  </a:lnTo>
                  <a:lnTo>
                    <a:pt x="100444" y="349338"/>
                  </a:lnTo>
                  <a:lnTo>
                    <a:pt x="101422" y="349338"/>
                  </a:lnTo>
                  <a:lnTo>
                    <a:pt x="101917" y="348068"/>
                  </a:lnTo>
                  <a:lnTo>
                    <a:pt x="101117" y="346798"/>
                  </a:lnTo>
                  <a:lnTo>
                    <a:pt x="101384" y="345528"/>
                  </a:lnTo>
                  <a:lnTo>
                    <a:pt x="102260" y="344258"/>
                  </a:lnTo>
                  <a:lnTo>
                    <a:pt x="102222" y="342988"/>
                  </a:lnTo>
                  <a:lnTo>
                    <a:pt x="102057" y="342988"/>
                  </a:lnTo>
                  <a:lnTo>
                    <a:pt x="101955" y="340448"/>
                  </a:lnTo>
                  <a:lnTo>
                    <a:pt x="102323" y="339178"/>
                  </a:lnTo>
                  <a:lnTo>
                    <a:pt x="102768" y="339178"/>
                  </a:lnTo>
                  <a:lnTo>
                    <a:pt x="103238" y="337908"/>
                  </a:lnTo>
                  <a:lnTo>
                    <a:pt x="104914" y="337908"/>
                  </a:lnTo>
                  <a:lnTo>
                    <a:pt x="105194" y="336638"/>
                  </a:lnTo>
                  <a:lnTo>
                    <a:pt x="105422" y="336638"/>
                  </a:lnTo>
                  <a:lnTo>
                    <a:pt x="105587" y="335368"/>
                  </a:lnTo>
                  <a:lnTo>
                    <a:pt x="106603" y="335368"/>
                  </a:lnTo>
                  <a:lnTo>
                    <a:pt x="106629" y="336638"/>
                  </a:lnTo>
                  <a:lnTo>
                    <a:pt x="106768" y="336638"/>
                  </a:lnTo>
                  <a:lnTo>
                    <a:pt x="106934" y="340448"/>
                  </a:lnTo>
                  <a:lnTo>
                    <a:pt x="109359" y="341718"/>
                  </a:lnTo>
                  <a:lnTo>
                    <a:pt x="111810" y="340448"/>
                  </a:lnTo>
                  <a:lnTo>
                    <a:pt x="113703" y="340448"/>
                  </a:lnTo>
                  <a:lnTo>
                    <a:pt x="113703" y="331558"/>
                  </a:lnTo>
                  <a:lnTo>
                    <a:pt x="111379" y="331558"/>
                  </a:lnTo>
                  <a:lnTo>
                    <a:pt x="111848" y="330288"/>
                  </a:lnTo>
                  <a:lnTo>
                    <a:pt x="111277" y="329692"/>
                  </a:lnTo>
                  <a:lnTo>
                    <a:pt x="111277" y="331558"/>
                  </a:lnTo>
                  <a:lnTo>
                    <a:pt x="111010" y="332828"/>
                  </a:lnTo>
                  <a:lnTo>
                    <a:pt x="110299" y="332828"/>
                  </a:lnTo>
                  <a:lnTo>
                    <a:pt x="110464" y="331558"/>
                  </a:lnTo>
                  <a:lnTo>
                    <a:pt x="111277" y="331558"/>
                  </a:lnTo>
                  <a:lnTo>
                    <a:pt x="111277" y="329692"/>
                  </a:lnTo>
                  <a:lnTo>
                    <a:pt x="110642" y="329018"/>
                  </a:lnTo>
                  <a:lnTo>
                    <a:pt x="111175" y="327748"/>
                  </a:lnTo>
                  <a:lnTo>
                    <a:pt x="111683" y="327748"/>
                  </a:lnTo>
                  <a:lnTo>
                    <a:pt x="112014" y="326478"/>
                  </a:lnTo>
                  <a:lnTo>
                    <a:pt x="112217" y="326478"/>
                  </a:lnTo>
                  <a:lnTo>
                    <a:pt x="112255" y="325208"/>
                  </a:lnTo>
                  <a:lnTo>
                    <a:pt x="112052" y="325208"/>
                  </a:lnTo>
                  <a:lnTo>
                    <a:pt x="111620" y="322668"/>
                  </a:lnTo>
                  <a:lnTo>
                    <a:pt x="112420" y="322668"/>
                  </a:lnTo>
                  <a:lnTo>
                    <a:pt x="112928" y="321398"/>
                  </a:lnTo>
                  <a:lnTo>
                    <a:pt x="114808" y="321398"/>
                  </a:lnTo>
                  <a:lnTo>
                    <a:pt x="115150" y="320128"/>
                  </a:lnTo>
                  <a:lnTo>
                    <a:pt x="115658" y="320128"/>
                  </a:lnTo>
                  <a:lnTo>
                    <a:pt x="115887" y="318858"/>
                  </a:lnTo>
                  <a:lnTo>
                    <a:pt x="116255" y="318858"/>
                  </a:lnTo>
                  <a:lnTo>
                    <a:pt x="116420" y="320128"/>
                  </a:lnTo>
                  <a:lnTo>
                    <a:pt x="116420" y="321398"/>
                  </a:lnTo>
                  <a:lnTo>
                    <a:pt x="116763" y="322668"/>
                  </a:lnTo>
                  <a:lnTo>
                    <a:pt x="117233" y="323938"/>
                  </a:lnTo>
                  <a:lnTo>
                    <a:pt x="119354" y="325208"/>
                  </a:lnTo>
                  <a:lnTo>
                    <a:pt x="120865" y="323938"/>
                  </a:lnTo>
                  <a:lnTo>
                    <a:pt x="122212" y="323938"/>
                  </a:lnTo>
                  <a:lnTo>
                    <a:pt x="123151" y="322668"/>
                  </a:lnTo>
                  <a:lnTo>
                    <a:pt x="122923" y="323938"/>
                  </a:lnTo>
                  <a:lnTo>
                    <a:pt x="122821" y="325208"/>
                  </a:lnTo>
                  <a:lnTo>
                    <a:pt x="123723" y="326478"/>
                  </a:lnTo>
                  <a:lnTo>
                    <a:pt x="123723" y="315048"/>
                  </a:lnTo>
                  <a:lnTo>
                    <a:pt x="121107" y="315048"/>
                  </a:lnTo>
                  <a:lnTo>
                    <a:pt x="121742" y="313778"/>
                  </a:lnTo>
                  <a:lnTo>
                    <a:pt x="120294" y="312508"/>
                  </a:lnTo>
                  <a:lnTo>
                    <a:pt x="120459" y="311238"/>
                  </a:lnTo>
                  <a:lnTo>
                    <a:pt x="121780" y="309968"/>
                  </a:lnTo>
                  <a:lnTo>
                    <a:pt x="122085" y="309968"/>
                  </a:lnTo>
                  <a:lnTo>
                    <a:pt x="121983" y="308698"/>
                  </a:lnTo>
                  <a:lnTo>
                    <a:pt x="121805" y="307428"/>
                  </a:lnTo>
                  <a:lnTo>
                    <a:pt x="122478" y="306158"/>
                  </a:lnTo>
                  <a:lnTo>
                    <a:pt x="123088" y="304888"/>
                  </a:lnTo>
                  <a:lnTo>
                    <a:pt x="123634" y="303618"/>
                  </a:lnTo>
                  <a:lnTo>
                    <a:pt x="125450" y="303618"/>
                  </a:lnTo>
                  <a:lnTo>
                    <a:pt x="125717" y="302348"/>
                  </a:lnTo>
                  <a:lnTo>
                    <a:pt x="126593" y="302348"/>
                  </a:lnTo>
                  <a:lnTo>
                    <a:pt x="126923" y="303618"/>
                  </a:lnTo>
                  <a:lnTo>
                    <a:pt x="126987" y="304888"/>
                  </a:lnTo>
                  <a:lnTo>
                    <a:pt x="127838" y="306158"/>
                  </a:lnTo>
                  <a:lnTo>
                    <a:pt x="131102" y="306158"/>
                  </a:lnTo>
                  <a:lnTo>
                    <a:pt x="131800" y="304888"/>
                  </a:lnTo>
                  <a:lnTo>
                    <a:pt x="132676" y="304888"/>
                  </a:lnTo>
                  <a:lnTo>
                    <a:pt x="132676" y="306158"/>
                  </a:lnTo>
                  <a:lnTo>
                    <a:pt x="132473" y="306158"/>
                  </a:lnTo>
                  <a:lnTo>
                    <a:pt x="133083" y="307428"/>
                  </a:lnTo>
                  <a:lnTo>
                    <a:pt x="133083" y="295643"/>
                  </a:lnTo>
                  <a:lnTo>
                    <a:pt x="132918" y="295998"/>
                  </a:lnTo>
                  <a:lnTo>
                    <a:pt x="132448" y="295998"/>
                  </a:lnTo>
                  <a:lnTo>
                    <a:pt x="132105" y="297268"/>
                  </a:lnTo>
                  <a:lnTo>
                    <a:pt x="131902" y="297268"/>
                  </a:lnTo>
                  <a:lnTo>
                    <a:pt x="131876" y="295998"/>
                  </a:lnTo>
                  <a:lnTo>
                    <a:pt x="131699" y="295998"/>
                  </a:lnTo>
                  <a:lnTo>
                    <a:pt x="131572" y="294728"/>
                  </a:lnTo>
                  <a:lnTo>
                    <a:pt x="130962" y="294728"/>
                  </a:lnTo>
                  <a:lnTo>
                    <a:pt x="131203" y="293458"/>
                  </a:lnTo>
                  <a:lnTo>
                    <a:pt x="131775" y="292188"/>
                  </a:lnTo>
                  <a:lnTo>
                    <a:pt x="132181" y="292188"/>
                  </a:lnTo>
                  <a:lnTo>
                    <a:pt x="132448" y="290918"/>
                  </a:lnTo>
                  <a:lnTo>
                    <a:pt x="132410" y="289648"/>
                  </a:lnTo>
                  <a:lnTo>
                    <a:pt x="132308" y="288378"/>
                  </a:lnTo>
                  <a:lnTo>
                    <a:pt x="132651" y="287108"/>
                  </a:lnTo>
                  <a:lnTo>
                    <a:pt x="133083" y="285838"/>
                  </a:lnTo>
                  <a:lnTo>
                    <a:pt x="133692" y="285838"/>
                  </a:lnTo>
                  <a:lnTo>
                    <a:pt x="134264" y="284568"/>
                  </a:lnTo>
                  <a:lnTo>
                    <a:pt x="136309" y="284568"/>
                  </a:lnTo>
                  <a:lnTo>
                    <a:pt x="136550" y="285838"/>
                  </a:lnTo>
                  <a:lnTo>
                    <a:pt x="137490" y="288378"/>
                  </a:lnTo>
                  <a:lnTo>
                    <a:pt x="138531" y="287108"/>
                  </a:lnTo>
                  <a:lnTo>
                    <a:pt x="139979" y="287108"/>
                  </a:lnTo>
                  <a:lnTo>
                    <a:pt x="140589" y="285838"/>
                  </a:lnTo>
                  <a:lnTo>
                    <a:pt x="141325" y="285838"/>
                  </a:lnTo>
                  <a:lnTo>
                    <a:pt x="141490" y="287108"/>
                  </a:lnTo>
                  <a:lnTo>
                    <a:pt x="141693" y="288378"/>
                  </a:lnTo>
                  <a:lnTo>
                    <a:pt x="141770" y="276339"/>
                  </a:lnTo>
                  <a:lnTo>
                    <a:pt x="141262" y="276948"/>
                  </a:lnTo>
                  <a:lnTo>
                    <a:pt x="140589" y="278218"/>
                  </a:lnTo>
                  <a:lnTo>
                    <a:pt x="140347" y="278218"/>
                  </a:lnTo>
                  <a:lnTo>
                    <a:pt x="140550" y="275678"/>
                  </a:lnTo>
                  <a:lnTo>
                    <a:pt x="139547" y="275678"/>
                  </a:lnTo>
                  <a:lnTo>
                    <a:pt x="139344" y="276948"/>
                  </a:lnTo>
                  <a:lnTo>
                    <a:pt x="138772" y="276948"/>
                  </a:lnTo>
                  <a:lnTo>
                    <a:pt x="138328" y="278218"/>
                  </a:lnTo>
                  <a:lnTo>
                    <a:pt x="137553" y="279488"/>
                  </a:lnTo>
                  <a:lnTo>
                    <a:pt x="135674" y="279488"/>
                  </a:lnTo>
                  <a:lnTo>
                    <a:pt x="135001" y="280758"/>
                  </a:lnTo>
                  <a:lnTo>
                    <a:pt x="134835" y="280758"/>
                  </a:lnTo>
                  <a:lnTo>
                    <a:pt x="134797" y="282028"/>
                  </a:lnTo>
                  <a:lnTo>
                    <a:pt x="132473" y="282028"/>
                  </a:lnTo>
                  <a:lnTo>
                    <a:pt x="132181" y="280758"/>
                  </a:lnTo>
                  <a:lnTo>
                    <a:pt x="132880" y="279488"/>
                  </a:lnTo>
                  <a:lnTo>
                    <a:pt x="132651" y="278218"/>
                  </a:lnTo>
                  <a:lnTo>
                    <a:pt x="131432" y="276948"/>
                  </a:lnTo>
                  <a:lnTo>
                    <a:pt x="128371" y="276948"/>
                  </a:lnTo>
                  <a:lnTo>
                    <a:pt x="128003" y="278218"/>
                  </a:lnTo>
                  <a:lnTo>
                    <a:pt x="129578" y="278218"/>
                  </a:lnTo>
                  <a:lnTo>
                    <a:pt x="128371" y="279488"/>
                  </a:lnTo>
                  <a:lnTo>
                    <a:pt x="127863" y="278218"/>
                  </a:lnTo>
                  <a:lnTo>
                    <a:pt x="127596" y="278218"/>
                  </a:lnTo>
                  <a:lnTo>
                    <a:pt x="127368" y="279488"/>
                  </a:lnTo>
                  <a:lnTo>
                    <a:pt x="127025" y="279488"/>
                  </a:lnTo>
                  <a:lnTo>
                    <a:pt x="128003" y="280758"/>
                  </a:lnTo>
                  <a:lnTo>
                    <a:pt x="127635" y="280758"/>
                  </a:lnTo>
                  <a:lnTo>
                    <a:pt x="126923" y="282028"/>
                  </a:lnTo>
                  <a:lnTo>
                    <a:pt x="126657" y="282028"/>
                  </a:lnTo>
                  <a:lnTo>
                    <a:pt x="126987" y="283298"/>
                  </a:lnTo>
                  <a:lnTo>
                    <a:pt x="125844" y="284568"/>
                  </a:lnTo>
                  <a:lnTo>
                    <a:pt x="125006" y="284568"/>
                  </a:lnTo>
                  <a:lnTo>
                    <a:pt x="124701" y="285838"/>
                  </a:lnTo>
                  <a:lnTo>
                    <a:pt x="124371" y="287108"/>
                  </a:lnTo>
                  <a:lnTo>
                    <a:pt x="123494" y="287108"/>
                  </a:lnTo>
                  <a:lnTo>
                    <a:pt x="123558" y="288378"/>
                  </a:lnTo>
                  <a:lnTo>
                    <a:pt x="124206" y="289648"/>
                  </a:lnTo>
                  <a:lnTo>
                    <a:pt x="124739" y="289648"/>
                  </a:lnTo>
                  <a:lnTo>
                    <a:pt x="125552" y="288378"/>
                  </a:lnTo>
                  <a:lnTo>
                    <a:pt x="126250" y="288378"/>
                  </a:lnTo>
                  <a:lnTo>
                    <a:pt x="126314" y="289648"/>
                  </a:lnTo>
                  <a:lnTo>
                    <a:pt x="127190" y="290918"/>
                  </a:lnTo>
                  <a:lnTo>
                    <a:pt x="128143" y="292188"/>
                  </a:lnTo>
                  <a:lnTo>
                    <a:pt x="130594" y="292188"/>
                  </a:lnTo>
                  <a:lnTo>
                    <a:pt x="130429" y="293458"/>
                  </a:lnTo>
                  <a:lnTo>
                    <a:pt x="129654" y="293458"/>
                  </a:lnTo>
                  <a:lnTo>
                    <a:pt x="129654" y="294728"/>
                  </a:lnTo>
                  <a:lnTo>
                    <a:pt x="130251" y="295998"/>
                  </a:lnTo>
                  <a:lnTo>
                    <a:pt x="129654" y="297268"/>
                  </a:lnTo>
                  <a:lnTo>
                    <a:pt x="129184" y="297268"/>
                  </a:lnTo>
                  <a:lnTo>
                    <a:pt x="128676" y="298538"/>
                  </a:lnTo>
                  <a:lnTo>
                    <a:pt x="128003" y="298538"/>
                  </a:lnTo>
                  <a:lnTo>
                    <a:pt x="126758" y="299808"/>
                  </a:lnTo>
                  <a:lnTo>
                    <a:pt x="126022" y="299808"/>
                  </a:lnTo>
                  <a:lnTo>
                    <a:pt x="124739" y="301078"/>
                  </a:lnTo>
                  <a:lnTo>
                    <a:pt x="122986" y="301078"/>
                  </a:lnTo>
                  <a:lnTo>
                    <a:pt x="121615" y="297268"/>
                  </a:lnTo>
                  <a:lnTo>
                    <a:pt x="120332" y="298538"/>
                  </a:lnTo>
                  <a:lnTo>
                    <a:pt x="118046" y="299808"/>
                  </a:lnTo>
                  <a:lnTo>
                    <a:pt x="117843" y="299808"/>
                  </a:lnTo>
                  <a:lnTo>
                    <a:pt x="117868" y="298538"/>
                  </a:lnTo>
                  <a:lnTo>
                    <a:pt x="115722" y="298538"/>
                  </a:lnTo>
                  <a:lnTo>
                    <a:pt x="116484" y="297218"/>
                  </a:lnTo>
                  <a:lnTo>
                    <a:pt x="117170" y="295998"/>
                  </a:lnTo>
                  <a:lnTo>
                    <a:pt x="118249" y="293458"/>
                  </a:lnTo>
                  <a:lnTo>
                    <a:pt x="119253" y="292188"/>
                  </a:lnTo>
                  <a:lnTo>
                    <a:pt x="118783" y="289648"/>
                  </a:lnTo>
                  <a:lnTo>
                    <a:pt x="116332" y="293458"/>
                  </a:lnTo>
                  <a:lnTo>
                    <a:pt x="116293" y="294728"/>
                  </a:lnTo>
                  <a:lnTo>
                    <a:pt x="115620" y="295998"/>
                  </a:lnTo>
                  <a:lnTo>
                    <a:pt x="114134" y="298538"/>
                  </a:lnTo>
                  <a:lnTo>
                    <a:pt x="113436" y="299808"/>
                  </a:lnTo>
                  <a:lnTo>
                    <a:pt x="112661" y="301078"/>
                  </a:lnTo>
                  <a:lnTo>
                    <a:pt x="112014" y="302348"/>
                  </a:lnTo>
                  <a:lnTo>
                    <a:pt x="111810" y="302348"/>
                  </a:lnTo>
                  <a:lnTo>
                    <a:pt x="112052" y="303618"/>
                  </a:lnTo>
                  <a:lnTo>
                    <a:pt x="112458" y="303618"/>
                  </a:lnTo>
                  <a:lnTo>
                    <a:pt x="113665" y="302348"/>
                  </a:lnTo>
                  <a:lnTo>
                    <a:pt x="114338" y="301078"/>
                  </a:lnTo>
                  <a:lnTo>
                    <a:pt x="114681" y="301078"/>
                  </a:lnTo>
                  <a:lnTo>
                    <a:pt x="115112" y="299808"/>
                  </a:lnTo>
                  <a:lnTo>
                    <a:pt x="116522" y="299808"/>
                  </a:lnTo>
                  <a:lnTo>
                    <a:pt x="116459" y="301078"/>
                  </a:lnTo>
                  <a:lnTo>
                    <a:pt x="116128" y="301078"/>
                  </a:lnTo>
                  <a:lnTo>
                    <a:pt x="116027" y="302348"/>
                  </a:lnTo>
                  <a:lnTo>
                    <a:pt x="115316" y="302348"/>
                  </a:lnTo>
                  <a:lnTo>
                    <a:pt x="114706" y="303618"/>
                  </a:lnTo>
                  <a:lnTo>
                    <a:pt x="114236" y="304888"/>
                  </a:lnTo>
                  <a:lnTo>
                    <a:pt x="115252" y="304888"/>
                  </a:lnTo>
                  <a:lnTo>
                    <a:pt x="115557" y="303618"/>
                  </a:lnTo>
                  <a:lnTo>
                    <a:pt x="116230" y="302348"/>
                  </a:lnTo>
                  <a:lnTo>
                    <a:pt x="117500" y="302348"/>
                  </a:lnTo>
                  <a:lnTo>
                    <a:pt x="117297" y="303618"/>
                  </a:lnTo>
                  <a:lnTo>
                    <a:pt x="115252" y="304888"/>
                  </a:lnTo>
                  <a:lnTo>
                    <a:pt x="115684" y="304888"/>
                  </a:lnTo>
                  <a:lnTo>
                    <a:pt x="116420" y="306158"/>
                  </a:lnTo>
                  <a:lnTo>
                    <a:pt x="116052" y="308698"/>
                  </a:lnTo>
                  <a:lnTo>
                    <a:pt x="117576" y="309968"/>
                  </a:lnTo>
                  <a:lnTo>
                    <a:pt x="120065" y="309968"/>
                  </a:lnTo>
                  <a:lnTo>
                    <a:pt x="119888" y="311238"/>
                  </a:lnTo>
                  <a:lnTo>
                    <a:pt x="119722" y="311238"/>
                  </a:lnTo>
                  <a:lnTo>
                    <a:pt x="118884" y="312508"/>
                  </a:lnTo>
                  <a:lnTo>
                    <a:pt x="120662" y="313778"/>
                  </a:lnTo>
                  <a:lnTo>
                    <a:pt x="120535" y="313778"/>
                  </a:lnTo>
                  <a:lnTo>
                    <a:pt x="120091" y="315048"/>
                  </a:lnTo>
                  <a:lnTo>
                    <a:pt x="119392" y="315048"/>
                  </a:lnTo>
                  <a:lnTo>
                    <a:pt x="118719" y="316318"/>
                  </a:lnTo>
                  <a:lnTo>
                    <a:pt x="117970" y="317588"/>
                  </a:lnTo>
                  <a:lnTo>
                    <a:pt x="117843" y="317588"/>
                  </a:lnTo>
                  <a:lnTo>
                    <a:pt x="116230" y="316318"/>
                  </a:lnTo>
                  <a:lnTo>
                    <a:pt x="115011" y="317588"/>
                  </a:lnTo>
                  <a:lnTo>
                    <a:pt x="114642" y="318858"/>
                  </a:lnTo>
                  <a:lnTo>
                    <a:pt x="112191" y="318858"/>
                  </a:lnTo>
                  <a:lnTo>
                    <a:pt x="111785" y="320128"/>
                  </a:lnTo>
                  <a:lnTo>
                    <a:pt x="111315" y="320128"/>
                  </a:lnTo>
                  <a:lnTo>
                    <a:pt x="111887" y="318858"/>
                  </a:lnTo>
                  <a:lnTo>
                    <a:pt x="112052" y="318858"/>
                  </a:lnTo>
                  <a:lnTo>
                    <a:pt x="111683" y="317588"/>
                  </a:lnTo>
                  <a:lnTo>
                    <a:pt x="111620" y="316318"/>
                  </a:lnTo>
                  <a:lnTo>
                    <a:pt x="111988" y="316318"/>
                  </a:lnTo>
                  <a:lnTo>
                    <a:pt x="112090" y="315048"/>
                  </a:lnTo>
                  <a:lnTo>
                    <a:pt x="111645" y="315048"/>
                  </a:lnTo>
                  <a:lnTo>
                    <a:pt x="112052" y="313778"/>
                  </a:lnTo>
                  <a:lnTo>
                    <a:pt x="112318" y="312508"/>
                  </a:lnTo>
                  <a:lnTo>
                    <a:pt x="111442" y="312508"/>
                  </a:lnTo>
                  <a:lnTo>
                    <a:pt x="109296" y="315048"/>
                  </a:lnTo>
                  <a:lnTo>
                    <a:pt x="108991" y="316318"/>
                  </a:lnTo>
                  <a:lnTo>
                    <a:pt x="108458" y="317588"/>
                  </a:lnTo>
                  <a:lnTo>
                    <a:pt x="107975" y="317588"/>
                  </a:lnTo>
                  <a:lnTo>
                    <a:pt x="106438" y="320128"/>
                  </a:lnTo>
                  <a:lnTo>
                    <a:pt x="103568" y="323938"/>
                  </a:lnTo>
                  <a:lnTo>
                    <a:pt x="103403" y="323938"/>
                  </a:lnTo>
                  <a:lnTo>
                    <a:pt x="103365" y="325208"/>
                  </a:lnTo>
                  <a:lnTo>
                    <a:pt x="104013" y="325208"/>
                  </a:lnTo>
                  <a:lnTo>
                    <a:pt x="105384" y="322668"/>
                  </a:lnTo>
                  <a:lnTo>
                    <a:pt x="106629" y="322668"/>
                  </a:lnTo>
                  <a:lnTo>
                    <a:pt x="106832" y="325208"/>
                  </a:lnTo>
                  <a:lnTo>
                    <a:pt x="107784" y="326478"/>
                  </a:lnTo>
                  <a:lnTo>
                    <a:pt x="109994" y="325208"/>
                  </a:lnTo>
                  <a:lnTo>
                    <a:pt x="110502" y="326478"/>
                  </a:lnTo>
                  <a:lnTo>
                    <a:pt x="110807" y="326478"/>
                  </a:lnTo>
                  <a:lnTo>
                    <a:pt x="109562" y="327748"/>
                  </a:lnTo>
                  <a:lnTo>
                    <a:pt x="109359" y="329018"/>
                  </a:lnTo>
                  <a:lnTo>
                    <a:pt x="110096" y="330288"/>
                  </a:lnTo>
                  <a:lnTo>
                    <a:pt x="109601" y="331558"/>
                  </a:lnTo>
                  <a:lnTo>
                    <a:pt x="109156" y="332828"/>
                  </a:lnTo>
                  <a:lnTo>
                    <a:pt x="108153" y="332828"/>
                  </a:lnTo>
                  <a:lnTo>
                    <a:pt x="107340" y="334098"/>
                  </a:lnTo>
                  <a:lnTo>
                    <a:pt x="105791" y="332828"/>
                  </a:lnTo>
                  <a:lnTo>
                    <a:pt x="105625" y="334098"/>
                  </a:lnTo>
                  <a:lnTo>
                    <a:pt x="105359" y="334098"/>
                  </a:lnTo>
                  <a:lnTo>
                    <a:pt x="105194" y="335368"/>
                  </a:lnTo>
                  <a:lnTo>
                    <a:pt x="102870" y="335368"/>
                  </a:lnTo>
                  <a:lnTo>
                    <a:pt x="102730" y="336638"/>
                  </a:lnTo>
                  <a:lnTo>
                    <a:pt x="102425" y="337908"/>
                  </a:lnTo>
                  <a:lnTo>
                    <a:pt x="102019" y="337908"/>
                  </a:lnTo>
                  <a:lnTo>
                    <a:pt x="101650" y="336638"/>
                  </a:lnTo>
                  <a:lnTo>
                    <a:pt x="102260" y="335368"/>
                  </a:lnTo>
                  <a:lnTo>
                    <a:pt x="101422" y="332828"/>
                  </a:lnTo>
                  <a:lnTo>
                    <a:pt x="102400" y="331558"/>
                  </a:lnTo>
                  <a:lnTo>
                    <a:pt x="101727" y="329018"/>
                  </a:lnTo>
                  <a:lnTo>
                    <a:pt x="100444" y="330288"/>
                  </a:lnTo>
                  <a:lnTo>
                    <a:pt x="97955" y="332828"/>
                  </a:lnTo>
                  <a:lnTo>
                    <a:pt x="97815" y="332828"/>
                  </a:lnTo>
                  <a:lnTo>
                    <a:pt x="97815" y="334098"/>
                  </a:lnTo>
                  <a:lnTo>
                    <a:pt x="96507" y="334098"/>
                  </a:lnTo>
                  <a:lnTo>
                    <a:pt x="96608" y="332828"/>
                  </a:lnTo>
                  <a:lnTo>
                    <a:pt x="97307" y="332828"/>
                  </a:lnTo>
                  <a:lnTo>
                    <a:pt x="97282" y="331558"/>
                  </a:lnTo>
                  <a:lnTo>
                    <a:pt x="96304" y="331558"/>
                  </a:lnTo>
                  <a:lnTo>
                    <a:pt x="96710" y="330288"/>
                  </a:lnTo>
                  <a:lnTo>
                    <a:pt x="97015" y="330288"/>
                  </a:lnTo>
                  <a:lnTo>
                    <a:pt x="97967" y="328993"/>
                  </a:lnTo>
                  <a:lnTo>
                    <a:pt x="99974" y="325208"/>
                  </a:lnTo>
                  <a:lnTo>
                    <a:pt x="99034" y="325208"/>
                  </a:lnTo>
                  <a:lnTo>
                    <a:pt x="98755" y="326478"/>
                  </a:lnTo>
                  <a:lnTo>
                    <a:pt x="98018" y="326478"/>
                  </a:lnTo>
                  <a:lnTo>
                    <a:pt x="97548" y="327748"/>
                  </a:lnTo>
                  <a:lnTo>
                    <a:pt x="97282" y="327748"/>
                  </a:lnTo>
                  <a:lnTo>
                    <a:pt x="97116" y="329018"/>
                  </a:lnTo>
                  <a:lnTo>
                    <a:pt x="96913" y="329018"/>
                  </a:lnTo>
                  <a:lnTo>
                    <a:pt x="96139" y="330288"/>
                  </a:lnTo>
                  <a:lnTo>
                    <a:pt x="95300" y="331558"/>
                  </a:lnTo>
                  <a:lnTo>
                    <a:pt x="92837" y="334098"/>
                  </a:lnTo>
                  <a:lnTo>
                    <a:pt x="92062" y="335368"/>
                  </a:lnTo>
                  <a:lnTo>
                    <a:pt x="91833" y="335368"/>
                  </a:lnTo>
                  <a:lnTo>
                    <a:pt x="91833" y="336638"/>
                  </a:lnTo>
                  <a:lnTo>
                    <a:pt x="92100" y="336638"/>
                  </a:lnTo>
                  <a:lnTo>
                    <a:pt x="93776" y="335368"/>
                  </a:lnTo>
                  <a:lnTo>
                    <a:pt x="94551" y="334098"/>
                  </a:lnTo>
                  <a:lnTo>
                    <a:pt x="96469" y="334098"/>
                  </a:lnTo>
                  <a:lnTo>
                    <a:pt x="96710" y="335368"/>
                  </a:lnTo>
                  <a:lnTo>
                    <a:pt x="94691" y="335368"/>
                  </a:lnTo>
                  <a:lnTo>
                    <a:pt x="94449" y="336638"/>
                  </a:lnTo>
                  <a:lnTo>
                    <a:pt x="93980" y="336638"/>
                  </a:lnTo>
                  <a:lnTo>
                    <a:pt x="95199" y="337908"/>
                  </a:lnTo>
                  <a:lnTo>
                    <a:pt x="97282" y="336638"/>
                  </a:lnTo>
                  <a:lnTo>
                    <a:pt x="97548" y="336638"/>
                  </a:lnTo>
                  <a:lnTo>
                    <a:pt x="97345" y="337908"/>
                  </a:lnTo>
                  <a:lnTo>
                    <a:pt x="97548" y="340448"/>
                  </a:lnTo>
                  <a:lnTo>
                    <a:pt x="96735" y="341718"/>
                  </a:lnTo>
                  <a:lnTo>
                    <a:pt x="98361" y="342988"/>
                  </a:lnTo>
                  <a:lnTo>
                    <a:pt x="99809" y="342988"/>
                  </a:lnTo>
                  <a:lnTo>
                    <a:pt x="100914" y="344258"/>
                  </a:lnTo>
                  <a:lnTo>
                    <a:pt x="101523" y="344258"/>
                  </a:lnTo>
                  <a:lnTo>
                    <a:pt x="100647" y="345528"/>
                  </a:lnTo>
                  <a:lnTo>
                    <a:pt x="100139" y="345528"/>
                  </a:lnTo>
                  <a:lnTo>
                    <a:pt x="99771" y="346798"/>
                  </a:lnTo>
                  <a:lnTo>
                    <a:pt x="101053" y="348068"/>
                  </a:lnTo>
                  <a:lnTo>
                    <a:pt x="99910" y="349338"/>
                  </a:lnTo>
                  <a:lnTo>
                    <a:pt x="99606" y="350608"/>
                  </a:lnTo>
                  <a:lnTo>
                    <a:pt x="96202" y="350608"/>
                  </a:lnTo>
                  <a:lnTo>
                    <a:pt x="95897" y="351878"/>
                  </a:lnTo>
                  <a:lnTo>
                    <a:pt x="95935" y="353148"/>
                  </a:lnTo>
                  <a:lnTo>
                    <a:pt x="98018" y="353148"/>
                  </a:lnTo>
                  <a:lnTo>
                    <a:pt x="97218" y="355688"/>
                  </a:lnTo>
                  <a:lnTo>
                    <a:pt x="97891" y="358228"/>
                  </a:lnTo>
                  <a:lnTo>
                    <a:pt x="100139" y="359498"/>
                  </a:lnTo>
                  <a:lnTo>
                    <a:pt x="100711" y="359498"/>
                  </a:lnTo>
                  <a:lnTo>
                    <a:pt x="101180" y="358228"/>
                  </a:lnTo>
                  <a:lnTo>
                    <a:pt x="103238" y="358228"/>
                  </a:lnTo>
                  <a:lnTo>
                    <a:pt x="103873" y="356958"/>
                  </a:lnTo>
                  <a:lnTo>
                    <a:pt x="104178" y="356958"/>
                  </a:lnTo>
                  <a:lnTo>
                    <a:pt x="104038" y="358228"/>
                  </a:lnTo>
                  <a:lnTo>
                    <a:pt x="103035" y="359498"/>
                  </a:lnTo>
                  <a:lnTo>
                    <a:pt x="102628" y="359498"/>
                  </a:lnTo>
                  <a:lnTo>
                    <a:pt x="103238" y="360768"/>
                  </a:lnTo>
                  <a:lnTo>
                    <a:pt x="103441" y="362038"/>
                  </a:lnTo>
                  <a:lnTo>
                    <a:pt x="103644" y="362038"/>
                  </a:lnTo>
                  <a:lnTo>
                    <a:pt x="102793" y="363308"/>
                  </a:lnTo>
                  <a:lnTo>
                    <a:pt x="102971" y="363308"/>
                  </a:lnTo>
                  <a:lnTo>
                    <a:pt x="102730" y="367118"/>
                  </a:lnTo>
                  <a:lnTo>
                    <a:pt x="102463" y="368388"/>
                  </a:lnTo>
                  <a:lnTo>
                    <a:pt x="102222" y="368388"/>
                  </a:lnTo>
                  <a:lnTo>
                    <a:pt x="101917" y="369658"/>
                  </a:lnTo>
                  <a:lnTo>
                    <a:pt x="101219" y="369658"/>
                  </a:lnTo>
                  <a:lnTo>
                    <a:pt x="100444" y="368388"/>
                  </a:lnTo>
                  <a:lnTo>
                    <a:pt x="100177" y="369658"/>
                  </a:lnTo>
                  <a:lnTo>
                    <a:pt x="99834" y="369658"/>
                  </a:lnTo>
                  <a:lnTo>
                    <a:pt x="99161" y="370928"/>
                  </a:lnTo>
                  <a:lnTo>
                    <a:pt x="98564" y="370928"/>
                  </a:lnTo>
                  <a:lnTo>
                    <a:pt x="98183" y="369658"/>
                  </a:lnTo>
                  <a:lnTo>
                    <a:pt x="97955" y="367118"/>
                  </a:lnTo>
                  <a:lnTo>
                    <a:pt x="96672" y="365848"/>
                  </a:lnTo>
                  <a:lnTo>
                    <a:pt x="94856" y="365848"/>
                  </a:lnTo>
                  <a:lnTo>
                    <a:pt x="93878" y="367118"/>
                  </a:lnTo>
                  <a:lnTo>
                    <a:pt x="91833" y="367118"/>
                  </a:lnTo>
                  <a:lnTo>
                    <a:pt x="91833" y="365848"/>
                  </a:lnTo>
                  <a:lnTo>
                    <a:pt x="91630" y="365848"/>
                  </a:lnTo>
                  <a:lnTo>
                    <a:pt x="91084" y="367118"/>
                  </a:lnTo>
                  <a:lnTo>
                    <a:pt x="90449" y="367118"/>
                  </a:lnTo>
                  <a:lnTo>
                    <a:pt x="89674" y="368388"/>
                  </a:lnTo>
                  <a:lnTo>
                    <a:pt x="87249" y="368388"/>
                  </a:lnTo>
                  <a:lnTo>
                    <a:pt x="86652" y="369658"/>
                  </a:lnTo>
                  <a:lnTo>
                    <a:pt x="86918" y="370928"/>
                  </a:lnTo>
                  <a:lnTo>
                    <a:pt x="84899" y="370928"/>
                  </a:lnTo>
                  <a:lnTo>
                    <a:pt x="84086" y="372198"/>
                  </a:lnTo>
                  <a:lnTo>
                    <a:pt x="83654" y="372198"/>
                  </a:lnTo>
                  <a:lnTo>
                    <a:pt x="84289" y="370928"/>
                  </a:lnTo>
                  <a:lnTo>
                    <a:pt x="84353" y="369658"/>
                  </a:lnTo>
                  <a:lnTo>
                    <a:pt x="83616" y="368388"/>
                  </a:lnTo>
                  <a:lnTo>
                    <a:pt x="83756" y="368388"/>
                  </a:lnTo>
                  <a:lnTo>
                    <a:pt x="84759" y="367118"/>
                  </a:lnTo>
                  <a:lnTo>
                    <a:pt x="83451" y="365848"/>
                  </a:lnTo>
                  <a:lnTo>
                    <a:pt x="83451" y="363308"/>
                  </a:lnTo>
                  <a:lnTo>
                    <a:pt x="81026" y="363308"/>
                  </a:lnTo>
                  <a:lnTo>
                    <a:pt x="80352" y="362038"/>
                  </a:lnTo>
                  <a:lnTo>
                    <a:pt x="80391" y="364578"/>
                  </a:lnTo>
                  <a:lnTo>
                    <a:pt x="80213" y="365848"/>
                  </a:lnTo>
                  <a:lnTo>
                    <a:pt x="80048" y="365848"/>
                  </a:lnTo>
                  <a:lnTo>
                    <a:pt x="79844" y="368388"/>
                  </a:lnTo>
                  <a:lnTo>
                    <a:pt x="79641" y="368388"/>
                  </a:lnTo>
                  <a:lnTo>
                    <a:pt x="80149" y="369658"/>
                  </a:lnTo>
                  <a:lnTo>
                    <a:pt x="80314" y="369658"/>
                  </a:lnTo>
                  <a:lnTo>
                    <a:pt x="79540" y="370928"/>
                  </a:lnTo>
                  <a:lnTo>
                    <a:pt x="80556" y="373468"/>
                  </a:lnTo>
                  <a:lnTo>
                    <a:pt x="80048" y="374738"/>
                  </a:lnTo>
                  <a:lnTo>
                    <a:pt x="79819" y="376008"/>
                  </a:lnTo>
                  <a:lnTo>
                    <a:pt x="79984" y="377278"/>
                  </a:lnTo>
                  <a:lnTo>
                    <a:pt x="80759" y="378548"/>
                  </a:lnTo>
                  <a:lnTo>
                    <a:pt x="83858" y="378548"/>
                  </a:lnTo>
                  <a:lnTo>
                    <a:pt x="83756" y="376008"/>
                  </a:lnTo>
                  <a:lnTo>
                    <a:pt x="84493" y="374738"/>
                  </a:lnTo>
                  <a:lnTo>
                    <a:pt x="84696" y="373468"/>
                  </a:lnTo>
                  <a:lnTo>
                    <a:pt x="84658" y="372198"/>
                  </a:lnTo>
                  <a:lnTo>
                    <a:pt x="86677" y="372198"/>
                  </a:lnTo>
                  <a:lnTo>
                    <a:pt x="87325" y="370928"/>
                  </a:lnTo>
                  <a:lnTo>
                    <a:pt x="87858" y="370928"/>
                  </a:lnTo>
                  <a:lnTo>
                    <a:pt x="88226" y="372198"/>
                  </a:lnTo>
                  <a:lnTo>
                    <a:pt x="88493" y="373468"/>
                  </a:lnTo>
                  <a:lnTo>
                    <a:pt x="89204" y="374738"/>
                  </a:lnTo>
                  <a:lnTo>
                    <a:pt x="89471" y="374738"/>
                  </a:lnTo>
                  <a:lnTo>
                    <a:pt x="90487" y="376008"/>
                  </a:lnTo>
                  <a:lnTo>
                    <a:pt x="91935" y="376008"/>
                  </a:lnTo>
                  <a:lnTo>
                    <a:pt x="92468" y="374738"/>
                  </a:lnTo>
                  <a:lnTo>
                    <a:pt x="94284" y="376008"/>
                  </a:lnTo>
                  <a:lnTo>
                    <a:pt x="94589" y="374738"/>
                  </a:lnTo>
                  <a:lnTo>
                    <a:pt x="95326" y="374738"/>
                  </a:lnTo>
                  <a:lnTo>
                    <a:pt x="95123" y="376008"/>
                  </a:lnTo>
                  <a:lnTo>
                    <a:pt x="95529" y="376008"/>
                  </a:lnTo>
                  <a:lnTo>
                    <a:pt x="96266" y="374738"/>
                  </a:lnTo>
                  <a:lnTo>
                    <a:pt x="96735" y="374738"/>
                  </a:lnTo>
                  <a:lnTo>
                    <a:pt x="97383" y="373468"/>
                  </a:lnTo>
                  <a:lnTo>
                    <a:pt x="99301" y="373468"/>
                  </a:lnTo>
                  <a:lnTo>
                    <a:pt x="99936" y="372198"/>
                  </a:lnTo>
                  <a:lnTo>
                    <a:pt x="101117" y="372198"/>
                  </a:lnTo>
                  <a:lnTo>
                    <a:pt x="101993" y="370928"/>
                  </a:lnTo>
                  <a:lnTo>
                    <a:pt x="102400" y="370928"/>
                  </a:lnTo>
                  <a:lnTo>
                    <a:pt x="102692" y="369658"/>
                  </a:lnTo>
                  <a:lnTo>
                    <a:pt x="104013" y="369658"/>
                  </a:lnTo>
                  <a:lnTo>
                    <a:pt x="103263" y="370928"/>
                  </a:lnTo>
                  <a:lnTo>
                    <a:pt x="103771" y="372198"/>
                  </a:lnTo>
                  <a:lnTo>
                    <a:pt x="103809" y="373468"/>
                  </a:lnTo>
                  <a:lnTo>
                    <a:pt x="103708" y="374738"/>
                  </a:lnTo>
                  <a:lnTo>
                    <a:pt x="104178" y="374738"/>
                  </a:lnTo>
                  <a:lnTo>
                    <a:pt x="104038" y="376008"/>
                  </a:lnTo>
                  <a:lnTo>
                    <a:pt x="105587" y="378548"/>
                  </a:lnTo>
                  <a:lnTo>
                    <a:pt x="109766" y="378548"/>
                  </a:lnTo>
                  <a:lnTo>
                    <a:pt x="109499" y="377278"/>
                  </a:lnTo>
                  <a:lnTo>
                    <a:pt x="108788" y="376008"/>
                  </a:lnTo>
                  <a:lnTo>
                    <a:pt x="109423" y="373468"/>
                  </a:lnTo>
                  <a:lnTo>
                    <a:pt x="110172" y="372198"/>
                  </a:lnTo>
                  <a:lnTo>
                    <a:pt x="110299" y="372198"/>
                  </a:lnTo>
                  <a:lnTo>
                    <a:pt x="110642" y="370928"/>
                  </a:lnTo>
                  <a:lnTo>
                    <a:pt x="112191" y="372198"/>
                  </a:lnTo>
                  <a:lnTo>
                    <a:pt x="112623" y="372198"/>
                  </a:lnTo>
                  <a:lnTo>
                    <a:pt x="112788" y="370928"/>
                  </a:lnTo>
                  <a:lnTo>
                    <a:pt x="113195" y="369658"/>
                  </a:lnTo>
                  <a:lnTo>
                    <a:pt x="113461" y="369658"/>
                  </a:lnTo>
                  <a:lnTo>
                    <a:pt x="114134" y="370928"/>
                  </a:lnTo>
                  <a:lnTo>
                    <a:pt x="115354" y="373468"/>
                  </a:lnTo>
                  <a:lnTo>
                    <a:pt x="114681" y="373468"/>
                  </a:lnTo>
                  <a:lnTo>
                    <a:pt x="114884" y="374738"/>
                  </a:lnTo>
                  <a:lnTo>
                    <a:pt x="118745" y="374738"/>
                  </a:lnTo>
                  <a:lnTo>
                    <a:pt x="118986" y="373468"/>
                  </a:lnTo>
                  <a:lnTo>
                    <a:pt x="119684" y="374738"/>
                  </a:lnTo>
                  <a:lnTo>
                    <a:pt x="120357" y="374738"/>
                  </a:lnTo>
                  <a:lnTo>
                    <a:pt x="120332" y="376008"/>
                  </a:lnTo>
                  <a:lnTo>
                    <a:pt x="120700" y="377278"/>
                  </a:lnTo>
                  <a:lnTo>
                    <a:pt x="121945" y="377278"/>
                  </a:lnTo>
                  <a:lnTo>
                    <a:pt x="122288" y="376008"/>
                  </a:lnTo>
                  <a:lnTo>
                    <a:pt x="122186" y="374738"/>
                  </a:lnTo>
                  <a:lnTo>
                    <a:pt x="122351" y="373468"/>
                  </a:lnTo>
                  <a:lnTo>
                    <a:pt x="122516" y="373468"/>
                  </a:lnTo>
                  <a:lnTo>
                    <a:pt x="122758" y="372198"/>
                  </a:lnTo>
                  <a:lnTo>
                    <a:pt x="123329" y="370928"/>
                  </a:lnTo>
                  <a:lnTo>
                    <a:pt x="126593" y="370928"/>
                  </a:lnTo>
                  <a:lnTo>
                    <a:pt x="126619" y="369658"/>
                  </a:lnTo>
                  <a:lnTo>
                    <a:pt x="126517" y="368388"/>
                  </a:lnTo>
                  <a:lnTo>
                    <a:pt x="125349" y="368388"/>
                  </a:lnTo>
                  <a:lnTo>
                    <a:pt x="124802" y="367118"/>
                  </a:lnTo>
                  <a:lnTo>
                    <a:pt x="124904" y="365848"/>
                  </a:lnTo>
                  <a:lnTo>
                    <a:pt x="124206" y="364578"/>
                  </a:lnTo>
                  <a:lnTo>
                    <a:pt x="122008" y="363308"/>
                  </a:lnTo>
                  <a:lnTo>
                    <a:pt x="120357" y="364578"/>
                  </a:lnTo>
                  <a:lnTo>
                    <a:pt x="119964" y="365848"/>
                  </a:lnTo>
                  <a:lnTo>
                    <a:pt x="117741" y="365848"/>
                  </a:lnTo>
                  <a:lnTo>
                    <a:pt x="117970" y="364578"/>
                  </a:lnTo>
                  <a:lnTo>
                    <a:pt x="118275" y="364578"/>
                  </a:lnTo>
                  <a:lnTo>
                    <a:pt x="118516" y="363308"/>
                  </a:lnTo>
                  <a:lnTo>
                    <a:pt x="117970" y="362038"/>
                  </a:lnTo>
                  <a:lnTo>
                    <a:pt x="117576" y="362038"/>
                  </a:lnTo>
                  <a:lnTo>
                    <a:pt x="118376" y="360768"/>
                  </a:lnTo>
                  <a:lnTo>
                    <a:pt x="118681" y="360768"/>
                  </a:lnTo>
                  <a:lnTo>
                    <a:pt x="119113" y="359498"/>
                  </a:lnTo>
                  <a:lnTo>
                    <a:pt x="119253" y="359498"/>
                  </a:lnTo>
                  <a:lnTo>
                    <a:pt x="118579" y="358228"/>
                  </a:lnTo>
                  <a:lnTo>
                    <a:pt x="118986" y="356958"/>
                  </a:lnTo>
                  <a:lnTo>
                    <a:pt x="119494" y="355688"/>
                  </a:lnTo>
                  <a:lnTo>
                    <a:pt x="119888" y="353148"/>
                  </a:lnTo>
                  <a:lnTo>
                    <a:pt x="122580" y="353148"/>
                  </a:lnTo>
                  <a:lnTo>
                    <a:pt x="122618" y="351878"/>
                  </a:lnTo>
                  <a:lnTo>
                    <a:pt x="123799" y="351878"/>
                  </a:lnTo>
                  <a:lnTo>
                    <a:pt x="123901" y="353148"/>
                  </a:lnTo>
                  <a:lnTo>
                    <a:pt x="124129" y="354418"/>
                  </a:lnTo>
                  <a:lnTo>
                    <a:pt x="124396" y="355688"/>
                  </a:lnTo>
                  <a:lnTo>
                    <a:pt x="127127" y="356958"/>
                  </a:lnTo>
                  <a:lnTo>
                    <a:pt x="128206" y="355688"/>
                  </a:lnTo>
                  <a:lnTo>
                    <a:pt x="129146" y="354418"/>
                  </a:lnTo>
                  <a:lnTo>
                    <a:pt x="130556" y="354418"/>
                  </a:lnTo>
                  <a:lnTo>
                    <a:pt x="130352" y="355688"/>
                  </a:lnTo>
                  <a:lnTo>
                    <a:pt x="130187" y="356958"/>
                  </a:lnTo>
                  <a:lnTo>
                    <a:pt x="130898" y="358228"/>
                  </a:lnTo>
                  <a:lnTo>
                    <a:pt x="131025" y="358228"/>
                  </a:lnTo>
                  <a:lnTo>
                    <a:pt x="131876" y="356958"/>
                  </a:lnTo>
                  <a:lnTo>
                    <a:pt x="132207" y="356958"/>
                  </a:lnTo>
                  <a:lnTo>
                    <a:pt x="131470" y="355688"/>
                  </a:lnTo>
                  <a:lnTo>
                    <a:pt x="131876" y="354418"/>
                  </a:lnTo>
                  <a:lnTo>
                    <a:pt x="132410" y="354418"/>
                  </a:lnTo>
                  <a:lnTo>
                    <a:pt x="133019" y="351878"/>
                  </a:lnTo>
                  <a:lnTo>
                    <a:pt x="135712" y="351878"/>
                  </a:lnTo>
                  <a:lnTo>
                    <a:pt x="136080" y="350608"/>
                  </a:lnTo>
                  <a:lnTo>
                    <a:pt x="136144" y="349338"/>
                  </a:lnTo>
                  <a:lnTo>
                    <a:pt x="138163" y="349338"/>
                  </a:lnTo>
                  <a:lnTo>
                    <a:pt x="138671" y="348068"/>
                  </a:lnTo>
                  <a:lnTo>
                    <a:pt x="139344" y="348068"/>
                  </a:lnTo>
                  <a:lnTo>
                    <a:pt x="139649" y="349338"/>
                  </a:lnTo>
                  <a:lnTo>
                    <a:pt x="139103" y="351878"/>
                  </a:lnTo>
                  <a:lnTo>
                    <a:pt x="139979" y="353148"/>
                  </a:lnTo>
                  <a:lnTo>
                    <a:pt x="140728" y="355688"/>
                  </a:lnTo>
                  <a:lnTo>
                    <a:pt x="145529" y="355688"/>
                  </a:lnTo>
                  <a:lnTo>
                    <a:pt x="145364" y="354418"/>
                  </a:lnTo>
                  <a:lnTo>
                    <a:pt x="145161" y="353148"/>
                  </a:lnTo>
                  <a:lnTo>
                    <a:pt x="144830" y="351878"/>
                  </a:lnTo>
                  <a:lnTo>
                    <a:pt x="144564" y="350608"/>
                  </a:lnTo>
                  <a:lnTo>
                    <a:pt x="145402" y="350608"/>
                  </a:lnTo>
                  <a:lnTo>
                    <a:pt x="145364" y="349338"/>
                  </a:lnTo>
                  <a:lnTo>
                    <a:pt x="144627" y="349338"/>
                  </a:lnTo>
                  <a:lnTo>
                    <a:pt x="144589" y="348068"/>
                  </a:lnTo>
                  <a:lnTo>
                    <a:pt x="145034" y="348068"/>
                  </a:lnTo>
                  <a:lnTo>
                    <a:pt x="144957" y="346798"/>
                  </a:lnTo>
                  <a:lnTo>
                    <a:pt x="144386" y="346798"/>
                  </a:lnTo>
                  <a:lnTo>
                    <a:pt x="144487" y="345528"/>
                  </a:lnTo>
                  <a:lnTo>
                    <a:pt x="144995" y="344258"/>
                  </a:lnTo>
                  <a:lnTo>
                    <a:pt x="144018" y="342988"/>
                  </a:lnTo>
                  <a:lnTo>
                    <a:pt x="143014" y="341718"/>
                  </a:lnTo>
                  <a:lnTo>
                    <a:pt x="142138" y="341718"/>
                  </a:lnTo>
                  <a:lnTo>
                    <a:pt x="141097" y="342988"/>
                  </a:lnTo>
                  <a:lnTo>
                    <a:pt x="140487" y="342988"/>
                  </a:lnTo>
                  <a:lnTo>
                    <a:pt x="139674" y="341718"/>
                  </a:lnTo>
                  <a:lnTo>
                    <a:pt x="138328" y="341718"/>
                  </a:lnTo>
                  <a:lnTo>
                    <a:pt x="139471" y="344258"/>
                  </a:lnTo>
                  <a:lnTo>
                    <a:pt x="138938" y="345528"/>
                  </a:lnTo>
                  <a:lnTo>
                    <a:pt x="138099" y="348068"/>
                  </a:lnTo>
                  <a:lnTo>
                    <a:pt x="137528" y="348068"/>
                  </a:lnTo>
                  <a:lnTo>
                    <a:pt x="136245" y="346798"/>
                  </a:lnTo>
                  <a:lnTo>
                    <a:pt x="136118" y="348068"/>
                  </a:lnTo>
                  <a:lnTo>
                    <a:pt x="135636" y="349338"/>
                  </a:lnTo>
                  <a:lnTo>
                    <a:pt x="135305" y="349338"/>
                  </a:lnTo>
                  <a:lnTo>
                    <a:pt x="135064" y="350608"/>
                  </a:lnTo>
                  <a:lnTo>
                    <a:pt x="134937" y="349338"/>
                  </a:lnTo>
                  <a:lnTo>
                    <a:pt x="134531" y="349338"/>
                  </a:lnTo>
                  <a:lnTo>
                    <a:pt x="134391" y="348068"/>
                  </a:lnTo>
                  <a:lnTo>
                    <a:pt x="134023" y="346798"/>
                  </a:lnTo>
                  <a:lnTo>
                    <a:pt x="133184" y="345528"/>
                  </a:lnTo>
                  <a:lnTo>
                    <a:pt x="130759" y="345528"/>
                  </a:lnTo>
                  <a:lnTo>
                    <a:pt x="129755" y="346798"/>
                  </a:lnTo>
                  <a:lnTo>
                    <a:pt x="128003" y="346798"/>
                  </a:lnTo>
                  <a:lnTo>
                    <a:pt x="128143" y="345528"/>
                  </a:lnTo>
                  <a:lnTo>
                    <a:pt x="127965" y="344258"/>
                  </a:lnTo>
                  <a:lnTo>
                    <a:pt x="128168" y="342988"/>
                  </a:lnTo>
                  <a:lnTo>
                    <a:pt x="128473" y="341718"/>
                  </a:lnTo>
                  <a:lnTo>
                    <a:pt x="129044" y="341718"/>
                  </a:lnTo>
                  <a:lnTo>
                    <a:pt x="128739" y="339178"/>
                  </a:lnTo>
                  <a:lnTo>
                    <a:pt x="128676" y="337908"/>
                  </a:lnTo>
                  <a:lnTo>
                    <a:pt x="129616" y="336638"/>
                  </a:lnTo>
                  <a:lnTo>
                    <a:pt x="131305" y="336638"/>
                  </a:lnTo>
                  <a:lnTo>
                    <a:pt x="131775" y="335368"/>
                  </a:lnTo>
                  <a:lnTo>
                    <a:pt x="131876" y="334098"/>
                  </a:lnTo>
                  <a:lnTo>
                    <a:pt x="132981" y="334098"/>
                  </a:lnTo>
                  <a:lnTo>
                    <a:pt x="133184" y="335368"/>
                  </a:lnTo>
                  <a:lnTo>
                    <a:pt x="133184" y="336638"/>
                  </a:lnTo>
                  <a:lnTo>
                    <a:pt x="133858" y="337908"/>
                  </a:lnTo>
                  <a:lnTo>
                    <a:pt x="136118" y="339178"/>
                  </a:lnTo>
                  <a:lnTo>
                    <a:pt x="137058" y="337908"/>
                  </a:lnTo>
                  <a:lnTo>
                    <a:pt x="137261" y="337908"/>
                  </a:lnTo>
                  <a:lnTo>
                    <a:pt x="137528" y="336638"/>
                  </a:lnTo>
                  <a:lnTo>
                    <a:pt x="139446" y="336638"/>
                  </a:lnTo>
                  <a:lnTo>
                    <a:pt x="138836" y="337908"/>
                  </a:lnTo>
                  <a:lnTo>
                    <a:pt x="138772" y="339178"/>
                  </a:lnTo>
                  <a:lnTo>
                    <a:pt x="140284" y="340448"/>
                  </a:lnTo>
                  <a:lnTo>
                    <a:pt x="140728" y="339178"/>
                  </a:lnTo>
                  <a:lnTo>
                    <a:pt x="140589" y="339178"/>
                  </a:lnTo>
                  <a:lnTo>
                    <a:pt x="140246" y="337908"/>
                  </a:lnTo>
                  <a:lnTo>
                    <a:pt x="140322" y="336638"/>
                  </a:lnTo>
                  <a:lnTo>
                    <a:pt x="141122" y="336638"/>
                  </a:lnTo>
                  <a:lnTo>
                    <a:pt x="141465" y="334098"/>
                  </a:lnTo>
                  <a:lnTo>
                    <a:pt x="142735" y="334098"/>
                  </a:lnTo>
                  <a:lnTo>
                    <a:pt x="144360" y="332828"/>
                  </a:lnTo>
                  <a:lnTo>
                    <a:pt x="144589" y="332828"/>
                  </a:lnTo>
                  <a:lnTo>
                    <a:pt x="145097" y="331558"/>
                  </a:lnTo>
                  <a:lnTo>
                    <a:pt x="147053" y="331558"/>
                  </a:lnTo>
                  <a:lnTo>
                    <a:pt x="147421" y="330288"/>
                  </a:lnTo>
                  <a:lnTo>
                    <a:pt x="144830" y="330288"/>
                  </a:lnTo>
                  <a:lnTo>
                    <a:pt x="144691" y="331558"/>
                  </a:lnTo>
                  <a:lnTo>
                    <a:pt x="143319" y="331558"/>
                  </a:lnTo>
                  <a:lnTo>
                    <a:pt x="143281" y="330288"/>
                  </a:lnTo>
                  <a:lnTo>
                    <a:pt x="142608" y="329018"/>
                  </a:lnTo>
                  <a:lnTo>
                    <a:pt x="142100" y="329018"/>
                  </a:lnTo>
                  <a:lnTo>
                    <a:pt x="141058" y="327748"/>
                  </a:lnTo>
                  <a:lnTo>
                    <a:pt x="139573" y="327748"/>
                  </a:lnTo>
                  <a:lnTo>
                    <a:pt x="138633" y="329018"/>
                  </a:lnTo>
                  <a:lnTo>
                    <a:pt x="137325" y="329018"/>
                  </a:lnTo>
                  <a:lnTo>
                    <a:pt x="136207" y="330288"/>
                  </a:lnTo>
                  <a:lnTo>
                    <a:pt x="136309" y="329018"/>
                  </a:lnTo>
                  <a:lnTo>
                    <a:pt x="135102" y="329018"/>
                  </a:lnTo>
                  <a:lnTo>
                    <a:pt x="134594" y="330288"/>
                  </a:lnTo>
                  <a:lnTo>
                    <a:pt x="134061" y="331558"/>
                  </a:lnTo>
                  <a:lnTo>
                    <a:pt x="132270" y="331558"/>
                  </a:lnTo>
                  <a:lnTo>
                    <a:pt x="131800" y="332828"/>
                  </a:lnTo>
                  <a:lnTo>
                    <a:pt x="131165" y="332828"/>
                  </a:lnTo>
                  <a:lnTo>
                    <a:pt x="129387" y="334098"/>
                  </a:lnTo>
                  <a:lnTo>
                    <a:pt x="128574" y="332828"/>
                  </a:lnTo>
                  <a:lnTo>
                    <a:pt x="128231" y="332828"/>
                  </a:lnTo>
                  <a:lnTo>
                    <a:pt x="128536" y="331558"/>
                  </a:lnTo>
                  <a:lnTo>
                    <a:pt x="128676" y="331558"/>
                  </a:lnTo>
                  <a:lnTo>
                    <a:pt x="128574" y="330288"/>
                  </a:lnTo>
                  <a:lnTo>
                    <a:pt x="128270" y="330288"/>
                  </a:lnTo>
                  <a:lnTo>
                    <a:pt x="127800" y="329018"/>
                  </a:lnTo>
                  <a:lnTo>
                    <a:pt x="127635" y="329018"/>
                  </a:lnTo>
                  <a:lnTo>
                    <a:pt x="127635" y="345528"/>
                  </a:lnTo>
                  <a:lnTo>
                    <a:pt x="126860" y="346798"/>
                  </a:lnTo>
                  <a:lnTo>
                    <a:pt x="125107" y="349338"/>
                  </a:lnTo>
                  <a:lnTo>
                    <a:pt x="122085" y="349338"/>
                  </a:lnTo>
                  <a:lnTo>
                    <a:pt x="122008" y="350608"/>
                  </a:lnTo>
                  <a:lnTo>
                    <a:pt x="121907" y="351878"/>
                  </a:lnTo>
                  <a:lnTo>
                    <a:pt x="118719" y="351878"/>
                  </a:lnTo>
                  <a:lnTo>
                    <a:pt x="118541" y="350608"/>
                  </a:lnTo>
                  <a:lnTo>
                    <a:pt x="118579" y="349338"/>
                  </a:lnTo>
                  <a:lnTo>
                    <a:pt x="118719" y="349338"/>
                  </a:lnTo>
                  <a:lnTo>
                    <a:pt x="118643" y="348068"/>
                  </a:lnTo>
                  <a:lnTo>
                    <a:pt x="118516" y="348068"/>
                  </a:lnTo>
                  <a:lnTo>
                    <a:pt x="118376" y="346798"/>
                  </a:lnTo>
                  <a:lnTo>
                    <a:pt x="118249" y="346671"/>
                  </a:lnTo>
                  <a:lnTo>
                    <a:pt x="118249" y="360768"/>
                  </a:lnTo>
                  <a:lnTo>
                    <a:pt x="117576" y="360768"/>
                  </a:lnTo>
                  <a:lnTo>
                    <a:pt x="116725" y="362038"/>
                  </a:lnTo>
                  <a:lnTo>
                    <a:pt x="116332" y="363308"/>
                  </a:lnTo>
                  <a:lnTo>
                    <a:pt x="117373" y="364578"/>
                  </a:lnTo>
                  <a:lnTo>
                    <a:pt x="116928" y="364578"/>
                  </a:lnTo>
                  <a:lnTo>
                    <a:pt x="116459" y="365848"/>
                  </a:lnTo>
                  <a:lnTo>
                    <a:pt x="115722" y="367118"/>
                  </a:lnTo>
                  <a:lnTo>
                    <a:pt x="114007" y="367118"/>
                  </a:lnTo>
                  <a:lnTo>
                    <a:pt x="113131" y="368388"/>
                  </a:lnTo>
                  <a:lnTo>
                    <a:pt x="112623" y="368388"/>
                  </a:lnTo>
                  <a:lnTo>
                    <a:pt x="112420" y="369658"/>
                  </a:lnTo>
                  <a:lnTo>
                    <a:pt x="112052" y="370928"/>
                  </a:lnTo>
                  <a:lnTo>
                    <a:pt x="110464" y="369658"/>
                  </a:lnTo>
                  <a:lnTo>
                    <a:pt x="109994" y="370928"/>
                  </a:lnTo>
                  <a:lnTo>
                    <a:pt x="109423" y="370928"/>
                  </a:lnTo>
                  <a:lnTo>
                    <a:pt x="109220" y="372198"/>
                  </a:lnTo>
                  <a:lnTo>
                    <a:pt x="108585" y="372198"/>
                  </a:lnTo>
                  <a:lnTo>
                    <a:pt x="108419" y="370928"/>
                  </a:lnTo>
                  <a:lnTo>
                    <a:pt x="109054" y="370928"/>
                  </a:lnTo>
                  <a:lnTo>
                    <a:pt x="109093" y="369658"/>
                  </a:lnTo>
                  <a:lnTo>
                    <a:pt x="108648" y="369658"/>
                  </a:lnTo>
                  <a:lnTo>
                    <a:pt x="108483" y="368388"/>
                  </a:lnTo>
                  <a:lnTo>
                    <a:pt x="108623" y="368388"/>
                  </a:lnTo>
                  <a:lnTo>
                    <a:pt x="109029" y="367118"/>
                  </a:lnTo>
                  <a:lnTo>
                    <a:pt x="108889" y="365848"/>
                  </a:lnTo>
                  <a:lnTo>
                    <a:pt x="108077" y="364578"/>
                  </a:lnTo>
                  <a:lnTo>
                    <a:pt x="107035" y="363308"/>
                  </a:lnTo>
                  <a:lnTo>
                    <a:pt x="103708" y="363308"/>
                  </a:lnTo>
                  <a:lnTo>
                    <a:pt x="104114" y="362038"/>
                  </a:lnTo>
                  <a:lnTo>
                    <a:pt x="104381" y="362038"/>
                  </a:lnTo>
                  <a:lnTo>
                    <a:pt x="104749" y="360768"/>
                  </a:lnTo>
                  <a:lnTo>
                    <a:pt x="104990" y="360768"/>
                  </a:lnTo>
                  <a:lnTo>
                    <a:pt x="104241" y="358228"/>
                  </a:lnTo>
                  <a:lnTo>
                    <a:pt x="105422" y="358228"/>
                  </a:lnTo>
                  <a:lnTo>
                    <a:pt x="105854" y="356958"/>
                  </a:lnTo>
                  <a:lnTo>
                    <a:pt x="106197" y="355688"/>
                  </a:lnTo>
                  <a:lnTo>
                    <a:pt x="108254" y="355688"/>
                  </a:lnTo>
                  <a:lnTo>
                    <a:pt x="108826" y="354418"/>
                  </a:lnTo>
                  <a:lnTo>
                    <a:pt x="111988" y="354418"/>
                  </a:lnTo>
                  <a:lnTo>
                    <a:pt x="112090" y="351878"/>
                  </a:lnTo>
                  <a:lnTo>
                    <a:pt x="113436" y="351878"/>
                  </a:lnTo>
                  <a:lnTo>
                    <a:pt x="113195" y="353148"/>
                  </a:lnTo>
                  <a:lnTo>
                    <a:pt x="112991" y="353148"/>
                  </a:lnTo>
                  <a:lnTo>
                    <a:pt x="113093" y="354418"/>
                  </a:lnTo>
                  <a:lnTo>
                    <a:pt x="113703" y="354418"/>
                  </a:lnTo>
                  <a:lnTo>
                    <a:pt x="113906" y="355688"/>
                  </a:lnTo>
                  <a:lnTo>
                    <a:pt x="112928" y="356958"/>
                  </a:lnTo>
                  <a:lnTo>
                    <a:pt x="113233" y="358228"/>
                  </a:lnTo>
                  <a:lnTo>
                    <a:pt x="113436" y="359498"/>
                  </a:lnTo>
                  <a:lnTo>
                    <a:pt x="115354" y="360768"/>
                  </a:lnTo>
                  <a:lnTo>
                    <a:pt x="116230" y="359498"/>
                  </a:lnTo>
                  <a:lnTo>
                    <a:pt x="117335" y="359498"/>
                  </a:lnTo>
                  <a:lnTo>
                    <a:pt x="118249" y="360768"/>
                  </a:lnTo>
                  <a:lnTo>
                    <a:pt x="118249" y="346671"/>
                  </a:lnTo>
                  <a:lnTo>
                    <a:pt x="117170" y="345528"/>
                  </a:lnTo>
                  <a:lnTo>
                    <a:pt x="113741" y="345528"/>
                  </a:lnTo>
                  <a:lnTo>
                    <a:pt x="113703" y="344258"/>
                  </a:lnTo>
                  <a:lnTo>
                    <a:pt x="114071" y="342988"/>
                  </a:lnTo>
                  <a:lnTo>
                    <a:pt x="114884" y="342988"/>
                  </a:lnTo>
                  <a:lnTo>
                    <a:pt x="114604" y="341718"/>
                  </a:lnTo>
                  <a:lnTo>
                    <a:pt x="114909" y="340448"/>
                  </a:lnTo>
                  <a:lnTo>
                    <a:pt x="115747" y="339178"/>
                  </a:lnTo>
                  <a:lnTo>
                    <a:pt x="116128" y="337908"/>
                  </a:lnTo>
                  <a:lnTo>
                    <a:pt x="117373" y="336638"/>
                  </a:lnTo>
                  <a:lnTo>
                    <a:pt x="118110" y="337908"/>
                  </a:lnTo>
                  <a:lnTo>
                    <a:pt x="119151" y="337908"/>
                  </a:lnTo>
                  <a:lnTo>
                    <a:pt x="119557" y="336638"/>
                  </a:lnTo>
                  <a:lnTo>
                    <a:pt x="121069" y="336638"/>
                  </a:lnTo>
                  <a:lnTo>
                    <a:pt x="121881" y="335368"/>
                  </a:lnTo>
                  <a:lnTo>
                    <a:pt x="123024" y="335368"/>
                  </a:lnTo>
                  <a:lnTo>
                    <a:pt x="123532" y="336638"/>
                  </a:lnTo>
                  <a:lnTo>
                    <a:pt x="123228" y="337908"/>
                  </a:lnTo>
                  <a:lnTo>
                    <a:pt x="122783" y="337908"/>
                  </a:lnTo>
                  <a:lnTo>
                    <a:pt x="123329" y="339178"/>
                  </a:lnTo>
                  <a:lnTo>
                    <a:pt x="123558" y="340448"/>
                  </a:lnTo>
                  <a:lnTo>
                    <a:pt x="123761" y="340448"/>
                  </a:lnTo>
                  <a:lnTo>
                    <a:pt x="124294" y="341718"/>
                  </a:lnTo>
                  <a:lnTo>
                    <a:pt x="127596" y="341718"/>
                  </a:lnTo>
                  <a:lnTo>
                    <a:pt x="126822" y="344258"/>
                  </a:lnTo>
                  <a:lnTo>
                    <a:pt x="126453" y="344258"/>
                  </a:lnTo>
                  <a:lnTo>
                    <a:pt x="127635" y="345528"/>
                  </a:lnTo>
                  <a:lnTo>
                    <a:pt x="127635" y="329018"/>
                  </a:lnTo>
                  <a:lnTo>
                    <a:pt x="127063" y="329018"/>
                  </a:lnTo>
                  <a:lnTo>
                    <a:pt x="126225" y="327748"/>
                  </a:lnTo>
                  <a:lnTo>
                    <a:pt x="125717" y="327748"/>
                  </a:lnTo>
                  <a:lnTo>
                    <a:pt x="125171" y="329018"/>
                  </a:lnTo>
                  <a:lnTo>
                    <a:pt x="124904" y="329018"/>
                  </a:lnTo>
                  <a:lnTo>
                    <a:pt x="123228" y="327748"/>
                  </a:lnTo>
                  <a:lnTo>
                    <a:pt x="123634" y="327748"/>
                  </a:lnTo>
                  <a:lnTo>
                    <a:pt x="124333" y="326478"/>
                  </a:lnTo>
                  <a:lnTo>
                    <a:pt x="124739" y="326478"/>
                  </a:lnTo>
                  <a:lnTo>
                    <a:pt x="124802" y="325208"/>
                  </a:lnTo>
                  <a:lnTo>
                    <a:pt x="124028" y="323938"/>
                  </a:lnTo>
                  <a:lnTo>
                    <a:pt x="124129" y="322668"/>
                  </a:lnTo>
                  <a:lnTo>
                    <a:pt x="125247" y="322668"/>
                  </a:lnTo>
                  <a:lnTo>
                    <a:pt x="126149" y="320128"/>
                  </a:lnTo>
                  <a:lnTo>
                    <a:pt x="128816" y="320128"/>
                  </a:lnTo>
                  <a:lnTo>
                    <a:pt x="129146" y="318858"/>
                  </a:lnTo>
                  <a:lnTo>
                    <a:pt x="129413" y="318858"/>
                  </a:lnTo>
                  <a:lnTo>
                    <a:pt x="129247" y="317588"/>
                  </a:lnTo>
                  <a:lnTo>
                    <a:pt x="131305" y="317588"/>
                  </a:lnTo>
                  <a:lnTo>
                    <a:pt x="131902" y="318858"/>
                  </a:lnTo>
                  <a:lnTo>
                    <a:pt x="132511" y="318858"/>
                  </a:lnTo>
                  <a:lnTo>
                    <a:pt x="132270" y="320128"/>
                  </a:lnTo>
                  <a:lnTo>
                    <a:pt x="131673" y="320128"/>
                  </a:lnTo>
                  <a:lnTo>
                    <a:pt x="132105" y="321398"/>
                  </a:lnTo>
                  <a:lnTo>
                    <a:pt x="132207" y="322668"/>
                  </a:lnTo>
                  <a:lnTo>
                    <a:pt x="132473" y="323938"/>
                  </a:lnTo>
                  <a:lnTo>
                    <a:pt x="133184" y="323938"/>
                  </a:lnTo>
                  <a:lnTo>
                    <a:pt x="134099" y="325208"/>
                  </a:lnTo>
                  <a:lnTo>
                    <a:pt x="135610" y="323938"/>
                  </a:lnTo>
                  <a:lnTo>
                    <a:pt x="136207" y="323938"/>
                  </a:lnTo>
                  <a:lnTo>
                    <a:pt x="136550" y="325208"/>
                  </a:lnTo>
                  <a:lnTo>
                    <a:pt x="137058" y="323938"/>
                  </a:lnTo>
                  <a:lnTo>
                    <a:pt x="137731" y="323938"/>
                  </a:lnTo>
                  <a:lnTo>
                    <a:pt x="137325" y="321398"/>
                  </a:lnTo>
                  <a:lnTo>
                    <a:pt x="137833" y="318858"/>
                  </a:lnTo>
                  <a:lnTo>
                    <a:pt x="139103" y="317588"/>
                  </a:lnTo>
                  <a:lnTo>
                    <a:pt x="140449" y="317588"/>
                  </a:lnTo>
                  <a:lnTo>
                    <a:pt x="140728" y="316318"/>
                  </a:lnTo>
                  <a:lnTo>
                    <a:pt x="140855" y="315048"/>
                  </a:lnTo>
                  <a:lnTo>
                    <a:pt x="141566" y="315048"/>
                  </a:lnTo>
                  <a:lnTo>
                    <a:pt x="142062" y="316318"/>
                  </a:lnTo>
                  <a:lnTo>
                    <a:pt x="142201" y="317588"/>
                  </a:lnTo>
                  <a:lnTo>
                    <a:pt x="142468" y="318858"/>
                  </a:lnTo>
                  <a:lnTo>
                    <a:pt x="146138" y="318858"/>
                  </a:lnTo>
                  <a:lnTo>
                    <a:pt x="146608" y="317588"/>
                  </a:lnTo>
                  <a:lnTo>
                    <a:pt x="148869" y="317588"/>
                  </a:lnTo>
                  <a:lnTo>
                    <a:pt x="148221" y="318858"/>
                  </a:lnTo>
                  <a:lnTo>
                    <a:pt x="147828" y="320128"/>
                  </a:lnTo>
                  <a:lnTo>
                    <a:pt x="149364" y="321398"/>
                  </a:lnTo>
                  <a:lnTo>
                    <a:pt x="149872" y="320128"/>
                  </a:lnTo>
                  <a:lnTo>
                    <a:pt x="149072" y="318858"/>
                  </a:lnTo>
                  <a:lnTo>
                    <a:pt x="149847" y="317588"/>
                  </a:lnTo>
                  <a:lnTo>
                    <a:pt x="150215" y="317588"/>
                  </a:lnTo>
                  <a:lnTo>
                    <a:pt x="150545" y="315048"/>
                  </a:lnTo>
                  <a:lnTo>
                    <a:pt x="153682" y="315048"/>
                  </a:lnTo>
                  <a:lnTo>
                    <a:pt x="153974" y="313778"/>
                  </a:lnTo>
                  <a:lnTo>
                    <a:pt x="153644" y="312508"/>
                  </a:lnTo>
                  <a:lnTo>
                    <a:pt x="152831" y="313778"/>
                  </a:lnTo>
                  <a:lnTo>
                    <a:pt x="152501" y="312508"/>
                  </a:lnTo>
                  <a:lnTo>
                    <a:pt x="152234" y="311238"/>
                  </a:lnTo>
                  <a:lnTo>
                    <a:pt x="151422" y="308698"/>
                  </a:lnTo>
                  <a:lnTo>
                    <a:pt x="148666" y="308698"/>
                  </a:lnTo>
                  <a:lnTo>
                    <a:pt x="147154" y="309968"/>
                  </a:lnTo>
                  <a:lnTo>
                    <a:pt x="146710" y="309968"/>
                  </a:lnTo>
                  <a:lnTo>
                    <a:pt x="145935" y="308698"/>
                  </a:lnTo>
                  <a:lnTo>
                    <a:pt x="145630" y="307428"/>
                  </a:lnTo>
                  <a:lnTo>
                    <a:pt x="145707" y="306158"/>
                  </a:lnTo>
                  <a:lnTo>
                    <a:pt x="145834" y="306158"/>
                  </a:lnTo>
                  <a:lnTo>
                    <a:pt x="146545" y="304888"/>
                  </a:lnTo>
                  <a:lnTo>
                    <a:pt x="146977" y="304888"/>
                  </a:lnTo>
                  <a:lnTo>
                    <a:pt x="146646" y="303618"/>
                  </a:lnTo>
                  <a:lnTo>
                    <a:pt x="146443" y="302348"/>
                  </a:lnTo>
                  <a:lnTo>
                    <a:pt x="146850" y="302348"/>
                  </a:lnTo>
                  <a:lnTo>
                    <a:pt x="147116" y="301078"/>
                  </a:lnTo>
                  <a:lnTo>
                    <a:pt x="147320" y="299808"/>
                  </a:lnTo>
                  <a:lnTo>
                    <a:pt x="147586" y="298538"/>
                  </a:lnTo>
                  <a:lnTo>
                    <a:pt x="149440" y="298538"/>
                  </a:lnTo>
                  <a:lnTo>
                    <a:pt x="149542" y="297268"/>
                  </a:lnTo>
                  <a:lnTo>
                    <a:pt x="149948" y="295998"/>
                  </a:lnTo>
                  <a:lnTo>
                    <a:pt x="150380" y="295998"/>
                  </a:lnTo>
                  <a:lnTo>
                    <a:pt x="151384" y="299808"/>
                  </a:lnTo>
                  <a:lnTo>
                    <a:pt x="156337" y="299808"/>
                  </a:lnTo>
                  <a:lnTo>
                    <a:pt x="156743" y="298538"/>
                  </a:lnTo>
                  <a:lnTo>
                    <a:pt x="157848" y="298538"/>
                  </a:lnTo>
                  <a:lnTo>
                    <a:pt x="158089" y="297268"/>
                  </a:lnTo>
                  <a:lnTo>
                    <a:pt x="158559" y="297268"/>
                  </a:lnTo>
                  <a:lnTo>
                    <a:pt x="158826" y="298538"/>
                  </a:lnTo>
                  <a:lnTo>
                    <a:pt x="159639" y="298538"/>
                  </a:lnTo>
                  <a:lnTo>
                    <a:pt x="160108" y="297268"/>
                  </a:lnTo>
                  <a:lnTo>
                    <a:pt x="161175" y="295998"/>
                  </a:lnTo>
                  <a:lnTo>
                    <a:pt x="163068" y="295998"/>
                  </a:lnTo>
                  <a:lnTo>
                    <a:pt x="163537" y="294728"/>
                  </a:lnTo>
                  <a:lnTo>
                    <a:pt x="163703" y="293458"/>
                  </a:lnTo>
                  <a:lnTo>
                    <a:pt x="166370" y="293458"/>
                  </a:lnTo>
                  <a:lnTo>
                    <a:pt x="166598" y="292188"/>
                  </a:lnTo>
                  <a:lnTo>
                    <a:pt x="167208" y="292188"/>
                  </a:lnTo>
                  <a:lnTo>
                    <a:pt x="167513" y="290918"/>
                  </a:lnTo>
                  <a:lnTo>
                    <a:pt x="167843" y="290918"/>
                  </a:lnTo>
                  <a:lnTo>
                    <a:pt x="167843" y="292188"/>
                  </a:lnTo>
                  <a:lnTo>
                    <a:pt x="167436" y="293458"/>
                  </a:lnTo>
                  <a:lnTo>
                    <a:pt x="166801" y="293458"/>
                  </a:lnTo>
                  <a:lnTo>
                    <a:pt x="168109" y="294728"/>
                  </a:lnTo>
                  <a:lnTo>
                    <a:pt x="167043" y="295998"/>
                  </a:lnTo>
                  <a:lnTo>
                    <a:pt x="167208" y="295998"/>
                  </a:lnTo>
                  <a:lnTo>
                    <a:pt x="167640" y="297268"/>
                  </a:lnTo>
                  <a:lnTo>
                    <a:pt x="168109" y="297268"/>
                  </a:lnTo>
                  <a:lnTo>
                    <a:pt x="168313" y="298538"/>
                  </a:lnTo>
                  <a:lnTo>
                    <a:pt x="168859" y="299808"/>
                  </a:lnTo>
                  <a:lnTo>
                    <a:pt x="173088" y="299808"/>
                  </a:lnTo>
                  <a:lnTo>
                    <a:pt x="172897" y="301078"/>
                  </a:lnTo>
                  <a:lnTo>
                    <a:pt x="172453" y="301078"/>
                  </a:lnTo>
                  <a:lnTo>
                    <a:pt x="172046" y="302348"/>
                  </a:lnTo>
                  <a:lnTo>
                    <a:pt x="171742" y="302348"/>
                  </a:lnTo>
                  <a:lnTo>
                    <a:pt x="171983" y="303618"/>
                  </a:lnTo>
                  <a:lnTo>
                    <a:pt x="172821" y="303618"/>
                  </a:lnTo>
                  <a:lnTo>
                    <a:pt x="172897" y="304888"/>
                  </a:lnTo>
                  <a:lnTo>
                    <a:pt x="171653" y="306158"/>
                  </a:lnTo>
                  <a:lnTo>
                    <a:pt x="171208" y="306158"/>
                  </a:lnTo>
                  <a:lnTo>
                    <a:pt x="170167" y="307428"/>
                  </a:lnTo>
                  <a:lnTo>
                    <a:pt x="168986" y="308698"/>
                  </a:lnTo>
                  <a:lnTo>
                    <a:pt x="168313" y="308698"/>
                  </a:lnTo>
                  <a:lnTo>
                    <a:pt x="167106" y="309968"/>
                  </a:lnTo>
                  <a:lnTo>
                    <a:pt x="165188" y="309968"/>
                  </a:lnTo>
                  <a:lnTo>
                    <a:pt x="164376" y="311238"/>
                  </a:lnTo>
                  <a:lnTo>
                    <a:pt x="163868" y="311238"/>
                  </a:lnTo>
                  <a:lnTo>
                    <a:pt x="163576" y="312508"/>
                  </a:lnTo>
                  <a:lnTo>
                    <a:pt x="163499" y="311238"/>
                  </a:lnTo>
                  <a:lnTo>
                    <a:pt x="163372" y="311238"/>
                  </a:lnTo>
                  <a:lnTo>
                    <a:pt x="163677" y="309968"/>
                  </a:lnTo>
                  <a:lnTo>
                    <a:pt x="164071" y="309968"/>
                  </a:lnTo>
                  <a:lnTo>
                    <a:pt x="163068" y="308698"/>
                  </a:lnTo>
                  <a:lnTo>
                    <a:pt x="163271" y="307428"/>
                  </a:lnTo>
                  <a:lnTo>
                    <a:pt x="164007" y="307428"/>
                  </a:lnTo>
                  <a:lnTo>
                    <a:pt x="164211" y="306158"/>
                  </a:lnTo>
                  <a:lnTo>
                    <a:pt x="162661" y="304888"/>
                  </a:lnTo>
                  <a:lnTo>
                    <a:pt x="161251" y="304888"/>
                  </a:lnTo>
                  <a:lnTo>
                    <a:pt x="160743" y="303618"/>
                  </a:lnTo>
                  <a:lnTo>
                    <a:pt x="159766" y="303618"/>
                  </a:lnTo>
                  <a:lnTo>
                    <a:pt x="159169" y="304888"/>
                  </a:lnTo>
                  <a:lnTo>
                    <a:pt x="158419" y="303618"/>
                  </a:lnTo>
                  <a:lnTo>
                    <a:pt x="158115" y="303618"/>
                  </a:lnTo>
                  <a:lnTo>
                    <a:pt x="158826" y="301078"/>
                  </a:lnTo>
                  <a:lnTo>
                    <a:pt x="158724" y="298538"/>
                  </a:lnTo>
                  <a:lnTo>
                    <a:pt x="157848" y="299808"/>
                  </a:lnTo>
                  <a:lnTo>
                    <a:pt x="157238" y="299808"/>
                  </a:lnTo>
                  <a:lnTo>
                    <a:pt x="158216" y="302348"/>
                  </a:lnTo>
                  <a:lnTo>
                    <a:pt x="157848" y="303618"/>
                  </a:lnTo>
                  <a:lnTo>
                    <a:pt x="156946" y="303618"/>
                  </a:lnTo>
                  <a:lnTo>
                    <a:pt x="156806" y="304888"/>
                  </a:lnTo>
                  <a:lnTo>
                    <a:pt x="157543" y="306158"/>
                  </a:lnTo>
                  <a:lnTo>
                    <a:pt x="157073" y="307428"/>
                  </a:lnTo>
                  <a:lnTo>
                    <a:pt x="156806" y="308698"/>
                  </a:lnTo>
                  <a:lnTo>
                    <a:pt x="156298" y="309968"/>
                  </a:lnTo>
                  <a:lnTo>
                    <a:pt x="155994" y="311238"/>
                  </a:lnTo>
                  <a:lnTo>
                    <a:pt x="153911" y="311238"/>
                  </a:lnTo>
                  <a:lnTo>
                    <a:pt x="153885" y="312508"/>
                  </a:lnTo>
                  <a:lnTo>
                    <a:pt x="155321" y="312508"/>
                  </a:lnTo>
                  <a:lnTo>
                    <a:pt x="156667" y="311238"/>
                  </a:lnTo>
                  <a:lnTo>
                    <a:pt x="157048" y="311238"/>
                  </a:lnTo>
                  <a:lnTo>
                    <a:pt x="157238" y="313778"/>
                  </a:lnTo>
                  <a:lnTo>
                    <a:pt x="158724" y="313778"/>
                  </a:lnTo>
                  <a:lnTo>
                    <a:pt x="158724" y="315048"/>
                  </a:lnTo>
                  <a:lnTo>
                    <a:pt x="157848" y="316318"/>
                  </a:lnTo>
                  <a:lnTo>
                    <a:pt x="158521" y="317588"/>
                  </a:lnTo>
                  <a:lnTo>
                    <a:pt x="158686" y="318858"/>
                  </a:lnTo>
                  <a:lnTo>
                    <a:pt x="163537" y="318858"/>
                  </a:lnTo>
                  <a:lnTo>
                    <a:pt x="163576" y="317588"/>
                  </a:lnTo>
                  <a:lnTo>
                    <a:pt x="163804" y="316318"/>
                  </a:lnTo>
                  <a:lnTo>
                    <a:pt x="163741" y="313778"/>
                  </a:lnTo>
                  <a:lnTo>
                    <a:pt x="165354" y="312508"/>
                  </a:lnTo>
                  <a:lnTo>
                    <a:pt x="166839" y="312508"/>
                  </a:lnTo>
                  <a:lnTo>
                    <a:pt x="167208" y="311238"/>
                  </a:lnTo>
                  <a:lnTo>
                    <a:pt x="167716" y="309968"/>
                  </a:lnTo>
                  <a:lnTo>
                    <a:pt x="168960" y="309968"/>
                  </a:lnTo>
                  <a:lnTo>
                    <a:pt x="169532" y="312508"/>
                  </a:lnTo>
                  <a:lnTo>
                    <a:pt x="170802" y="313778"/>
                  </a:lnTo>
                  <a:lnTo>
                    <a:pt x="172821" y="313778"/>
                  </a:lnTo>
                  <a:lnTo>
                    <a:pt x="173863" y="312508"/>
                  </a:lnTo>
                  <a:lnTo>
                    <a:pt x="178816" y="312508"/>
                  </a:lnTo>
                  <a:lnTo>
                    <a:pt x="179616" y="311238"/>
                  </a:lnTo>
                  <a:lnTo>
                    <a:pt x="180492" y="311238"/>
                  </a:lnTo>
                  <a:lnTo>
                    <a:pt x="180771" y="309968"/>
                  </a:lnTo>
                  <a:lnTo>
                    <a:pt x="181241" y="309968"/>
                  </a:lnTo>
                  <a:lnTo>
                    <a:pt x="180962" y="308698"/>
                  </a:lnTo>
                  <a:lnTo>
                    <a:pt x="180632" y="307428"/>
                  </a:lnTo>
                  <a:lnTo>
                    <a:pt x="180060" y="306158"/>
                  </a:lnTo>
                  <a:lnTo>
                    <a:pt x="178409" y="306158"/>
                  </a:lnTo>
                  <a:lnTo>
                    <a:pt x="176390" y="306158"/>
                  </a:lnTo>
                  <a:lnTo>
                    <a:pt x="174574" y="306158"/>
                  </a:lnTo>
                  <a:lnTo>
                    <a:pt x="173367" y="306158"/>
                  </a:lnTo>
                  <a:lnTo>
                    <a:pt x="173291" y="307428"/>
                  </a:lnTo>
                  <a:lnTo>
                    <a:pt x="172224" y="306158"/>
                  </a:lnTo>
                  <a:lnTo>
                    <a:pt x="172961" y="304888"/>
                  </a:lnTo>
                  <a:lnTo>
                    <a:pt x="173291" y="304888"/>
                  </a:lnTo>
                  <a:lnTo>
                    <a:pt x="174040" y="303618"/>
                  </a:lnTo>
                  <a:lnTo>
                    <a:pt x="172897" y="303618"/>
                  </a:lnTo>
                  <a:lnTo>
                    <a:pt x="172821" y="302348"/>
                  </a:lnTo>
                  <a:lnTo>
                    <a:pt x="172961" y="302348"/>
                  </a:lnTo>
                  <a:lnTo>
                    <a:pt x="173088" y="301078"/>
                  </a:lnTo>
                  <a:lnTo>
                    <a:pt x="173494" y="301078"/>
                  </a:lnTo>
                  <a:lnTo>
                    <a:pt x="173863" y="299808"/>
                  </a:lnTo>
                  <a:lnTo>
                    <a:pt x="174002" y="299808"/>
                  </a:lnTo>
                  <a:lnTo>
                    <a:pt x="173634" y="298538"/>
                  </a:lnTo>
                  <a:lnTo>
                    <a:pt x="173748" y="297218"/>
                  </a:lnTo>
                  <a:lnTo>
                    <a:pt x="174879" y="295998"/>
                  </a:lnTo>
                  <a:lnTo>
                    <a:pt x="175247" y="294728"/>
                  </a:lnTo>
                  <a:lnTo>
                    <a:pt x="175818" y="292188"/>
                  </a:lnTo>
                  <a:lnTo>
                    <a:pt x="176834" y="292188"/>
                  </a:lnTo>
                  <a:lnTo>
                    <a:pt x="177330" y="293458"/>
                  </a:lnTo>
                  <a:lnTo>
                    <a:pt x="177736" y="293458"/>
                  </a:lnTo>
                  <a:lnTo>
                    <a:pt x="178041" y="292188"/>
                  </a:lnTo>
                  <a:lnTo>
                    <a:pt x="178409" y="292188"/>
                  </a:lnTo>
                  <a:lnTo>
                    <a:pt x="178854" y="290918"/>
                  </a:lnTo>
                  <a:lnTo>
                    <a:pt x="179019" y="292188"/>
                  </a:lnTo>
                  <a:lnTo>
                    <a:pt x="179654" y="293458"/>
                  </a:lnTo>
                  <a:lnTo>
                    <a:pt x="180098" y="294728"/>
                  </a:lnTo>
                  <a:lnTo>
                    <a:pt x="180670" y="295998"/>
                  </a:lnTo>
                  <a:lnTo>
                    <a:pt x="183756" y="295998"/>
                  </a:lnTo>
                  <a:lnTo>
                    <a:pt x="184467" y="294728"/>
                  </a:lnTo>
                  <a:lnTo>
                    <a:pt x="187566" y="294728"/>
                  </a:lnTo>
                  <a:lnTo>
                    <a:pt x="186728" y="295998"/>
                  </a:lnTo>
                  <a:lnTo>
                    <a:pt x="186347" y="297268"/>
                  </a:lnTo>
                  <a:lnTo>
                    <a:pt x="187363" y="298538"/>
                  </a:lnTo>
                  <a:lnTo>
                    <a:pt x="187159" y="298538"/>
                  </a:lnTo>
                  <a:lnTo>
                    <a:pt x="186893" y="299808"/>
                  </a:lnTo>
                  <a:lnTo>
                    <a:pt x="185915" y="301078"/>
                  </a:lnTo>
                  <a:lnTo>
                    <a:pt x="186423" y="302348"/>
                  </a:lnTo>
                  <a:lnTo>
                    <a:pt x="187121" y="303618"/>
                  </a:lnTo>
                  <a:lnTo>
                    <a:pt x="186143" y="304888"/>
                  </a:lnTo>
                  <a:lnTo>
                    <a:pt x="185610" y="306158"/>
                  </a:lnTo>
                  <a:lnTo>
                    <a:pt x="185712" y="307428"/>
                  </a:lnTo>
                  <a:lnTo>
                    <a:pt x="185483" y="307428"/>
                  </a:lnTo>
                  <a:lnTo>
                    <a:pt x="187121" y="308698"/>
                  </a:lnTo>
                  <a:lnTo>
                    <a:pt x="186817" y="309968"/>
                  </a:lnTo>
                  <a:lnTo>
                    <a:pt x="187591" y="311238"/>
                  </a:lnTo>
                  <a:lnTo>
                    <a:pt x="187426" y="311238"/>
                  </a:lnTo>
                  <a:lnTo>
                    <a:pt x="186994" y="312508"/>
                  </a:lnTo>
                  <a:lnTo>
                    <a:pt x="187566" y="313778"/>
                  </a:lnTo>
                  <a:lnTo>
                    <a:pt x="188036" y="313778"/>
                  </a:lnTo>
                  <a:lnTo>
                    <a:pt x="187972" y="315048"/>
                  </a:lnTo>
                  <a:lnTo>
                    <a:pt x="189509" y="315048"/>
                  </a:lnTo>
                  <a:lnTo>
                    <a:pt x="190360" y="313778"/>
                  </a:lnTo>
                  <a:lnTo>
                    <a:pt x="190754" y="313778"/>
                  </a:lnTo>
                  <a:lnTo>
                    <a:pt x="191566" y="315048"/>
                  </a:lnTo>
                  <a:lnTo>
                    <a:pt x="192138" y="315048"/>
                  </a:lnTo>
                  <a:lnTo>
                    <a:pt x="192443" y="316318"/>
                  </a:lnTo>
                  <a:lnTo>
                    <a:pt x="193357" y="315048"/>
                  </a:lnTo>
                  <a:lnTo>
                    <a:pt x="193649" y="315048"/>
                  </a:lnTo>
                  <a:lnTo>
                    <a:pt x="193255" y="312508"/>
                  </a:lnTo>
                  <a:lnTo>
                    <a:pt x="192874" y="311238"/>
                  </a:lnTo>
                  <a:lnTo>
                    <a:pt x="193751" y="309968"/>
                  </a:lnTo>
                  <a:lnTo>
                    <a:pt x="193954" y="309968"/>
                  </a:lnTo>
                  <a:lnTo>
                    <a:pt x="193890" y="308698"/>
                  </a:lnTo>
                  <a:lnTo>
                    <a:pt x="192646" y="308698"/>
                  </a:lnTo>
                  <a:lnTo>
                    <a:pt x="192747" y="303618"/>
                  </a:lnTo>
                  <a:lnTo>
                    <a:pt x="192646" y="302348"/>
                  </a:lnTo>
                  <a:lnTo>
                    <a:pt x="192646" y="301078"/>
                  </a:lnTo>
                  <a:lnTo>
                    <a:pt x="191770" y="301078"/>
                  </a:lnTo>
                  <a:lnTo>
                    <a:pt x="191058" y="299808"/>
                  </a:lnTo>
                  <a:lnTo>
                    <a:pt x="187528" y="299808"/>
                  </a:lnTo>
                  <a:lnTo>
                    <a:pt x="188366" y="298538"/>
                  </a:lnTo>
                  <a:lnTo>
                    <a:pt x="189318" y="297268"/>
                  </a:lnTo>
                  <a:lnTo>
                    <a:pt x="188201" y="295998"/>
                  </a:lnTo>
                  <a:lnTo>
                    <a:pt x="188836" y="294728"/>
                  </a:lnTo>
                  <a:lnTo>
                    <a:pt x="189445" y="293458"/>
                  </a:lnTo>
                  <a:lnTo>
                    <a:pt x="190220" y="293458"/>
                  </a:lnTo>
                  <a:lnTo>
                    <a:pt x="190461" y="292188"/>
                  </a:lnTo>
                  <a:lnTo>
                    <a:pt x="193357" y="292188"/>
                  </a:lnTo>
                  <a:lnTo>
                    <a:pt x="193484" y="290918"/>
                  </a:lnTo>
                  <a:lnTo>
                    <a:pt x="195503" y="290918"/>
                  </a:lnTo>
                  <a:lnTo>
                    <a:pt x="195770" y="292188"/>
                  </a:lnTo>
                  <a:lnTo>
                    <a:pt x="195910" y="292188"/>
                  </a:lnTo>
                  <a:lnTo>
                    <a:pt x="196240" y="293458"/>
                  </a:lnTo>
                  <a:lnTo>
                    <a:pt x="196621" y="294728"/>
                  </a:lnTo>
                  <a:lnTo>
                    <a:pt x="196684" y="295998"/>
                  </a:lnTo>
                  <a:lnTo>
                    <a:pt x="198462" y="297268"/>
                  </a:lnTo>
                  <a:lnTo>
                    <a:pt x="199275" y="298538"/>
                  </a:lnTo>
                  <a:lnTo>
                    <a:pt x="200113" y="298538"/>
                  </a:lnTo>
                  <a:lnTo>
                    <a:pt x="199313" y="299808"/>
                  </a:lnTo>
                  <a:lnTo>
                    <a:pt x="200355" y="301078"/>
                  </a:lnTo>
                  <a:lnTo>
                    <a:pt x="200279" y="302348"/>
                  </a:lnTo>
                  <a:lnTo>
                    <a:pt x="199644" y="303618"/>
                  </a:lnTo>
                  <a:lnTo>
                    <a:pt x="199034" y="303618"/>
                  </a:lnTo>
                  <a:lnTo>
                    <a:pt x="198602" y="304888"/>
                  </a:lnTo>
                  <a:lnTo>
                    <a:pt x="196583" y="304888"/>
                  </a:lnTo>
                  <a:lnTo>
                    <a:pt x="196583" y="307428"/>
                  </a:lnTo>
                  <a:lnTo>
                    <a:pt x="197662" y="307428"/>
                  </a:lnTo>
                  <a:lnTo>
                    <a:pt x="197993" y="308698"/>
                  </a:lnTo>
                  <a:lnTo>
                    <a:pt x="198234" y="308698"/>
                  </a:lnTo>
                  <a:lnTo>
                    <a:pt x="198640" y="311238"/>
                  </a:lnTo>
                  <a:lnTo>
                    <a:pt x="199504" y="311238"/>
                  </a:lnTo>
                  <a:lnTo>
                    <a:pt x="201256" y="312508"/>
                  </a:lnTo>
                  <a:lnTo>
                    <a:pt x="202234" y="312508"/>
                  </a:lnTo>
                  <a:lnTo>
                    <a:pt x="202946" y="311238"/>
                  </a:lnTo>
                  <a:lnTo>
                    <a:pt x="203581" y="312508"/>
                  </a:lnTo>
                  <a:lnTo>
                    <a:pt x="203720" y="313778"/>
                  </a:lnTo>
                  <a:lnTo>
                    <a:pt x="203987" y="313778"/>
                  </a:lnTo>
                  <a:lnTo>
                    <a:pt x="204089" y="315048"/>
                  </a:lnTo>
                  <a:lnTo>
                    <a:pt x="203377" y="316318"/>
                  </a:lnTo>
                  <a:lnTo>
                    <a:pt x="203339" y="317588"/>
                  </a:lnTo>
                  <a:lnTo>
                    <a:pt x="203644" y="317588"/>
                  </a:lnTo>
                  <a:lnTo>
                    <a:pt x="204152" y="318858"/>
                  </a:lnTo>
                  <a:lnTo>
                    <a:pt x="204584" y="320128"/>
                  </a:lnTo>
                  <a:lnTo>
                    <a:pt x="203847" y="321398"/>
                  </a:lnTo>
                  <a:lnTo>
                    <a:pt x="203644" y="321398"/>
                  </a:lnTo>
                  <a:lnTo>
                    <a:pt x="203644" y="322668"/>
                  </a:lnTo>
                  <a:lnTo>
                    <a:pt x="203250" y="323938"/>
                  </a:lnTo>
                  <a:lnTo>
                    <a:pt x="203720" y="325208"/>
                  </a:lnTo>
                  <a:lnTo>
                    <a:pt x="203885" y="323938"/>
                  </a:lnTo>
                  <a:lnTo>
                    <a:pt x="204190" y="323938"/>
                  </a:lnTo>
                  <a:lnTo>
                    <a:pt x="204355" y="322668"/>
                  </a:lnTo>
                  <a:lnTo>
                    <a:pt x="204495" y="323938"/>
                  </a:lnTo>
                  <a:lnTo>
                    <a:pt x="204762" y="323938"/>
                  </a:lnTo>
                  <a:lnTo>
                    <a:pt x="204787" y="325208"/>
                  </a:lnTo>
                  <a:lnTo>
                    <a:pt x="204927" y="325208"/>
                  </a:lnTo>
                  <a:lnTo>
                    <a:pt x="205130" y="326478"/>
                  </a:lnTo>
                  <a:lnTo>
                    <a:pt x="204520" y="327748"/>
                  </a:lnTo>
                  <a:lnTo>
                    <a:pt x="205257" y="329018"/>
                  </a:lnTo>
                  <a:lnTo>
                    <a:pt x="205905" y="331558"/>
                  </a:lnTo>
                  <a:lnTo>
                    <a:pt x="209232" y="331558"/>
                  </a:lnTo>
                  <a:lnTo>
                    <a:pt x="209575" y="332828"/>
                  </a:lnTo>
                  <a:lnTo>
                    <a:pt x="208432" y="334098"/>
                  </a:lnTo>
                  <a:lnTo>
                    <a:pt x="208597" y="335368"/>
                  </a:lnTo>
                  <a:lnTo>
                    <a:pt x="209397" y="335368"/>
                  </a:lnTo>
                  <a:lnTo>
                    <a:pt x="209334" y="336638"/>
                  </a:lnTo>
                  <a:lnTo>
                    <a:pt x="209169" y="337908"/>
                  </a:lnTo>
                  <a:lnTo>
                    <a:pt x="210172" y="337908"/>
                  </a:lnTo>
                  <a:lnTo>
                    <a:pt x="210578" y="336638"/>
                  </a:lnTo>
                  <a:lnTo>
                    <a:pt x="210451" y="335368"/>
                  </a:lnTo>
                  <a:lnTo>
                    <a:pt x="209842" y="334098"/>
                  </a:lnTo>
                  <a:lnTo>
                    <a:pt x="210045" y="334098"/>
                  </a:lnTo>
                  <a:lnTo>
                    <a:pt x="210642" y="332828"/>
                  </a:lnTo>
                  <a:lnTo>
                    <a:pt x="210820" y="331558"/>
                  </a:lnTo>
                  <a:close/>
                </a:path>
                <a:path w="224154" h="400050">
                  <a:moveTo>
                    <a:pt x="211912" y="337908"/>
                  </a:moveTo>
                  <a:lnTo>
                    <a:pt x="211759" y="336638"/>
                  </a:lnTo>
                  <a:lnTo>
                    <a:pt x="210921" y="337908"/>
                  </a:lnTo>
                  <a:lnTo>
                    <a:pt x="211912" y="337908"/>
                  </a:lnTo>
                  <a:close/>
                </a:path>
                <a:path w="224154" h="400050">
                  <a:moveTo>
                    <a:pt x="212064" y="377228"/>
                  </a:moveTo>
                  <a:lnTo>
                    <a:pt x="212026" y="376428"/>
                  </a:lnTo>
                  <a:lnTo>
                    <a:pt x="211658" y="376313"/>
                  </a:lnTo>
                  <a:lnTo>
                    <a:pt x="210959" y="377710"/>
                  </a:lnTo>
                  <a:lnTo>
                    <a:pt x="210616" y="378358"/>
                  </a:lnTo>
                  <a:lnTo>
                    <a:pt x="210451" y="378358"/>
                  </a:lnTo>
                  <a:lnTo>
                    <a:pt x="210375" y="378117"/>
                  </a:lnTo>
                  <a:lnTo>
                    <a:pt x="210273" y="377672"/>
                  </a:lnTo>
                  <a:lnTo>
                    <a:pt x="211124" y="376758"/>
                  </a:lnTo>
                  <a:lnTo>
                    <a:pt x="211188" y="376593"/>
                  </a:lnTo>
                  <a:lnTo>
                    <a:pt x="211416" y="376072"/>
                  </a:lnTo>
                  <a:lnTo>
                    <a:pt x="210108" y="375234"/>
                  </a:lnTo>
                  <a:lnTo>
                    <a:pt x="210045" y="374954"/>
                  </a:lnTo>
                  <a:lnTo>
                    <a:pt x="210007" y="374751"/>
                  </a:lnTo>
                  <a:lnTo>
                    <a:pt x="209804" y="374396"/>
                  </a:lnTo>
                  <a:lnTo>
                    <a:pt x="208622" y="374954"/>
                  </a:lnTo>
                  <a:lnTo>
                    <a:pt x="208711" y="374586"/>
                  </a:lnTo>
                  <a:lnTo>
                    <a:pt x="208724" y="373951"/>
                  </a:lnTo>
                  <a:lnTo>
                    <a:pt x="209740" y="372986"/>
                  </a:lnTo>
                  <a:lnTo>
                    <a:pt x="209842" y="372389"/>
                  </a:lnTo>
                  <a:lnTo>
                    <a:pt x="209931" y="371157"/>
                  </a:lnTo>
                  <a:lnTo>
                    <a:pt x="209842" y="370306"/>
                  </a:lnTo>
                  <a:lnTo>
                    <a:pt x="209626" y="369912"/>
                  </a:lnTo>
                  <a:lnTo>
                    <a:pt x="209372" y="369671"/>
                  </a:lnTo>
                  <a:lnTo>
                    <a:pt x="209169" y="369671"/>
                  </a:lnTo>
                  <a:lnTo>
                    <a:pt x="209003" y="369709"/>
                  </a:lnTo>
                  <a:lnTo>
                    <a:pt x="208699" y="370116"/>
                  </a:lnTo>
                  <a:lnTo>
                    <a:pt x="208356" y="370433"/>
                  </a:lnTo>
                  <a:lnTo>
                    <a:pt x="207784" y="371157"/>
                  </a:lnTo>
                  <a:lnTo>
                    <a:pt x="207556" y="371030"/>
                  </a:lnTo>
                  <a:lnTo>
                    <a:pt x="207657" y="370027"/>
                  </a:lnTo>
                  <a:lnTo>
                    <a:pt x="207695" y="369874"/>
                  </a:lnTo>
                  <a:lnTo>
                    <a:pt x="207924" y="368871"/>
                  </a:lnTo>
                  <a:lnTo>
                    <a:pt x="207518" y="369189"/>
                  </a:lnTo>
                  <a:lnTo>
                    <a:pt x="207276" y="369430"/>
                  </a:lnTo>
                  <a:lnTo>
                    <a:pt x="207010" y="369633"/>
                  </a:lnTo>
                  <a:lnTo>
                    <a:pt x="206806" y="369874"/>
                  </a:lnTo>
                  <a:lnTo>
                    <a:pt x="206705" y="369430"/>
                  </a:lnTo>
                  <a:lnTo>
                    <a:pt x="206654" y="369150"/>
                  </a:lnTo>
                  <a:lnTo>
                    <a:pt x="206375" y="368668"/>
                  </a:lnTo>
                  <a:lnTo>
                    <a:pt x="206171" y="368388"/>
                  </a:lnTo>
                  <a:lnTo>
                    <a:pt x="205930" y="368274"/>
                  </a:lnTo>
                  <a:lnTo>
                    <a:pt x="205701" y="368185"/>
                  </a:lnTo>
                  <a:lnTo>
                    <a:pt x="205359" y="368274"/>
                  </a:lnTo>
                  <a:lnTo>
                    <a:pt x="204965" y="368312"/>
                  </a:lnTo>
                  <a:lnTo>
                    <a:pt x="205701" y="369557"/>
                  </a:lnTo>
                  <a:lnTo>
                    <a:pt x="205765" y="370116"/>
                  </a:lnTo>
                  <a:lnTo>
                    <a:pt x="205359" y="371233"/>
                  </a:lnTo>
                  <a:lnTo>
                    <a:pt x="204724" y="372706"/>
                  </a:lnTo>
                  <a:lnTo>
                    <a:pt x="204889" y="372592"/>
                  </a:lnTo>
                  <a:lnTo>
                    <a:pt x="205092" y="372389"/>
                  </a:lnTo>
                  <a:lnTo>
                    <a:pt x="205536" y="372465"/>
                  </a:lnTo>
                  <a:lnTo>
                    <a:pt x="205841" y="372592"/>
                  </a:lnTo>
                  <a:lnTo>
                    <a:pt x="206070" y="372986"/>
                  </a:lnTo>
                  <a:lnTo>
                    <a:pt x="206273" y="373392"/>
                  </a:lnTo>
                  <a:lnTo>
                    <a:pt x="206451" y="374954"/>
                  </a:lnTo>
                  <a:lnTo>
                    <a:pt x="206336" y="375386"/>
                  </a:lnTo>
                  <a:lnTo>
                    <a:pt x="206171" y="375831"/>
                  </a:lnTo>
                  <a:lnTo>
                    <a:pt x="205765" y="376669"/>
                  </a:lnTo>
                  <a:lnTo>
                    <a:pt x="206209" y="376593"/>
                  </a:lnTo>
                  <a:lnTo>
                    <a:pt x="206603" y="376593"/>
                  </a:lnTo>
                  <a:lnTo>
                    <a:pt x="207149" y="376631"/>
                  </a:lnTo>
                  <a:lnTo>
                    <a:pt x="206133" y="379349"/>
                  </a:lnTo>
                  <a:lnTo>
                    <a:pt x="206209" y="379869"/>
                  </a:lnTo>
                  <a:lnTo>
                    <a:pt x="207086" y="379717"/>
                  </a:lnTo>
                  <a:lnTo>
                    <a:pt x="206883" y="381355"/>
                  </a:lnTo>
                  <a:lnTo>
                    <a:pt x="208495" y="381711"/>
                  </a:lnTo>
                  <a:lnTo>
                    <a:pt x="209943" y="380631"/>
                  </a:lnTo>
                  <a:lnTo>
                    <a:pt x="209842" y="381038"/>
                  </a:lnTo>
                  <a:lnTo>
                    <a:pt x="209778" y="381711"/>
                  </a:lnTo>
                  <a:lnTo>
                    <a:pt x="210718" y="382117"/>
                  </a:lnTo>
                  <a:lnTo>
                    <a:pt x="211251" y="382397"/>
                  </a:lnTo>
                  <a:lnTo>
                    <a:pt x="211924" y="382028"/>
                  </a:lnTo>
                  <a:lnTo>
                    <a:pt x="212001" y="381355"/>
                  </a:lnTo>
                  <a:lnTo>
                    <a:pt x="211607" y="380631"/>
                  </a:lnTo>
                  <a:lnTo>
                    <a:pt x="211137" y="379717"/>
                  </a:lnTo>
                  <a:lnTo>
                    <a:pt x="211023" y="379476"/>
                  </a:lnTo>
                  <a:lnTo>
                    <a:pt x="210743" y="378434"/>
                  </a:lnTo>
                  <a:lnTo>
                    <a:pt x="211861" y="377393"/>
                  </a:lnTo>
                  <a:lnTo>
                    <a:pt x="212064" y="377228"/>
                  </a:lnTo>
                  <a:close/>
                </a:path>
                <a:path w="224154" h="400050">
                  <a:moveTo>
                    <a:pt x="218122" y="365848"/>
                  </a:moveTo>
                  <a:lnTo>
                    <a:pt x="217576" y="363308"/>
                  </a:lnTo>
                  <a:lnTo>
                    <a:pt x="216408" y="358228"/>
                  </a:lnTo>
                  <a:lnTo>
                    <a:pt x="215900" y="355688"/>
                  </a:lnTo>
                  <a:lnTo>
                    <a:pt x="215455" y="354418"/>
                  </a:lnTo>
                  <a:lnTo>
                    <a:pt x="214985" y="351878"/>
                  </a:lnTo>
                  <a:lnTo>
                    <a:pt x="214858" y="351878"/>
                  </a:lnTo>
                  <a:lnTo>
                    <a:pt x="214579" y="350608"/>
                  </a:lnTo>
                  <a:lnTo>
                    <a:pt x="214185" y="350608"/>
                  </a:lnTo>
                  <a:lnTo>
                    <a:pt x="214477" y="346798"/>
                  </a:lnTo>
                  <a:lnTo>
                    <a:pt x="213131" y="344258"/>
                  </a:lnTo>
                  <a:lnTo>
                    <a:pt x="212661" y="341718"/>
                  </a:lnTo>
                  <a:lnTo>
                    <a:pt x="212471" y="340448"/>
                  </a:lnTo>
                  <a:lnTo>
                    <a:pt x="212064" y="339178"/>
                  </a:lnTo>
                  <a:lnTo>
                    <a:pt x="208432" y="339178"/>
                  </a:lnTo>
                  <a:lnTo>
                    <a:pt x="207987" y="339178"/>
                  </a:lnTo>
                  <a:lnTo>
                    <a:pt x="206514" y="339178"/>
                  </a:lnTo>
                  <a:lnTo>
                    <a:pt x="205765" y="340448"/>
                  </a:lnTo>
                  <a:lnTo>
                    <a:pt x="206984" y="340448"/>
                  </a:lnTo>
                  <a:lnTo>
                    <a:pt x="207213" y="341718"/>
                  </a:lnTo>
                  <a:lnTo>
                    <a:pt x="207581" y="342988"/>
                  </a:lnTo>
                  <a:lnTo>
                    <a:pt x="207784" y="342988"/>
                  </a:lnTo>
                  <a:lnTo>
                    <a:pt x="208495" y="345528"/>
                  </a:lnTo>
                  <a:lnTo>
                    <a:pt x="212661" y="345528"/>
                  </a:lnTo>
                  <a:lnTo>
                    <a:pt x="213575" y="348068"/>
                  </a:lnTo>
                  <a:lnTo>
                    <a:pt x="213677" y="349338"/>
                  </a:lnTo>
                  <a:lnTo>
                    <a:pt x="212598" y="350608"/>
                  </a:lnTo>
                  <a:lnTo>
                    <a:pt x="213436" y="351878"/>
                  </a:lnTo>
                  <a:lnTo>
                    <a:pt x="213639" y="353148"/>
                  </a:lnTo>
                  <a:lnTo>
                    <a:pt x="213614" y="355688"/>
                  </a:lnTo>
                  <a:lnTo>
                    <a:pt x="213741" y="355688"/>
                  </a:lnTo>
                  <a:lnTo>
                    <a:pt x="213372" y="356958"/>
                  </a:lnTo>
                  <a:lnTo>
                    <a:pt x="212966" y="356958"/>
                  </a:lnTo>
                  <a:lnTo>
                    <a:pt x="212534" y="358228"/>
                  </a:lnTo>
                  <a:lnTo>
                    <a:pt x="214388" y="358228"/>
                  </a:lnTo>
                  <a:lnTo>
                    <a:pt x="215087" y="359498"/>
                  </a:lnTo>
                  <a:lnTo>
                    <a:pt x="214782" y="360768"/>
                  </a:lnTo>
                  <a:lnTo>
                    <a:pt x="214452" y="362038"/>
                  </a:lnTo>
                  <a:lnTo>
                    <a:pt x="215087" y="363308"/>
                  </a:lnTo>
                  <a:lnTo>
                    <a:pt x="216166" y="364578"/>
                  </a:lnTo>
                  <a:lnTo>
                    <a:pt x="217106" y="365848"/>
                  </a:lnTo>
                  <a:lnTo>
                    <a:pt x="218122" y="365848"/>
                  </a:lnTo>
                  <a:close/>
                </a:path>
                <a:path w="224154" h="400050">
                  <a:moveTo>
                    <a:pt x="220243" y="392074"/>
                  </a:moveTo>
                  <a:lnTo>
                    <a:pt x="217716" y="390994"/>
                  </a:lnTo>
                  <a:lnTo>
                    <a:pt x="217982" y="389877"/>
                  </a:lnTo>
                  <a:lnTo>
                    <a:pt x="218186" y="389191"/>
                  </a:lnTo>
                  <a:lnTo>
                    <a:pt x="217919" y="389115"/>
                  </a:lnTo>
                  <a:lnTo>
                    <a:pt x="217512" y="389712"/>
                  </a:lnTo>
                  <a:lnTo>
                    <a:pt x="217043" y="390232"/>
                  </a:lnTo>
                  <a:lnTo>
                    <a:pt x="216700" y="390359"/>
                  </a:lnTo>
                  <a:lnTo>
                    <a:pt x="216408" y="390512"/>
                  </a:lnTo>
                  <a:lnTo>
                    <a:pt x="216306" y="390194"/>
                  </a:lnTo>
                  <a:lnTo>
                    <a:pt x="216103" y="389801"/>
                  </a:lnTo>
                  <a:lnTo>
                    <a:pt x="216230" y="389559"/>
                  </a:lnTo>
                  <a:lnTo>
                    <a:pt x="216496" y="388912"/>
                  </a:lnTo>
                  <a:lnTo>
                    <a:pt x="217004" y="388353"/>
                  </a:lnTo>
                  <a:lnTo>
                    <a:pt x="217373" y="387832"/>
                  </a:lnTo>
                  <a:lnTo>
                    <a:pt x="216369" y="386791"/>
                  </a:lnTo>
                  <a:lnTo>
                    <a:pt x="216065" y="386791"/>
                  </a:lnTo>
                  <a:lnTo>
                    <a:pt x="214960" y="387921"/>
                  </a:lnTo>
                  <a:lnTo>
                    <a:pt x="214452" y="388353"/>
                  </a:lnTo>
                  <a:lnTo>
                    <a:pt x="214007" y="389001"/>
                  </a:lnTo>
                  <a:lnTo>
                    <a:pt x="213537" y="387921"/>
                  </a:lnTo>
                  <a:lnTo>
                    <a:pt x="212559" y="388670"/>
                  </a:lnTo>
                  <a:lnTo>
                    <a:pt x="212598" y="390194"/>
                  </a:lnTo>
                  <a:lnTo>
                    <a:pt x="211124" y="390677"/>
                  </a:lnTo>
                  <a:lnTo>
                    <a:pt x="211188" y="389674"/>
                  </a:lnTo>
                  <a:lnTo>
                    <a:pt x="211251" y="389039"/>
                  </a:lnTo>
                  <a:lnTo>
                    <a:pt x="209740" y="391071"/>
                  </a:lnTo>
                  <a:lnTo>
                    <a:pt x="209372" y="390880"/>
                  </a:lnTo>
                  <a:lnTo>
                    <a:pt x="209575" y="390194"/>
                  </a:lnTo>
                  <a:lnTo>
                    <a:pt x="210007" y="388874"/>
                  </a:lnTo>
                  <a:lnTo>
                    <a:pt x="207416" y="390436"/>
                  </a:lnTo>
                  <a:lnTo>
                    <a:pt x="206679" y="390918"/>
                  </a:lnTo>
                  <a:lnTo>
                    <a:pt x="206679" y="391553"/>
                  </a:lnTo>
                  <a:lnTo>
                    <a:pt x="207086" y="392201"/>
                  </a:lnTo>
                  <a:lnTo>
                    <a:pt x="208559" y="391680"/>
                  </a:lnTo>
                  <a:lnTo>
                    <a:pt x="208597" y="391960"/>
                  </a:lnTo>
                  <a:lnTo>
                    <a:pt x="207949" y="393192"/>
                  </a:lnTo>
                  <a:lnTo>
                    <a:pt x="208127" y="394157"/>
                  </a:lnTo>
                  <a:lnTo>
                    <a:pt x="208927" y="396036"/>
                  </a:lnTo>
                  <a:lnTo>
                    <a:pt x="209334" y="396316"/>
                  </a:lnTo>
                  <a:lnTo>
                    <a:pt x="211124" y="395516"/>
                  </a:lnTo>
                  <a:lnTo>
                    <a:pt x="212267" y="394919"/>
                  </a:lnTo>
                  <a:lnTo>
                    <a:pt x="213537" y="394322"/>
                  </a:lnTo>
                  <a:lnTo>
                    <a:pt x="213639" y="394474"/>
                  </a:lnTo>
                  <a:lnTo>
                    <a:pt x="213779" y="394601"/>
                  </a:lnTo>
                  <a:lnTo>
                    <a:pt x="214007" y="394881"/>
                  </a:lnTo>
                  <a:lnTo>
                    <a:pt x="213944" y="394322"/>
                  </a:lnTo>
                  <a:lnTo>
                    <a:pt x="213842" y="393915"/>
                  </a:lnTo>
                  <a:lnTo>
                    <a:pt x="213842" y="393712"/>
                  </a:lnTo>
                  <a:lnTo>
                    <a:pt x="215150" y="393877"/>
                  </a:lnTo>
                  <a:lnTo>
                    <a:pt x="215658" y="393915"/>
                  </a:lnTo>
                  <a:lnTo>
                    <a:pt x="216103" y="394512"/>
                  </a:lnTo>
                  <a:lnTo>
                    <a:pt x="216306" y="394843"/>
                  </a:lnTo>
                  <a:lnTo>
                    <a:pt x="216573" y="394563"/>
                  </a:lnTo>
                  <a:lnTo>
                    <a:pt x="216877" y="394322"/>
                  </a:lnTo>
                  <a:lnTo>
                    <a:pt x="217512" y="393357"/>
                  </a:lnTo>
                  <a:lnTo>
                    <a:pt x="218084" y="392912"/>
                  </a:lnTo>
                  <a:lnTo>
                    <a:pt x="219532" y="393039"/>
                  </a:lnTo>
                  <a:lnTo>
                    <a:pt x="220040" y="392912"/>
                  </a:lnTo>
                  <a:lnTo>
                    <a:pt x="220243" y="392074"/>
                  </a:lnTo>
                  <a:close/>
                </a:path>
                <a:path w="224154" h="400050">
                  <a:moveTo>
                    <a:pt x="221018" y="378269"/>
                  </a:moveTo>
                  <a:lnTo>
                    <a:pt x="220002" y="373837"/>
                  </a:lnTo>
                  <a:lnTo>
                    <a:pt x="218389" y="366306"/>
                  </a:lnTo>
                  <a:lnTo>
                    <a:pt x="217779" y="367144"/>
                  </a:lnTo>
                  <a:lnTo>
                    <a:pt x="217843" y="367792"/>
                  </a:lnTo>
                  <a:lnTo>
                    <a:pt x="219227" y="370547"/>
                  </a:lnTo>
                  <a:lnTo>
                    <a:pt x="218452" y="371906"/>
                  </a:lnTo>
                  <a:lnTo>
                    <a:pt x="215861" y="372516"/>
                  </a:lnTo>
                  <a:lnTo>
                    <a:pt x="215595" y="372986"/>
                  </a:lnTo>
                  <a:lnTo>
                    <a:pt x="215252" y="373316"/>
                  </a:lnTo>
                  <a:lnTo>
                    <a:pt x="216674" y="374065"/>
                  </a:lnTo>
                  <a:lnTo>
                    <a:pt x="217411" y="374586"/>
                  </a:lnTo>
                  <a:lnTo>
                    <a:pt x="217411" y="374992"/>
                  </a:lnTo>
                  <a:lnTo>
                    <a:pt x="217678" y="376110"/>
                  </a:lnTo>
                  <a:lnTo>
                    <a:pt x="217716" y="377075"/>
                  </a:lnTo>
                  <a:lnTo>
                    <a:pt x="218592" y="378434"/>
                  </a:lnTo>
                  <a:lnTo>
                    <a:pt x="219392" y="378752"/>
                  </a:lnTo>
                  <a:lnTo>
                    <a:pt x="220002" y="379234"/>
                  </a:lnTo>
                  <a:lnTo>
                    <a:pt x="220840" y="378790"/>
                  </a:lnTo>
                  <a:lnTo>
                    <a:pt x="221018" y="378269"/>
                  </a:lnTo>
                  <a:close/>
                </a:path>
                <a:path w="224154" h="400050">
                  <a:moveTo>
                    <a:pt x="223697" y="390398"/>
                  </a:moveTo>
                  <a:lnTo>
                    <a:pt x="223164" y="388150"/>
                  </a:lnTo>
                  <a:lnTo>
                    <a:pt x="222732" y="385953"/>
                  </a:lnTo>
                  <a:lnTo>
                    <a:pt x="222224" y="383717"/>
                  </a:lnTo>
                  <a:lnTo>
                    <a:pt x="222161" y="383552"/>
                  </a:lnTo>
                  <a:lnTo>
                    <a:pt x="222059" y="383400"/>
                  </a:lnTo>
                  <a:lnTo>
                    <a:pt x="221754" y="383273"/>
                  </a:lnTo>
                  <a:lnTo>
                    <a:pt x="221856" y="384149"/>
                  </a:lnTo>
                  <a:lnTo>
                    <a:pt x="222021" y="385038"/>
                  </a:lnTo>
                  <a:lnTo>
                    <a:pt x="222059" y="385914"/>
                  </a:lnTo>
                  <a:lnTo>
                    <a:pt x="222123" y="386994"/>
                  </a:lnTo>
                  <a:lnTo>
                    <a:pt x="222224" y="388073"/>
                  </a:lnTo>
                  <a:lnTo>
                    <a:pt x="222224" y="389153"/>
                  </a:lnTo>
                  <a:lnTo>
                    <a:pt x="222161" y="389674"/>
                  </a:lnTo>
                  <a:lnTo>
                    <a:pt x="221919" y="390042"/>
                  </a:lnTo>
                  <a:lnTo>
                    <a:pt x="221081" y="389801"/>
                  </a:lnTo>
                  <a:lnTo>
                    <a:pt x="220637" y="389953"/>
                  </a:lnTo>
                  <a:lnTo>
                    <a:pt x="220637" y="390271"/>
                  </a:lnTo>
                  <a:lnTo>
                    <a:pt x="220675" y="390601"/>
                  </a:lnTo>
                  <a:lnTo>
                    <a:pt x="220840" y="390791"/>
                  </a:lnTo>
                  <a:lnTo>
                    <a:pt x="221043" y="390994"/>
                  </a:lnTo>
                  <a:lnTo>
                    <a:pt x="221716" y="391274"/>
                  </a:lnTo>
                  <a:lnTo>
                    <a:pt x="223024" y="391680"/>
                  </a:lnTo>
                  <a:lnTo>
                    <a:pt x="223266" y="391998"/>
                  </a:lnTo>
                  <a:lnTo>
                    <a:pt x="223266" y="393395"/>
                  </a:lnTo>
                  <a:lnTo>
                    <a:pt x="223697" y="390398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59892" y="4683722"/>
              <a:ext cx="181610" cy="389255"/>
            </a:xfrm>
            <a:custGeom>
              <a:avLst/>
              <a:gdLst/>
              <a:ahLst/>
              <a:cxnLst/>
              <a:rect l="l" t="t" r="r" b="b"/>
              <a:pathLst>
                <a:path w="181609" h="389254">
                  <a:moveTo>
                    <a:pt x="1511" y="269176"/>
                  </a:moveTo>
                  <a:lnTo>
                    <a:pt x="1384" y="268579"/>
                  </a:lnTo>
                  <a:lnTo>
                    <a:pt x="1308" y="268058"/>
                  </a:lnTo>
                  <a:lnTo>
                    <a:pt x="1308" y="266293"/>
                  </a:lnTo>
                  <a:lnTo>
                    <a:pt x="609" y="266141"/>
                  </a:lnTo>
                  <a:lnTo>
                    <a:pt x="406" y="266293"/>
                  </a:lnTo>
                  <a:lnTo>
                    <a:pt x="469" y="267855"/>
                  </a:lnTo>
                  <a:lnTo>
                    <a:pt x="241" y="268744"/>
                  </a:lnTo>
                  <a:lnTo>
                    <a:pt x="101" y="269621"/>
                  </a:lnTo>
                  <a:lnTo>
                    <a:pt x="63" y="269938"/>
                  </a:lnTo>
                  <a:lnTo>
                    <a:pt x="0" y="270294"/>
                  </a:lnTo>
                  <a:lnTo>
                    <a:pt x="101" y="270624"/>
                  </a:lnTo>
                  <a:lnTo>
                    <a:pt x="774" y="270865"/>
                  </a:lnTo>
                  <a:lnTo>
                    <a:pt x="914" y="270700"/>
                  </a:lnTo>
                  <a:lnTo>
                    <a:pt x="1219" y="270497"/>
                  </a:lnTo>
                  <a:lnTo>
                    <a:pt x="1485" y="270103"/>
                  </a:lnTo>
                  <a:lnTo>
                    <a:pt x="1485" y="269735"/>
                  </a:lnTo>
                  <a:lnTo>
                    <a:pt x="1511" y="269176"/>
                  </a:lnTo>
                  <a:close/>
                </a:path>
                <a:path w="181609" h="389254">
                  <a:moveTo>
                    <a:pt x="12623" y="6934"/>
                  </a:moveTo>
                  <a:lnTo>
                    <a:pt x="11976" y="6362"/>
                  </a:lnTo>
                  <a:lnTo>
                    <a:pt x="11480" y="5969"/>
                  </a:lnTo>
                  <a:lnTo>
                    <a:pt x="10769" y="5359"/>
                  </a:lnTo>
                  <a:lnTo>
                    <a:pt x="10604" y="6959"/>
                  </a:lnTo>
                  <a:lnTo>
                    <a:pt x="10972" y="7200"/>
                  </a:lnTo>
                  <a:lnTo>
                    <a:pt x="12623" y="6934"/>
                  </a:lnTo>
                  <a:close/>
                </a:path>
                <a:path w="181609" h="389254">
                  <a:moveTo>
                    <a:pt x="13703" y="800"/>
                  </a:moveTo>
                  <a:lnTo>
                    <a:pt x="13627" y="660"/>
                  </a:lnTo>
                  <a:lnTo>
                    <a:pt x="13601" y="393"/>
                  </a:lnTo>
                  <a:lnTo>
                    <a:pt x="13296" y="190"/>
                  </a:lnTo>
                  <a:lnTo>
                    <a:pt x="13093" y="0"/>
                  </a:lnTo>
                  <a:lnTo>
                    <a:pt x="12928" y="190"/>
                  </a:lnTo>
                  <a:lnTo>
                    <a:pt x="12585" y="393"/>
                  </a:lnTo>
                  <a:lnTo>
                    <a:pt x="12547" y="660"/>
                  </a:lnTo>
                  <a:lnTo>
                    <a:pt x="12547" y="800"/>
                  </a:lnTo>
                  <a:lnTo>
                    <a:pt x="12827" y="1066"/>
                  </a:lnTo>
                  <a:lnTo>
                    <a:pt x="13157" y="1460"/>
                  </a:lnTo>
                  <a:lnTo>
                    <a:pt x="13398" y="1066"/>
                  </a:lnTo>
                  <a:lnTo>
                    <a:pt x="13703" y="800"/>
                  </a:lnTo>
                  <a:close/>
                </a:path>
                <a:path w="181609" h="389254">
                  <a:moveTo>
                    <a:pt x="14744" y="343839"/>
                  </a:moveTo>
                  <a:lnTo>
                    <a:pt x="13995" y="342646"/>
                  </a:lnTo>
                  <a:lnTo>
                    <a:pt x="13093" y="342519"/>
                  </a:lnTo>
                  <a:lnTo>
                    <a:pt x="12954" y="343560"/>
                  </a:lnTo>
                  <a:lnTo>
                    <a:pt x="13296" y="343877"/>
                  </a:lnTo>
                  <a:lnTo>
                    <a:pt x="14541" y="343763"/>
                  </a:lnTo>
                  <a:lnTo>
                    <a:pt x="14693" y="343839"/>
                  </a:lnTo>
                  <a:close/>
                </a:path>
                <a:path w="181609" h="389254">
                  <a:moveTo>
                    <a:pt x="16052" y="343839"/>
                  </a:moveTo>
                  <a:lnTo>
                    <a:pt x="16040" y="343560"/>
                  </a:lnTo>
                  <a:lnTo>
                    <a:pt x="15811" y="343128"/>
                  </a:lnTo>
                  <a:lnTo>
                    <a:pt x="14744" y="343839"/>
                  </a:lnTo>
                  <a:lnTo>
                    <a:pt x="15176" y="343966"/>
                  </a:lnTo>
                  <a:lnTo>
                    <a:pt x="15849" y="344004"/>
                  </a:lnTo>
                  <a:lnTo>
                    <a:pt x="16052" y="343839"/>
                  </a:lnTo>
                  <a:close/>
                </a:path>
                <a:path w="181609" h="389254">
                  <a:moveTo>
                    <a:pt x="16421" y="103479"/>
                  </a:moveTo>
                  <a:lnTo>
                    <a:pt x="16256" y="103479"/>
                  </a:lnTo>
                  <a:lnTo>
                    <a:pt x="15240" y="103568"/>
                  </a:lnTo>
                  <a:lnTo>
                    <a:pt x="14541" y="103644"/>
                  </a:lnTo>
                  <a:lnTo>
                    <a:pt x="13830" y="103568"/>
                  </a:lnTo>
                  <a:lnTo>
                    <a:pt x="12890" y="103530"/>
                  </a:lnTo>
                  <a:lnTo>
                    <a:pt x="11811" y="103124"/>
                  </a:lnTo>
                  <a:lnTo>
                    <a:pt x="9893" y="103568"/>
                  </a:lnTo>
                  <a:lnTo>
                    <a:pt x="9359" y="103085"/>
                  </a:lnTo>
                  <a:lnTo>
                    <a:pt x="8547" y="102247"/>
                  </a:lnTo>
                  <a:lnTo>
                    <a:pt x="8394" y="102120"/>
                  </a:lnTo>
                  <a:lnTo>
                    <a:pt x="8178" y="101968"/>
                  </a:lnTo>
                  <a:lnTo>
                    <a:pt x="6870" y="102120"/>
                  </a:lnTo>
                  <a:lnTo>
                    <a:pt x="6502" y="101320"/>
                  </a:lnTo>
                  <a:lnTo>
                    <a:pt x="3530" y="99275"/>
                  </a:lnTo>
                  <a:lnTo>
                    <a:pt x="2082" y="99479"/>
                  </a:lnTo>
                  <a:lnTo>
                    <a:pt x="1689" y="99606"/>
                  </a:lnTo>
                  <a:lnTo>
                    <a:pt x="1587" y="99758"/>
                  </a:lnTo>
                  <a:lnTo>
                    <a:pt x="673" y="100799"/>
                  </a:lnTo>
                  <a:lnTo>
                    <a:pt x="609" y="102806"/>
                  </a:lnTo>
                  <a:lnTo>
                    <a:pt x="1384" y="104127"/>
                  </a:lnTo>
                  <a:lnTo>
                    <a:pt x="1651" y="104406"/>
                  </a:lnTo>
                  <a:lnTo>
                    <a:pt x="3035" y="104127"/>
                  </a:lnTo>
                  <a:lnTo>
                    <a:pt x="3302" y="105003"/>
                  </a:lnTo>
                  <a:lnTo>
                    <a:pt x="3454" y="105803"/>
                  </a:lnTo>
                  <a:lnTo>
                    <a:pt x="3835" y="107010"/>
                  </a:lnTo>
                  <a:lnTo>
                    <a:pt x="4445" y="107530"/>
                  </a:lnTo>
                  <a:lnTo>
                    <a:pt x="5689" y="107645"/>
                  </a:lnTo>
                  <a:lnTo>
                    <a:pt x="4953" y="105968"/>
                  </a:lnTo>
                  <a:lnTo>
                    <a:pt x="5156" y="105930"/>
                  </a:lnTo>
                  <a:lnTo>
                    <a:pt x="5283" y="105803"/>
                  </a:lnTo>
                  <a:lnTo>
                    <a:pt x="6502" y="106730"/>
                  </a:lnTo>
                  <a:lnTo>
                    <a:pt x="7747" y="106210"/>
                  </a:lnTo>
                  <a:lnTo>
                    <a:pt x="8953" y="106210"/>
                  </a:lnTo>
                  <a:lnTo>
                    <a:pt x="10299" y="106248"/>
                  </a:lnTo>
                  <a:lnTo>
                    <a:pt x="10731" y="106210"/>
                  </a:lnTo>
                  <a:lnTo>
                    <a:pt x="11607" y="106121"/>
                  </a:lnTo>
                  <a:lnTo>
                    <a:pt x="12954" y="106045"/>
                  </a:lnTo>
                  <a:lnTo>
                    <a:pt x="13195" y="106045"/>
                  </a:lnTo>
                  <a:lnTo>
                    <a:pt x="13627" y="106121"/>
                  </a:lnTo>
                  <a:lnTo>
                    <a:pt x="13716" y="105803"/>
                  </a:lnTo>
                  <a:lnTo>
                    <a:pt x="13931" y="105041"/>
                  </a:lnTo>
                  <a:lnTo>
                    <a:pt x="14097" y="105003"/>
                  </a:lnTo>
                  <a:lnTo>
                    <a:pt x="15341" y="105448"/>
                  </a:lnTo>
                  <a:lnTo>
                    <a:pt x="15201" y="105130"/>
                  </a:lnTo>
                  <a:lnTo>
                    <a:pt x="15278" y="105003"/>
                  </a:lnTo>
                  <a:lnTo>
                    <a:pt x="16052" y="104368"/>
                  </a:lnTo>
                  <a:lnTo>
                    <a:pt x="16306" y="104127"/>
                  </a:lnTo>
                  <a:lnTo>
                    <a:pt x="16421" y="103644"/>
                  </a:lnTo>
                  <a:lnTo>
                    <a:pt x="16421" y="103479"/>
                  </a:lnTo>
                  <a:close/>
                </a:path>
                <a:path w="181609" h="389254">
                  <a:moveTo>
                    <a:pt x="17360" y="72555"/>
                  </a:moveTo>
                  <a:lnTo>
                    <a:pt x="16052" y="70993"/>
                  </a:lnTo>
                  <a:lnTo>
                    <a:pt x="16357" y="69634"/>
                  </a:lnTo>
                  <a:lnTo>
                    <a:pt x="14846" y="69672"/>
                  </a:lnTo>
                  <a:lnTo>
                    <a:pt x="15722" y="70396"/>
                  </a:lnTo>
                  <a:lnTo>
                    <a:pt x="15748" y="71107"/>
                  </a:lnTo>
                  <a:lnTo>
                    <a:pt x="15316" y="72034"/>
                  </a:lnTo>
                  <a:lnTo>
                    <a:pt x="14808" y="72986"/>
                  </a:lnTo>
                  <a:lnTo>
                    <a:pt x="15417" y="74028"/>
                  </a:lnTo>
                  <a:lnTo>
                    <a:pt x="16319" y="74434"/>
                  </a:lnTo>
                  <a:lnTo>
                    <a:pt x="17233" y="73596"/>
                  </a:lnTo>
                  <a:lnTo>
                    <a:pt x="17360" y="72555"/>
                  </a:lnTo>
                  <a:close/>
                </a:path>
                <a:path w="181609" h="389254">
                  <a:moveTo>
                    <a:pt x="18808" y="13601"/>
                  </a:moveTo>
                  <a:lnTo>
                    <a:pt x="18440" y="12471"/>
                  </a:lnTo>
                  <a:lnTo>
                    <a:pt x="17360" y="12661"/>
                  </a:lnTo>
                  <a:lnTo>
                    <a:pt x="16560" y="12166"/>
                  </a:lnTo>
                  <a:lnTo>
                    <a:pt x="16624" y="13462"/>
                  </a:lnTo>
                  <a:lnTo>
                    <a:pt x="17259" y="13804"/>
                  </a:lnTo>
                  <a:lnTo>
                    <a:pt x="18808" y="13601"/>
                  </a:lnTo>
                  <a:close/>
                </a:path>
                <a:path w="181609" h="389254">
                  <a:moveTo>
                    <a:pt x="20828" y="78994"/>
                  </a:moveTo>
                  <a:lnTo>
                    <a:pt x="20701" y="78511"/>
                  </a:lnTo>
                  <a:lnTo>
                    <a:pt x="18605" y="78079"/>
                  </a:lnTo>
                  <a:lnTo>
                    <a:pt x="18072" y="77279"/>
                  </a:lnTo>
                  <a:lnTo>
                    <a:pt x="16560" y="75311"/>
                  </a:lnTo>
                  <a:lnTo>
                    <a:pt x="16116" y="75438"/>
                  </a:lnTo>
                  <a:lnTo>
                    <a:pt x="15748" y="75666"/>
                  </a:lnTo>
                  <a:lnTo>
                    <a:pt x="15582" y="75552"/>
                  </a:lnTo>
                  <a:lnTo>
                    <a:pt x="13703" y="74434"/>
                  </a:lnTo>
                  <a:lnTo>
                    <a:pt x="12115" y="73113"/>
                  </a:lnTo>
                  <a:lnTo>
                    <a:pt x="11341" y="72834"/>
                  </a:lnTo>
                  <a:lnTo>
                    <a:pt x="10909" y="73507"/>
                  </a:lnTo>
                  <a:lnTo>
                    <a:pt x="10566" y="73990"/>
                  </a:lnTo>
                  <a:lnTo>
                    <a:pt x="10668" y="74790"/>
                  </a:lnTo>
                  <a:lnTo>
                    <a:pt x="10731" y="75793"/>
                  </a:lnTo>
                  <a:lnTo>
                    <a:pt x="11112" y="76111"/>
                  </a:lnTo>
                  <a:lnTo>
                    <a:pt x="11137" y="76631"/>
                  </a:lnTo>
                  <a:lnTo>
                    <a:pt x="10261" y="76149"/>
                  </a:lnTo>
                  <a:lnTo>
                    <a:pt x="9893" y="76517"/>
                  </a:lnTo>
                  <a:lnTo>
                    <a:pt x="9690" y="76911"/>
                  </a:lnTo>
                  <a:lnTo>
                    <a:pt x="10502" y="77558"/>
                  </a:lnTo>
                  <a:lnTo>
                    <a:pt x="10668" y="77914"/>
                  </a:lnTo>
                  <a:lnTo>
                    <a:pt x="10731" y="78435"/>
                  </a:lnTo>
                  <a:lnTo>
                    <a:pt x="10566" y="78676"/>
                  </a:lnTo>
                  <a:lnTo>
                    <a:pt x="10502" y="78917"/>
                  </a:lnTo>
                  <a:lnTo>
                    <a:pt x="10299" y="78828"/>
                  </a:lnTo>
                  <a:lnTo>
                    <a:pt x="10058" y="78790"/>
                  </a:lnTo>
                  <a:lnTo>
                    <a:pt x="9855" y="78676"/>
                  </a:lnTo>
                  <a:lnTo>
                    <a:pt x="9728" y="78638"/>
                  </a:lnTo>
                  <a:lnTo>
                    <a:pt x="9728" y="78435"/>
                  </a:lnTo>
                  <a:lnTo>
                    <a:pt x="9588" y="78359"/>
                  </a:lnTo>
                  <a:lnTo>
                    <a:pt x="9283" y="78117"/>
                  </a:lnTo>
                  <a:lnTo>
                    <a:pt x="8648" y="77711"/>
                  </a:lnTo>
                  <a:lnTo>
                    <a:pt x="8445" y="78232"/>
                  </a:lnTo>
                  <a:lnTo>
                    <a:pt x="8140" y="78714"/>
                  </a:lnTo>
                  <a:lnTo>
                    <a:pt x="7937" y="79311"/>
                  </a:lnTo>
                  <a:lnTo>
                    <a:pt x="8178" y="79629"/>
                  </a:lnTo>
                  <a:lnTo>
                    <a:pt x="8318" y="79679"/>
                  </a:lnTo>
                  <a:lnTo>
                    <a:pt x="10807" y="79908"/>
                  </a:lnTo>
                  <a:lnTo>
                    <a:pt x="11506" y="81800"/>
                  </a:lnTo>
                  <a:lnTo>
                    <a:pt x="12179" y="83870"/>
                  </a:lnTo>
                  <a:lnTo>
                    <a:pt x="12280" y="83997"/>
                  </a:lnTo>
                  <a:lnTo>
                    <a:pt x="12522" y="83997"/>
                  </a:lnTo>
                  <a:lnTo>
                    <a:pt x="12522" y="83629"/>
                  </a:lnTo>
                  <a:lnTo>
                    <a:pt x="12484" y="83235"/>
                  </a:lnTo>
                  <a:lnTo>
                    <a:pt x="12585" y="82638"/>
                  </a:lnTo>
                  <a:lnTo>
                    <a:pt x="12827" y="82435"/>
                  </a:lnTo>
                  <a:lnTo>
                    <a:pt x="12992" y="82194"/>
                  </a:lnTo>
                  <a:lnTo>
                    <a:pt x="13195" y="82397"/>
                  </a:lnTo>
                  <a:lnTo>
                    <a:pt x="13398" y="82550"/>
                  </a:lnTo>
                  <a:lnTo>
                    <a:pt x="13563" y="82753"/>
                  </a:lnTo>
                  <a:lnTo>
                    <a:pt x="13792" y="83121"/>
                  </a:lnTo>
                  <a:lnTo>
                    <a:pt x="13995" y="83515"/>
                  </a:lnTo>
                  <a:lnTo>
                    <a:pt x="14300" y="83997"/>
                  </a:lnTo>
                  <a:lnTo>
                    <a:pt x="14770" y="83553"/>
                  </a:lnTo>
                  <a:lnTo>
                    <a:pt x="15113" y="83273"/>
                  </a:lnTo>
                  <a:lnTo>
                    <a:pt x="15582" y="82791"/>
                  </a:lnTo>
                  <a:lnTo>
                    <a:pt x="15849" y="83553"/>
                  </a:lnTo>
                  <a:lnTo>
                    <a:pt x="16116" y="84201"/>
                  </a:lnTo>
                  <a:lnTo>
                    <a:pt x="16357" y="84874"/>
                  </a:lnTo>
                  <a:lnTo>
                    <a:pt x="17068" y="84632"/>
                  </a:lnTo>
                  <a:lnTo>
                    <a:pt x="17602" y="83273"/>
                  </a:lnTo>
                  <a:lnTo>
                    <a:pt x="18440" y="84556"/>
                  </a:lnTo>
                  <a:lnTo>
                    <a:pt x="19685" y="83794"/>
                  </a:lnTo>
                  <a:lnTo>
                    <a:pt x="19621" y="82435"/>
                  </a:lnTo>
                  <a:lnTo>
                    <a:pt x="20193" y="80835"/>
                  </a:lnTo>
                  <a:lnTo>
                    <a:pt x="20256" y="80391"/>
                  </a:lnTo>
                  <a:lnTo>
                    <a:pt x="20828" y="78994"/>
                  </a:lnTo>
                  <a:close/>
                </a:path>
                <a:path w="181609" h="389254">
                  <a:moveTo>
                    <a:pt x="24599" y="377774"/>
                  </a:moveTo>
                  <a:lnTo>
                    <a:pt x="22479" y="377215"/>
                  </a:lnTo>
                  <a:lnTo>
                    <a:pt x="21005" y="376377"/>
                  </a:lnTo>
                  <a:lnTo>
                    <a:pt x="21805" y="373811"/>
                  </a:lnTo>
                  <a:lnTo>
                    <a:pt x="20459" y="374777"/>
                  </a:lnTo>
                  <a:lnTo>
                    <a:pt x="20193" y="376135"/>
                  </a:lnTo>
                  <a:lnTo>
                    <a:pt x="20802" y="377609"/>
                  </a:lnTo>
                  <a:lnTo>
                    <a:pt x="21005" y="378180"/>
                  </a:lnTo>
                  <a:lnTo>
                    <a:pt x="21234" y="378701"/>
                  </a:lnTo>
                  <a:lnTo>
                    <a:pt x="21437" y="379260"/>
                  </a:lnTo>
                  <a:lnTo>
                    <a:pt x="22440" y="378739"/>
                  </a:lnTo>
                  <a:lnTo>
                    <a:pt x="23863" y="378129"/>
                  </a:lnTo>
                  <a:lnTo>
                    <a:pt x="24599" y="377774"/>
                  </a:lnTo>
                  <a:close/>
                </a:path>
                <a:path w="181609" h="389254">
                  <a:moveTo>
                    <a:pt x="25908" y="375094"/>
                  </a:moveTo>
                  <a:lnTo>
                    <a:pt x="25742" y="374853"/>
                  </a:lnTo>
                  <a:lnTo>
                    <a:pt x="24701" y="375094"/>
                  </a:lnTo>
                  <a:lnTo>
                    <a:pt x="23685" y="375297"/>
                  </a:lnTo>
                  <a:lnTo>
                    <a:pt x="22580" y="375577"/>
                  </a:lnTo>
                  <a:lnTo>
                    <a:pt x="22987" y="376212"/>
                  </a:lnTo>
                  <a:lnTo>
                    <a:pt x="23215" y="376656"/>
                  </a:lnTo>
                  <a:lnTo>
                    <a:pt x="23495" y="377101"/>
                  </a:lnTo>
                  <a:lnTo>
                    <a:pt x="24333" y="376415"/>
                  </a:lnTo>
                  <a:lnTo>
                    <a:pt x="25107" y="375729"/>
                  </a:lnTo>
                  <a:lnTo>
                    <a:pt x="25908" y="375094"/>
                  </a:lnTo>
                  <a:close/>
                </a:path>
                <a:path w="181609" h="389254">
                  <a:moveTo>
                    <a:pt x="28333" y="373011"/>
                  </a:moveTo>
                  <a:lnTo>
                    <a:pt x="28232" y="372414"/>
                  </a:lnTo>
                  <a:lnTo>
                    <a:pt x="28295" y="371652"/>
                  </a:lnTo>
                  <a:lnTo>
                    <a:pt x="27965" y="371170"/>
                  </a:lnTo>
                  <a:lnTo>
                    <a:pt x="27432" y="370332"/>
                  </a:lnTo>
                  <a:lnTo>
                    <a:pt x="26352" y="370052"/>
                  </a:lnTo>
                  <a:lnTo>
                    <a:pt x="25438" y="370332"/>
                  </a:lnTo>
                  <a:lnTo>
                    <a:pt x="23863" y="370776"/>
                  </a:lnTo>
                  <a:lnTo>
                    <a:pt x="22682" y="371894"/>
                  </a:lnTo>
                  <a:lnTo>
                    <a:pt x="21640" y="373214"/>
                  </a:lnTo>
                  <a:lnTo>
                    <a:pt x="21678" y="373380"/>
                  </a:lnTo>
                  <a:lnTo>
                    <a:pt x="21678" y="373659"/>
                  </a:lnTo>
                  <a:lnTo>
                    <a:pt x="22250" y="373456"/>
                  </a:lnTo>
                  <a:lnTo>
                    <a:pt x="22440" y="373291"/>
                  </a:lnTo>
                  <a:lnTo>
                    <a:pt x="23253" y="372808"/>
                  </a:lnTo>
                  <a:lnTo>
                    <a:pt x="23990" y="372211"/>
                  </a:lnTo>
                  <a:lnTo>
                    <a:pt x="24803" y="371767"/>
                  </a:lnTo>
                  <a:lnTo>
                    <a:pt x="25412" y="371411"/>
                  </a:lnTo>
                  <a:lnTo>
                    <a:pt x="26822" y="371817"/>
                  </a:lnTo>
                  <a:lnTo>
                    <a:pt x="27254" y="372414"/>
                  </a:lnTo>
                  <a:lnTo>
                    <a:pt x="27457" y="372656"/>
                  </a:lnTo>
                  <a:lnTo>
                    <a:pt x="27698" y="372897"/>
                  </a:lnTo>
                  <a:lnTo>
                    <a:pt x="27927" y="373176"/>
                  </a:lnTo>
                  <a:lnTo>
                    <a:pt x="28105" y="373087"/>
                  </a:lnTo>
                  <a:lnTo>
                    <a:pt x="28333" y="373011"/>
                  </a:lnTo>
                  <a:close/>
                </a:path>
                <a:path w="181609" h="389254">
                  <a:moveTo>
                    <a:pt x="30353" y="351891"/>
                  </a:moveTo>
                  <a:lnTo>
                    <a:pt x="29718" y="352247"/>
                  </a:lnTo>
                  <a:lnTo>
                    <a:pt x="28638" y="352882"/>
                  </a:lnTo>
                  <a:lnTo>
                    <a:pt x="29679" y="353402"/>
                  </a:lnTo>
                  <a:lnTo>
                    <a:pt x="30124" y="353174"/>
                  </a:lnTo>
                  <a:lnTo>
                    <a:pt x="30353" y="351891"/>
                  </a:lnTo>
                  <a:close/>
                </a:path>
                <a:path w="181609" h="389254">
                  <a:moveTo>
                    <a:pt x="32270" y="74231"/>
                  </a:moveTo>
                  <a:lnTo>
                    <a:pt x="31496" y="73355"/>
                  </a:lnTo>
                  <a:lnTo>
                    <a:pt x="31191" y="72275"/>
                  </a:lnTo>
                  <a:lnTo>
                    <a:pt x="31661" y="71107"/>
                  </a:lnTo>
                  <a:lnTo>
                    <a:pt x="32004" y="70116"/>
                  </a:lnTo>
                  <a:lnTo>
                    <a:pt x="31191" y="69951"/>
                  </a:lnTo>
                  <a:lnTo>
                    <a:pt x="30695" y="69634"/>
                  </a:lnTo>
                  <a:lnTo>
                    <a:pt x="30454" y="69545"/>
                  </a:lnTo>
                  <a:lnTo>
                    <a:pt x="30086" y="69634"/>
                  </a:lnTo>
                  <a:lnTo>
                    <a:pt x="29578" y="69545"/>
                  </a:lnTo>
                  <a:lnTo>
                    <a:pt x="30391" y="70231"/>
                  </a:lnTo>
                  <a:lnTo>
                    <a:pt x="30759" y="70827"/>
                  </a:lnTo>
                  <a:lnTo>
                    <a:pt x="29552" y="71996"/>
                  </a:lnTo>
                  <a:lnTo>
                    <a:pt x="29718" y="72275"/>
                  </a:lnTo>
                  <a:lnTo>
                    <a:pt x="30454" y="72593"/>
                  </a:lnTo>
                  <a:lnTo>
                    <a:pt x="30759" y="72834"/>
                  </a:lnTo>
                  <a:lnTo>
                    <a:pt x="30759" y="73152"/>
                  </a:lnTo>
                  <a:lnTo>
                    <a:pt x="30518" y="73469"/>
                  </a:lnTo>
                  <a:lnTo>
                    <a:pt x="30124" y="73558"/>
                  </a:lnTo>
                  <a:lnTo>
                    <a:pt x="29781" y="73431"/>
                  </a:lnTo>
                  <a:lnTo>
                    <a:pt x="29248" y="73152"/>
                  </a:lnTo>
                  <a:lnTo>
                    <a:pt x="28905" y="72910"/>
                  </a:lnTo>
                  <a:lnTo>
                    <a:pt x="28536" y="72707"/>
                  </a:lnTo>
                  <a:lnTo>
                    <a:pt x="28498" y="72834"/>
                  </a:lnTo>
                  <a:lnTo>
                    <a:pt x="28333" y="73075"/>
                  </a:lnTo>
                  <a:lnTo>
                    <a:pt x="28778" y="73431"/>
                  </a:lnTo>
                  <a:lnTo>
                    <a:pt x="29718" y="74066"/>
                  </a:lnTo>
                  <a:lnTo>
                    <a:pt x="29349" y="75196"/>
                  </a:lnTo>
                  <a:lnTo>
                    <a:pt x="28968" y="75311"/>
                  </a:lnTo>
                  <a:lnTo>
                    <a:pt x="28105" y="74396"/>
                  </a:lnTo>
                  <a:lnTo>
                    <a:pt x="27559" y="73875"/>
                  </a:lnTo>
                  <a:lnTo>
                    <a:pt x="27051" y="73228"/>
                  </a:lnTo>
                  <a:lnTo>
                    <a:pt x="26517" y="74231"/>
                  </a:lnTo>
                  <a:lnTo>
                    <a:pt x="27152" y="75552"/>
                  </a:lnTo>
                  <a:lnTo>
                    <a:pt x="27432" y="75958"/>
                  </a:lnTo>
                  <a:lnTo>
                    <a:pt x="27622" y="76390"/>
                  </a:lnTo>
                  <a:lnTo>
                    <a:pt x="27927" y="76758"/>
                  </a:lnTo>
                  <a:lnTo>
                    <a:pt x="28778" y="77508"/>
                  </a:lnTo>
                  <a:lnTo>
                    <a:pt x="28702" y="79235"/>
                  </a:lnTo>
                  <a:lnTo>
                    <a:pt x="27724" y="79756"/>
                  </a:lnTo>
                  <a:lnTo>
                    <a:pt x="28435" y="80518"/>
                  </a:lnTo>
                  <a:lnTo>
                    <a:pt x="28841" y="81191"/>
                  </a:lnTo>
                  <a:lnTo>
                    <a:pt x="27254" y="81800"/>
                  </a:lnTo>
                  <a:lnTo>
                    <a:pt x="27292" y="82550"/>
                  </a:lnTo>
                  <a:lnTo>
                    <a:pt x="27228" y="83070"/>
                  </a:lnTo>
                  <a:lnTo>
                    <a:pt x="27965" y="83312"/>
                  </a:lnTo>
                  <a:lnTo>
                    <a:pt x="28498" y="83235"/>
                  </a:lnTo>
                  <a:lnTo>
                    <a:pt x="28841" y="82194"/>
                  </a:lnTo>
                  <a:lnTo>
                    <a:pt x="29108" y="81991"/>
                  </a:lnTo>
                  <a:lnTo>
                    <a:pt x="29641" y="81280"/>
                  </a:lnTo>
                  <a:lnTo>
                    <a:pt x="30187" y="80797"/>
                  </a:lnTo>
                  <a:lnTo>
                    <a:pt x="30454" y="79552"/>
                  </a:lnTo>
                  <a:lnTo>
                    <a:pt x="30518" y="79159"/>
                  </a:lnTo>
                  <a:lnTo>
                    <a:pt x="31330" y="79400"/>
                  </a:lnTo>
                  <a:lnTo>
                    <a:pt x="31470" y="79273"/>
                  </a:lnTo>
                  <a:lnTo>
                    <a:pt x="31165" y="78828"/>
                  </a:lnTo>
                  <a:lnTo>
                    <a:pt x="30657" y="78435"/>
                  </a:lnTo>
                  <a:lnTo>
                    <a:pt x="30391" y="77673"/>
                  </a:lnTo>
                  <a:lnTo>
                    <a:pt x="30899" y="77228"/>
                  </a:lnTo>
                  <a:lnTo>
                    <a:pt x="31165" y="76796"/>
                  </a:lnTo>
                  <a:lnTo>
                    <a:pt x="30149" y="76276"/>
                  </a:lnTo>
                  <a:lnTo>
                    <a:pt x="31496" y="75666"/>
                  </a:lnTo>
                  <a:lnTo>
                    <a:pt x="30988" y="74396"/>
                  </a:lnTo>
                  <a:lnTo>
                    <a:pt x="31470" y="74358"/>
                  </a:lnTo>
                  <a:lnTo>
                    <a:pt x="31864" y="74269"/>
                  </a:lnTo>
                  <a:lnTo>
                    <a:pt x="32270" y="74231"/>
                  </a:lnTo>
                  <a:close/>
                </a:path>
                <a:path w="181609" h="389254">
                  <a:moveTo>
                    <a:pt x="33286" y="344563"/>
                  </a:moveTo>
                  <a:lnTo>
                    <a:pt x="32613" y="343598"/>
                  </a:lnTo>
                  <a:lnTo>
                    <a:pt x="31902" y="343446"/>
                  </a:lnTo>
                  <a:lnTo>
                    <a:pt x="30924" y="344246"/>
                  </a:lnTo>
                  <a:lnTo>
                    <a:pt x="31762" y="344360"/>
                  </a:lnTo>
                  <a:lnTo>
                    <a:pt x="32512" y="344436"/>
                  </a:lnTo>
                  <a:lnTo>
                    <a:pt x="33286" y="344563"/>
                  </a:lnTo>
                  <a:close/>
                </a:path>
                <a:path w="181609" h="389254">
                  <a:moveTo>
                    <a:pt x="33312" y="89319"/>
                  </a:moveTo>
                  <a:lnTo>
                    <a:pt x="33210" y="88519"/>
                  </a:lnTo>
                  <a:lnTo>
                    <a:pt x="33147" y="87680"/>
                  </a:lnTo>
                  <a:lnTo>
                    <a:pt x="33007" y="86677"/>
                  </a:lnTo>
                  <a:lnTo>
                    <a:pt x="32473" y="86842"/>
                  </a:lnTo>
                  <a:lnTo>
                    <a:pt x="31559" y="86271"/>
                  </a:lnTo>
                  <a:lnTo>
                    <a:pt x="31737" y="87477"/>
                  </a:lnTo>
                  <a:lnTo>
                    <a:pt x="31534" y="87833"/>
                  </a:lnTo>
                  <a:lnTo>
                    <a:pt x="30454" y="88150"/>
                  </a:lnTo>
                  <a:lnTo>
                    <a:pt x="29476" y="88315"/>
                  </a:lnTo>
                  <a:lnTo>
                    <a:pt x="26924" y="89560"/>
                  </a:lnTo>
                  <a:lnTo>
                    <a:pt x="25031" y="89281"/>
                  </a:lnTo>
                  <a:lnTo>
                    <a:pt x="22720" y="90436"/>
                  </a:lnTo>
                  <a:lnTo>
                    <a:pt x="22313" y="91516"/>
                  </a:lnTo>
                  <a:lnTo>
                    <a:pt x="21907" y="92354"/>
                  </a:lnTo>
                  <a:lnTo>
                    <a:pt x="21577" y="93192"/>
                  </a:lnTo>
                  <a:lnTo>
                    <a:pt x="21399" y="94119"/>
                  </a:lnTo>
                  <a:lnTo>
                    <a:pt x="21272" y="95161"/>
                  </a:lnTo>
                  <a:lnTo>
                    <a:pt x="21602" y="94792"/>
                  </a:lnTo>
                  <a:lnTo>
                    <a:pt x="22047" y="94475"/>
                  </a:lnTo>
                  <a:lnTo>
                    <a:pt x="22250" y="94081"/>
                  </a:lnTo>
                  <a:lnTo>
                    <a:pt x="22644" y="93154"/>
                  </a:lnTo>
                  <a:lnTo>
                    <a:pt x="23190" y="92964"/>
                  </a:lnTo>
                  <a:lnTo>
                    <a:pt x="24091" y="93484"/>
                  </a:lnTo>
                  <a:lnTo>
                    <a:pt x="24498" y="93675"/>
                  </a:lnTo>
                  <a:lnTo>
                    <a:pt x="25031" y="93637"/>
                  </a:lnTo>
                  <a:lnTo>
                    <a:pt x="25615" y="93764"/>
                  </a:lnTo>
                  <a:lnTo>
                    <a:pt x="25514" y="93319"/>
                  </a:lnTo>
                  <a:lnTo>
                    <a:pt x="25476" y="93078"/>
                  </a:lnTo>
                  <a:lnTo>
                    <a:pt x="25412" y="92798"/>
                  </a:lnTo>
                  <a:lnTo>
                    <a:pt x="25615" y="93002"/>
                  </a:lnTo>
                  <a:lnTo>
                    <a:pt x="26111" y="92557"/>
                  </a:lnTo>
                  <a:lnTo>
                    <a:pt x="26619" y="92075"/>
                  </a:lnTo>
                  <a:lnTo>
                    <a:pt x="27495" y="91478"/>
                  </a:lnTo>
                  <a:lnTo>
                    <a:pt x="28105" y="91160"/>
                  </a:lnTo>
                  <a:lnTo>
                    <a:pt x="29248" y="91554"/>
                  </a:lnTo>
                  <a:lnTo>
                    <a:pt x="29718" y="91033"/>
                  </a:lnTo>
                  <a:lnTo>
                    <a:pt x="30492" y="90716"/>
                  </a:lnTo>
                  <a:lnTo>
                    <a:pt x="30721" y="90601"/>
                  </a:lnTo>
                  <a:lnTo>
                    <a:pt x="31902" y="90639"/>
                  </a:lnTo>
                  <a:lnTo>
                    <a:pt x="32105" y="90233"/>
                  </a:lnTo>
                  <a:lnTo>
                    <a:pt x="31762" y="89395"/>
                  </a:lnTo>
                  <a:lnTo>
                    <a:pt x="32207" y="89357"/>
                  </a:lnTo>
                  <a:lnTo>
                    <a:pt x="32613" y="89357"/>
                  </a:lnTo>
                  <a:lnTo>
                    <a:pt x="33312" y="89319"/>
                  </a:lnTo>
                  <a:close/>
                </a:path>
                <a:path w="181609" h="389254">
                  <a:moveTo>
                    <a:pt x="40347" y="164820"/>
                  </a:moveTo>
                  <a:lnTo>
                    <a:pt x="39243" y="162788"/>
                  </a:lnTo>
                  <a:lnTo>
                    <a:pt x="37592" y="163423"/>
                  </a:lnTo>
                  <a:lnTo>
                    <a:pt x="36042" y="163461"/>
                  </a:lnTo>
                  <a:lnTo>
                    <a:pt x="34163" y="163461"/>
                  </a:lnTo>
                  <a:lnTo>
                    <a:pt x="34086" y="163868"/>
                  </a:lnTo>
                  <a:lnTo>
                    <a:pt x="33883" y="164858"/>
                  </a:lnTo>
                  <a:lnTo>
                    <a:pt x="36042" y="164058"/>
                  </a:lnTo>
                  <a:lnTo>
                    <a:pt x="38163" y="164668"/>
                  </a:lnTo>
                  <a:lnTo>
                    <a:pt x="40347" y="164820"/>
                  </a:lnTo>
                  <a:close/>
                </a:path>
                <a:path w="181609" h="389254">
                  <a:moveTo>
                    <a:pt x="42976" y="272783"/>
                  </a:moveTo>
                  <a:lnTo>
                    <a:pt x="42773" y="272376"/>
                  </a:lnTo>
                  <a:lnTo>
                    <a:pt x="42672" y="272021"/>
                  </a:lnTo>
                  <a:lnTo>
                    <a:pt x="42430" y="272262"/>
                  </a:lnTo>
                  <a:lnTo>
                    <a:pt x="42100" y="272465"/>
                  </a:lnTo>
                  <a:lnTo>
                    <a:pt x="41897" y="272745"/>
                  </a:lnTo>
                  <a:lnTo>
                    <a:pt x="41490" y="273342"/>
                  </a:lnTo>
                  <a:lnTo>
                    <a:pt x="41160" y="273977"/>
                  </a:lnTo>
                  <a:lnTo>
                    <a:pt x="40690" y="274662"/>
                  </a:lnTo>
                  <a:lnTo>
                    <a:pt x="42506" y="274662"/>
                  </a:lnTo>
                  <a:lnTo>
                    <a:pt x="42633" y="274218"/>
                  </a:lnTo>
                  <a:lnTo>
                    <a:pt x="42875" y="273659"/>
                  </a:lnTo>
                  <a:lnTo>
                    <a:pt x="42900" y="273138"/>
                  </a:lnTo>
                  <a:lnTo>
                    <a:pt x="42976" y="272783"/>
                  </a:lnTo>
                  <a:close/>
                </a:path>
                <a:path w="181609" h="389254">
                  <a:moveTo>
                    <a:pt x="45224" y="279146"/>
                  </a:moveTo>
                  <a:lnTo>
                    <a:pt x="43980" y="277787"/>
                  </a:lnTo>
                  <a:lnTo>
                    <a:pt x="44716" y="276466"/>
                  </a:lnTo>
                  <a:lnTo>
                    <a:pt x="45021" y="275145"/>
                  </a:lnTo>
                  <a:lnTo>
                    <a:pt x="42837" y="275145"/>
                  </a:lnTo>
                  <a:lnTo>
                    <a:pt x="43002" y="275501"/>
                  </a:lnTo>
                  <a:lnTo>
                    <a:pt x="43205" y="275856"/>
                  </a:lnTo>
                  <a:lnTo>
                    <a:pt x="43281" y="276225"/>
                  </a:lnTo>
                  <a:lnTo>
                    <a:pt x="43408" y="276656"/>
                  </a:lnTo>
                  <a:lnTo>
                    <a:pt x="43573" y="277139"/>
                  </a:lnTo>
                  <a:lnTo>
                    <a:pt x="43472" y="277583"/>
                  </a:lnTo>
                  <a:lnTo>
                    <a:pt x="43281" y="278739"/>
                  </a:lnTo>
                  <a:lnTo>
                    <a:pt x="43510" y="279107"/>
                  </a:lnTo>
                  <a:lnTo>
                    <a:pt x="45224" y="279146"/>
                  </a:lnTo>
                  <a:close/>
                </a:path>
                <a:path w="181609" h="389254">
                  <a:moveTo>
                    <a:pt x="46342" y="229323"/>
                  </a:moveTo>
                  <a:lnTo>
                    <a:pt x="45732" y="228168"/>
                  </a:lnTo>
                  <a:lnTo>
                    <a:pt x="45224" y="227126"/>
                  </a:lnTo>
                  <a:lnTo>
                    <a:pt x="44691" y="226085"/>
                  </a:lnTo>
                  <a:lnTo>
                    <a:pt x="44488" y="226199"/>
                  </a:lnTo>
                  <a:lnTo>
                    <a:pt x="44386" y="226491"/>
                  </a:lnTo>
                  <a:lnTo>
                    <a:pt x="44284" y="226885"/>
                  </a:lnTo>
                  <a:lnTo>
                    <a:pt x="44450" y="227012"/>
                  </a:lnTo>
                  <a:lnTo>
                    <a:pt x="45123" y="227571"/>
                  </a:lnTo>
                  <a:lnTo>
                    <a:pt x="44691" y="228092"/>
                  </a:lnTo>
                  <a:lnTo>
                    <a:pt x="44526" y="228612"/>
                  </a:lnTo>
                  <a:lnTo>
                    <a:pt x="44450" y="228841"/>
                  </a:lnTo>
                  <a:lnTo>
                    <a:pt x="44386" y="229412"/>
                  </a:lnTo>
                  <a:lnTo>
                    <a:pt x="45427" y="229412"/>
                  </a:lnTo>
                  <a:lnTo>
                    <a:pt x="45732" y="229362"/>
                  </a:lnTo>
                  <a:lnTo>
                    <a:pt x="46342" y="229323"/>
                  </a:lnTo>
                  <a:close/>
                </a:path>
                <a:path w="181609" h="389254">
                  <a:moveTo>
                    <a:pt x="47713" y="260972"/>
                  </a:moveTo>
                  <a:lnTo>
                    <a:pt x="47117" y="259702"/>
                  </a:lnTo>
                  <a:lnTo>
                    <a:pt x="46875" y="259854"/>
                  </a:lnTo>
                  <a:lnTo>
                    <a:pt x="46443" y="261175"/>
                  </a:lnTo>
                  <a:lnTo>
                    <a:pt x="45897" y="261658"/>
                  </a:lnTo>
                  <a:lnTo>
                    <a:pt x="44386" y="262293"/>
                  </a:lnTo>
                  <a:lnTo>
                    <a:pt x="44056" y="262813"/>
                  </a:lnTo>
                  <a:lnTo>
                    <a:pt x="44183" y="264375"/>
                  </a:lnTo>
                  <a:lnTo>
                    <a:pt x="43649" y="264579"/>
                  </a:lnTo>
                  <a:lnTo>
                    <a:pt x="42608" y="264172"/>
                  </a:lnTo>
                  <a:lnTo>
                    <a:pt x="42430" y="264223"/>
                  </a:lnTo>
                  <a:lnTo>
                    <a:pt x="44221" y="265137"/>
                  </a:lnTo>
                  <a:lnTo>
                    <a:pt x="45389" y="265696"/>
                  </a:lnTo>
                  <a:lnTo>
                    <a:pt x="44919" y="264579"/>
                  </a:lnTo>
                  <a:lnTo>
                    <a:pt x="44246" y="263131"/>
                  </a:lnTo>
                  <a:lnTo>
                    <a:pt x="45872" y="263182"/>
                  </a:lnTo>
                  <a:lnTo>
                    <a:pt x="47713" y="260972"/>
                  </a:lnTo>
                  <a:close/>
                </a:path>
                <a:path w="181609" h="389254">
                  <a:moveTo>
                    <a:pt x="48285" y="270217"/>
                  </a:moveTo>
                  <a:lnTo>
                    <a:pt x="48120" y="270344"/>
                  </a:lnTo>
                  <a:lnTo>
                    <a:pt x="47815" y="269621"/>
                  </a:lnTo>
                  <a:lnTo>
                    <a:pt x="47117" y="268173"/>
                  </a:lnTo>
                  <a:lnTo>
                    <a:pt x="45059" y="268058"/>
                  </a:lnTo>
                  <a:lnTo>
                    <a:pt x="44246" y="268058"/>
                  </a:lnTo>
                  <a:lnTo>
                    <a:pt x="43446" y="267982"/>
                  </a:lnTo>
                  <a:lnTo>
                    <a:pt x="42773" y="268173"/>
                  </a:lnTo>
                  <a:lnTo>
                    <a:pt x="41960" y="268376"/>
                  </a:lnTo>
                  <a:lnTo>
                    <a:pt x="42100" y="269024"/>
                  </a:lnTo>
                  <a:lnTo>
                    <a:pt x="42506" y="269379"/>
                  </a:lnTo>
                  <a:lnTo>
                    <a:pt x="42303" y="269862"/>
                  </a:lnTo>
                  <a:lnTo>
                    <a:pt x="42100" y="270217"/>
                  </a:lnTo>
                  <a:lnTo>
                    <a:pt x="42062" y="270573"/>
                  </a:lnTo>
                  <a:lnTo>
                    <a:pt x="42037" y="270738"/>
                  </a:lnTo>
                  <a:lnTo>
                    <a:pt x="42367" y="270979"/>
                  </a:lnTo>
                  <a:lnTo>
                    <a:pt x="42506" y="271145"/>
                  </a:lnTo>
                  <a:lnTo>
                    <a:pt x="42672" y="270941"/>
                  </a:lnTo>
                  <a:lnTo>
                    <a:pt x="42976" y="270776"/>
                  </a:lnTo>
                  <a:lnTo>
                    <a:pt x="43002" y="270535"/>
                  </a:lnTo>
                  <a:lnTo>
                    <a:pt x="43243" y="269621"/>
                  </a:lnTo>
                  <a:lnTo>
                    <a:pt x="44627" y="268897"/>
                  </a:lnTo>
                  <a:lnTo>
                    <a:pt x="45466" y="269303"/>
                  </a:lnTo>
                  <a:lnTo>
                    <a:pt x="45834" y="269455"/>
                  </a:lnTo>
                  <a:lnTo>
                    <a:pt x="46266" y="269582"/>
                  </a:lnTo>
                  <a:lnTo>
                    <a:pt x="46545" y="269862"/>
                  </a:lnTo>
                  <a:lnTo>
                    <a:pt x="46812" y="270065"/>
                  </a:lnTo>
                  <a:lnTo>
                    <a:pt x="46875" y="270421"/>
                  </a:lnTo>
                  <a:lnTo>
                    <a:pt x="47078" y="270738"/>
                  </a:lnTo>
                  <a:lnTo>
                    <a:pt x="47650" y="271818"/>
                  </a:lnTo>
                  <a:lnTo>
                    <a:pt x="47917" y="272376"/>
                  </a:lnTo>
                  <a:lnTo>
                    <a:pt x="48082" y="272262"/>
                  </a:lnTo>
                  <a:lnTo>
                    <a:pt x="48221" y="271576"/>
                  </a:lnTo>
                  <a:lnTo>
                    <a:pt x="48285" y="270217"/>
                  </a:lnTo>
                  <a:close/>
                </a:path>
                <a:path w="181609" h="389254">
                  <a:moveTo>
                    <a:pt x="50241" y="278345"/>
                  </a:moveTo>
                  <a:lnTo>
                    <a:pt x="49974" y="277977"/>
                  </a:lnTo>
                  <a:lnTo>
                    <a:pt x="49733" y="277622"/>
                  </a:lnTo>
                  <a:lnTo>
                    <a:pt x="49504" y="277215"/>
                  </a:lnTo>
                  <a:lnTo>
                    <a:pt x="49161" y="276618"/>
                  </a:lnTo>
                  <a:lnTo>
                    <a:pt x="48895" y="276021"/>
                  </a:lnTo>
                  <a:lnTo>
                    <a:pt x="48564" y="275336"/>
                  </a:lnTo>
                  <a:lnTo>
                    <a:pt x="48260" y="275742"/>
                  </a:lnTo>
                  <a:lnTo>
                    <a:pt x="47447" y="276618"/>
                  </a:lnTo>
                  <a:lnTo>
                    <a:pt x="47117" y="276542"/>
                  </a:lnTo>
                  <a:lnTo>
                    <a:pt x="46710" y="276339"/>
                  </a:lnTo>
                  <a:lnTo>
                    <a:pt x="46342" y="276339"/>
                  </a:lnTo>
                  <a:lnTo>
                    <a:pt x="46062" y="276377"/>
                  </a:lnTo>
                  <a:lnTo>
                    <a:pt x="45732" y="276618"/>
                  </a:lnTo>
                  <a:lnTo>
                    <a:pt x="45593" y="276860"/>
                  </a:lnTo>
                  <a:lnTo>
                    <a:pt x="45834" y="277342"/>
                  </a:lnTo>
                  <a:lnTo>
                    <a:pt x="45999" y="277545"/>
                  </a:lnTo>
                  <a:lnTo>
                    <a:pt x="46647" y="278257"/>
                  </a:lnTo>
                  <a:lnTo>
                    <a:pt x="47282" y="278345"/>
                  </a:lnTo>
                  <a:lnTo>
                    <a:pt x="48018" y="277507"/>
                  </a:lnTo>
                  <a:lnTo>
                    <a:pt x="48082" y="277380"/>
                  </a:lnTo>
                  <a:lnTo>
                    <a:pt x="48729" y="277545"/>
                  </a:lnTo>
                  <a:lnTo>
                    <a:pt x="49326" y="277939"/>
                  </a:lnTo>
                  <a:lnTo>
                    <a:pt x="49530" y="278345"/>
                  </a:lnTo>
                  <a:lnTo>
                    <a:pt x="49771" y="278625"/>
                  </a:lnTo>
                  <a:lnTo>
                    <a:pt x="49936" y="278536"/>
                  </a:lnTo>
                  <a:lnTo>
                    <a:pt x="50076" y="278422"/>
                  </a:lnTo>
                  <a:lnTo>
                    <a:pt x="50241" y="278345"/>
                  </a:lnTo>
                  <a:close/>
                </a:path>
                <a:path w="181609" h="389254">
                  <a:moveTo>
                    <a:pt x="50507" y="85521"/>
                  </a:moveTo>
                  <a:lnTo>
                    <a:pt x="50279" y="83832"/>
                  </a:lnTo>
                  <a:lnTo>
                    <a:pt x="49136" y="83197"/>
                  </a:lnTo>
                  <a:lnTo>
                    <a:pt x="47853" y="82677"/>
                  </a:lnTo>
                  <a:lnTo>
                    <a:pt x="47688" y="80670"/>
                  </a:lnTo>
                  <a:lnTo>
                    <a:pt x="48729" y="80670"/>
                  </a:lnTo>
                  <a:lnTo>
                    <a:pt x="48691" y="80200"/>
                  </a:lnTo>
                  <a:lnTo>
                    <a:pt x="48755" y="79590"/>
                  </a:lnTo>
                  <a:lnTo>
                    <a:pt x="48361" y="78752"/>
                  </a:lnTo>
                  <a:lnTo>
                    <a:pt x="47853" y="78155"/>
                  </a:lnTo>
                  <a:lnTo>
                    <a:pt x="47485" y="78193"/>
                  </a:lnTo>
                  <a:lnTo>
                    <a:pt x="46939" y="78193"/>
                  </a:lnTo>
                  <a:lnTo>
                    <a:pt x="46342" y="78638"/>
                  </a:lnTo>
                  <a:lnTo>
                    <a:pt x="46507" y="79438"/>
                  </a:lnTo>
                  <a:lnTo>
                    <a:pt x="46545" y="79679"/>
                  </a:lnTo>
                  <a:lnTo>
                    <a:pt x="46469" y="79997"/>
                  </a:lnTo>
                  <a:lnTo>
                    <a:pt x="46342" y="80200"/>
                  </a:lnTo>
                  <a:lnTo>
                    <a:pt x="45935" y="80708"/>
                  </a:lnTo>
                  <a:lnTo>
                    <a:pt x="45796" y="81915"/>
                  </a:lnTo>
                  <a:lnTo>
                    <a:pt x="46202" y="82677"/>
                  </a:lnTo>
                  <a:lnTo>
                    <a:pt x="45021" y="82308"/>
                  </a:lnTo>
                  <a:lnTo>
                    <a:pt x="44627" y="84201"/>
                  </a:lnTo>
                  <a:lnTo>
                    <a:pt x="43205" y="83400"/>
                  </a:lnTo>
                  <a:lnTo>
                    <a:pt x="42837" y="83680"/>
                  </a:lnTo>
                  <a:lnTo>
                    <a:pt x="42900" y="84112"/>
                  </a:lnTo>
                  <a:lnTo>
                    <a:pt x="43002" y="84518"/>
                  </a:lnTo>
                  <a:lnTo>
                    <a:pt x="43205" y="84836"/>
                  </a:lnTo>
                  <a:lnTo>
                    <a:pt x="43281" y="85001"/>
                  </a:lnTo>
                  <a:lnTo>
                    <a:pt x="43573" y="85039"/>
                  </a:lnTo>
                  <a:lnTo>
                    <a:pt x="43980" y="85280"/>
                  </a:lnTo>
                  <a:lnTo>
                    <a:pt x="42570" y="85712"/>
                  </a:lnTo>
                  <a:lnTo>
                    <a:pt x="43078" y="87198"/>
                  </a:lnTo>
                  <a:lnTo>
                    <a:pt x="43573" y="87553"/>
                  </a:lnTo>
                  <a:lnTo>
                    <a:pt x="44691" y="87312"/>
                  </a:lnTo>
                  <a:lnTo>
                    <a:pt x="44919" y="87312"/>
                  </a:lnTo>
                  <a:lnTo>
                    <a:pt x="45872" y="85953"/>
                  </a:lnTo>
                  <a:lnTo>
                    <a:pt x="47218" y="86550"/>
                  </a:lnTo>
                  <a:lnTo>
                    <a:pt x="48425" y="86474"/>
                  </a:lnTo>
                  <a:lnTo>
                    <a:pt x="48628" y="86474"/>
                  </a:lnTo>
                  <a:lnTo>
                    <a:pt x="48831" y="86194"/>
                  </a:lnTo>
                  <a:lnTo>
                    <a:pt x="48958" y="85801"/>
                  </a:lnTo>
                  <a:lnTo>
                    <a:pt x="48666" y="85750"/>
                  </a:lnTo>
                  <a:lnTo>
                    <a:pt x="48260" y="85801"/>
                  </a:lnTo>
                  <a:lnTo>
                    <a:pt x="48056" y="85636"/>
                  </a:lnTo>
                  <a:lnTo>
                    <a:pt x="47752" y="85432"/>
                  </a:lnTo>
                  <a:lnTo>
                    <a:pt x="47612" y="85077"/>
                  </a:lnTo>
                  <a:lnTo>
                    <a:pt x="47409" y="84797"/>
                  </a:lnTo>
                  <a:lnTo>
                    <a:pt x="47713" y="84670"/>
                  </a:lnTo>
                  <a:lnTo>
                    <a:pt x="48082" y="84480"/>
                  </a:lnTo>
                  <a:lnTo>
                    <a:pt x="48755" y="84594"/>
                  </a:lnTo>
                  <a:lnTo>
                    <a:pt x="49098" y="84950"/>
                  </a:lnTo>
                  <a:lnTo>
                    <a:pt x="49504" y="85153"/>
                  </a:lnTo>
                  <a:lnTo>
                    <a:pt x="49771" y="85318"/>
                  </a:lnTo>
                  <a:lnTo>
                    <a:pt x="50076" y="85356"/>
                  </a:lnTo>
                  <a:lnTo>
                    <a:pt x="50507" y="85521"/>
                  </a:lnTo>
                  <a:close/>
                </a:path>
                <a:path w="181609" h="389254">
                  <a:moveTo>
                    <a:pt x="50876" y="281139"/>
                  </a:moveTo>
                  <a:lnTo>
                    <a:pt x="50038" y="280225"/>
                  </a:lnTo>
                  <a:lnTo>
                    <a:pt x="49161" y="279298"/>
                  </a:lnTo>
                  <a:lnTo>
                    <a:pt x="48488" y="278498"/>
                  </a:lnTo>
                  <a:lnTo>
                    <a:pt x="47688" y="278739"/>
                  </a:lnTo>
                  <a:lnTo>
                    <a:pt x="46405" y="279146"/>
                  </a:lnTo>
                  <a:lnTo>
                    <a:pt x="46342" y="279298"/>
                  </a:lnTo>
                  <a:lnTo>
                    <a:pt x="47117" y="279577"/>
                  </a:lnTo>
                  <a:lnTo>
                    <a:pt x="47917" y="279704"/>
                  </a:lnTo>
                  <a:lnTo>
                    <a:pt x="48628" y="280022"/>
                  </a:lnTo>
                  <a:lnTo>
                    <a:pt x="49326" y="280377"/>
                  </a:lnTo>
                  <a:lnTo>
                    <a:pt x="49911" y="280936"/>
                  </a:lnTo>
                  <a:lnTo>
                    <a:pt x="50546" y="281419"/>
                  </a:lnTo>
                  <a:lnTo>
                    <a:pt x="50673" y="281381"/>
                  </a:lnTo>
                  <a:lnTo>
                    <a:pt x="50876" y="281139"/>
                  </a:lnTo>
                  <a:close/>
                </a:path>
                <a:path w="181609" h="389254">
                  <a:moveTo>
                    <a:pt x="53276" y="92316"/>
                  </a:moveTo>
                  <a:lnTo>
                    <a:pt x="52971" y="92240"/>
                  </a:lnTo>
                  <a:lnTo>
                    <a:pt x="52666" y="92075"/>
                  </a:lnTo>
                  <a:lnTo>
                    <a:pt x="50482" y="91871"/>
                  </a:lnTo>
                  <a:lnTo>
                    <a:pt x="49301" y="91833"/>
                  </a:lnTo>
                  <a:lnTo>
                    <a:pt x="49060" y="92075"/>
                  </a:lnTo>
                  <a:lnTo>
                    <a:pt x="48755" y="92163"/>
                  </a:lnTo>
                  <a:lnTo>
                    <a:pt x="48285" y="92392"/>
                  </a:lnTo>
                  <a:lnTo>
                    <a:pt x="47320" y="92443"/>
                  </a:lnTo>
                  <a:lnTo>
                    <a:pt x="46609" y="92354"/>
                  </a:lnTo>
                  <a:lnTo>
                    <a:pt x="45529" y="92481"/>
                  </a:lnTo>
                  <a:lnTo>
                    <a:pt x="45097" y="92671"/>
                  </a:lnTo>
                  <a:lnTo>
                    <a:pt x="44488" y="93433"/>
                  </a:lnTo>
                  <a:lnTo>
                    <a:pt x="44221" y="93395"/>
                  </a:lnTo>
                  <a:lnTo>
                    <a:pt x="43776" y="93002"/>
                  </a:lnTo>
                  <a:lnTo>
                    <a:pt x="43472" y="92798"/>
                  </a:lnTo>
                  <a:lnTo>
                    <a:pt x="42875" y="92481"/>
                  </a:lnTo>
                  <a:lnTo>
                    <a:pt x="42468" y="93243"/>
                  </a:lnTo>
                  <a:lnTo>
                    <a:pt x="42202" y="93802"/>
                  </a:lnTo>
                  <a:lnTo>
                    <a:pt x="41160" y="93116"/>
                  </a:lnTo>
                  <a:lnTo>
                    <a:pt x="40487" y="92722"/>
                  </a:lnTo>
                  <a:lnTo>
                    <a:pt x="40386" y="93002"/>
                  </a:lnTo>
                  <a:lnTo>
                    <a:pt x="40208" y="93192"/>
                  </a:lnTo>
                  <a:lnTo>
                    <a:pt x="40284" y="94284"/>
                  </a:lnTo>
                  <a:lnTo>
                    <a:pt x="40284" y="95123"/>
                  </a:lnTo>
                  <a:lnTo>
                    <a:pt x="39039" y="95237"/>
                  </a:lnTo>
                  <a:lnTo>
                    <a:pt x="38735" y="95643"/>
                  </a:lnTo>
                  <a:lnTo>
                    <a:pt x="38862" y="95961"/>
                  </a:lnTo>
                  <a:lnTo>
                    <a:pt x="39141" y="96202"/>
                  </a:lnTo>
                  <a:lnTo>
                    <a:pt x="39344" y="96240"/>
                  </a:lnTo>
                  <a:lnTo>
                    <a:pt x="39674" y="96393"/>
                  </a:lnTo>
                  <a:lnTo>
                    <a:pt x="40182" y="96354"/>
                  </a:lnTo>
                  <a:lnTo>
                    <a:pt x="40690" y="96354"/>
                  </a:lnTo>
                  <a:lnTo>
                    <a:pt x="40614" y="95999"/>
                  </a:lnTo>
                  <a:lnTo>
                    <a:pt x="40589" y="95643"/>
                  </a:lnTo>
                  <a:lnTo>
                    <a:pt x="40487" y="95161"/>
                  </a:lnTo>
                  <a:lnTo>
                    <a:pt x="48285" y="94678"/>
                  </a:lnTo>
                  <a:lnTo>
                    <a:pt x="52324" y="94399"/>
                  </a:lnTo>
                  <a:lnTo>
                    <a:pt x="51955" y="93878"/>
                  </a:lnTo>
                  <a:lnTo>
                    <a:pt x="51689" y="93433"/>
                  </a:lnTo>
                  <a:lnTo>
                    <a:pt x="51447" y="93116"/>
                  </a:lnTo>
                  <a:lnTo>
                    <a:pt x="52057" y="93002"/>
                  </a:lnTo>
                  <a:lnTo>
                    <a:pt x="53200" y="92671"/>
                  </a:lnTo>
                  <a:lnTo>
                    <a:pt x="53200" y="92443"/>
                  </a:lnTo>
                  <a:lnTo>
                    <a:pt x="53276" y="92316"/>
                  </a:lnTo>
                  <a:close/>
                </a:path>
                <a:path w="181609" h="389254">
                  <a:moveTo>
                    <a:pt x="60972" y="383895"/>
                  </a:moveTo>
                  <a:lnTo>
                    <a:pt x="59728" y="384340"/>
                  </a:lnTo>
                  <a:lnTo>
                    <a:pt x="59626" y="384657"/>
                  </a:lnTo>
                  <a:lnTo>
                    <a:pt x="60172" y="385660"/>
                  </a:lnTo>
                  <a:lnTo>
                    <a:pt x="60401" y="385737"/>
                  </a:lnTo>
                  <a:lnTo>
                    <a:pt x="60566" y="385737"/>
                  </a:lnTo>
                  <a:lnTo>
                    <a:pt x="60667" y="385178"/>
                  </a:lnTo>
                  <a:lnTo>
                    <a:pt x="60807" y="384619"/>
                  </a:lnTo>
                  <a:lnTo>
                    <a:pt x="60972" y="383895"/>
                  </a:lnTo>
                  <a:close/>
                </a:path>
                <a:path w="181609" h="389254">
                  <a:moveTo>
                    <a:pt x="62052" y="355092"/>
                  </a:moveTo>
                  <a:lnTo>
                    <a:pt x="61950" y="354685"/>
                  </a:lnTo>
                  <a:lnTo>
                    <a:pt x="61950" y="354291"/>
                  </a:lnTo>
                  <a:lnTo>
                    <a:pt x="61683" y="354291"/>
                  </a:lnTo>
                  <a:lnTo>
                    <a:pt x="61544" y="354253"/>
                  </a:lnTo>
                  <a:lnTo>
                    <a:pt x="61150" y="355409"/>
                  </a:lnTo>
                  <a:lnTo>
                    <a:pt x="60642" y="356565"/>
                  </a:lnTo>
                  <a:lnTo>
                    <a:pt x="60236" y="357733"/>
                  </a:lnTo>
                  <a:lnTo>
                    <a:pt x="59994" y="358444"/>
                  </a:lnTo>
                  <a:lnTo>
                    <a:pt x="59931" y="359333"/>
                  </a:lnTo>
                  <a:lnTo>
                    <a:pt x="58851" y="360768"/>
                  </a:lnTo>
                  <a:lnTo>
                    <a:pt x="58953" y="361403"/>
                  </a:lnTo>
                  <a:lnTo>
                    <a:pt x="59524" y="362127"/>
                  </a:lnTo>
                  <a:lnTo>
                    <a:pt x="59601" y="362292"/>
                  </a:lnTo>
                  <a:lnTo>
                    <a:pt x="59626" y="362496"/>
                  </a:lnTo>
                  <a:lnTo>
                    <a:pt x="59766" y="362889"/>
                  </a:lnTo>
                  <a:lnTo>
                    <a:pt x="60274" y="362089"/>
                  </a:lnTo>
                  <a:lnTo>
                    <a:pt x="60566" y="361645"/>
                  </a:lnTo>
                  <a:lnTo>
                    <a:pt x="59867" y="361454"/>
                  </a:lnTo>
                  <a:lnTo>
                    <a:pt x="59524" y="361327"/>
                  </a:lnTo>
                  <a:lnTo>
                    <a:pt x="59626" y="361086"/>
                  </a:lnTo>
                  <a:lnTo>
                    <a:pt x="59766" y="360934"/>
                  </a:lnTo>
                  <a:lnTo>
                    <a:pt x="59804" y="360692"/>
                  </a:lnTo>
                  <a:lnTo>
                    <a:pt x="59931" y="360286"/>
                  </a:lnTo>
                  <a:lnTo>
                    <a:pt x="60071" y="359410"/>
                  </a:lnTo>
                  <a:lnTo>
                    <a:pt x="60172" y="359054"/>
                  </a:lnTo>
                  <a:lnTo>
                    <a:pt x="60071" y="358686"/>
                  </a:lnTo>
                  <a:lnTo>
                    <a:pt x="60236" y="358406"/>
                  </a:lnTo>
                  <a:lnTo>
                    <a:pt x="60807" y="357365"/>
                  </a:lnTo>
                  <a:lnTo>
                    <a:pt x="61442" y="356412"/>
                  </a:lnTo>
                  <a:lnTo>
                    <a:pt x="61950" y="355371"/>
                  </a:lnTo>
                  <a:lnTo>
                    <a:pt x="62052" y="355092"/>
                  </a:lnTo>
                  <a:close/>
                </a:path>
                <a:path w="181609" h="389254">
                  <a:moveTo>
                    <a:pt x="63093" y="274739"/>
                  </a:moveTo>
                  <a:lnTo>
                    <a:pt x="62014" y="273456"/>
                  </a:lnTo>
                  <a:lnTo>
                    <a:pt x="59931" y="271056"/>
                  </a:lnTo>
                  <a:lnTo>
                    <a:pt x="58991" y="272097"/>
                  </a:lnTo>
                  <a:lnTo>
                    <a:pt x="59029" y="272580"/>
                  </a:lnTo>
                  <a:lnTo>
                    <a:pt x="59994" y="273265"/>
                  </a:lnTo>
                  <a:lnTo>
                    <a:pt x="60642" y="273735"/>
                  </a:lnTo>
                  <a:lnTo>
                    <a:pt x="61277" y="274256"/>
                  </a:lnTo>
                  <a:lnTo>
                    <a:pt x="62395" y="274815"/>
                  </a:lnTo>
                  <a:lnTo>
                    <a:pt x="62865" y="274701"/>
                  </a:lnTo>
                  <a:lnTo>
                    <a:pt x="63093" y="274739"/>
                  </a:lnTo>
                  <a:close/>
                </a:path>
                <a:path w="181609" h="389254">
                  <a:moveTo>
                    <a:pt x="64579" y="364934"/>
                  </a:moveTo>
                  <a:lnTo>
                    <a:pt x="64312" y="364375"/>
                  </a:lnTo>
                  <a:lnTo>
                    <a:pt x="64312" y="363931"/>
                  </a:lnTo>
                  <a:lnTo>
                    <a:pt x="63969" y="363893"/>
                  </a:lnTo>
                  <a:lnTo>
                    <a:pt x="63360" y="364655"/>
                  </a:lnTo>
                  <a:lnTo>
                    <a:pt x="62788" y="365531"/>
                  </a:lnTo>
                  <a:lnTo>
                    <a:pt x="61074" y="367207"/>
                  </a:lnTo>
                  <a:lnTo>
                    <a:pt x="60642" y="368414"/>
                  </a:lnTo>
                  <a:lnTo>
                    <a:pt x="59359" y="371170"/>
                  </a:lnTo>
                  <a:lnTo>
                    <a:pt x="57975" y="372376"/>
                  </a:lnTo>
                  <a:lnTo>
                    <a:pt x="55689" y="375412"/>
                  </a:lnTo>
                  <a:lnTo>
                    <a:pt x="55219" y="376339"/>
                  </a:lnTo>
                  <a:lnTo>
                    <a:pt x="55016" y="376618"/>
                  </a:lnTo>
                  <a:lnTo>
                    <a:pt x="55283" y="377215"/>
                  </a:lnTo>
                  <a:lnTo>
                    <a:pt x="55321" y="377850"/>
                  </a:lnTo>
                  <a:lnTo>
                    <a:pt x="56705" y="376059"/>
                  </a:lnTo>
                  <a:lnTo>
                    <a:pt x="57810" y="374535"/>
                  </a:lnTo>
                  <a:lnTo>
                    <a:pt x="59131" y="372859"/>
                  </a:lnTo>
                  <a:lnTo>
                    <a:pt x="59194" y="372656"/>
                  </a:lnTo>
                  <a:lnTo>
                    <a:pt x="61747" y="370573"/>
                  </a:lnTo>
                  <a:lnTo>
                    <a:pt x="62687" y="367652"/>
                  </a:lnTo>
                  <a:lnTo>
                    <a:pt x="64579" y="364934"/>
                  </a:lnTo>
                  <a:close/>
                </a:path>
                <a:path w="181609" h="389254">
                  <a:moveTo>
                    <a:pt x="66332" y="376453"/>
                  </a:moveTo>
                  <a:lnTo>
                    <a:pt x="65620" y="376491"/>
                  </a:lnTo>
                  <a:lnTo>
                    <a:pt x="65417" y="376529"/>
                  </a:lnTo>
                  <a:lnTo>
                    <a:pt x="65252" y="376859"/>
                  </a:lnTo>
                  <a:lnTo>
                    <a:pt x="65049" y="377012"/>
                  </a:lnTo>
                  <a:lnTo>
                    <a:pt x="66192" y="377698"/>
                  </a:lnTo>
                  <a:lnTo>
                    <a:pt x="66332" y="376897"/>
                  </a:lnTo>
                  <a:lnTo>
                    <a:pt x="66332" y="376453"/>
                  </a:lnTo>
                  <a:close/>
                </a:path>
                <a:path w="181609" h="389254">
                  <a:moveTo>
                    <a:pt x="67640" y="274535"/>
                  </a:moveTo>
                  <a:lnTo>
                    <a:pt x="66624" y="273177"/>
                  </a:lnTo>
                  <a:lnTo>
                    <a:pt x="67030" y="271018"/>
                  </a:lnTo>
                  <a:lnTo>
                    <a:pt x="64681" y="270421"/>
                  </a:lnTo>
                  <a:lnTo>
                    <a:pt x="65049" y="271094"/>
                  </a:lnTo>
                  <a:lnTo>
                    <a:pt x="65379" y="271665"/>
                  </a:lnTo>
                  <a:lnTo>
                    <a:pt x="65620" y="272262"/>
                  </a:lnTo>
                  <a:lnTo>
                    <a:pt x="66090" y="273304"/>
                  </a:lnTo>
                  <a:lnTo>
                    <a:pt x="66230" y="273862"/>
                  </a:lnTo>
                  <a:lnTo>
                    <a:pt x="66459" y="274535"/>
                  </a:lnTo>
                  <a:lnTo>
                    <a:pt x="66802" y="274815"/>
                  </a:lnTo>
                  <a:lnTo>
                    <a:pt x="67640" y="274535"/>
                  </a:lnTo>
                  <a:close/>
                </a:path>
                <a:path w="181609" h="389254">
                  <a:moveTo>
                    <a:pt x="67868" y="178943"/>
                  </a:moveTo>
                  <a:lnTo>
                    <a:pt x="67678" y="178701"/>
                  </a:lnTo>
                  <a:lnTo>
                    <a:pt x="67538" y="178473"/>
                  </a:lnTo>
                  <a:lnTo>
                    <a:pt x="67398" y="178422"/>
                  </a:lnTo>
                  <a:lnTo>
                    <a:pt x="66052" y="177901"/>
                  </a:lnTo>
                  <a:lnTo>
                    <a:pt x="63398" y="176949"/>
                  </a:lnTo>
                  <a:lnTo>
                    <a:pt x="63233" y="176872"/>
                  </a:lnTo>
                  <a:lnTo>
                    <a:pt x="62966" y="176822"/>
                  </a:lnTo>
                  <a:lnTo>
                    <a:pt x="62826" y="176911"/>
                  </a:lnTo>
                  <a:lnTo>
                    <a:pt x="62090" y="177431"/>
                  </a:lnTo>
                  <a:lnTo>
                    <a:pt x="61480" y="177063"/>
                  </a:lnTo>
                  <a:lnTo>
                    <a:pt x="60845" y="176822"/>
                  </a:lnTo>
                  <a:lnTo>
                    <a:pt x="60439" y="176707"/>
                  </a:lnTo>
                  <a:lnTo>
                    <a:pt x="59931" y="176872"/>
                  </a:lnTo>
                  <a:lnTo>
                    <a:pt x="59423" y="177152"/>
                  </a:lnTo>
                  <a:lnTo>
                    <a:pt x="62090" y="178231"/>
                  </a:lnTo>
                  <a:lnTo>
                    <a:pt x="64643" y="179705"/>
                  </a:lnTo>
                  <a:lnTo>
                    <a:pt x="67868" y="178943"/>
                  </a:lnTo>
                  <a:close/>
                </a:path>
                <a:path w="181609" h="389254">
                  <a:moveTo>
                    <a:pt x="70129" y="367372"/>
                  </a:moveTo>
                  <a:lnTo>
                    <a:pt x="70065" y="366687"/>
                  </a:lnTo>
                  <a:lnTo>
                    <a:pt x="70027" y="365975"/>
                  </a:lnTo>
                  <a:lnTo>
                    <a:pt x="69888" y="365125"/>
                  </a:lnTo>
                  <a:lnTo>
                    <a:pt x="68948" y="365848"/>
                  </a:lnTo>
                  <a:lnTo>
                    <a:pt x="68948" y="366445"/>
                  </a:lnTo>
                  <a:lnTo>
                    <a:pt x="69761" y="367372"/>
                  </a:lnTo>
                  <a:lnTo>
                    <a:pt x="70129" y="367372"/>
                  </a:lnTo>
                  <a:close/>
                </a:path>
                <a:path w="181609" h="389254">
                  <a:moveTo>
                    <a:pt x="76415" y="262623"/>
                  </a:moveTo>
                  <a:lnTo>
                    <a:pt x="75984" y="261581"/>
                  </a:lnTo>
                  <a:lnTo>
                    <a:pt x="74371" y="260654"/>
                  </a:lnTo>
                  <a:lnTo>
                    <a:pt x="72555" y="259499"/>
                  </a:lnTo>
                  <a:lnTo>
                    <a:pt x="72453" y="260019"/>
                  </a:lnTo>
                  <a:lnTo>
                    <a:pt x="72288" y="260502"/>
                  </a:lnTo>
                  <a:lnTo>
                    <a:pt x="71678" y="260451"/>
                  </a:lnTo>
                  <a:lnTo>
                    <a:pt x="70739" y="260896"/>
                  </a:lnTo>
                  <a:lnTo>
                    <a:pt x="70269" y="259816"/>
                  </a:lnTo>
                  <a:lnTo>
                    <a:pt x="69761" y="259740"/>
                  </a:lnTo>
                  <a:lnTo>
                    <a:pt x="69418" y="259702"/>
                  </a:lnTo>
                  <a:lnTo>
                    <a:pt x="69659" y="260858"/>
                  </a:lnTo>
                  <a:lnTo>
                    <a:pt x="71310" y="261213"/>
                  </a:lnTo>
                  <a:lnTo>
                    <a:pt x="70497" y="263537"/>
                  </a:lnTo>
                  <a:lnTo>
                    <a:pt x="70269" y="264579"/>
                  </a:lnTo>
                  <a:lnTo>
                    <a:pt x="69964" y="265544"/>
                  </a:lnTo>
                  <a:lnTo>
                    <a:pt x="70294" y="265493"/>
                  </a:lnTo>
                  <a:lnTo>
                    <a:pt x="70904" y="265493"/>
                  </a:lnTo>
                  <a:lnTo>
                    <a:pt x="71577" y="265417"/>
                  </a:lnTo>
                  <a:lnTo>
                    <a:pt x="71107" y="266534"/>
                  </a:lnTo>
                  <a:lnTo>
                    <a:pt x="69621" y="266700"/>
                  </a:lnTo>
                  <a:lnTo>
                    <a:pt x="67906" y="265938"/>
                  </a:lnTo>
                  <a:lnTo>
                    <a:pt x="67741" y="266141"/>
                  </a:lnTo>
                  <a:lnTo>
                    <a:pt x="68072" y="266382"/>
                  </a:lnTo>
                  <a:lnTo>
                    <a:pt x="68478" y="266573"/>
                  </a:lnTo>
                  <a:lnTo>
                    <a:pt x="68745" y="266852"/>
                  </a:lnTo>
                  <a:lnTo>
                    <a:pt x="69354" y="267423"/>
                  </a:lnTo>
                  <a:lnTo>
                    <a:pt x="70091" y="267944"/>
                  </a:lnTo>
                  <a:lnTo>
                    <a:pt x="72186" y="271614"/>
                  </a:lnTo>
                  <a:lnTo>
                    <a:pt x="73723" y="272618"/>
                  </a:lnTo>
                  <a:lnTo>
                    <a:pt x="73926" y="272783"/>
                  </a:lnTo>
                  <a:lnTo>
                    <a:pt x="74307" y="272745"/>
                  </a:lnTo>
                  <a:lnTo>
                    <a:pt x="74574" y="272859"/>
                  </a:lnTo>
                  <a:lnTo>
                    <a:pt x="74777" y="272986"/>
                  </a:lnTo>
                  <a:lnTo>
                    <a:pt x="74904" y="273265"/>
                  </a:lnTo>
                  <a:lnTo>
                    <a:pt x="75349" y="273621"/>
                  </a:lnTo>
                  <a:lnTo>
                    <a:pt x="75577" y="273862"/>
                  </a:lnTo>
                  <a:lnTo>
                    <a:pt x="75946" y="274066"/>
                  </a:lnTo>
                  <a:lnTo>
                    <a:pt x="76288" y="273824"/>
                  </a:lnTo>
                  <a:lnTo>
                    <a:pt x="76022" y="272986"/>
                  </a:lnTo>
                  <a:lnTo>
                    <a:pt x="75272" y="272783"/>
                  </a:lnTo>
                  <a:lnTo>
                    <a:pt x="75069" y="272021"/>
                  </a:lnTo>
                  <a:lnTo>
                    <a:pt x="73901" y="272186"/>
                  </a:lnTo>
                  <a:lnTo>
                    <a:pt x="73393" y="271335"/>
                  </a:lnTo>
                  <a:lnTo>
                    <a:pt x="73050" y="270865"/>
                  </a:lnTo>
                  <a:lnTo>
                    <a:pt x="72517" y="270217"/>
                  </a:lnTo>
                  <a:lnTo>
                    <a:pt x="72110" y="269544"/>
                  </a:lnTo>
                  <a:lnTo>
                    <a:pt x="71577" y="268693"/>
                  </a:lnTo>
                  <a:lnTo>
                    <a:pt x="72555" y="269303"/>
                  </a:lnTo>
                  <a:lnTo>
                    <a:pt x="73596" y="269417"/>
                  </a:lnTo>
                  <a:lnTo>
                    <a:pt x="73901" y="270776"/>
                  </a:lnTo>
                  <a:lnTo>
                    <a:pt x="74777" y="270776"/>
                  </a:lnTo>
                  <a:lnTo>
                    <a:pt x="75272" y="270865"/>
                  </a:lnTo>
                  <a:lnTo>
                    <a:pt x="75171" y="270535"/>
                  </a:lnTo>
                  <a:lnTo>
                    <a:pt x="75171" y="270014"/>
                  </a:lnTo>
                  <a:lnTo>
                    <a:pt x="74168" y="269265"/>
                  </a:lnTo>
                  <a:lnTo>
                    <a:pt x="73901" y="268020"/>
                  </a:lnTo>
                  <a:lnTo>
                    <a:pt x="72377" y="268020"/>
                  </a:lnTo>
                  <a:lnTo>
                    <a:pt x="72047" y="267500"/>
                  </a:lnTo>
                  <a:lnTo>
                    <a:pt x="72085" y="265899"/>
                  </a:lnTo>
                  <a:lnTo>
                    <a:pt x="71983" y="264502"/>
                  </a:lnTo>
                  <a:lnTo>
                    <a:pt x="72656" y="262013"/>
                  </a:lnTo>
                  <a:lnTo>
                    <a:pt x="73723" y="261861"/>
                  </a:lnTo>
                  <a:lnTo>
                    <a:pt x="74980" y="262623"/>
                  </a:lnTo>
                  <a:lnTo>
                    <a:pt x="76123" y="263220"/>
                  </a:lnTo>
                  <a:lnTo>
                    <a:pt x="76415" y="262623"/>
                  </a:lnTo>
                  <a:close/>
                </a:path>
                <a:path w="181609" h="389254">
                  <a:moveTo>
                    <a:pt x="80924" y="254088"/>
                  </a:moveTo>
                  <a:lnTo>
                    <a:pt x="80797" y="254088"/>
                  </a:lnTo>
                  <a:lnTo>
                    <a:pt x="80924" y="254152"/>
                  </a:lnTo>
                  <a:close/>
                </a:path>
                <a:path w="181609" h="389254">
                  <a:moveTo>
                    <a:pt x="81203" y="259651"/>
                  </a:moveTo>
                  <a:lnTo>
                    <a:pt x="80962" y="259372"/>
                  </a:lnTo>
                  <a:lnTo>
                    <a:pt x="79984" y="259092"/>
                  </a:lnTo>
                  <a:lnTo>
                    <a:pt x="78435" y="258699"/>
                  </a:lnTo>
                  <a:lnTo>
                    <a:pt x="78333" y="257937"/>
                  </a:lnTo>
                  <a:lnTo>
                    <a:pt x="78600" y="257378"/>
                  </a:lnTo>
                  <a:lnTo>
                    <a:pt x="77635" y="257378"/>
                  </a:lnTo>
                  <a:lnTo>
                    <a:pt x="77482" y="256971"/>
                  </a:lnTo>
                  <a:lnTo>
                    <a:pt x="77762" y="256857"/>
                  </a:lnTo>
                  <a:lnTo>
                    <a:pt x="78105" y="256730"/>
                  </a:lnTo>
                  <a:lnTo>
                    <a:pt x="78778" y="256971"/>
                  </a:lnTo>
                  <a:lnTo>
                    <a:pt x="79616" y="257581"/>
                  </a:lnTo>
                  <a:lnTo>
                    <a:pt x="79679" y="257378"/>
                  </a:lnTo>
                  <a:lnTo>
                    <a:pt x="79654" y="256730"/>
                  </a:lnTo>
                  <a:lnTo>
                    <a:pt x="78943" y="254139"/>
                  </a:lnTo>
                  <a:lnTo>
                    <a:pt x="80556" y="254088"/>
                  </a:lnTo>
                  <a:lnTo>
                    <a:pt x="80797" y="254088"/>
                  </a:lnTo>
                  <a:lnTo>
                    <a:pt x="80391" y="253936"/>
                  </a:lnTo>
                  <a:lnTo>
                    <a:pt x="80327" y="253339"/>
                  </a:lnTo>
                  <a:lnTo>
                    <a:pt x="79717" y="252768"/>
                  </a:lnTo>
                  <a:lnTo>
                    <a:pt x="79248" y="252450"/>
                  </a:lnTo>
                  <a:lnTo>
                    <a:pt x="78638" y="252336"/>
                  </a:lnTo>
                  <a:lnTo>
                    <a:pt x="78041" y="253492"/>
                  </a:lnTo>
                  <a:lnTo>
                    <a:pt x="77685" y="255181"/>
                  </a:lnTo>
                  <a:lnTo>
                    <a:pt x="77571" y="255651"/>
                  </a:lnTo>
                  <a:lnTo>
                    <a:pt x="77698" y="255689"/>
                  </a:lnTo>
                  <a:lnTo>
                    <a:pt x="77838" y="255739"/>
                  </a:lnTo>
                  <a:lnTo>
                    <a:pt x="77228" y="256057"/>
                  </a:lnTo>
                  <a:lnTo>
                    <a:pt x="76047" y="256730"/>
                  </a:lnTo>
                  <a:lnTo>
                    <a:pt x="76060" y="256971"/>
                  </a:lnTo>
                  <a:lnTo>
                    <a:pt x="76415" y="257937"/>
                  </a:lnTo>
                  <a:lnTo>
                    <a:pt x="77089" y="258940"/>
                  </a:lnTo>
                  <a:lnTo>
                    <a:pt x="79616" y="260057"/>
                  </a:lnTo>
                  <a:lnTo>
                    <a:pt x="79006" y="261302"/>
                  </a:lnTo>
                  <a:lnTo>
                    <a:pt x="79590" y="261531"/>
                  </a:lnTo>
                  <a:lnTo>
                    <a:pt x="80657" y="262051"/>
                  </a:lnTo>
                  <a:lnTo>
                    <a:pt x="80835" y="261861"/>
                  </a:lnTo>
                  <a:lnTo>
                    <a:pt x="80391" y="261023"/>
                  </a:lnTo>
                  <a:lnTo>
                    <a:pt x="80060" y="260451"/>
                  </a:lnTo>
                  <a:lnTo>
                    <a:pt x="80391" y="260375"/>
                  </a:lnTo>
                  <a:lnTo>
                    <a:pt x="80632" y="260375"/>
                  </a:lnTo>
                  <a:lnTo>
                    <a:pt x="80797" y="260299"/>
                  </a:lnTo>
                  <a:lnTo>
                    <a:pt x="81153" y="260019"/>
                  </a:lnTo>
                  <a:lnTo>
                    <a:pt x="81203" y="259651"/>
                  </a:lnTo>
                  <a:close/>
                </a:path>
                <a:path w="181609" h="389254">
                  <a:moveTo>
                    <a:pt x="82575" y="256654"/>
                  </a:moveTo>
                  <a:lnTo>
                    <a:pt x="81635" y="255816"/>
                  </a:lnTo>
                  <a:lnTo>
                    <a:pt x="81800" y="254495"/>
                  </a:lnTo>
                  <a:lnTo>
                    <a:pt x="80924" y="254152"/>
                  </a:lnTo>
                  <a:lnTo>
                    <a:pt x="80797" y="256781"/>
                  </a:lnTo>
                  <a:lnTo>
                    <a:pt x="81635" y="257009"/>
                  </a:lnTo>
                  <a:lnTo>
                    <a:pt x="82473" y="257416"/>
                  </a:lnTo>
                  <a:lnTo>
                    <a:pt x="82575" y="256654"/>
                  </a:lnTo>
                  <a:close/>
                </a:path>
                <a:path w="181609" h="389254">
                  <a:moveTo>
                    <a:pt x="83083" y="384860"/>
                  </a:moveTo>
                  <a:lnTo>
                    <a:pt x="83019" y="384695"/>
                  </a:lnTo>
                  <a:lnTo>
                    <a:pt x="82753" y="384213"/>
                  </a:lnTo>
                  <a:lnTo>
                    <a:pt x="81940" y="383336"/>
                  </a:lnTo>
                  <a:lnTo>
                    <a:pt x="81800" y="383374"/>
                  </a:lnTo>
                  <a:lnTo>
                    <a:pt x="81673" y="383501"/>
                  </a:lnTo>
                  <a:lnTo>
                    <a:pt x="81534" y="383578"/>
                  </a:lnTo>
                  <a:lnTo>
                    <a:pt x="82448" y="385381"/>
                  </a:lnTo>
                  <a:lnTo>
                    <a:pt x="82651" y="385495"/>
                  </a:lnTo>
                  <a:lnTo>
                    <a:pt x="82778" y="385216"/>
                  </a:lnTo>
                  <a:lnTo>
                    <a:pt x="83083" y="384860"/>
                  </a:lnTo>
                  <a:close/>
                </a:path>
                <a:path w="181609" h="389254">
                  <a:moveTo>
                    <a:pt x="84366" y="326351"/>
                  </a:moveTo>
                  <a:lnTo>
                    <a:pt x="84061" y="326110"/>
                  </a:lnTo>
                  <a:lnTo>
                    <a:pt x="83896" y="326034"/>
                  </a:lnTo>
                  <a:lnTo>
                    <a:pt x="83350" y="326682"/>
                  </a:lnTo>
                  <a:lnTo>
                    <a:pt x="82880" y="327482"/>
                  </a:lnTo>
                  <a:lnTo>
                    <a:pt x="81127" y="328752"/>
                  </a:lnTo>
                  <a:lnTo>
                    <a:pt x="80924" y="329920"/>
                  </a:lnTo>
                  <a:lnTo>
                    <a:pt x="80391" y="331000"/>
                  </a:lnTo>
                  <a:lnTo>
                    <a:pt x="79781" y="332079"/>
                  </a:lnTo>
                  <a:lnTo>
                    <a:pt x="78917" y="332994"/>
                  </a:lnTo>
                  <a:lnTo>
                    <a:pt x="78244" y="334035"/>
                  </a:lnTo>
                  <a:lnTo>
                    <a:pt x="77571" y="334873"/>
                  </a:lnTo>
                  <a:lnTo>
                    <a:pt x="77127" y="335876"/>
                  </a:lnTo>
                  <a:lnTo>
                    <a:pt x="76720" y="336600"/>
                  </a:lnTo>
                  <a:lnTo>
                    <a:pt x="78816" y="334962"/>
                  </a:lnTo>
                  <a:lnTo>
                    <a:pt x="80733" y="333476"/>
                  </a:lnTo>
                  <a:lnTo>
                    <a:pt x="80733" y="332917"/>
                  </a:lnTo>
                  <a:lnTo>
                    <a:pt x="80556" y="332397"/>
                  </a:lnTo>
                  <a:lnTo>
                    <a:pt x="80733" y="332155"/>
                  </a:lnTo>
                  <a:lnTo>
                    <a:pt x="81534" y="330873"/>
                  </a:lnTo>
                  <a:lnTo>
                    <a:pt x="82473" y="329717"/>
                  </a:lnTo>
                  <a:lnTo>
                    <a:pt x="83350" y="328472"/>
                  </a:lnTo>
                  <a:lnTo>
                    <a:pt x="83756" y="327799"/>
                  </a:lnTo>
                  <a:lnTo>
                    <a:pt x="83997" y="327037"/>
                  </a:lnTo>
                  <a:lnTo>
                    <a:pt x="84366" y="326351"/>
                  </a:lnTo>
                  <a:close/>
                </a:path>
                <a:path w="181609" h="389254">
                  <a:moveTo>
                    <a:pt x="84391" y="333324"/>
                  </a:moveTo>
                  <a:lnTo>
                    <a:pt x="84264" y="332994"/>
                  </a:lnTo>
                  <a:lnTo>
                    <a:pt x="84226" y="332841"/>
                  </a:lnTo>
                  <a:lnTo>
                    <a:pt x="83616" y="332879"/>
                  </a:lnTo>
                  <a:lnTo>
                    <a:pt x="82550" y="332879"/>
                  </a:lnTo>
                  <a:lnTo>
                    <a:pt x="82143" y="332841"/>
                  </a:lnTo>
                  <a:lnTo>
                    <a:pt x="81838" y="332841"/>
                  </a:lnTo>
                  <a:lnTo>
                    <a:pt x="81572" y="332803"/>
                  </a:lnTo>
                  <a:lnTo>
                    <a:pt x="81330" y="332803"/>
                  </a:lnTo>
                  <a:lnTo>
                    <a:pt x="81267" y="333044"/>
                  </a:lnTo>
                  <a:lnTo>
                    <a:pt x="81432" y="333121"/>
                  </a:lnTo>
                  <a:lnTo>
                    <a:pt x="81597" y="333235"/>
                  </a:lnTo>
                  <a:lnTo>
                    <a:pt x="82550" y="333400"/>
                  </a:lnTo>
                  <a:lnTo>
                    <a:pt x="82042" y="334124"/>
                  </a:lnTo>
                  <a:lnTo>
                    <a:pt x="81203" y="335483"/>
                  </a:lnTo>
                  <a:lnTo>
                    <a:pt x="80352" y="336804"/>
                  </a:lnTo>
                  <a:lnTo>
                    <a:pt x="79451" y="338518"/>
                  </a:lnTo>
                  <a:lnTo>
                    <a:pt x="79756" y="339077"/>
                  </a:lnTo>
                  <a:lnTo>
                    <a:pt x="79781" y="339521"/>
                  </a:lnTo>
                  <a:lnTo>
                    <a:pt x="80556" y="339280"/>
                  </a:lnTo>
                  <a:lnTo>
                    <a:pt x="81775" y="339039"/>
                  </a:lnTo>
                  <a:lnTo>
                    <a:pt x="81800" y="338277"/>
                  </a:lnTo>
                  <a:lnTo>
                    <a:pt x="82143" y="337680"/>
                  </a:lnTo>
                  <a:lnTo>
                    <a:pt x="82753" y="336435"/>
                  </a:lnTo>
                  <a:lnTo>
                    <a:pt x="83553" y="335318"/>
                  </a:lnTo>
                  <a:lnTo>
                    <a:pt x="84366" y="333794"/>
                  </a:lnTo>
                  <a:lnTo>
                    <a:pt x="84391" y="333324"/>
                  </a:lnTo>
                  <a:close/>
                </a:path>
                <a:path w="181609" h="389254">
                  <a:moveTo>
                    <a:pt x="89611" y="353695"/>
                  </a:moveTo>
                  <a:lnTo>
                    <a:pt x="88328" y="353123"/>
                  </a:lnTo>
                  <a:lnTo>
                    <a:pt x="88201" y="352082"/>
                  </a:lnTo>
                  <a:lnTo>
                    <a:pt x="87464" y="352653"/>
                  </a:lnTo>
                  <a:lnTo>
                    <a:pt x="87490" y="353123"/>
                  </a:lnTo>
                  <a:lnTo>
                    <a:pt x="87998" y="353644"/>
                  </a:lnTo>
                  <a:lnTo>
                    <a:pt x="88303" y="354012"/>
                  </a:lnTo>
                  <a:lnTo>
                    <a:pt x="88900" y="354812"/>
                  </a:lnTo>
                  <a:lnTo>
                    <a:pt x="89611" y="353695"/>
                  </a:lnTo>
                  <a:close/>
                </a:path>
                <a:path w="181609" h="389254">
                  <a:moveTo>
                    <a:pt x="96304" y="108089"/>
                  </a:moveTo>
                  <a:lnTo>
                    <a:pt x="95808" y="108369"/>
                  </a:lnTo>
                  <a:lnTo>
                    <a:pt x="95161" y="108572"/>
                  </a:lnTo>
                  <a:lnTo>
                    <a:pt x="95161" y="109410"/>
                  </a:lnTo>
                  <a:lnTo>
                    <a:pt x="95669" y="109651"/>
                  </a:lnTo>
                  <a:lnTo>
                    <a:pt x="96304" y="109486"/>
                  </a:lnTo>
                  <a:lnTo>
                    <a:pt x="96304" y="108089"/>
                  </a:lnTo>
                  <a:close/>
                </a:path>
                <a:path w="181609" h="389254">
                  <a:moveTo>
                    <a:pt x="99847" y="377977"/>
                  </a:moveTo>
                  <a:lnTo>
                    <a:pt x="99402" y="377850"/>
                  </a:lnTo>
                  <a:lnTo>
                    <a:pt x="99034" y="377698"/>
                  </a:lnTo>
                  <a:lnTo>
                    <a:pt x="98094" y="377571"/>
                  </a:lnTo>
                  <a:lnTo>
                    <a:pt x="97828" y="377659"/>
                  </a:lnTo>
                  <a:lnTo>
                    <a:pt x="97586" y="378053"/>
                  </a:lnTo>
                  <a:lnTo>
                    <a:pt x="97828" y="378333"/>
                  </a:lnTo>
                  <a:lnTo>
                    <a:pt x="98094" y="378498"/>
                  </a:lnTo>
                  <a:lnTo>
                    <a:pt x="98323" y="378536"/>
                  </a:lnTo>
                  <a:lnTo>
                    <a:pt x="99771" y="378929"/>
                  </a:lnTo>
                  <a:lnTo>
                    <a:pt x="99847" y="377977"/>
                  </a:lnTo>
                  <a:close/>
                </a:path>
                <a:path w="181609" h="389254">
                  <a:moveTo>
                    <a:pt x="101625" y="98323"/>
                  </a:moveTo>
                  <a:lnTo>
                    <a:pt x="101015" y="98285"/>
                  </a:lnTo>
                  <a:lnTo>
                    <a:pt x="100584" y="98082"/>
                  </a:lnTo>
                  <a:lnTo>
                    <a:pt x="100380" y="98361"/>
                  </a:lnTo>
                  <a:lnTo>
                    <a:pt x="100215" y="98564"/>
                  </a:lnTo>
                  <a:lnTo>
                    <a:pt x="100037" y="98806"/>
                  </a:lnTo>
                  <a:lnTo>
                    <a:pt x="99949" y="99085"/>
                  </a:lnTo>
                  <a:lnTo>
                    <a:pt x="99644" y="99441"/>
                  </a:lnTo>
                  <a:lnTo>
                    <a:pt x="99910" y="99834"/>
                  </a:lnTo>
                  <a:lnTo>
                    <a:pt x="100317" y="100037"/>
                  </a:lnTo>
                  <a:lnTo>
                    <a:pt x="100622" y="100203"/>
                  </a:lnTo>
                  <a:lnTo>
                    <a:pt x="100952" y="99999"/>
                  </a:lnTo>
                  <a:lnTo>
                    <a:pt x="101117" y="99606"/>
                  </a:lnTo>
                  <a:lnTo>
                    <a:pt x="101092" y="99314"/>
                  </a:lnTo>
                  <a:lnTo>
                    <a:pt x="101193" y="99123"/>
                  </a:lnTo>
                  <a:lnTo>
                    <a:pt x="101625" y="98323"/>
                  </a:lnTo>
                  <a:close/>
                </a:path>
                <a:path w="181609" h="389254">
                  <a:moveTo>
                    <a:pt x="106070" y="370535"/>
                  </a:moveTo>
                  <a:lnTo>
                    <a:pt x="104927" y="368655"/>
                  </a:lnTo>
                  <a:lnTo>
                    <a:pt x="103911" y="369531"/>
                  </a:lnTo>
                  <a:lnTo>
                    <a:pt x="103911" y="369887"/>
                  </a:lnTo>
                  <a:lnTo>
                    <a:pt x="104648" y="370852"/>
                  </a:lnTo>
                  <a:lnTo>
                    <a:pt x="104927" y="371132"/>
                  </a:lnTo>
                  <a:lnTo>
                    <a:pt x="104825" y="371652"/>
                  </a:lnTo>
                  <a:lnTo>
                    <a:pt x="104825" y="372059"/>
                  </a:lnTo>
                  <a:lnTo>
                    <a:pt x="104851" y="372287"/>
                  </a:lnTo>
                  <a:lnTo>
                    <a:pt x="104749" y="372452"/>
                  </a:lnTo>
                  <a:lnTo>
                    <a:pt x="104584" y="372935"/>
                  </a:lnTo>
                  <a:lnTo>
                    <a:pt x="106032" y="371856"/>
                  </a:lnTo>
                  <a:lnTo>
                    <a:pt x="106070" y="370535"/>
                  </a:lnTo>
                  <a:close/>
                </a:path>
                <a:path w="181609" h="389254">
                  <a:moveTo>
                    <a:pt x="107238" y="118770"/>
                  </a:moveTo>
                  <a:lnTo>
                    <a:pt x="106870" y="118287"/>
                  </a:lnTo>
                  <a:lnTo>
                    <a:pt x="106578" y="117805"/>
                  </a:lnTo>
                  <a:lnTo>
                    <a:pt x="106197" y="117335"/>
                  </a:lnTo>
                  <a:lnTo>
                    <a:pt x="105994" y="117690"/>
                  </a:lnTo>
                  <a:lnTo>
                    <a:pt x="105765" y="118008"/>
                  </a:lnTo>
                  <a:lnTo>
                    <a:pt x="105460" y="118364"/>
                  </a:lnTo>
                  <a:lnTo>
                    <a:pt x="106172" y="118643"/>
                  </a:lnTo>
                  <a:lnTo>
                    <a:pt x="106603" y="118808"/>
                  </a:lnTo>
                  <a:lnTo>
                    <a:pt x="107010" y="118973"/>
                  </a:lnTo>
                  <a:lnTo>
                    <a:pt x="107175" y="118846"/>
                  </a:lnTo>
                  <a:close/>
                </a:path>
                <a:path w="181609" h="389254">
                  <a:moveTo>
                    <a:pt x="109702" y="383413"/>
                  </a:moveTo>
                  <a:lnTo>
                    <a:pt x="109562" y="382981"/>
                  </a:lnTo>
                  <a:lnTo>
                    <a:pt x="109359" y="382498"/>
                  </a:lnTo>
                  <a:lnTo>
                    <a:pt x="109169" y="381977"/>
                  </a:lnTo>
                  <a:lnTo>
                    <a:pt x="108254" y="382651"/>
                  </a:lnTo>
                  <a:lnTo>
                    <a:pt x="108356" y="383019"/>
                  </a:lnTo>
                  <a:lnTo>
                    <a:pt x="109397" y="383578"/>
                  </a:lnTo>
                  <a:lnTo>
                    <a:pt x="109601" y="383501"/>
                  </a:lnTo>
                  <a:close/>
                </a:path>
                <a:path w="181609" h="389254">
                  <a:moveTo>
                    <a:pt x="121170" y="278866"/>
                  </a:moveTo>
                  <a:lnTo>
                    <a:pt x="120675" y="279501"/>
                  </a:lnTo>
                  <a:lnTo>
                    <a:pt x="119595" y="279857"/>
                  </a:lnTo>
                  <a:lnTo>
                    <a:pt x="119926" y="281139"/>
                  </a:lnTo>
                  <a:lnTo>
                    <a:pt x="121005" y="280657"/>
                  </a:lnTo>
                  <a:lnTo>
                    <a:pt x="120675" y="279539"/>
                  </a:lnTo>
                  <a:lnTo>
                    <a:pt x="121170" y="278866"/>
                  </a:lnTo>
                  <a:close/>
                </a:path>
                <a:path w="181609" h="389254">
                  <a:moveTo>
                    <a:pt x="125209" y="117970"/>
                  </a:moveTo>
                  <a:lnTo>
                    <a:pt x="124536" y="118135"/>
                  </a:lnTo>
                  <a:lnTo>
                    <a:pt x="123736" y="117843"/>
                  </a:lnTo>
                  <a:lnTo>
                    <a:pt x="123761" y="118973"/>
                  </a:lnTo>
                  <a:lnTo>
                    <a:pt x="124536" y="119087"/>
                  </a:lnTo>
                  <a:lnTo>
                    <a:pt x="125107" y="119011"/>
                  </a:lnTo>
                  <a:lnTo>
                    <a:pt x="125209" y="117970"/>
                  </a:lnTo>
                  <a:close/>
                </a:path>
                <a:path w="181609" h="389254">
                  <a:moveTo>
                    <a:pt x="126123" y="356971"/>
                  </a:moveTo>
                  <a:lnTo>
                    <a:pt x="125984" y="355003"/>
                  </a:lnTo>
                  <a:lnTo>
                    <a:pt x="125717" y="355409"/>
                  </a:lnTo>
                  <a:lnTo>
                    <a:pt x="125552" y="355612"/>
                  </a:lnTo>
                  <a:lnTo>
                    <a:pt x="125387" y="355854"/>
                  </a:lnTo>
                  <a:lnTo>
                    <a:pt x="123634" y="355333"/>
                  </a:lnTo>
                  <a:lnTo>
                    <a:pt x="123228" y="356692"/>
                  </a:lnTo>
                  <a:lnTo>
                    <a:pt x="124917" y="357289"/>
                  </a:lnTo>
                  <a:lnTo>
                    <a:pt x="126123" y="356971"/>
                  </a:lnTo>
                  <a:close/>
                </a:path>
                <a:path w="181609" h="389254">
                  <a:moveTo>
                    <a:pt x="126657" y="242849"/>
                  </a:moveTo>
                  <a:lnTo>
                    <a:pt x="126352" y="242570"/>
                  </a:lnTo>
                  <a:lnTo>
                    <a:pt x="126187" y="242328"/>
                  </a:lnTo>
                  <a:lnTo>
                    <a:pt x="125958" y="242531"/>
                  </a:lnTo>
                  <a:lnTo>
                    <a:pt x="125590" y="242646"/>
                  </a:lnTo>
                  <a:lnTo>
                    <a:pt x="125514" y="242887"/>
                  </a:lnTo>
                  <a:lnTo>
                    <a:pt x="124917" y="244297"/>
                  </a:lnTo>
                  <a:lnTo>
                    <a:pt x="124206" y="245656"/>
                  </a:lnTo>
                  <a:lnTo>
                    <a:pt x="124104" y="247256"/>
                  </a:lnTo>
                  <a:lnTo>
                    <a:pt x="124002" y="248412"/>
                  </a:lnTo>
                  <a:lnTo>
                    <a:pt x="123291" y="249491"/>
                  </a:lnTo>
                  <a:lnTo>
                    <a:pt x="122821" y="250609"/>
                  </a:lnTo>
                  <a:lnTo>
                    <a:pt x="122123" y="252450"/>
                  </a:lnTo>
                  <a:lnTo>
                    <a:pt x="121818" y="254381"/>
                  </a:lnTo>
                  <a:lnTo>
                    <a:pt x="121920" y="256451"/>
                  </a:lnTo>
                  <a:lnTo>
                    <a:pt x="122085" y="256578"/>
                  </a:lnTo>
                  <a:lnTo>
                    <a:pt x="122224" y="256895"/>
                  </a:lnTo>
                  <a:lnTo>
                    <a:pt x="122961" y="254977"/>
                  </a:lnTo>
                  <a:lnTo>
                    <a:pt x="123190" y="252818"/>
                  </a:lnTo>
                  <a:lnTo>
                    <a:pt x="125387" y="251929"/>
                  </a:lnTo>
                  <a:lnTo>
                    <a:pt x="124637" y="251853"/>
                  </a:lnTo>
                  <a:lnTo>
                    <a:pt x="123964" y="251815"/>
                  </a:lnTo>
                  <a:lnTo>
                    <a:pt x="124714" y="249250"/>
                  </a:lnTo>
                  <a:lnTo>
                    <a:pt x="125310" y="247370"/>
                  </a:lnTo>
                  <a:lnTo>
                    <a:pt x="125590" y="246735"/>
                  </a:lnTo>
                  <a:lnTo>
                    <a:pt x="125958" y="245770"/>
                  </a:lnTo>
                  <a:lnTo>
                    <a:pt x="126060" y="245414"/>
                  </a:lnTo>
                  <a:lnTo>
                    <a:pt x="126187" y="245046"/>
                  </a:lnTo>
                  <a:lnTo>
                    <a:pt x="126352" y="244373"/>
                  </a:lnTo>
                  <a:lnTo>
                    <a:pt x="126555" y="243725"/>
                  </a:lnTo>
                  <a:lnTo>
                    <a:pt x="126657" y="242849"/>
                  </a:lnTo>
                  <a:close/>
                </a:path>
                <a:path w="181609" h="389254">
                  <a:moveTo>
                    <a:pt x="126733" y="106768"/>
                  </a:moveTo>
                  <a:lnTo>
                    <a:pt x="124917" y="106362"/>
                  </a:lnTo>
                  <a:lnTo>
                    <a:pt x="124841" y="106565"/>
                  </a:lnTo>
                  <a:lnTo>
                    <a:pt x="124815" y="106730"/>
                  </a:lnTo>
                  <a:lnTo>
                    <a:pt x="124739" y="106921"/>
                  </a:lnTo>
                  <a:lnTo>
                    <a:pt x="126555" y="107442"/>
                  </a:lnTo>
                  <a:lnTo>
                    <a:pt x="126593" y="107200"/>
                  </a:lnTo>
                  <a:lnTo>
                    <a:pt x="126657" y="106972"/>
                  </a:lnTo>
                  <a:lnTo>
                    <a:pt x="126733" y="106768"/>
                  </a:lnTo>
                  <a:close/>
                </a:path>
                <a:path w="181609" h="389254">
                  <a:moveTo>
                    <a:pt x="128143" y="257695"/>
                  </a:moveTo>
                  <a:lnTo>
                    <a:pt x="127939" y="255778"/>
                  </a:lnTo>
                  <a:lnTo>
                    <a:pt x="127063" y="255612"/>
                  </a:lnTo>
                  <a:lnTo>
                    <a:pt x="126352" y="255816"/>
                  </a:lnTo>
                  <a:lnTo>
                    <a:pt x="126187" y="256336"/>
                  </a:lnTo>
                  <a:lnTo>
                    <a:pt x="126085" y="257733"/>
                  </a:lnTo>
                  <a:lnTo>
                    <a:pt x="126263" y="258013"/>
                  </a:lnTo>
                  <a:lnTo>
                    <a:pt x="126593" y="258381"/>
                  </a:lnTo>
                  <a:lnTo>
                    <a:pt x="127406" y="257695"/>
                  </a:lnTo>
                  <a:lnTo>
                    <a:pt x="127939" y="257733"/>
                  </a:lnTo>
                  <a:lnTo>
                    <a:pt x="128143" y="257695"/>
                  </a:lnTo>
                  <a:close/>
                </a:path>
                <a:path w="181609" h="389254">
                  <a:moveTo>
                    <a:pt x="131813" y="366966"/>
                  </a:moveTo>
                  <a:lnTo>
                    <a:pt x="131305" y="365696"/>
                  </a:lnTo>
                  <a:lnTo>
                    <a:pt x="131064" y="365772"/>
                  </a:lnTo>
                  <a:lnTo>
                    <a:pt x="130898" y="365848"/>
                  </a:lnTo>
                  <a:lnTo>
                    <a:pt x="130695" y="365887"/>
                  </a:lnTo>
                  <a:lnTo>
                    <a:pt x="130835" y="366255"/>
                  </a:lnTo>
                  <a:lnTo>
                    <a:pt x="130898" y="366649"/>
                  </a:lnTo>
                  <a:lnTo>
                    <a:pt x="131102" y="366966"/>
                  </a:lnTo>
                  <a:lnTo>
                    <a:pt x="131572" y="366966"/>
                  </a:lnTo>
                  <a:lnTo>
                    <a:pt x="131813" y="366966"/>
                  </a:lnTo>
                  <a:close/>
                </a:path>
                <a:path w="181609" h="389254">
                  <a:moveTo>
                    <a:pt x="133083" y="220916"/>
                  </a:moveTo>
                  <a:lnTo>
                    <a:pt x="132689" y="220484"/>
                  </a:lnTo>
                  <a:lnTo>
                    <a:pt x="132080" y="221005"/>
                  </a:lnTo>
                  <a:lnTo>
                    <a:pt x="131470" y="221475"/>
                  </a:lnTo>
                  <a:lnTo>
                    <a:pt x="130962" y="222046"/>
                  </a:lnTo>
                  <a:lnTo>
                    <a:pt x="130200" y="222796"/>
                  </a:lnTo>
                  <a:lnTo>
                    <a:pt x="129286" y="223405"/>
                  </a:lnTo>
                  <a:lnTo>
                    <a:pt x="128854" y="224561"/>
                  </a:lnTo>
                  <a:lnTo>
                    <a:pt x="128549" y="225488"/>
                  </a:lnTo>
                  <a:lnTo>
                    <a:pt x="127533" y="226123"/>
                  </a:lnTo>
                  <a:lnTo>
                    <a:pt x="126860" y="226923"/>
                  </a:lnTo>
                  <a:lnTo>
                    <a:pt x="126555" y="227330"/>
                  </a:lnTo>
                  <a:lnTo>
                    <a:pt x="126352" y="227888"/>
                  </a:lnTo>
                  <a:lnTo>
                    <a:pt x="126060" y="228371"/>
                  </a:lnTo>
                  <a:lnTo>
                    <a:pt x="125984" y="228523"/>
                  </a:lnTo>
                  <a:lnTo>
                    <a:pt x="125857" y="228727"/>
                  </a:lnTo>
                  <a:lnTo>
                    <a:pt x="124510" y="229489"/>
                  </a:lnTo>
                  <a:lnTo>
                    <a:pt x="123393" y="231648"/>
                  </a:lnTo>
                  <a:lnTo>
                    <a:pt x="123596" y="233083"/>
                  </a:lnTo>
                  <a:lnTo>
                    <a:pt x="123736" y="233172"/>
                  </a:lnTo>
                  <a:lnTo>
                    <a:pt x="123837" y="233413"/>
                  </a:lnTo>
                  <a:lnTo>
                    <a:pt x="126961" y="229209"/>
                  </a:lnTo>
                  <a:lnTo>
                    <a:pt x="133083" y="220916"/>
                  </a:lnTo>
                  <a:close/>
                </a:path>
                <a:path w="181609" h="389254">
                  <a:moveTo>
                    <a:pt x="133184" y="181025"/>
                  </a:moveTo>
                  <a:lnTo>
                    <a:pt x="132245" y="181267"/>
                  </a:lnTo>
                  <a:lnTo>
                    <a:pt x="131838" y="181787"/>
                  </a:lnTo>
                  <a:lnTo>
                    <a:pt x="131978" y="182587"/>
                  </a:lnTo>
                  <a:lnTo>
                    <a:pt x="132219" y="182714"/>
                  </a:lnTo>
                  <a:lnTo>
                    <a:pt x="133184" y="181025"/>
                  </a:lnTo>
                  <a:close/>
                </a:path>
                <a:path w="181609" h="389254">
                  <a:moveTo>
                    <a:pt x="135547" y="355409"/>
                  </a:moveTo>
                  <a:lnTo>
                    <a:pt x="134137" y="355612"/>
                  </a:lnTo>
                  <a:lnTo>
                    <a:pt x="133527" y="355688"/>
                  </a:lnTo>
                  <a:lnTo>
                    <a:pt x="133591" y="355930"/>
                  </a:lnTo>
                  <a:lnTo>
                    <a:pt x="134200" y="355930"/>
                  </a:lnTo>
                  <a:lnTo>
                    <a:pt x="134899" y="356603"/>
                  </a:lnTo>
                  <a:lnTo>
                    <a:pt x="135547" y="355409"/>
                  </a:lnTo>
                  <a:close/>
                </a:path>
                <a:path w="181609" h="389254">
                  <a:moveTo>
                    <a:pt x="137566" y="240525"/>
                  </a:moveTo>
                  <a:lnTo>
                    <a:pt x="137261" y="240296"/>
                  </a:lnTo>
                  <a:lnTo>
                    <a:pt x="136486" y="241211"/>
                  </a:lnTo>
                  <a:lnTo>
                    <a:pt x="136017" y="241808"/>
                  </a:lnTo>
                  <a:lnTo>
                    <a:pt x="136283" y="241808"/>
                  </a:lnTo>
                  <a:lnTo>
                    <a:pt x="136550" y="241896"/>
                  </a:lnTo>
                  <a:lnTo>
                    <a:pt x="137020" y="241414"/>
                  </a:lnTo>
                  <a:lnTo>
                    <a:pt x="137261" y="240969"/>
                  </a:lnTo>
                  <a:lnTo>
                    <a:pt x="137566" y="240525"/>
                  </a:lnTo>
                  <a:close/>
                </a:path>
                <a:path w="181609" h="389254">
                  <a:moveTo>
                    <a:pt x="140360" y="121615"/>
                  </a:moveTo>
                  <a:lnTo>
                    <a:pt x="139852" y="121373"/>
                  </a:lnTo>
                  <a:lnTo>
                    <a:pt x="138468" y="121615"/>
                  </a:lnTo>
                  <a:lnTo>
                    <a:pt x="138671" y="122885"/>
                  </a:lnTo>
                  <a:lnTo>
                    <a:pt x="139954" y="121805"/>
                  </a:lnTo>
                  <a:lnTo>
                    <a:pt x="140322" y="122605"/>
                  </a:lnTo>
                  <a:lnTo>
                    <a:pt x="140360" y="121615"/>
                  </a:lnTo>
                  <a:close/>
                </a:path>
                <a:path w="181609" h="389254">
                  <a:moveTo>
                    <a:pt x="140931" y="202120"/>
                  </a:moveTo>
                  <a:lnTo>
                    <a:pt x="140855" y="201993"/>
                  </a:lnTo>
                  <a:lnTo>
                    <a:pt x="140728" y="201955"/>
                  </a:lnTo>
                  <a:lnTo>
                    <a:pt x="140589" y="201879"/>
                  </a:lnTo>
                  <a:lnTo>
                    <a:pt x="139915" y="202717"/>
                  </a:lnTo>
                  <a:lnTo>
                    <a:pt x="139242" y="203631"/>
                  </a:lnTo>
                  <a:lnTo>
                    <a:pt x="138176" y="204800"/>
                  </a:lnTo>
                  <a:lnTo>
                    <a:pt x="137693" y="205041"/>
                  </a:lnTo>
                  <a:lnTo>
                    <a:pt x="137121" y="205600"/>
                  </a:lnTo>
                  <a:lnTo>
                    <a:pt x="136855" y="205955"/>
                  </a:lnTo>
                  <a:lnTo>
                    <a:pt x="136855" y="206235"/>
                  </a:lnTo>
                  <a:lnTo>
                    <a:pt x="136956" y="207238"/>
                  </a:lnTo>
                  <a:lnTo>
                    <a:pt x="135851" y="208559"/>
                  </a:lnTo>
                  <a:lnTo>
                    <a:pt x="134670" y="209880"/>
                  </a:lnTo>
                  <a:lnTo>
                    <a:pt x="133591" y="211315"/>
                  </a:lnTo>
                  <a:lnTo>
                    <a:pt x="132486" y="212763"/>
                  </a:lnTo>
                  <a:lnTo>
                    <a:pt x="132308" y="212915"/>
                  </a:lnTo>
                  <a:lnTo>
                    <a:pt x="132308" y="213233"/>
                  </a:lnTo>
                  <a:lnTo>
                    <a:pt x="132118" y="213804"/>
                  </a:lnTo>
                  <a:lnTo>
                    <a:pt x="132651" y="213525"/>
                  </a:lnTo>
                  <a:lnTo>
                    <a:pt x="132981" y="213436"/>
                  </a:lnTo>
                  <a:lnTo>
                    <a:pt x="133184" y="213233"/>
                  </a:lnTo>
                  <a:lnTo>
                    <a:pt x="135204" y="210832"/>
                  </a:lnTo>
                  <a:lnTo>
                    <a:pt x="135610" y="210273"/>
                  </a:lnTo>
                  <a:lnTo>
                    <a:pt x="135953" y="209677"/>
                  </a:lnTo>
                  <a:lnTo>
                    <a:pt x="137058" y="209677"/>
                  </a:lnTo>
                  <a:lnTo>
                    <a:pt x="137464" y="209118"/>
                  </a:lnTo>
                  <a:lnTo>
                    <a:pt x="137223" y="207352"/>
                  </a:lnTo>
                  <a:lnTo>
                    <a:pt x="138442" y="206641"/>
                  </a:lnTo>
                  <a:lnTo>
                    <a:pt x="139039" y="205562"/>
                  </a:lnTo>
                  <a:lnTo>
                    <a:pt x="139712" y="204431"/>
                  </a:lnTo>
                  <a:lnTo>
                    <a:pt x="140931" y="202120"/>
                  </a:lnTo>
                  <a:close/>
                </a:path>
                <a:path w="181609" h="389254">
                  <a:moveTo>
                    <a:pt x="141135" y="231165"/>
                  </a:moveTo>
                  <a:lnTo>
                    <a:pt x="140385" y="230327"/>
                  </a:lnTo>
                  <a:lnTo>
                    <a:pt x="139687" y="230606"/>
                  </a:lnTo>
                  <a:lnTo>
                    <a:pt x="138938" y="231965"/>
                  </a:lnTo>
                  <a:lnTo>
                    <a:pt x="138366" y="233083"/>
                  </a:lnTo>
                  <a:lnTo>
                    <a:pt x="137629" y="234124"/>
                  </a:lnTo>
                  <a:lnTo>
                    <a:pt x="136918" y="235165"/>
                  </a:lnTo>
                  <a:lnTo>
                    <a:pt x="136423" y="235966"/>
                  </a:lnTo>
                  <a:lnTo>
                    <a:pt x="135813" y="236689"/>
                  </a:lnTo>
                  <a:lnTo>
                    <a:pt x="135102" y="237731"/>
                  </a:lnTo>
                  <a:lnTo>
                    <a:pt x="135204" y="238125"/>
                  </a:lnTo>
                  <a:lnTo>
                    <a:pt x="135102" y="238455"/>
                  </a:lnTo>
                  <a:lnTo>
                    <a:pt x="135077" y="238645"/>
                  </a:lnTo>
                  <a:lnTo>
                    <a:pt x="134899" y="238975"/>
                  </a:lnTo>
                  <a:lnTo>
                    <a:pt x="133858" y="239204"/>
                  </a:lnTo>
                  <a:lnTo>
                    <a:pt x="133629" y="239814"/>
                  </a:lnTo>
                  <a:lnTo>
                    <a:pt x="133489" y="240576"/>
                  </a:lnTo>
                  <a:lnTo>
                    <a:pt x="133858" y="240487"/>
                  </a:lnTo>
                  <a:lnTo>
                    <a:pt x="134200" y="240372"/>
                  </a:lnTo>
                  <a:lnTo>
                    <a:pt x="134607" y="240372"/>
                  </a:lnTo>
                  <a:lnTo>
                    <a:pt x="134810" y="240855"/>
                  </a:lnTo>
                  <a:lnTo>
                    <a:pt x="134505" y="241134"/>
                  </a:lnTo>
                  <a:lnTo>
                    <a:pt x="133934" y="241376"/>
                  </a:lnTo>
                  <a:lnTo>
                    <a:pt x="133794" y="241452"/>
                  </a:lnTo>
                  <a:lnTo>
                    <a:pt x="133489" y="241325"/>
                  </a:lnTo>
                  <a:lnTo>
                    <a:pt x="133324" y="241414"/>
                  </a:lnTo>
                  <a:lnTo>
                    <a:pt x="133057" y="241604"/>
                  </a:lnTo>
                  <a:lnTo>
                    <a:pt x="132892" y="241896"/>
                  </a:lnTo>
                  <a:lnTo>
                    <a:pt x="132689" y="242087"/>
                  </a:lnTo>
                  <a:lnTo>
                    <a:pt x="132854" y="242214"/>
                  </a:lnTo>
                  <a:lnTo>
                    <a:pt x="133261" y="242125"/>
                  </a:lnTo>
                  <a:lnTo>
                    <a:pt x="133629" y="241808"/>
                  </a:lnTo>
                  <a:lnTo>
                    <a:pt x="133934" y="241808"/>
                  </a:lnTo>
                  <a:lnTo>
                    <a:pt x="134302" y="241846"/>
                  </a:lnTo>
                  <a:lnTo>
                    <a:pt x="135001" y="242366"/>
                  </a:lnTo>
                  <a:lnTo>
                    <a:pt x="135140" y="242328"/>
                  </a:lnTo>
                  <a:lnTo>
                    <a:pt x="135280" y="241655"/>
                  </a:lnTo>
                  <a:lnTo>
                    <a:pt x="135280" y="241007"/>
                  </a:lnTo>
                  <a:lnTo>
                    <a:pt x="135813" y="239966"/>
                  </a:lnTo>
                  <a:lnTo>
                    <a:pt x="136690" y="239814"/>
                  </a:lnTo>
                  <a:lnTo>
                    <a:pt x="136321" y="238848"/>
                  </a:lnTo>
                  <a:lnTo>
                    <a:pt x="136550" y="238683"/>
                  </a:lnTo>
                  <a:lnTo>
                    <a:pt x="136690" y="238531"/>
                  </a:lnTo>
                  <a:lnTo>
                    <a:pt x="137972" y="236448"/>
                  </a:lnTo>
                  <a:lnTo>
                    <a:pt x="138569" y="235407"/>
                  </a:lnTo>
                  <a:lnTo>
                    <a:pt x="139446" y="234010"/>
                  </a:lnTo>
                  <a:lnTo>
                    <a:pt x="141135" y="231165"/>
                  </a:lnTo>
                  <a:close/>
                </a:path>
                <a:path w="181609" h="389254">
                  <a:moveTo>
                    <a:pt x="141300" y="348081"/>
                  </a:moveTo>
                  <a:lnTo>
                    <a:pt x="141135" y="347649"/>
                  </a:lnTo>
                  <a:lnTo>
                    <a:pt x="140855" y="346760"/>
                  </a:lnTo>
                  <a:lnTo>
                    <a:pt x="140589" y="346837"/>
                  </a:lnTo>
                  <a:lnTo>
                    <a:pt x="140385" y="346887"/>
                  </a:lnTo>
                  <a:lnTo>
                    <a:pt x="140258" y="346925"/>
                  </a:lnTo>
                  <a:lnTo>
                    <a:pt x="140322" y="347281"/>
                  </a:lnTo>
                  <a:lnTo>
                    <a:pt x="140322" y="347687"/>
                  </a:lnTo>
                  <a:lnTo>
                    <a:pt x="140525" y="348005"/>
                  </a:lnTo>
                  <a:lnTo>
                    <a:pt x="140995" y="348043"/>
                  </a:lnTo>
                  <a:lnTo>
                    <a:pt x="141300" y="348081"/>
                  </a:lnTo>
                  <a:close/>
                </a:path>
                <a:path w="181609" h="389254">
                  <a:moveTo>
                    <a:pt x="142278" y="208191"/>
                  </a:moveTo>
                  <a:lnTo>
                    <a:pt x="142201" y="207962"/>
                  </a:lnTo>
                  <a:lnTo>
                    <a:pt x="142201" y="207594"/>
                  </a:lnTo>
                  <a:lnTo>
                    <a:pt x="141160" y="207759"/>
                  </a:lnTo>
                  <a:lnTo>
                    <a:pt x="140258" y="207873"/>
                  </a:lnTo>
                  <a:lnTo>
                    <a:pt x="139280" y="208114"/>
                  </a:lnTo>
                  <a:lnTo>
                    <a:pt x="139115" y="208114"/>
                  </a:lnTo>
                  <a:lnTo>
                    <a:pt x="138938" y="208394"/>
                  </a:lnTo>
                  <a:lnTo>
                    <a:pt x="138912" y="209994"/>
                  </a:lnTo>
                  <a:lnTo>
                    <a:pt x="137896" y="210832"/>
                  </a:lnTo>
                  <a:lnTo>
                    <a:pt x="136893" y="212077"/>
                  </a:lnTo>
                  <a:lnTo>
                    <a:pt x="136550" y="212356"/>
                  </a:lnTo>
                  <a:lnTo>
                    <a:pt x="136448" y="212674"/>
                  </a:lnTo>
                  <a:lnTo>
                    <a:pt x="136283" y="213118"/>
                  </a:lnTo>
                  <a:lnTo>
                    <a:pt x="136283" y="213601"/>
                  </a:lnTo>
                  <a:lnTo>
                    <a:pt x="136220" y="214083"/>
                  </a:lnTo>
                  <a:lnTo>
                    <a:pt x="136855" y="214122"/>
                  </a:lnTo>
                  <a:lnTo>
                    <a:pt x="137502" y="214757"/>
                  </a:lnTo>
                  <a:lnTo>
                    <a:pt x="138176" y="214083"/>
                  </a:lnTo>
                  <a:lnTo>
                    <a:pt x="138303" y="213918"/>
                  </a:lnTo>
                  <a:lnTo>
                    <a:pt x="138645" y="213804"/>
                  </a:lnTo>
                  <a:lnTo>
                    <a:pt x="138772" y="213842"/>
                  </a:lnTo>
                  <a:lnTo>
                    <a:pt x="139446" y="213956"/>
                  </a:lnTo>
                  <a:lnTo>
                    <a:pt x="139712" y="213601"/>
                  </a:lnTo>
                  <a:lnTo>
                    <a:pt x="139954" y="213080"/>
                  </a:lnTo>
                  <a:lnTo>
                    <a:pt x="140690" y="211518"/>
                  </a:lnTo>
                  <a:lnTo>
                    <a:pt x="141465" y="209956"/>
                  </a:lnTo>
                  <a:lnTo>
                    <a:pt x="142138" y="208394"/>
                  </a:lnTo>
                  <a:lnTo>
                    <a:pt x="142278" y="208191"/>
                  </a:lnTo>
                  <a:close/>
                </a:path>
                <a:path w="181609" h="389254">
                  <a:moveTo>
                    <a:pt x="146951" y="207721"/>
                  </a:moveTo>
                  <a:lnTo>
                    <a:pt x="146646" y="207594"/>
                  </a:lnTo>
                  <a:lnTo>
                    <a:pt x="146519" y="207683"/>
                  </a:lnTo>
                  <a:lnTo>
                    <a:pt x="146240" y="207683"/>
                  </a:lnTo>
                  <a:lnTo>
                    <a:pt x="145338" y="208876"/>
                  </a:lnTo>
                  <a:lnTo>
                    <a:pt x="144500" y="209880"/>
                  </a:lnTo>
                  <a:lnTo>
                    <a:pt x="143725" y="210997"/>
                  </a:lnTo>
                  <a:lnTo>
                    <a:pt x="143421" y="211404"/>
                  </a:lnTo>
                  <a:lnTo>
                    <a:pt x="143548" y="212077"/>
                  </a:lnTo>
                  <a:lnTo>
                    <a:pt x="143217" y="212356"/>
                  </a:lnTo>
                  <a:lnTo>
                    <a:pt x="141503" y="214122"/>
                  </a:lnTo>
                  <a:lnTo>
                    <a:pt x="140690" y="216560"/>
                  </a:lnTo>
                  <a:lnTo>
                    <a:pt x="138874" y="218236"/>
                  </a:lnTo>
                  <a:lnTo>
                    <a:pt x="137934" y="219163"/>
                  </a:lnTo>
                  <a:lnTo>
                    <a:pt x="137833" y="220446"/>
                  </a:lnTo>
                  <a:lnTo>
                    <a:pt x="138442" y="221195"/>
                  </a:lnTo>
                  <a:lnTo>
                    <a:pt x="139687" y="219722"/>
                  </a:lnTo>
                  <a:lnTo>
                    <a:pt x="140957" y="218363"/>
                  </a:lnTo>
                  <a:lnTo>
                    <a:pt x="142684" y="216077"/>
                  </a:lnTo>
                  <a:lnTo>
                    <a:pt x="143014" y="215074"/>
                  </a:lnTo>
                  <a:lnTo>
                    <a:pt x="143586" y="213753"/>
                  </a:lnTo>
                  <a:lnTo>
                    <a:pt x="143624" y="213283"/>
                  </a:lnTo>
                  <a:lnTo>
                    <a:pt x="143954" y="213042"/>
                  </a:lnTo>
                  <a:lnTo>
                    <a:pt x="145097" y="212115"/>
                  </a:lnTo>
                  <a:lnTo>
                    <a:pt x="145567" y="210794"/>
                  </a:lnTo>
                  <a:lnTo>
                    <a:pt x="146583" y="209080"/>
                  </a:lnTo>
                  <a:lnTo>
                    <a:pt x="146723" y="208356"/>
                  </a:lnTo>
                  <a:lnTo>
                    <a:pt x="146951" y="207721"/>
                  </a:lnTo>
                  <a:close/>
                </a:path>
                <a:path w="181609" h="389254">
                  <a:moveTo>
                    <a:pt x="147764" y="140258"/>
                  </a:moveTo>
                  <a:lnTo>
                    <a:pt x="147726" y="139573"/>
                  </a:lnTo>
                  <a:lnTo>
                    <a:pt x="146913" y="138696"/>
                  </a:lnTo>
                  <a:lnTo>
                    <a:pt x="146380" y="138861"/>
                  </a:lnTo>
                  <a:lnTo>
                    <a:pt x="146316" y="139331"/>
                  </a:lnTo>
                  <a:lnTo>
                    <a:pt x="146786" y="139738"/>
                  </a:lnTo>
                  <a:lnTo>
                    <a:pt x="147256" y="139979"/>
                  </a:lnTo>
                  <a:lnTo>
                    <a:pt x="147764" y="140258"/>
                  </a:lnTo>
                  <a:close/>
                </a:path>
                <a:path w="181609" h="389254">
                  <a:moveTo>
                    <a:pt x="150850" y="330352"/>
                  </a:moveTo>
                  <a:lnTo>
                    <a:pt x="149745" y="328599"/>
                  </a:lnTo>
                  <a:lnTo>
                    <a:pt x="148805" y="329234"/>
                  </a:lnTo>
                  <a:lnTo>
                    <a:pt x="148767" y="329679"/>
                  </a:lnTo>
                  <a:lnTo>
                    <a:pt x="149682" y="330276"/>
                  </a:lnTo>
                  <a:lnTo>
                    <a:pt x="150482" y="330835"/>
                  </a:lnTo>
                  <a:lnTo>
                    <a:pt x="149847" y="331393"/>
                  </a:lnTo>
                  <a:lnTo>
                    <a:pt x="149682" y="331952"/>
                  </a:lnTo>
                  <a:lnTo>
                    <a:pt x="150850" y="331914"/>
                  </a:lnTo>
                  <a:lnTo>
                    <a:pt x="150850" y="330352"/>
                  </a:lnTo>
                  <a:close/>
                </a:path>
                <a:path w="181609" h="389254">
                  <a:moveTo>
                    <a:pt x="157619" y="388023"/>
                  </a:moveTo>
                  <a:lnTo>
                    <a:pt x="157353" y="387743"/>
                  </a:lnTo>
                  <a:lnTo>
                    <a:pt x="156883" y="387261"/>
                  </a:lnTo>
                  <a:lnTo>
                    <a:pt x="156705" y="387337"/>
                  </a:lnTo>
                  <a:lnTo>
                    <a:pt x="156641" y="388493"/>
                  </a:lnTo>
                  <a:lnTo>
                    <a:pt x="156743" y="388620"/>
                  </a:lnTo>
                  <a:lnTo>
                    <a:pt x="157619" y="388023"/>
                  </a:lnTo>
                  <a:close/>
                </a:path>
                <a:path w="181609" h="389254">
                  <a:moveTo>
                    <a:pt x="158661" y="171665"/>
                  </a:moveTo>
                  <a:lnTo>
                    <a:pt x="158254" y="171221"/>
                  </a:lnTo>
                  <a:lnTo>
                    <a:pt x="158026" y="170827"/>
                  </a:lnTo>
                  <a:lnTo>
                    <a:pt x="157721" y="171069"/>
                  </a:lnTo>
                  <a:lnTo>
                    <a:pt x="157276" y="171259"/>
                  </a:lnTo>
                  <a:lnTo>
                    <a:pt x="157213" y="171500"/>
                  </a:lnTo>
                  <a:lnTo>
                    <a:pt x="157010" y="172504"/>
                  </a:lnTo>
                  <a:lnTo>
                    <a:pt x="156883" y="173545"/>
                  </a:lnTo>
                  <a:lnTo>
                    <a:pt x="156679" y="174752"/>
                  </a:lnTo>
                  <a:lnTo>
                    <a:pt x="156108" y="177152"/>
                  </a:lnTo>
                  <a:lnTo>
                    <a:pt x="155435" y="179273"/>
                  </a:lnTo>
                  <a:lnTo>
                    <a:pt x="154597" y="182384"/>
                  </a:lnTo>
                  <a:lnTo>
                    <a:pt x="154254" y="184670"/>
                  </a:lnTo>
                  <a:lnTo>
                    <a:pt x="154457" y="185026"/>
                  </a:lnTo>
                  <a:lnTo>
                    <a:pt x="154597" y="185343"/>
                  </a:lnTo>
                  <a:lnTo>
                    <a:pt x="154990" y="185394"/>
                  </a:lnTo>
                  <a:lnTo>
                    <a:pt x="155092" y="184988"/>
                  </a:lnTo>
                  <a:lnTo>
                    <a:pt x="155270" y="184632"/>
                  </a:lnTo>
                  <a:lnTo>
                    <a:pt x="156070" y="182105"/>
                  </a:lnTo>
                  <a:lnTo>
                    <a:pt x="156883" y="179984"/>
                  </a:lnTo>
                  <a:lnTo>
                    <a:pt x="157949" y="175945"/>
                  </a:lnTo>
                  <a:lnTo>
                    <a:pt x="158623" y="171983"/>
                  </a:lnTo>
                  <a:lnTo>
                    <a:pt x="158661" y="171665"/>
                  </a:lnTo>
                  <a:close/>
                </a:path>
                <a:path w="181609" h="389254">
                  <a:moveTo>
                    <a:pt x="161696" y="161023"/>
                  </a:moveTo>
                  <a:lnTo>
                    <a:pt x="161658" y="160858"/>
                  </a:lnTo>
                  <a:lnTo>
                    <a:pt x="161048" y="158546"/>
                  </a:lnTo>
                  <a:lnTo>
                    <a:pt x="159296" y="156895"/>
                  </a:lnTo>
                  <a:lnTo>
                    <a:pt x="157924" y="155105"/>
                  </a:lnTo>
                  <a:lnTo>
                    <a:pt x="157759" y="154901"/>
                  </a:lnTo>
                  <a:lnTo>
                    <a:pt x="157454" y="154901"/>
                  </a:lnTo>
                  <a:lnTo>
                    <a:pt x="156908" y="154660"/>
                  </a:lnTo>
                  <a:lnTo>
                    <a:pt x="157149" y="156857"/>
                  </a:lnTo>
                  <a:lnTo>
                    <a:pt x="157149" y="157784"/>
                  </a:lnTo>
                  <a:lnTo>
                    <a:pt x="157213" y="158902"/>
                  </a:lnTo>
                  <a:lnTo>
                    <a:pt x="157213" y="159981"/>
                  </a:lnTo>
                  <a:lnTo>
                    <a:pt x="157149" y="161061"/>
                  </a:lnTo>
                  <a:lnTo>
                    <a:pt x="157149" y="161823"/>
                  </a:lnTo>
                  <a:lnTo>
                    <a:pt x="157480" y="161861"/>
                  </a:lnTo>
                  <a:lnTo>
                    <a:pt x="158559" y="161658"/>
                  </a:lnTo>
                  <a:lnTo>
                    <a:pt x="159067" y="161861"/>
                  </a:lnTo>
                  <a:lnTo>
                    <a:pt x="159499" y="161823"/>
                  </a:lnTo>
                  <a:lnTo>
                    <a:pt x="160172" y="161747"/>
                  </a:lnTo>
                  <a:lnTo>
                    <a:pt x="160883" y="161544"/>
                  </a:lnTo>
                  <a:lnTo>
                    <a:pt x="161518" y="161378"/>
                  </a:lnTo>
                  <a:lnTo>
                    <a:pt x="161696" y="161023"/>
                  </a:lnTo>
                  <a:close/>
                </a:path>
                <a:path w="181609" h="389254">
                  <a:moveTo>
                    <a:pt x="165735" y="167106"/>
                  </a:moveTo>
                  <a:lnTo>
                    <a:pt x="165633" y="164820"/>
                  </a:lnTo>
                  <a:lnTo>
                    <a:pt x="164211" y="162979"/>
                  </a:lnTo>
                  <a:lnTo>
                    <a:pt x="164109" y="163817"/>
                  </a:lnTo>
                  <a:lnTo>
                    <a:pt x="163982" y="164617"/>
                  </a:lnTo>
                  <a:lnTo>
                    <a:pt x="163817" y="166065"/>
                  </a:lnTo>
                  <a:lnTo>
                    <a:pt x="163944" y="166738"/>
                  </a:lnTo>
                  <a:lnTo>
                    <a:pt x="163537" y="168465"/>
                  </a:lnTo>
                  <a:lnTo>
                    <a:pt x="163576" y="168859"/>
                  </a:lnTo>
                  <a:lnTo>
                    <a:pt x="164579" y="169748"/>
                  </a:lnTo>
                  <a:lnTo>
                    <a:pt x="165735" y="167106"/>
                  </a:lnTo>
                  <a:close/>
                </a:path>
                <a:path w="181609" h="389254">
                  <a:moveTo>
                    <a:pt x="170878" y="315036"/>
                  </a:moveTo>
                  <a:lnTo>
                    <a:pt x="170434" y="314833"/>
                  </a:lnTo>
                  <a:lnTo>
                    <a:pt x="170040" y="314515"/>
                  </a:lnTo>
                  <a:lnTo>
                    <a:pt x="169672" y="314833"/>
                  </a:lnTo>
                  <a:lnTo>
                    <a:pt x="169468" y="315188"/>
                  </a:lnTo>
                  <a:lnTo>
                    <a:pt x="169227" y="315556"/>
                  </a:lnTo>
                  <a:lnTo>
                    <a:pt x="169367" y="315556"/>
                  </a:lnTo>
                  <a:lnTo>
                    <a:pt x="169532" y="315709"/>
                  </a:lnTo>
                  <a:lnTo>
                    <a:pt x="169862" y="315518"/>
                  </a:lnTo>
                  <a:lnTo>
                    <a:pt x="170268" y="315353"/>
                  </a:lnTo>
                  <a:lnTo>
                    <a:pt x="170878" y="315036"/>
                  </a:lnTo>
                  <a:close/>
                </a:path>
                <a:path w="181609" h="389254">
                  <a:moveTo>
                    <a:pt x="179832" y="322313"/>
                  </a:moveTo>
                  <a:lnTo>
                    <a:pt x="179628" y="321919"/>
                  </a:lnTo>
                  <a:lnTo>
                    <a:pt x="179362" y="321551"/>
                  </a:lnTo>
                  <a:lnTo>
                    <a:pt x="179158" y="321157"/>
                  </a:lnTo>
                  <a:lnTo>
                    <a:pt x="179057" y="320789"/>
                  </a:lnTo>
                  <a:lnTo>
                    <a:pt x="178854" y="319989"/>
                  </a:lnTo>
                  <a:lnTo>
                    <a:pt x="178689" y="319836"/>
                  </a:lnTo>
                  <a:lnTo>
                    <a:pt x="178549" y="319760"/>
                  </a:lnTo>
                  <a:lnTo>
                    <a:pt x="178244" y="320154"/>
                  </a:lnTo>
                  <a:lnTo>
                    <a:pt x="177812" y="320471"/>
                  </a:lnTo>
                  <a:lnTo>
                    <a:pt x="177609" y="320916"/>
                  </a:lnTo>
                  <a:lnTo>
                    <a:pt x="177469" y="321157"/>
                  </a:lnTo>
                  <a:lnTo>
                    <a:pt x="177736" y="321754"/>
                  </a:lnTo>
                  <a:lnTo>
                    <a:pt x="177939" y="321830"/>
                  </a:lnTo>
                  <a:lnTo>
                    <a:pt x="178549" y="322033"/>
                  </a:lnTo>
                  <a:lnTo>
                    <a:pt x="178955" y="322999"/>
                  </a:lnTo>
                  <a:lnTo>
                    <a:pt x="179832" y="322313"/>
                  </a:lnTo>
                  <a:close/>
                </a:path>
                <a:path w="181609" h="389254">
                  <a:moveTo>
                    <a:pt x="181444" y="297192"/>
                  </a:moveTo>
                  <a:lnTo>
                    <a:pt x="181279" y="296748"/>
                  </a:lnTo>
                  <a:lnTo>
                    <a:pt x="181102" y="296341"/>
                  </a:lnTo>
                  <a:lnTo>
                    <a:pt x="180936" y="295910"/>
                  </a:lnTo>
                  <a:lnTo>
                    <a:pt x="179857" y="295910"/>
                  </a:lnTo>
                  <a:lnTo>
                    <a:pt x="179692" y="296151"/>
                  </a:lnTo>
                  <a:lnTo>
                    <a:pt x="179895" y="297192"/>
                  </a:lnTo>
                  <a:lnTo>
                    <a:pt x="181444" y="29719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57237" y="4759680"/>
              <a:ext cx="179705" cy="245745"/>
            </a:xfrm>
            <a:custGeom>
              <a:avLst/>
              <a:gdLst/>
              <a:ahLst/>
              <a:cxnLst/>
              <a:rect l="l" t="t" r="r" b="b"/>
              <a:pathLst>
                <a:path w="179704" h="245745">
                  <a:moveTo>
                    <a:pt x="4711" y="232270"/>
                  </a:moveTo>
                  <a:lnTo>
                    <a:pt x="4368" y="232346"/>
                  </a:lnTo>
                  <a:lnTo>
                    <a:pt x="4140" y="232435"/>
                  </a:lnTo>
                  <a:lnTo>
                    <a:pt x="3124" y="232829"/>
                  </a:lnTo>
                  <a:lnTo>
                    <a:pt x="2247" y="232473"/>
                  </a:lnTo>
                  <a:lnTo>
                    <a:pt x="1879" y="231470"/>
                  </a:lnTo>
                  <a:lnTo>
                    <a:pt x="1752" y="231190"/>
                  </a:lnTo>
                  <a:lnTo>
                    <a:pt x="1511" y="230911"/>
                  </a:lnTo>
                  <a:lnTo>
                    <a:pt x="1409" y="230593"/>
                  </a:lnTo>
                  <a:lnTo>
                    <a:pt x="901" y="229311"/>
                  </a:lnTo>
                  <a:lnTo>
                    <a:pt x="838" y="229108"/>
                  </a:lnTo>
                  <a:lnTo>
                    <a:pt x="736" y="228917"/>
                  </a:lnTo>
                  <a:lnTo>
                    <a:pt x="673" y="228714"/>
                  </a:lnTo>
                  <a:lnTo>
                    <a:pt x="469" y="228866"/>
                  </a:lnTo>
                  <a:lnTo>
                    <a:pt x="63" y="229031"/>
                  </a:lnTo>
                  <a:lnTo>
                    <a:pt x="63" y="229196"/>
                  </a:lnTo>
                  <a:lnTo>
                    <a:pt x="0" y="229908"/>
                  </a:lnTo>
                  <a:lnTo>
                    <a:pt x="25" y="230593"/>
                  </a:lnTo>
                  <a:lnTo>
                    <a:pt x="698" y="231152"/>
                  </a:lnTo>
                  <a:lnTo>
                    <a:pt x="1511" y="231787"/>
                  </a:lnTo>
                  <a:lnTo>
                    <a:pt x="1955" y="232587"/>
                  </a:lnTo>
                  <a:lnTo>
                    <a:pt x="1511" y="233718"/>
                  </a:lnTo>
                  <a:lnTo>
                    <a:pt x="1206" y="234594"/>
                  </a:lnTo>
                  <a:lnTo>
                    <a:pt x="2120" y="235953"/>
                  </a:lnTo>
                  <a:lnTo>
                    <a:pt x="3124" y="236156"/>
                  </a:lnTo>
                  <a:lnTo>
                    <a:pt x="3022" y="237236"/>
                  </a:lnTo>
                  <a:lnTo>
                    <a:pt x="3225" y="237312"/>
                  </a:lnTo>
                  <a:lnTo>
                    <a:pt x="3530" y="236867"/>
                  </a:lnTo>
                  <a:lnTo>
                    <a:pt x="4038" y="236308"/>
                  </a:lnTo>
                  <a:lnTo>
                    <a:pt x="4038" y="235191"/>
                  </a:lnTo>
                  <a:lnTo>
                    <a:pt x="3530" y="234708"/>
                  </a:lnTo>
                  <a:lnTo>
                    <a:pt x="2755" y="234594"/>
                  </a:lnTo>
                  <a:lnTo>
                    <a:pt x="2425" y="234518"/>
                  </a:lnTo>
                  <a:lnTo>
                    <a:pt x="2120" y="234149"/>
                  </a:lnTo>
                  <a:lnTo>
                    <a:pt x="1816" y="233870"/>
                  </a:lnTo>
                  <a:lnTo>
                    <a:pt x="1955" y="233629"/>
                  </a:lnTo>
                  <a:lnTo>
                    <a:pt x="2654" y="233718"/>
                  </a:lnTo>
                  <a:lnTo>
                    <a:pt x="3365" y="233756"/>
                  </a:lnTo>
                  <a:lnTo>
                    <a:pt x="3937" y="233832"/>
                  </a:lnTo>
                  <a:lnTo>
                    <a:pt x="4711" y="232270"/>
                  </a:lnTo>
                  <a:close/>
                </a:path>
                <a:path w="179704" h="245745">
                  <a:moveTo>
                    <a:pt x="6388" y="178650"/>
                  </a:moveTo>
                  <a:lnTo>
                    <a:pt x="5918" y="178257"/>
                  </a:lnTo>
                  <a:lnTo>
                    <a:pt x="5448" y="177939"/>
                  </a:lnTo>
                  <a:lnTo>
                    <a:pt x="4978" y="177495"/>
                  </a:lnTo>
                  <a:lnTo>
                    <a:pt x="4775" y="177292"/>
                  </a:lnTo>
                  <a:lnTo>
                    <a:pt x="4737" y="176974"/>
                  </a:lnTo>
                  <a:lnTo>
                    <a:pt x="4572" y="176733"/>
                  </a:lnTo>
                  <a:lnTo>
                    <a:pt x="4445" y="176415"/>
                  </a:lnTo>
                  <a:lnTo>
                    <a:pt x="4241" y="176098"/>
                  </a:lnTo>
                  <a:lnTo>
                    <a:pt x="4038" y="175856"/>
                  </a:lnTo>
                  <a:lnTo>
                    <a:pt x="3733" y="175780"/>
                  </a:lnTo>
                  <a:lnTo>
                    <a:pt x="3568" y="175818"/>
                  </a:lnTo>
                  <a:lnTo>
                    <a:pt x="3492" y="176009"/>
                  </a:lnTo>
                  <a:lnTo>
                    <a:pt x="3492" y="176136"/>
                  </a:lnTo>
                  <a:lnTo>
                    <a:pt x="3530" y="176771"/>
                  </a:lnTo>
                  <a:lnTo>
                    <a:pt x="5080" y="178816"/>
                  </a:lnTo>
                  <a:lnTo>
                    <a:pt x="5689" y="178981"/>
                  </a:lnTo>
                  <a:lnTo>
                    <a:pt x="5854" y="179019"/>
                  </a:lnTo>
                  <a:lnTo>
                    <a:pt x="6057" y="178930"/>
                  </a:lnTo>
                  <a:lnTo>
                    <a:pt x="6261" y="178930"/>
                  </a:lnTo>
                  <a:lnTo>
                    <a:pt x="6324" y="178739"/>
                  </a:lnTo>
                  <a:close/>
                </a:path>
                <a:path w="179704" h="245745">
                  <a:moveTo>
                    <a:pt x="6794" y="236194"/>
                  </a:moveTo>
                  <a:lnTo>
                    <a:pt x="6464" y="235839"/>
                  </a:lnTo>
                  <a:lnTo>
                    <a:pt x="5981" y="235470"/>
                  </a:lnTo>
                  <a:lnTo>
                    <a:pt x="5689" y="235077"/>
                  </a:lnTo>
                  <a:lnTo>
                    <a:pt x="5384" y="234708"/>
                  </a:lnTo>
                  <a:lnTo>
                    <a:pt x="5245" y="234315"/>
                  </a:lnTo>
                  <a:lnTo>
                    <a:pt x="4711" y="233908"/>
                  </a:lnTo>
                  <a:lnTo>
                    <a:pt x="4711" y="234188"/>
                  </a:lnTo>
                  <a:lnTo>
                    <a:pt x="4635" y="234670"/>
                  </a:lnTo>
                  <a:lnTo>
                    <a:pt x="5511" y="235115"/>
                  </a:lnTo>
                  <a:lnTo>
                    <a:pt x="5245" y="236639"/>
                  </a:lnTo>
                  <a:lnTo>
                    <a:pt x="6489" y="236474"/>
                  </a:lnTo>
                  <a:lnTo>
                    <a:pt x="6731" y="236308"/>
                  </a:lnTo>
                  <a:close/>
                </a:path>
                <a:path w="179704" h="245745">
                  <a:moveTo>
                    <a:pt x="7162" y="233108"/>
                  </a:moveTo>
                  <a:lnTo>
                    <a:pt x="6489" y="232714"/>
                  </a:lnTo>
                  <a:lnTo>
                    <a:pt x="5918" y="232435"/>
                  </a:lnTo>
                  <a:lnTo>
                    <a:pt x="5283" y="232029"/>
                  </a:lnTo>
                  <a:lnTo>
                    <a:pt x="5384" y="233311"/>
                  </a:lnTo>
                  <a:lnTo>
                    <a:pt x="6121" y="233667"/>
                  </a:lnTo>
                  <a:lnTo>
                    <a:pt x="7162" y="233108"/>
                  </a:lnTo>
                  <a:close/>
                </a:path>
                <a:path w="179704" h="245745">
                  <a:moveTo>
                    <a:pt x="8610" y="990"/>
                  </a:moveTo>
                  <a:lnTo>
                    <a:pt x="8140" y="279"/>
                  </a:lnTo>
                  <a:lnTo>
                    <a:pt x="7569" y="38"/>
                  </a:lnTo>
                  <a:lnTo>
                    <a:pt x="6858" y="558"/>
                  </a:lnTo>
                  <a:lnTo>
                    <a:pt x="7137" y="1193"/>
                  </a:lnTo>
                  <a:lnTo>
                    <a:pt x="7327" y="1993"/>
                  </a:lnTo>
                  <a:lnTo>
                    <a:pt x="8280" y="1638"/>
                  </a:lnTo>
                  <a:lnTo>
                    <a:pt x="8407" y="1549"/>
                  </a:lnTo>
                  <a:lnTo>
                    <a:pt x="8610" y="990"/>
                  </a:lnTo>
                  <a:close/>
                </a:path>
                <a:path w="179704" h="245745">
                  <a:moveTo>
                    <a:pt x="9118" y="124714"/>
                  </a:moveTo>
                  <a:lnTo>
                    <a:pt x="9017" y="124320"/>
                  </a:lnTo>
                  <a:lnTo>
                    <a:pt x="8775" y="123278"/>
                  </a:lnTo>
                  <a:lnTo>
                    <a:pt x="7366" y="122593"/>
                  </a:lnTo>
                  <a:lnTo>
                    <a:pt x="7975" y="124358"/>
                  </a:lnTo>
                  <a:lnTo>
                    <a:pt x="7061" y="124675"/>
                  </a:lnTo>
                  <a:lnTo>
                    <a:pt x="7670" y="125082"/>
                  </a:lnTo>
                  <a:lnTo>
                    <a:pt x="7975" y="125310"/>
                  </a:lnTo>
                  <a:lnTo>
                    <a:pt x="8407" y="125590"/>
                  </a:lnTo>
                  <a:lnTo>
                    <a:pt x="8674" y="125272"/>
                  </a:lnTo>
                  <a:lnTo>
                    <a:pt x="8877" y="124993"/>
                  </a:lnTo>
                  <a:lnTo>
                    <a:pt x="9118" y="124714"/>
                  </a:lnTo>
                  <a:close/>
                </a:path>
                <a:path w="179704" h="245745">
                  <a:moveTo>
                    <a:pt x="11544" y="238874"/>
                  </a:moveTo>
                  <a:lnTo>
                    <a:pt x="10629" y="237680"/>
                  </a:lnTo>
                  <a:lnTo>
                    <a:pt x="9753" y="236474"/>
                  </a:lnTo>
                  <a:lnTo>
                    <a:pt x="8572" y="235077"/>
                  </a:lnTo>
                  <a:lnTo>
                    <a:pt x="8178" y="234988"/>
                  </a:lnTo>
                  <a:lnTo>
                    <a:pt x="7899" y="234835"/>
                  </a:lnTo>
                  <a:lnTo>
                    <a:pt x="8001" y="235839"/>
                  </a:lnTo>
                  <a:lnTo>
                    <a:pt x="8077" y="235991"/>
                  </a:lnTo>
                  <a:lnTo>
                    <a:pt x="7404" y="236753"/>
                  </a:lnTo>
                  <a:lnTo>
                    <a:pt x="7670" y="237832"/>
                  </a:lnTo>
                  <a:lnTo>
                    <a:pt x="8674" y="237909"/>
                  </a:lnTo>
                  <a:lnTo>
                    <a:pt x="9728" y="238036"/>
                  </a:lnTo>
                  <a:lnTo>
                    <a:pt x="9829" y="238518"/>
                  </a:lnTo>
                  <a:lnTo>
                    <a:pt x="9753" y="239318"/>
                  </a:lnTo>
                  <a:lnTo>
                    <a:pt x="9918" y="239598"/>
                  </a:lnTo>
                  <a:lnTo>
                    <a:pt x="9956" y="239750"/>
                  </a:lnTo>
                  <a:lnTo>
                    <a:pt x="10566" y="239395"/>
                  </a:lnTo>
                  <a:lnTo>
                    <a:pt x="11099" y="239115"/>
                  </a:lnTo>
                  <a:lnTo>
                    <a:pt x="11544" y="238874"/>
                  </a:lnTo>
                  <a:close/>
                </a:path>
                <a:path w="179704" h="245745">
                  <a:moveTo>
                    <a:pt x="14401" y="244551"/>
                  </a:moveTo>
                  <a:lnTo>
                    <a:pt x="13462" y="243471"/>
                  </a:lnTo>
                  <a:lnTo>
                    <a:pt x="13665" y="242481"/>
                  </a:lnTo>
                  <a:lnTo>
                    <a:pt x="13423" y="242430"/>
                  </a:lnTo>
                  <a:lnTo>
                    <a:pt x="13258" y="242392"/>
                  </a:lnTo>
                  <a:lnTo>
                    <a:pt x="13258" y="245554"/>
                  </a:lnTo>
                  <a:lnTo>
                    <a:pt x="13589" y="245554"/>
                  </a:lnTo>
                  <a:lnTo>
                    <a:pt x="14401" y="244551"/>
                  </a:lnTo>
                  <a:close/>
                </a:path>
                <a:path w="179704" h="245745">
                  <a:moveTo>
                    <a:pt x="16484" y="9474"/>
                  </a:moveTo>
                  <a:lnTo>
                    <a:pt x="16154" y="8953"/>
                  </a:lnTo>
                  <a:lnTo>
                    <a:pt x="15748" y="8597"/>
                  </a:lnTo>
                  <a:lnTo>
                    <a:pt x="15341" y="9194"/>
                  </a:lnTo>
                  <a:lnTo>
                    <a:pt x="14973" y="9677"/>
                  </a:lnTo>
                  <a:lnTo>
                    <a:pt x="14732" y="10198"/>
                  </a:lnTo>
                  <a:lnTo>
                    <a:pt x="14439" y="10795"/>
                  </a:lnTo>
                  <a:lnTo>
                    <a:pt x="14566" y="11315"/>
                  </a:lnTo>
                  <a:lnTo>
                    <a:pt x="15074" y="11595"/>
                  </a:lnTo>
                  <a:lnTo>
                    <a:pt x="15443" y="11074"/>
                  </a:lnTo>
                  <a:lnTo>
                    <a:pt x="15786" y="10680"/>
                  </a:lnTo>
                  <a:lnTo>
                    <a:pt x="16052" y="10236"/>
                  </a:lnTo>
                  <a:lnTo>
                    <a:pt x="16484" y="9474"/>
                  </a:lnTo>
                  <a:close/>
                </a:path>
                <a:path w="179704" h="245745">
                  <a:moveTo>
                    <a:pt x="20091" y="33731"/>
                  </a:moveTo>
                  <a:lnTo>
                    <a:pt x="19685" y="32372"/>
                  </a:lnTo>
                  <a:lnTo>
                    <a:pt x="19278" y="32131"/>
                  </a:lnTo>
                  <a:lnTo>
                    <a:pt x="17602" y="32524"/>
                  </a:lnTo>
                  <a:lnTo>
                    <a:pt x="18440" y="33007"/>
                  </a:lnTo>
                  <a:lnTo>
                    <a:pt x="18846" y="34163"/>
                  </a:lnTo>
                  <a:lnTo>
                    <a:pt x="20091" y="33731"/>
                  </a:lnTo>
                  <a:close/>
                </a:path>
                <a:path w="179704" h="245745">
                  <a:moveTo>
                    <a:pt x="37617" y="195338"/>
                  </a:moveTo>
                  <a:lnTo>
                    <a:pt x="37045" y="195707"/>
                  </a:lnTo>
                  <a:lnTo>
                    <a:pt x="36741" y="195897"/>
                  </a:lnTo>
                  <a:lnTo>
                    <a:pt x="36410" y="196100"/>
                  </a:lnTo>
                  <a:lnTo>
                    <a:pt x="36677" y="196380"/>
                  </a:lnTo>
                  <a:lnTo>
                    <a:pt x="36982" y="196621"/>
                  </a:lnTo>
                  <a:lnTo>
                    <a:pt x="37490" y="197104"/>
                  </a:lnTo>
                  <a:lnTo>
                    <a:pt x="37579" y="196062"/>
                  </a:lnTo>
                  <a:lnTo>
                    <a:pt x="37617" y="195338"/>
                  </a:lnTo>
                  <a:close/>
                </a:path>
                <a:path w="179704" h="245745">
                  <a:moveTo>
                    <a:pt x="39001" y="194856"/>
                  </a:moveTo>
                  <a:lnTo>
                    <a:pt x="38595" y="194106"/>
                  </a:lnTo>
                  <a:lnTo>
                    <a:pt x="38290" y="193497"/>
                  </a:lnTo>
                  <a:lnTo>
                    <a:pt x="37884" y="192659"/>
                  </a:lnTo>
                  <a:lnTo>
                    <a:pt x="37617" y="192824"/>
                  </a:lnTo>
                  <a:lnTo>
                    <a:pt x="37211" y="193014"/>
                  </a:lnTo>
                  <a:lnTo>
                    <a:pt x="36817" y="193255"/>
                  </a:lnTo>
                  <a:lnTo>
                    <a:pt x="37147" y="193535"/>
                  </a:lnTo>
                  <a:lnTo>
                    <a:pt x="37414" y="193903"/>
                  </a:lnTo>
                  <a:lnTo>
                    <a:pt x="37757" y="194144"/>
                  </a:lnTo>
                  <a:lnTo>
                    <a:pt x="38087" y="194462"/>
                  </a:lnTo>
                  <a:lnTo>
                    <a:pt x="38493" y="194614"/>
                  </a:lnTo>
                  <a:lnTo>
                    <a:pt x="39001" y="194856"/>
                  </a:lnTo>
                  <a:close/>
                </a:path>
                <a:path w="179704" h="245745">
                  <a:moveTo>
                    <a:pt x="46101" y="184454"/>
                  </a:moveTo>
                  <a:lnTo>
                    <a:pt x="45656" y="184175"/>
                  </a:lnTo>
                  <a:lnTo>
                    <a:pt x="44615" y="184099"/>
                  </a:lnTo>
                  <a:lnTo>
                    <a:pt x="45021" y="184696"/>
                  </a:lnTo>
                  <a:lnTo>
                    <a:pt x="45288" y="185140"/>
                  </a:lnTo>
                  <a:lnTo>
                    <a:pt x="45529" y="185534"/>
                  </a:lnTo>
                  <a:lnTo>
                    <a:pt x="45694" y="185420"/>
                  </a:lnTo>
                  <a:lnTo>
                    <a:pt x="46062" y="185293"/>
                  </a:lnTo>
                  <a:lnTo>
                    <a:pt x="46062" y="185140"/>
                  </a:lnTo>
                  <a:lnTo>
                    <a:pt x="46101" y="184454"/>
                  </a:lnTo>
                  <a:close/>
                </a:path>
                <a:path w="179704" h="245745">
                  <a:moveTo>
                    <a:pt x="47853" y="184023"/>
                  </a:moveTo>
                  <a:lnTo>
                    <a:pt x="47675" y="183222"/>
                  </a:lnTo>
                  <a:lnTo>
                    <a:pt x="46774" y="182778"/>
                  </a:lnTo>
                  <a:lnTo>
                    <a:pt x="46532" y="182854"/>
                  </a:lnTo>
                  <a:lnTo>
                    <a:pt x="46939" y="184340"/>
                  </a:lnTo>
                  <a:lnTo>
                    <a:pt x="47244" y="185216"/>
                  </a:lnTo>
                  <a:lnTo>
                    <a:pt x="47853" y="184023"/>
                  </a:lnTo>
                  <a:close/>
                </a:path>
                <a:path w="179704" h="245745">
                  <a:moveTo>
                    <a:pt x="48856" y="194856"/>
                  </a:moveTo>
                  <a:lnTo>
                    <a:pt x="48552" y="194818"/>
                  </a:lnTo>
                  <a:lnTo>
                    <a:pt x="48247" y="194741"/>
                  </a:lnTo>
                  <a:lnTo>
                    <a:pt x="47955" y="194818"/>
                  </a:lnTo>
                  <a:lnTo>
                    <a:pt x="47713" y="195300"/>
                  </a:lnTo>
                  <a:lnTo>
                    <a:pt x="47853" y="195414"/>
                  </a:lnTo>
                  <a:lnTo>
                    <a:pt x="47980" y="195707"/>
                  </a:lnTo>
                  <a:lnTo>
                    <a:pt x="48285" y="195897"/>
                  </a:lnTo>
                  <a:lnTo>
                    <a:pt x="48755" y="196303"/>
                  </a:lnTo>
                  <a:lnTo>
                    <a:pt x="48755" y="195656"/>
                  </a:lnTo>
                  <a:lnTo>
                    <a:pt x="48793" y="195300"/>
                  </a:lnTo>
                  <a:lnTo>
                    <a:pt x="48856" y="194856"/>
                  </a:lnTo>
                  <a:close/>
                </a:path>
                <a:path w="179704" h="245745">
                  <a:moveTo>
                    <a:pt x="48996" y="153365"/>
                  </a:moveTo>
                  <a:lnTo>
                    <a:pt x="48387" y="152209"/>
                  </a:lnTo>
                  <a:lnTo>
                    <a:pt x="47879" y="151168"/>
                  </a:lnTo>
                  <a:lnTo>
                    <a:pt x="47345" y="150126"/>
                  </a:lnTo>
                  <a:lnTo>
                    <a:pt x="47142" y="150241"/>
                  </a:lnTo>
                  <a:lnTo>
                    <a:pt x="47040" y="150533"/>
                  </a:lnTo>
                  <a:lnTo>
                    <a:pt x="46939" y="150926"/>
                  </a:lnTo>
                  <a:lnTo>
                    <a:pt x="47104" y="151053"/>
                  </a:lnTo>
                  <a:lnTo>
                    <a:pt x="47777" y="151612"/>
                  </a:lnTo>
                  <a:lnTo>
                    <a:pt x="47345" y="152133"/>
                  </a:lnTo>
                  <a:lnTo>
                    <a:pt x="47180" y="152654"/>
                  </a:lnTo>
                  <a:lnTo>
                    <a:pt x="47104" y="152882"/>
                  </a:lnTo>
                  <a:lnTo>
                    <a:pt x="47040" y="153454"/>
                  </a:lnTo>
                  <a:lnTo>
                    <a:pt x="48082" y="153454"/>
                  </a:lnTo>
                  <a:lnTo>
                    <a:pt x="48387" y="153403"/>
                  </a:lnTo>
                  <a:lnTo>
                    <a:pt x="48996" y="153365"/>
                  </a:lnTo>
                  <a:close/>
                </a:path>
                <a:path w="179704" h="245745">
                  <a:moveTo>
                    <a:pt x="49263" y="469"/>
                  </a:moveTo>
                  <a:lnTo>
                    <a:pt x="48793" y="317"/>
                  </a:lnTo>
                  <a:lnTo>
                    <a:pt x="47917" y="0"/>
                  </a:lnTo>
                  <a:lnTo>
                    <a:pt x="47777" y="114"/>
                  </a:lnTo>
                  <a:lnTo>
                    <a:pt x="47917" y="431"/>
                  </a:lnTo>
                  <a:lnTo>
                    <a:pt x="48044" y="838"/>
                  </a:lnTo>
                  <a:lnTo>
                    <a:pt x="48526" y="1079"/>
                  </a:lnTo>
                  <a:lnTo>
                    <a:pt x="48920" y="914"/>
                  </a:lnTo>
                  <a:lnTo>
                    <a:pt x="49263" y="876"/>
                  </a:lnTo>
                  <a:lnTo>
                    <a:pt x="49263" y="469"/>
                  </a:lnTo>
                  <a:close/>
                </a:path>
                <a:path w="179704" h="245745">
                  <a:moveTo>
                    <a:pt x="52362" y="39128"/>
                  </a:moveTo>
                  <a:lnTo>
                    <a:pt x="51485" y="38404"/>
                  </a:lnTo>
                  <a:lnTo>
                    <a:pt x="51346" y="38214"/>
                  </a:lnTo>
                  <a:lnTo>
                    <a:pt x="51181" y="38011"/>
                  </a:lnTo>
                  <a:lnTo>
                    <a:pt x="50711" y="38684"/>
                  </a:lnTo>
                  <a:lnTo>
                    <a:pt x="50673" y="39370"/>
                  </a:lnTo>
                  <a:lnTo>
                    <a:pt x="51409" y="39966"/>
                  </a:lnTo>
                  <a:lnTo>
                    <a:pt x="52158" y="39573"/>
                  </a:lnTo>
                  <a:lnTo>
                    <a:pt x="52362" y="39128"/>
                  </a:lnTo>
                  <a:close/>
                </a:path>
                <a:path w="179704" h="245745">
                  <a:moveTo>
                    <a:pt x="52997" y="206705"/>
                  </a:moveTo>
                  <a:lnTo>
                    <a:pt x="52489" y="206146"/>
                  </a:lnTo>
                  <a:lnTo>
                    <a:pt x="51955" y="205625"/>
                  </a:lnTo>
                  <a:lnTo>
                    <a:pt x="51409" y="205066"/>
                  </a:lnTo>
                  <a:lnTo>
                    <a:pt x="51079" y="205663"/>
                  </a:lnTo>
                  <a:lnTo>
                    <a:pt x="52997" y="206705"/>
                  </a:lnTo>
                  <a:close/>
                </a:path>
                <a:path w="179704" h="245745">
                  <a:moveTo>
                    <a:pt x="54178" y="90665"/>
                  </a:moveTo>
                  <a:lnTo>
                    <a:pt x="52120" y="90944"/>
                  </a:lnTo>
                  <a:lnTo>
                    <a:pt x="52425" y="91541"/>
                  </a:lnTo>
                  <a:lnTo>
                    <a:pt x="53136" y="92710"/>
                  </a:lnTo>
                  <a:lnTo>
                    <a:pt x="53403" y="92544"/>
                  </a:lnTo>
                  <a:lnTo>
                    <a:pt x="54178" y="90665"/>
                  </a:lnTo>
                  <a:close/>
                </a:path>
                <a:path w="179704" h="245745">
                  <a:moveTo>
                    <a:pt x="55791" y="39763"/>
                  </a:moveTo>
                  <a:lnTo>
                    <a:pt x="55626" y="39725"/>
                  </a:lnTo>
                  <a:lnTo>
                    <a:pt x="55422" y="39611"/>
                  </a:lnTo>
                  <a:lnTo>
                    <a:pt x="55257" y="39649"/>
                  </a:lnTo>
                  <a:lnTo>
                    <a:pt x="54648" y="39852"/>
                  </a:lnTo>
                  <a:lnTo>
                    <a:pt x="53733" y="38163"/>
                  </a:lnTo>
                  <a:lnTo>
                    <a:pt x="53365" y="40208"/>
                  </a:lnTo>
                  <a:lnTo>
                    <a:pt x="54038" y="40246"/>
                  </a:lnTo>
                  <a:lnTo>
                    <a:pt x="54711" y="40335"/>
                  </a:lnTo>
                  <a:lnTo>
                    <a:pt x="55524" y="40335"/>
                  </a:lnTo>
                  <a:lnTo>
                    <a:pt x="55626" y="39966"/>
                  </a:lnTo>
                  <a:lnTo>
                    <a:pt x="55791" y="39763"/>
                  </a:lnTo>
                  <a:close/>
                </a:path>
                <a:path w="179704" h="245745">
                  <a:moveTo>
                    <a:pt x="56870" y="203949"/>
                  </a:moveTo>
                  <a:lnTo>
                    <a:pt x="56832" y="203784"/>
                  </a:lnTo>
                  <a:lnTo>
                    <a:pt x="56769" y="203339"/>
                  </a:lnTo>
                  <a:lnTo>
                    <a:pt x="56362" y="202501"/>
                  </a:lnTo>
                  <a:lnTo>
                    <a:pt x="55219" y="202907"/>
                  </a:lnTo>
                  <a:lnTo>
                    <a:pt x="56667" y="203669"/>
                  </a:lnTo>
                  <a:lnTo>
                    <a:pt x="55829" y="204139"/>
                  </a:lnTo>
                  <a:lnTo>
                    <a:pt x="56019" y="204177"/>
                  </a:lnTo>
                  <a:lnTo>
                    <a:pt x="56197" y="204266"/>
                  </a:lnTo>
                  <a:lnTo>
                    <a:pt x="56362" y="204381"/>
                  </a:lnTo>
                  <a:lnTo>
                    <a:pt x="56527" y="204177"/>
                  </a:lnTo>
                  <a:lnTo>
                    <a:pt x="56870" y="203949"/>
                  </a:lnTo>
                  <a:close/>
                </a:path>
                <a:path w="179704" h="245745">
                  <a:moveTo>
                    <a:pt x="57175" y="6921"/>
                  </a:moveTo>
                  <a:lnTo>
                    <a:pt x="56629" y="6642"/>
                  </a:lnTo>
                  <a:lnTo>
                    <a:pt x="56121" y="6350"/>
                  </a:lnTo>
                  <a:lnTo>
                    <a:pt x="55626" y="6121"/>
                  </a:lnTo>
                  <a:lnTo>
                    <a:pt x="55549" y="6273"/>
                  </a:lnTo>
                  <a:lnTo>
                    <a:pt x="55448" y="6400"/>
                  </a:lnTo>
                  <a:lnTo>
                    <a:pt x="55384" y="6553"/>
                  </a:lnTo>
                  <a:lnTo>
                    <a:pt x="55930" y="6832"/>
                  </a:lnTo>
                  <a:lnTo>
                    <a:pt x="56426" y="7073"/>
                  </a:lnTo>
                  <a:lnTo>
                    <a:pt x="56972" y="7353"/>
                  </a:lnTo>
                  <a:lnTo>
                    <a:pt x="57175" y="6921"/>
                  </a:lnTo>
                  <a:close/>
                </a:path>
                <a:path w="179704" h="245745">
                  <a:moveTo>
                    <a:pt x="60401" y="206819"/>
                  </a:moveTo>
                  <a:lnTo>
                    <a:pt x="59588" y="206425"/>
                  </a:lnTo>
                  <a:lnTo>
                    <a:pt x="58991" y="205663"/>
                  </a:lnTo>
                  <a:lnTo>
                    <a:pt x="58750" y="206781"/>
                  </a:lnTo>
                  <a:lnTo>
                    <a:pt x="59194" y="207543"/>
                  </a:lnTo>
                  <a:lnTo>
                    <a:pt x="60159" y="207987"/>
                  </a:lnTo>
                  <a:lnTo>
                    <a:pt x="60401" y="206819"/>
                  </a:lnTo>
                  <a:close/>
                </a:path>
                <a:path w="179704" h="245745">
                  <a:moveTo>
                    <a:pt x="61277" y="18834"/>
                  </a:moveTo>
                  <a:lnTo>
                    <a:pt x="60833" y="17805"/>
                  </a:lnTo>
                  <a:lnTo>
                    <a:pt x="60032" y="17640"/>
                  </a:lnTo>
                  <a:lnTo>
                    <a:pt x="59055" y="17805"/>
                  </a:lnTo>
                  <a:lnTo>
                    <a:pt x="59359" y="18757"/>
                  </a:lnTo>
                  <a:lnTo>
                    <a:pt x="59994" y="19075"/>
                  </a:lnTo>
                  <a:lnTo>
                    <a:pt x="61277" y="18834"/>
                  </a:lnTo>
                  <a:close/>
                </a:path>
                <a:path w="179704" h="245745">
                  <a:moveTo>
                    <a:pt x="65417" y="194945"/>
                  </a:moveTo>
                  <a:lnTo>
                    <a:pt x="64541" y="194779"/>
                  </a:lnTo>
                  <a:lnTo>
                    <a:pt x="64338" y="194906"/>
                  </a:lnTo>
                  <a:lnTo>
                    <a:pt x="64503" y="195465"/>
                  </a:lnTo>
                  <a:lnTo>
                    <a:pt x="64808" y="195986"/>
                  </a:lnTo>
                  <a:lnTo>
                    <a:pt x="65074" y="196456"/>
                  </a:lnTo>
                  <a:lnTo>
                    <a:pt x="65214" y="196418"/>
                  </a:lnTo>
                  <a:lnTo>
                    <a:pt x="65417" y="196265"/>
                  </a:lnTo>
                  <a:lnTo>
                    <a:pt x="65417" y="194945"/>
                  </a:lnTo>
                  <a:close/>
                </a:path>
                <a:path w="179704" h="245745">
                  <a:moveTo>
                    <a:pt x="66090" y="190017"/>
                  </a:moveTo>
                  <a:lnTo>
                    <a:pt x="65951" y="188976"/>
                  </a:lnTo>
                  <a:lnTo>
                    <a:pt x="65913" y="188455"/>
                  </a:lnTo>
                  <a:lnTo>
                    <a:pt x="65646" y="188620"/>
                  </a:lnTo>
                  <a:lnTo>
                    <a:pt x="65074" y="188823"/>
                  </a:lnTo>
                  <a:lnTo>
                    <a:pt x="65074" y="189382"/>
                  </a:lnTo>
                  <a:lnTo>
                    <a:pt x="65341" y="189776"/>
                  </a:lnTo>
                  <a:lnTo>
                    <a:pt x="65519" y="190182"/>
                  </a:lnTo>
                  <a:lnTo>
                    <a:pt x="65722" y="190144"/>
                  </a:lnTo>
                  <a:lnTo>
                    <a:pt x="65887" y="190093"/>
                  </a:lnTo>
                  <a:lnTo>
                    <a:pt x="66090" y="190017"/>
                  </a:lnTo>
                  <a:close/>
                </a:path>
                <a:path w="179704" h="245745">
                  <a:moveTo>
                    <a:pt x="68948" y="114427"/>
                  </a:moveTo>
                  <a:lnTo>
                    <a:pt x="68681" y="113919"/>
                  </a:lnTo>
                  <a:lnTo>
                    <a:pt x="68478" y="113550"/>
                  </a:lnTo>
                  <a:lnTo>
                    <a:pt x="68110" y="112953"/>
                  </a:lnTo>
                  <a:lnTo>
                    <a:pt x="67767" y="113474"/>
                  </a:lnTo>
                  <a:lnTo>
                    <a:pt x="67437" y="113830"/>
                  </a:lnTo>
                  <a:lnTo>
                    <a:pt x="67297" y="114236"/>
                  </a:lnTo>
                  <a:lnTo>
                    <a:pt x="67259" y="114427"/>
                  </a:lnTo>
                  <a:lnTo>
                    <a:pt x="67665" y="114947"/>
                  </a:lnTo>
                  <a:lnTo>
                    <a:pt x="68237" y="114947"/>
                  </a:lnTo>
                  <a:lnTo>
                    <a:pt x="68541" y="114630"/>
                  </a:lnTo>
                  <a:lnTo>
                    <a:pt x="68948" y="114427"/>
                  </a:lnTo>
                  <a:close/>
                </a:path>
                <a:path w="179704" h="245745">
                  <a:moveTo>
                    <a:pt x="71196" y="194983"/>
                  </a:moveTo>
                  <a:lnTo>
                    <a:pt x="71170" y="194779"/>
                  </a:lnTo>
                  <a:lnTo>
                    <a:pt x="71005" y="194017"/>
                  </a:lnTo>
                  <a:lnTo>
                    <a:pt x="70497" y="193814"/>
                  </a:lnTo>
                  <a:lnTo>
                    <a:pt x="69583" y="194386"/>
                  </a:lnTo>
                  <a:lnTo>
                    <a:pt x="69989" y="194703"/>
                  </a:lnTo>
                  <a:lnTo>
                    <a:pt x="70459" y="195059"/>
                  </a:lnTo>
                  <a:lnTo>
                    <a:pt x="70866" y="195414"/>
                  </a:lnTo>
                  <a:lnTo>
                    <a:pt x="70967" y="195224"/>
                  </a:lnTo>
                  <a:lnTo>
                    <a:pt x="71196" y="194983"/>
                  </a:lnTo>
                  <a:close/>
                </a:path>
                <a:path w="179704" h="245745">
                  <a:moveTo>
                    <a:pt x="74561" y="195745"/>
                  </a:moveTo>
                  <a:lnTo>
                    <a:pt x="73025" y="194576"/>
                  </a:lnTo>
                  <a:lnTo>
                    <a:pt x="72415" y="195503"/>
                  </a:lnTo>
                  <a:lnTo>
                    <a:pt x="73190" y="196659"/>
                  </a:lnTo>
                  <a:lnTo>
                    <a:pt x="74498" y="196938"/>
                  </a:lnTo>
                  <a:lnTo>
                    <a:pt x="74561" y="195745"/>
                  </a:lnTo>
                  <a:close/>
                </a:path>
                <a:path w="179704" h="245745">
                  <a:moveTo>
                    <a:pt x="77800" y="191693"/>
                  </a:moveTo>
                  <a:lnTo>
                    <a:pt x="77330" y="190817"/>
                  </a:lnTo>
                  <a:lnTo>
                    <a:pt x="76923" y="190144"/>
                  </a:lnTo>
                  <a:lnTo>
                    <a:pt x="76454" y="191503"/>
                  </a:lnTo>
                  <a:lnTo>
                    <a:pt x="77533" y="191897"/>
                  </a:lnTo>
                  <a:lnTo>
                    <a:pt x="77724" y="191782"/>
                  </a:lnTo>
                  <a:close/>
                </a:path>
                <a:path w="179704" h="245745">
                  <a:moveTo>
                    <a:pt x="79146" y="183857"/>
                  </a:moveTo>
                  <a:lnTo>
                    <a:pt x="78028" y="183019"/>
                  </a:lnTo>
                  <a:lnTo>
                    <a:pt x="77800" y="183337"/>
                  </a:lnTo>
                  <a:lnTo>
                    <a:pt x="77635" y="183578"/>
                  </a:lnTo>
                  <a:lnTo>
                    <a:pt x="77355" y="184023"/>
                  </a:lnTo>
                  <a:lnTo>
                    <a:pt x="78003" y="184061"/>
                  </a:lnTo>
                  <a:lnTo>
                    <a:pt x="78473" y="184099"/>
                  </a:lnTo>
                  <a:lnTo>
                    <a:pt x="79006" y="184137"/>
                  </a:lnTo>
                  <a:lnTo>
                    <a:pt x="79070" y="183934"/>
                  </a:lnTo>
                  <a:close/>
                </a:path>
                <a:path w="179704" h="245745">
                  <a:moveTo>
                    <a:pt x="81368" y="185013"/>
                  </a:moveTo>
                  <a:lnTo>
                    <a:pt x="80860" y="184619"/>
                  </a:lnTo>
                  <a:lnTo>
                    <a:pt x="80416" y="184302"/>
                  </a:lnTo>
                  <a:lnTo>
                    <a:pt x="79984" y="183934"/>
                  </a:lnTo>
                  <a:lnTo>
                    <a:pt x="79844" y="184099"/>
                  </a:lnTo>
                  <a:lnTo>
                    <a:pt x="79641" y="184378"/>
                  </a:lnTo>
                  <a:lnTo>
                    <a:pt x="80048" y="184696"/>
                  </a:lnTo>
                  <a:lnTo>
                    <a:pt x="80416" y="185013"/>
                  </a:lnTo>
                  <a:lnTo>
                    <a:pt x="80860" y="185381"/>
                  </a:lnTo>
                  <a:lnTo>
                    <a:pt x="81165" y="185420"/>
                  </a:lnTo>
                  <a:lnTo>
                    <a:pt x="81292" y="185293"/>
                  </a:lnTo>
                  <a:lnTo>
                    <a:pt x="81368" y="185013"/>
                  </a:lnTo>
                  <a:close/>
                </a:path>
                <a:path w="179704" h="245745">
                  <a:moveTo>
                    <a:pt x="84061" y="190538"/>
                  </a:moveTo>
                  <a:lnTo>
                    <a:pt x="84023" y="190144"/>
                  </a:lnTo>
                  <a:lnTo>
                    <a:pt x="82918" y="189585"/>
                  </a:lnTo>
                  <a:lnTo>
                    <a:pt x="81902" y="189014"/>
                  </a:lnTo>
                  <a:lnTo>
                    <a:pt x="80759" y="188937"/>
                  </a:lnTo>
                  <a:lnTo>
                    <a:pt x="80492" y="189014"/>
                  </a:lnTo>
                  <a:lnTo>
                    <a:pt x="80416" y="189179"/>
                  </a:lnTo>
                  <a:lnTo>
                    <a:pt x="80416" y="189382"/>
                  </a:lnTo>
                  <a:lnTo>
                    <a:pt x="83045" y="190296"/>
                  </a:lnTo>
                  <a:lnTo>
                    <a:pt x="84061" y="190538"/>
                  </a:lnTo>
                  <a:close/>
                </a:path>
                <a:path w="179704" h="245745">
                  <a:moveTo>
                    <a:pt x="85509" y="175933"/>
                  </a:moveTo>
                  <a:lnTo>
                    <a:pt x="84861" y="175577"/>
                  </a:lnTo>
                  <a:lnTo>
                    <a:pt x="83515" y="174853"/>
                  </a:lnTo>
                  <a:lnTo>
                    <a:pt x="82918" y="174498"/>
                  </a:lnTo>
                  <a:lnTo>
                    <a:pt x="82372" y="174129"/>
                  </a:lnTo>
                  <a:lnTo>
                    <a:pt x="81699" y="173850"/>
                  </a:lnTo>
                  <a:lnTo>
                    <a:pt x="82677" y="175056"/>
                  </a:lnTo>
                  <a:lnTo>
                    <a:pt x="83616" y="176250"/>
                  </a:lnTo>
                  <a:lnTo>
                    <a:pt x="85331" y="176174"/>
                  </a:lnTo>
                  <a:lnTo>
                    <a:pt x="85471" y="176009"/>
                  </a:lnTo>
                  <a:close/>
                </a:path>
                <a:path w="179704" h="245745">
                  <a:moveTo>
                    <a:pt x="86817" y="186664"/>
                  </a:moveTo>
                  <a:lnTo>
                    <a:pt x="86309" y="186182"/>
                  </a:lnTo>
                  <a:lnTo>
                    <a:pt x="85839" y="185737"/>
                  </a:lnTo>
                  <a:lnTo>
                    <a:pt x="85331" y="185254"/>
                  </a:lnTo>
                  <a:lnTo>
                    <a:pt x="85128" y="185496"/>
                  </a:lnTo>
                  <a:lnTo>
                    <a:pt x="85471" y="186740"/>
                  </a:lnTo>
                  <a:lnTo>
                    <a:pt x="86004" y="187134"/>
                  </a:lnTo>
                  <a:lnTo>
                    <a:pt x="86817" y="186664"/>
                  </a:lnTo>
                  <a:close/>
                </a:path>
                <a:path w="179704" h="245745">
                  <a:moveTo>
                    <a:pt x="90284" y="180771"/>
                  </a:moveTo>
                  <a:lnTo>
                    <a:pt x="90043" y="180251"/>
                  </a:lnTo>
                  <a:lnTo>
                    <a:pt x="89509" y="179451"/>
                  </a:lnTo>
                  <a:lnTo>
                    <a:pt x="89242" y="179171"/>
                  </a:lnTo>
                  <a:lnTo>
                    <a:pt x="89065" y="179222"/>
                  </a:lnTo>
                  <a:lnTo>
                    <a:pt x="88861" y="179222"/>
                  </a:lnTo>
                  <a:lnTo>
                    <a:pt x="88671" y="179374"/>
                  </a:lnTo>
                  <a:lnTo>
                    <a:pt x="88938" y="180174"/>
                  </a:lnTo>
                  <a:lnTo>
                    <a:pt x="89141" y="180733"/>
                  </a:lnTo>
                  <a:lnTo>
                    <a:pt x="89471" y="181216"/>
                  </a:lnTo>
                  <a:lnTo>
                    <a:pt x="89941" y="181254"/>
                  </a:lnTo>
                  <a:lnTo>
                    <a:pt x="90182" y="181178"/>
                  </a:lnTo>
                  <a:lnTo>
                    <a:pt x="90284" y="180771"/>
                  </a:lnTo>
                  <a:close/>
                </a:path>
                <a:path w="179704" h="245745">
                  <a:moveTo>
                    <a:pt x="91528" y="153416"/>
                  </a:moveTo>
                  <a:lnTo>
                    <a:pt x="91490" y="152882"/>
                  </a:lnTo>
                  <a:lnTo>
                    <a:pt x="91262" y="152209"/>
                  </a:lnTo>
                  <a:lnTo>
                    <a:pt x="91122" y="151523"/>
                  </a:lnTo>
                  <a:lnTo>
                    <a:pt x="90081" y="152006"/>
                  </a:lnTo>
                  <a:lnTo>
                    <a:pt x="90284" y="152882"/>
                  </a:lnTo>
                  <a:lnTo>
                    <a:pt x="91528" y="153416"/>
                  </a:lnTo>
                  <a:close/>
                </a:path>
                <a:path w="179704" h="245745">
                  <a:moveTo>
                    <a:pt x="91554" y="153924"/>
                  </a:moveTo>
                  <a:lnTo>
                    <a:pt x="91541" y="153644"/>
                  </a:lnTo>
                  <a:lnTo>
                    <a:pt x="90449" y="154774"/>
                  </a:lnTo>
                  <a:lnTo>
                    <a:pt x="91122" y="154774"/>
                  </a:lnTo>
                  <a:lnTo>
                    <a:pt x="91287" y="154368"/>
                  </a:lnTo>
                  <a:lnTo>
                    <a:pt x="91554" y="153924"/>
                  </a:lnTo>
                  <a:close/>
                </a:path>
                <a:path w="179704" h="245745">
                  <a:moveTo>
                    <a:pt x="91694" y="153492"/>
                  </a:moveTo>
                  <a:lnTo>
                    <a:pt x="91528" y="153416"/>
                  </a:lnTo>
                  <a:lnTo>
                    <a:pt x="91541" y="153644"/>
                  </a:lnTo>
                  <a:lnTo>
                    <a:pt x="91694" y="153492"/>
                  </a:lnTo>
                  <a:close/>
                </a:path>
                <a:path w="179704" h="245745">
                  <a:moveTo>
                    <a:pt x="92798" y="162725"/>
                  </a:moveTo>
                  <a:lnTo>
                    <a:pt x="91732" y="162217"/>
                  </a:lnTo>
                  <a:lnTo>
                    <a:pt x="91732" y="163728"/>
                  </a:lnTo>
                  <a:lnTo>
                    <a:pt x="92532" y="163245"/>
                  </a:lnTo>
                  <a:lnTo>
                    <a:pt x="92798" y="162725"/>
                  </a:lnTo>
                  <a:close/>
                </a:path>
                <a:path w="179704" h="245745">
                  <a:moveTo>
                    <a:pt x="179324" y="145122"/>
                  </a:moveTo>
                  <a:lnTo>
                    <a:pt x="179247" y="144043"/>
                  </a:lnTo>
                  <a:lnTo>
                    <a:pt x="178676" y="143916"/>
                  </a:lnTo>
                  <a:lnTo>
                    <a:pt x="177939" y="144005"/>
                  </a:lnTo>
                  <a:lnTo>
                    <a:pt x="176834" y="144081"/>
                  </a:lnTo>
                  <a:lnTo>
                    <a:pt x="177469" y="145084"/>
                  </a:lnTo>
                  <a:lnTo>
                    <a:pt x="177126" y="145681"/>
                  </a:lnTo>
                  <a:lnTo>
                    <a:pt x="177876" y="145516"/>
                  </a:lnTo>
                  <a:lnTo>
                    <a:pt x="178574" y="145326"/>
                  </a:lnTo>
                  <a:lnTo>
                    <a:pt x="179324" y="14512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94201" y="4697904"/>
            <a:ext cx="656038" cy="369083"/>
          </a:xfrm>
          <a:prstGeom prst="rect">
            <a:avLst/>
          </a:prstGeom>
        </p:spPr>
      </p:pic>
      <p:sp>
        <p:nvSpPr>
          <p:cNvPr id="16" name="object 16"/>
          <p:cNvSpPr/>
          <p:nvPr/>
        </p:nvSpPr>
        <p:spPr>
          <a:xfrm>
            <a:off x="3352800" y="4788408"/>
            <a:ext cx="5791200" cy="355600"/>
          </a:xfrm>
          <a:custGeom>
            <a:avLst/>
            <a:gdLst/>
            <a:ahLst/>
            <a:cxnLst/>
            <a:rect l="l" t="t" r="r" b="b"/>
            <a:pathLst>
              <a:path w="5791200" h="355600">
                <a:moveTo>
                  <a:pt x="5791199" y="0"/>
                </a:moveTo>
                <a:lnTo>
                  <a:pt x="0" y="0"/>
                </a:lnTo>
                <a:lnTo>
                  <a:pt x="0" y="355090"/>
                </a:lnTo>
                <a:lnTo>
                  <a:pt x="5791199" y="355090"/>
                </a:lnTo>
                <a:lnTo>
                  <a:pt x="5791199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824351" y="4785766"/>
            <a:ext cx="1093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or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i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entation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686042" y="4844897"/>
            <a:ext cx="24053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Dr.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Abdelrhman</a:t>
            </a:r>
            <a:r>
              <a:rPr sz="18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Ahmed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50564" y="4466844"/>
            <a:ext cx="5393690" cy="323215"/>
          </a:xfrm>
          <a:prstGeom prst="rect">
            <a:avLst/>
          </a:prstGeom>
          <a:solidFill>
            <a:srgbClr val="784657"/>
          </a:solidFill>
        </p:spPr>
        <p:txBody>
          <a:bodyPr vert="horz" wrap="square" lIns="0" tIns="38735" rIns="0" bIns="0" rtlCol="0">
            <a:spAutoFit/>
          </a:bodyPr>
          <a:lstStyle/>
          <a:p>
            <a:pPr marL="342900" algn="ctr">
              <a:lnSpc>
                <a:spcPct val="100000"/>
              </a:lnSpc>
              <a:spcBef>
                <a:spcPts val="305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CCNA</a:t>
            </a:r>
            <a:r>
              <a:rPr sz="1800" b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Introduction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Networks</a:t>
            </a:r>
            <a:r>
              <a:rPr sz="18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v7.0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(ITN)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6186" y="4758944"/>
            <a:ext cx="2809240" cy="1168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©</a:t>
            </a:r>
            <a:r>
              <a:rPr sz="600" spc="8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spc="-5" dirty="0">
                <a:solidFill>
                  <a:srgbClr val="A6A6A6"/>
                </a:solidFill>
                <a:latin typeface="Arial"/>
                <a:cs typeface="Arial"/>
              </a:rPr>
              <a:t>2019</a:t>
            </a:r>
            <a:r>
              <a:rPr sz="600" spc="33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Cisco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and/or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its</a:t>
            </a:r>
            <a:r>
              <a:rPr sz="600" spc="8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affiliates.</a:t>
            </a:r>
            <a:r>
              <a:rPr sz="600" spc="2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All</a:t>
            </a:r>
            <a:r>
              <a:rPr sz="600" spc="85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rights</a:t>
            </a:r>
            <a:r>
              <a:rPr sz="600" spc="8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reserved.   </a:t>
            </a:r>
            <a:r>
              <a:rPr sz="600" spc="5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Cisco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Highly</a:t>
            </a:r>
            <a:r>
              <a:rPr sz="600" spc="90" dirty="0">
                <a:solidFill>
                  <a:srgbClr val="A6A6A6"/>
                </a:solidFill>
                <a:latin typeface="Arial"/>
                <a:cs typeface="Arial"/>
              </a:rPr>
              <a:t> </a:t>
            </a:r>
            <a:r>
              <a:rPr sz="600" spc="-15" dirty="0">
                <a:solidFill>
                  <a:srgbClr val="A6A6A6"/>
                </a:solidFill>
                <a:latin typeface="Arial"/>
                <a:cs typeface="Arial"/>
              </a:rPr>
              <a:t>Confidenti</a:t>
            </a:r>
            <a:endParaRPr sz="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22217" y="4778862"/>
            <a:ext cx="58419" cy="85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65"/>
              </a:lnSpc>
            </a:pPr>
            <a:r>
              <a:rPr sz="600" spc="-15" dirty="0">
                <a:solidFill>
                  <a:srgbClr val="A6A6A6"/>
                </a:solidFill>
                <a:latin typeface="Arial"/>
                <a:cs typeface="Arial"/>
              </a:rPr>
              <a:t>a</a:t>
            </a:r>
            <a:r>
              <a:rPr sz="600" dirty="0">
                <a:solidFill>
                  <a:srgbClr val="A6A6A6"/>
                </a:solidFill>
                <a:latin typeface="Arial"/>
                <a:cs typeface="Arial"/>
              </a:rPr>
              <a:t>l</a:t>
            </a:r>
            <a:endParaRPr sz="6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70103" y="461517"/>
            <a:ext cx="449961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Exam</a:t>
            </a:r>
            <a:r>
              <a:rPr sz="2800" b="0" spc="-1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Blueprint</a:t>
            </a:r>
            <a:r>
              <a:rPr sz="2800" b="0" spc="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15" dirty="0">
                <a:solidFill>
                  <a:srgbClr val="005073"/>
                </a:solidFill>
                <a:latin typeface="Arial"/>
                <a:cs typeface="Arial"/>
              </a:rPr>
              <a:t>Composition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890016" y="1644395"/>
            <a:ext cx="7548245" cy="2165350"/>
            <a:chOff x="890016" y="1644395"/>
            <a:chExt cx="7548245" cy="2165350"/>
          </a:xfrm>
        </p:grpSpPr>
        <p:sp>
          <p:nvSpPr>
            <p:cNvPr id="6" name="object 6"/>
            <p:cNvSpPr/>
            <p:nvPr/>
          </p:nvSpPr>
          <p:spPr>
            <a:xfrm>
              <a:off x="890016" y="1644395"/>
              <a:ext cx="7548245" cy="619760"/>
            </a:xfrm>
            <a:custGeom>
              <a:avLst/>
              <a:gdLst/>
              <a:ahLst/>
              <a:cxnLst/>
              <a:rect l="l" t="t" r="r" b="b"/>
              <a:pathLst>
                <a:path w="7548245" h="619760">
                  <a:moveTo>
                    <a:pt x="7444612" y="0"/>
                  </a:moveTo>
                  <a:lnTo>
                    <a:pt x="103301" y="0"/>
                  </a:lnTo>
                  <a:lnTo>
                    <a:pt x="63093" y="8127"/>
                  </a:lnTo>
                  <a:lnTo>
                    <a:pt x="30251" y="30225"/>
                  </a:lnTo>
                  <a:lnTo>
                    <a:pt x="8115" y="63118"/>
                  </a:lnTo>
                  <a:lnTo>
                    <a:pt x="0" y="103250"/>
                  </a:lnTo>
                  <a:lnTo>
                    <a:pt x="0" y="516381"/>
                  </a:lnTo>
                  <a:lnTo>
                    <a:pt x="8115" y="556640"/>
                  </a:lnTo>
                  <a:lnTo>
                    <a:pt x="30251" y="589406"/>
                  </a:lnTo>
                  <a:lnTo>
                    <a:pt x="63093" y="611631"/>
                  </a:lnTo>
                  <a:lnTo>
                    <a:pt x="103301" y="619759"/>
                  </a:lnTo>
                  <a:lnTo>
                    <a:pt x="7444612" y="619759"/>
                  </a:lnTo>
                  <a:lnTo>
                    <a:pt x="7484744" y="611631"/>
                  </a:lnTo>
                  <a:lnTo>
                    <a:pt x="7517637" y="589406"/>
                  </a:lnTo>
                  <a:lnTo>
                    <a:pt x="7539735" y="556640"/>
                  </a:lnTo>
                  <a:lnTo>
                    <a:pt x="7547863" y="516381"/>
                  </a:lnTo>
                  <a:lnTo>
                    <a:pt x="7547863" y="103250"/>
                  </a:lnTo>
                  <a:lnTo>
                    <a:pt x="7539735" y="63118"/>
                  </a:lnTo>
                  <a:lnTo>
                    <a:pt x="7517637" y="30225"/>
                  </a:lnTo>
                  <a:lnTo>
                    <a:pt x="7484744" y="8127"/>
                  </a:lnTo>
                  <a:lnTo>
                    <a:pt x="7444612" y="0"/>
                  </a:lnTo>
                  <a:close/>
                </a:path>
              </a:pathLst>
            </a:custGeom>
            <a:solidFill>
              <a:srgbClr val="00B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0016" y="2115311"/>
              <a:ext cx="3811270" cy="619760"/>
            </a:xfrm>
            <a:custGeom>
              <a:avLst/>
              <a:gdLst/>
              <a:ahLst/>
              <a:cxnLst/>
              <a:rect l="l" t="t" r="r" b="b"/>
              <a:pathLst>
                <a:path w="3811270" h="619760">
                  <a:moveTo>
                    <a:pt x="3708019" y="0"/>
                  </a:moveTo>
                  <a:lnTo>
                    <a:pt x="103314" y="0"/>
                  </a:lnTo>
                  <a:lnTo>
                    <a:pt x="63093" y="8127"/>
                  </a:lnTo>
                  <a:lnTo>
                    <a:pt x="30264" y="30225"/>
                  </a:lnTo>
                  <a:lnTo>
                    <a:pt x="8115" y="63118"/>
                  </a:lnTo>
                  <a:lnTo>
                    <a:pt x="0" y="103250"/>
                  </a:lnTo>
                  <a:lnTo>
                    <a:pt x="0" y="516381"/>
                  </a:lnTo>
                  <a:lnTo>
                    <a:pt x="8115" y="556640"/>
                  </a:lnTo>
                  <a:lnTo>
                    <a:pt x="30264" y="589407"/>
                  </a:lnTo>
                  <a:lnTo>
                    <a:pt x="63093" y="611632"/>
                  </a:lnTo>
                  <a:lnTo>
                    <a:pt x="103314" y="619760"/>
                  </a:lnTo>
                  <a:lnTo>
                    <a:pt x="3708019" y="619760"/>
                  </a:lnTo>
                  <a:lnTo>
                    <a:pt x="3748151" y="611632"/>
                  </a:lnTo>
                  <a:lnTo>
                    <a:pt x="3781044" y="589407"/>
                  </a:lnTo>
                  <a:lnTo>
                    <a:pt x="3803142" y="556640"/>
                  </a:lnTo>
                  <a:lnTo>
                    <a:pt x="3811270" y="516381"/>
                  </a:lnTo>
                  <a:lnTo>
                    <a:pt x="3811270" y="103250"/>
                  </a:lnTo>
                  <a:lnTo>
                    <a:pt x="3803142" y="63118"/>
                  </a:lnTo>
                  <a:lnTo>
                    <a:pt x="3781044" y="30225"/>
                  </a:lnTo>
                  <a:lnTo>
                    <a:pt x="3748151" y="8127"/>
                  </a:lnTo>
                  <a:lnTo>
                    <a:pt x="3708019" y="0"/>
                  </a:lnTo>
                  <a:close/>
                </a:path>
              </a:pathLst>
            </a:custGeom>
            <a:solidFill>
              <a:srgbClr val="0050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90016" y="3189731"/>
              <a:ext cx="5528945" cy="619760"/>
            </a:xfrm>
            <a:custGeom>
              <a:avLst/>
              <a:gdLst/>
              <a:ahLst/>
              <a:cxnLst/>
              <a:rect l="l" t="t" r="r" b="b"/>
              <a:pathLst>
                <a:path w="5528945" h="619760">
                  <a:moveTo>
                    <a:pt x="5425567" y="0"/>
                  </a:moveTo>
                  <a:lnTo>
                    <a:pt x="103301" y="0"/>
                  </a:lnTo>
                  <a:lnTo>
                    <a:pt x="63093" y="8128"/>
                  </a:lnTo>
                  <a:lnTo>
                    <a:pt x="30251" y="30225"/>
                  </a:lnTo>
                  <a:lnTo>
                    <a:pt x="8115" y="63118"/>
                  </a:lnTo>
                  <a:lnTo>
                    <a:pt x="0" y="103250"/>
                  </a:lnTo>
                  <a:lnTo>
                    <a:pt x="0" y="516381"/>
                  </a:lnTo>
                  <a:lnTo>
                    <a:pt x="8115" y="556641"/>
                  </a:lnTo>
                  <a:lnTo>
                    <a:pt x="30251" y="589407"/>
                  </a:lnTo>
                  <a:lnTo>
                    <a:pt x="63093" y="611632"/>
                  </a:lnTo>
                  <a:lnTo>
                    <a:pt x="103301" y="619760"/>
                  </a:lnTo>
                  <a:lnTo>
                    <a:pt x="5425567" y="619760"/>
                  </a:lnTo>
                  <a:lnTo>
                    <a:pt x="5465699" y="611632"/>
                  </a:lnTo>
                  <a:lnTo>
                    <a:pt x="5498592" y="589407"/>
                  </a:lnTo>
                  <a:lnTo>
                    <a:pt x="5520690" y="556641"/>
                  </a:lnTo>
                  <a:lnTo>
                    <a:pt x="5528818" y="516381"/>
                  </a:lnTo>
                  <a:lnTo>
                    <a:pt x="5528818" y="103250"/>
                  </a:lnTo>
                  <a:lnTo>
                    <a:pt x="5520690" y="63118"/>
                  </a:lnTo>
                  <a:lnTo>
                    <a:pt x="5498592" y="30225"/>
                  </a:lnTo>
                  <a:lnTo>
                    <a:pt x="5465699" y="8128"/>
                  </a:lnTo>
                  <a:lnTo>
                    <a:pt x="5425567" y="0"/>
                  </a:lnTo>
                  <a:close/>
                </a:path>
              </a:pathLst>
            </a:custGeom>
            <a:solidFill>
              <a:srgbClr val="6DBD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219301" y="2265426"/>
            <a:ext cx="31349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Leveraged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into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New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CCNA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356360" y="1666049"/>
            <a:ext cx="6996430" cy="2919730"/>
            <a:chOff x="1356360" y="1666049"/>
            <a:chExt cx="6996430" cy="2919730"/>
          </a:xfrm>
        </p:grpSpPr>
        <p:sp>
          <p:nvSpPr>
            <p:cNvPr id="11" name="object 11"/>
            <p:cNvSpPr/>
            <p:nvPr/>
          </p:nvSpPr>
          <p:spPr>
            <a:xfrm>
              <a:off x="4701539" y="4038600"/>
              <a:ext cx="1717039" cy="547370"/>
            </a:xfrm>
            <a:custGeom>
              <a:avLst/>
              <a:gdLst/>
              <a:ahLst/>
              <a:cxnLst/>
              <a:rect l="l" t="t" r="r" b="b"/>
              <a:pathLst>
                <a:path w="1717039" h="547370">
                  <a:moveTo>
                    <a:pt x="1625854" y="0"/>
                  </a:moveTo>
                  <a:lnTo>
                    <a:pt x="91059" y="0"/>
                  </a:lnTo>
                  <a:lnTo>
                    <a:pt x="55625" y="7162"/>
                  </a:lnTo>
                  <a:lnTo>
                    <a:pt x="26670" y="26695"/>
                  </a:lnTo>
                  <a:lnTo>
                    <a:pt x="7112" y="55676"/>
                  </a:lnTo>
                  <a:lnTo>
                    <a:pt x="0" y="91160"/>
                  </a:lnTo>
                  <a:lnTo>
                    <a:pt x="0" y="455790"/>
                  </a:lnTo>
                  <a:lnTo>
                    <a:pt x="7112" y="491274"/>
                  </a:lnTo>
                  <a:lnTo>
                    <a:pt x="26670" y="520255"/>
                  </a:lnTo>
                  <a:lnTo>
                    <a:pt x="55625" y="539788"/>
                  </a:lnTo>
                  <a:lnTo>
                    <a:pt x="91059" y="546950"/>
                  </a:lnTo>
                  <a:lnTo>
                    <a:pt x="1625854" y="546950"/>
                  </a:lnTo>
                  <a:lnTo>
                    <a:pt x="1661287" y="539788"/>
                  </a:lnTo>
                  <a:lnTo>
                    <a:pt x="1690243" y="520255"/>
                  </a:lnTo>
                  <a:lnTo>
                    <a:pt x="1709801" y="491274"/>
                  </a:lnTo>
                  <a:lnTo>
                    <a:pt x="1716913" y="455790"/>
                  </a:lnTo>
                  <a:lnTo>
                    <a:pt x="1716913" y="91160"/>
                  </a:lnTo>
                  <a:lnTo>
                    <a:pt x="1709801" y="55676"/>
                  </a:lnTo>
                  <a:lnTo>
                    <a:pt x="1690243" y="26695"/>
                  </a:lnTo>
                  <a:lnTo>
                    <a:pt x="1661287" y="7162"/>
                  </a:lnTo>
                  <a:lnTo>
                    <a:pt x="1625854" y="0"/>
                  </a:lnTo>
                  <a:close/>
                </a:path>
              </a:pathLst>
            </a:custGeom>
            <a:solidFill>
              <a:srgbClr val="FAAB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038344" y="3752088"/>
              <a:ext cx="0" cy="286385"/>
            </a:xfrm>
            <a:custGeom>
              <a:avLst/>
              <a:gdLst/>
              <a:ahLst/>
              <a:cxnLst/>
              <a:rect l="l" t="t" r="r" b="b"/>
              <a:pathLst>
                <a:path h="286385">
                  <a:moveTo>
                    <a:pt x="0" y="286245"/>
                  </a:moveTo>
                  <a:lnTo>
                    <a:pt x="0" y="33274"/>
                  </a:lnTo>
                  <a:lnTo>
                    <a:pt x="0" y="0"/>
                  </a:lnTo>
                </a:path>
              </a:pathLst>
            </a:custGeom>
            <a:ln w="66675">
              <a:solidFill>
                <a:srgbClr val="E3A32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940807" y="3553967"/>
              <a:ext cx="194945" cy="193675"/>
            </a:xfrm>
            <a:custGeom>
              <a:avLst/>
              <a:gdLst/>
              <a:ahLst/>
              <a:cxnLst/>
              <a:rect l="l" t="t" r="r" b="b"/>
              <a:pathLst>
                <a:path w="194945" h="193675">
                  <a:moveTo>
                    <a:pt x="97281" y="0"/>
                  </a:moveTo>
                  <a:lnTo>
                    <a:pt x="0" y="193166"/>
                  </a:lnTo>
                  <a:lnTo>
                    <a:pt x="194563" y="193166"/>
                  </a:lnTo>
                  <a:lnTo>
                    <a:pt x="97281" y="0"/>
                  </a:lnTo>
                  <a:close/>
                </a:path>
              </a:pathLst>
            </a:custGeom>
            <a:solidFill>
              <a:srgbClr val="E3A32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050280" y="3752088"/>
              <a:ext cx="0" cy="286385"/>
            </a:xfrm>
            <a:custGeom>
              <a:avLst/>
              <a:gdLst/>
              <a:ahLst/>
              <a:cxnLst/>
              <a:rect l="l" t="t" r="r" b="b"/>
              <a:pathLst>
                <a:path h="286385">
                  <a:moveTo>
                    <a:pt x="0" y="286245"/>
                  </a:moveTo>
                  <a:lnTo>
                    <a:pt x="0" y="33274"/>
                  </a:lnTo>
                  <a:lnTo>
                    <a:pt x="0" y="0"/>
                  </a:lnTo>
                </a:path>
              </a:pathLst>
            </a:custGeom>
            <a:ln w="66675">
              <a:solidFill>
                <a:srgbClr val="E3A32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952744" y="3553967"/>
              <a:ext cx="194945" cy="193675"/>
            </a:xfrm>
            <a:custGeom>
              <a:avLst/>
              <a:gdLst/>
              <a:ahLst/>
              <a:cxnLst/>
              <a:rect l="l" t="t" r="r" b="b"/>
              <a:pathLst>
                <a:path w="194945" h="193675">
                  <a:moveTo>
                    <a:pt x="97281" y="0"/>
                  </a:moveTo>
                  <a:lnTo>
                    <a:pt x="0" y="193166"/>
                  </a:lnTo>
                  <a:lnTo>
                    <a:pt x="194563" y="193166"/>
                  </a:lnTo>
                  <a:lnTo>
                    <a:pt x="97281" y="0"/>
                  </a:lnTo>
                  <a:close/>
                </a:path>
              </a:pathLst>
            </a:custGeom>
            <a:solidFill>
              <a:srgbClr val="E3A32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453896" y="2689859"/>
              <a:ext cx="0" cy="536575"/>
            </a:xfrm>
            <a:custGeom>
              <a:avLst/>
              <a:gdLst/>
              <a:ahLst/>
              <a:cxnLst/>
              <a:rect l="l" t="t" r="r" b="b"/>
              <a:pathLst>
                <a:path h="536575">
                  <a:moveTo>
                    <a:pt x="0" y="0"/>
                  </a:moveTo>
                  <a:lnTo>
                    <a:pt x="0" y="502792"/>
                  </a:lnTo>
                  <a:lnTo>
                    <a:pt x="0" y="536066"/>
                  </a:lnTo>
                </a:path>
              </a:pathLst>
            </a:custGeom>
            <a:ln w="66675">
              <a:solidFill>
                <a:srgbClr val="00466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356360" y="3230879"/>
              <a:ext cx="194945" cy="193675"/>
            </a:xfrm>
            <a:custGeom>
              <a:avLst/>
              <a:gdLst/>
              <a:ahLst/>
              <a:cxnLst/>
              <a:rect l="l" t="t" r="r" b="b"/>
              <a:pathLst>
                <a:path w="194944" h="193675">
                  <a:moveTo>
                    <a:pt x="194564" y="0"/>
                  </a:moveTo>
                  <a:lnTo>
                    <a:pt x="0" y="0"/>
                  </a:lnTo>
                  <a:lnTo>
                    <a:pt x="97281" y="193167"/>
                  </a:lnTo>
                  <a:lnTo>
                    <a:pt x="194564" y="0"/>
                  </a:lnTo>
                  <a:close/>
                </a:path>
              </a:pathLst>
            </a:custGeom>
            <a:solidFill>
              <a:srgbClr val="0046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4177283" y="2689859"/>
              <a:ext cx="0" cy="536575"/>
            </a:xfrm>
            <a:custGeom>
              <a:avLst/>
              <a:gdLst/>
              <a:ahLst/>
              <a:cxnLst/>
              <a:rect l="l" t="t" r="r" b="b"/>
              <a:pathLst>
                <a:path h="536575">
                  <a:moveTo>
                    <a:pt x="0" y="0"/>
                  </a:moveTo>
                  <a:lnTo>
                    <a:pt x="0" y="502792"/>
                  </a:lnTo>
                  <a:lnTo>
                    <a:pt x="0" y="536066"/>
                  </a:lnTo>
                </a:path>
              </a:pathLst>
            </a:custGeom>
            <a:ln w="66675">
              <a:solidFill>
                <a:srgbClr val="00466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079748" y="3230879"/>
              <a:ext cx="194945" cy="193675"/>
            </a:xfrm>
            <a:custGeom>
              <a:avLst/>
              <a:gdLst/>
              <a:ahLst/>
              <a:cxnLst/>
              <a:rect l="l" t="t" r="r" b="b"/>
              <a:pathLst>
                <a:path w="194945" h="193675">
                  <a:moveTo>
                    <a:pt x="194563" y="0"/>
                  </a:moveTo>
                  <a:lnTo>
                    <a:pt x="0" y="0"/>
                  </a:lnTo>
                  <a:lnTo>
                    <a:pt x="97281" y="193167"/>
                  </a:lnTo>
                  <a:lnTo>
                    <a:pt x="194563" y="0"/>
                  </a:lnTo>
                  <a:close/>
                </a:path>
              </a:pathLst>
            </a:custGeom>
            <a:solidFill>
              <a:srgbClr val="0046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822698" y="1677161"/>
              <a:ext cx="3518535" cy="533400"/>
            </a:xfrm>
            <a:custGeom>
              <a:avLst/>
              <a:gdLst/>
              <a:ahLst/>
              <a:cxnLst/>
              <a:rect l="l" t="t" r="r" b="b"/>
              <a:pathLst>
                <a:path w="3518534" h="533400">
                  <a:moveTo>
                    <a:pt x="0" y="533019"/>
                  </a:moveTo>
                  <a:lnTo>
                    <a:pt x="3518534" y="24384"/>
                  </a:lnTo>
                </a:path>
                <a:path w="3518534" h="533400">
                  <a:moveTo>
                    <a:pt x="0" y="0"/>
                  </a:moveTo>
                  <a:lnTo>
                    <a:pt x="3518534" y="533019"/>
                  </a:lnTo>
                </a:path>
              </a:pathLst>
            </a:custGeom>
            <a:ln w="22223">
              <a:solidFill>
                <a:srgbClr val="E2231B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3672966" y="1320546"/>
            <a:ext cx="3519170" cy="777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9997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E2231B"/>
                </a:solidFill>
                <a:latin typeface="Arial"/>
                <a:cs typeface="Arial"/>
              </a:rPr>
              <a:t>Goi</a:t>
            </a:r>
            <a:r>
              <a:rPr sz="1800" spc="-10" dirty="0">
                <a:solidFill>
                  <a:srgbClr val="E2231B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E2231B"/>
                </a:solidFill>
                <a:latin typeface="Arial"/>
                <a:cs typeface="Arial"/>
              </a:rPr>
              <a:t>g</a:t>
            </a:r>
            <a:r>
              <a:rPr sz="1800" spc="-100" dirty="0">
                <a:solidFill>
                  <a:srgbClr val="E2231B"/>
                </a:solidFill>
                <a:latin typeface="Arial"/>
                <a:cs typeface="Arial"/>
              </a:rPr>
              <a:t> </a:t>
            </a:r>
            <a:r>
              <a:rPr sz="1800" spc="-30" dirty="0">
                <a:solidFill>
                  <a:srgbClr val="E2231B"/>
                </a:solidFill>
                <a:latin typeface="Arial"/>
                <a:cs typeface="Arial"/>
              </a:rPr>
              <a:t>A</a:t>
            </a:r>
            <a:r>
              <a:rPr sz="1800" spc="-65" dirty="0">
                <a:solidFill>
                  <a:srgbClr val="E2231B"/>
                </a:solidFill>
                <a:latin typeface="Arial"/>
                <a:cs typeface="Arial"/>
              </a:rPr>
              <a:t>w</a:t>
            </a:r>
            <a:r>
              <a:rPr sz="1800" spc="-20" dirty="0">
                <a:solidFill>
                  <a:srgbClr val="E2231B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E2231B"/>
                </a:solidFill>
                <a:latin typeface="Arial"/>
                <a:cs typeface="Arial"/>
              </a:rPr>
              <a:t>y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95"/>
              </a:spcBef>
            </a:pPr>
            <a:r>
              <a:rPr sz="1800" dirty="0">
                <a:solidFill>
                  <a:srgbClr val="005073"/>
                </a:solidFill>
                <a:latin typeface="Arial"/>
                <a:cs typeface="Arial"/>
              </a:rPr>
              <a:t>Old</a:t>
            </a:r>
            <a:r>
              <a:rPr sz="1800" spc="-3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005073"/>
                </a:solidFill>
                <a:latin typeface="Arial"/>
                <a:cs typeface="Arial"/>
              </a:rPr>
              <a:t>CCNA</a:t>
            </a:r>
            <a:r>
              <a:rPr sz="1800" spc="-114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spc="-20" dirty="0">
                <a:solidFill>
                  <a:srgbClr val="005073"/>
                </a:solidFill>
                <a:latin typeface="Arial"/>
                <a:cs typeface="Arial"/>
              </a:rPr>
              <a:t>200-125</a:t>
            </a:r>
            <a:endParaRPr sz="18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90794" y="2252852"/>
            <a:ext cx="19653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E2231B"/>
                </a:solidFill>
                <a:latin typeface="Arial"/>
                <a:cs typeface="Arial"/>
              </a:rPr>
              <a:t>or</a:t>
            </a:r>
            <a:r>
              <a:rPr sz="1800" spc="-30" dirty="0">
                <a:solidFill>
                  <a:srgbClr val="E2231B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E2231B"/>
                </a:solidFill>
                <a:latin typeface="Arial"/>
                <a:cs typeface="Arial"/>
              </a:rPr>
              <a:t>shifting</a:t>
            </a:r>
            <a:r>
              <a:rPr sz="1800" spc="-20" dirty="0">
                <a:solidFill>
                  <a:srgbClr val="E2231B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E2231B"/>
                </a:solidFill>
                <a:latin typeface="Arial"/>
                <a:cs typeface="Arial"/>
              </a:rPr>
              <a:t>to</a:t>
            </a:r>
            <a:r>
              <a:rPr sz="1800" spc="-25" dirty="0">
                <a:solidFill>
                  <a:srgbClr val="E2231B"/>
                </a:solidFill>
                <a:latin typeface="Arial"/>
                <a:cs typeface="Arial"/>
              </a:rPr>
              <a:t> </a:t>
            </a:r>
            <a:r>
              <a:rPr sz="1800" spc="-35" dirty="0">
                <a:solidFill>
                  <a:srgbClr val="E2231B"/>
                </a:solidFill>
                <a:latin typeface="Arial"/>
                <a:cs typeface="Arial"/>
              </a:rPr>
              <a:t>CCNP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23" name="object 2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09160" y="177676"/>
            <a:ext cx="1180789" cy="520634"/>
          </a:xfrm>
          <a:prstGeom prst="rect">
            <a:avLst/>
          </a:prstGeom>
        </p:spPr>
      </p:pic>
      <p:grpSp>
        <p:nvGrpSpPr>
          <p:cNvPr id="24" name="object 24"/>
          <p:cNvGrpSpPr/>
          <p:nvPr/>
        </p:nvGrpSpPr>
        <p:grpSpPr>
          <a:xfrm>
            <a:off x="54683" y="4672775"/>
            <a:ext cx="763905" cy="403860"/>
            <a:chOff x="54683" y="4672775"/>
            <a:chExt cx="763905" cy="403860"/>
          </a:xfrm>
        </p:grpSpPr>
        <p:sp>
          <p:nvSpPr>
            <p:cNvPr id="25" name="object 25"/>
            <p:cNvSpPr/>
            <p:nvPr/>
          </p:nvSpPr>
          <p:spPr>
            <a:xfrm>
              <a:off x="54673" y="4672787"/>
              <a:ext cx="763905" cy="403860"/>
            </a:xfrm>
            <a:custGeom>
              <a:avLst/>
              <a:gdLst/>
              <a:ahLst/>
              <a:cxnLst/>
              <a:rect l="l" t="t" r="r" b="b"/>
              <a:pathLst>
                <a:path w="763905" h="403860">
                  <a:moveTo>
                    <a:pt x="763651" y="71285"/>
                  </a:moveTo>
                  <a:lnTo>
                    <a:pt x="758304" y="43662"/>
                  </a:lnTo>
                  <a:lnTo>
                    <a:pt x="743712" y="21094"/>
                  </a:lnTo>
                  <a:lnTo>
                    <a:pt x="722071" y="5880"/>
                  </a:lnTo>
                  <a:lnTo>
                    <a:pt x="695579" y="292"/>
                  </a:lnTo>
                  <a:lnTo>
                    <a:pt x="455180" y="292"/>
                  </a:lnTo>
                  <a:lnTo>
                    <a:pt x="455180" y="56743"/>
                  </a:lnTo>
                  <a:lnTo>
                    <a:pt x="452145" y="71666"/>
                  </a:lnTo>
                  <a:lnTo>
                    <a:pt x="443877" y="83845"/>
                  </a:lnTo>
                  <a:lnTo>
                    <a:pt x="431596" y="92049"/>
                  </a:lnTo>
                  <a:lnTo>
                    <a:pt x="416585" y="95046"/>
                  </a:lnTo>
                  <a:lnTo>
                    <a:pt x="401548" y="92049"/>
                  </a:lnTo>
                  <a:lnTo>
                    <a:pt x="389293" y="83845"/>
                  </a:lnTo>
                  <a:lnTo>
                    <a:pt x="381025" y="71666"/>
                  </a:lnTo>
                  <a:lnTo>
                    <a:pt x="377990" y="56743"/>
                  </a:lnTo>
                  <a:lnTo>
                    <a:pt x="381025" y="41859"/>
                  </a:lnTo>
                  <a:lnTo>
                    <a:pt x="389293" y="29705"/>
                  </a:lnTo>
                  <a:lnTo>
                    <a:pt x="401548" y="21513"/>
                  </a:lnTo>
                  <a:lnTo>
                    <a:pt x="416585" y="18503"/>
                  </a:lnTo>
                  <a:lnTo>
                    <a:pt x="431596" y="21513"/>
                  </a:lnTo>
                  <a:lnTo>
                    <a:pt x="443877" y="29705"/>
                  </a:lnTo>
                  <a:lnTo>
                    <a:pt x="452145" y="41859"/>
                  </a:lnTo>
                  <a:lnTo>
                    <a:pt x="455180" y="56743"/>
                  </a:lnTo>
                  <a:lnTo>
                    <a:pt x="455180" y="292"/>
                  </a:lnTo>
                  <a:lnTo>
                    <a:pt x="429564" y="292"/>
                  </a:lnTo>
                  <a:lnTo>
                    <a:pt x="428091" y="0"/>
                  </a:lnTo>
                  <a:lnTo>
                    <a:pt x="389890" y="7556"/>
                  </a:lnTo>
                  <a:lnTo>
                    <a:pt x="358571" y="28206"/>
                  </a:lnTo>
                  <a:lnTo>
                    <a:pt x="337223" y="58877"/>
                  </a:lnTo>
                  <a:lnTo>
                    <a:pt x="328955" y="96532"/>
                  </a:lnTo>
                  <a:lnTo>
                    <a:pt x="328955" y="224853"/>
                  </a:lnTo>
                  <a:lnTo>
                    <a:pt x="145211" y="224853"/>
                  </a:lnTo>
                  <a:lnTo>
                    <a:pt x="130238" y="227850"/>
                  </a:lnTo>
                  <a:lnTo>
                    <a:pt x="118008" y="236029"/>
                  </a:lnTo>
                  <a:lnTo>
                    <a:pt x="109753" y="248145"/>
                  </a:lnTo>
                  <a:lnTo>
                    <a:pt x="106730" y="262991"/>
                  </a:lnTo>
                  <a:lnTo>
                    <a:pt x="109753" y="277825"/>
                  </a:lnTo>
                  <a:lnTo>
                    <a:pt x="118008" y="289941"/>
                  </a:lnTo>
                  <a:lnTo>
                    <a:pt x="130238" y="298119"/>
                  </a:lnTo>
                  <a:lnTo>
                    <a:pt x="145211" y="301117"/>
                  </a:lnTo>
                  <a:lnTo>
                    <a:pt x="328028" y="301205"/>
                  </a:lnTo>
                  <a:lnTo>
                    <a:pt x="328028" y="302044"/>
                  </a:lnTo>
                  <a:lnTo>
                    <a:pt x="323354" y="318871"/>
                  </a:lnTo>
                  <a:lnTo>
                    <a:pt x="310400" y="333679"/>
                  </a:lnTo>
                  <a:lnTo>
                    <a:pt x="290296" y="344208"/>
                  </a:lnTo>
                  <a:lnTo>
                    <a:pt x="264172" y="348221"/>
                  </a:lnTo>
                  <a:lnTo>
                    <a:pt x="262928" y="348221"/>
                  </a:lnTo>
                  <a:lnTo>
                    <a:pt x="260578" y="348132"/>
                  </a:lnTo>
                  <a:lnTo>
                    <a:pt x="154546" y="348132"/>
                  </a:lnTo>
                  <a:lnTo>
                    <a:pt x="152120" y="348221"/>
                  </a:lnTo>
                  <a:lnTo>
                    <a:pt x="149694" y="348221"/>
                  </a:lnTo>
                  <a:lnTo>
                    <a:pt x="147231" y="348132"/>
                  </a:lnTo>
                  <a:lnTo>
                    <a:pt x="137502" y="348132"/>
                  </a:lnTo>
                  <a:lnTo>
                    <a:pt x="136779" y="348018"/>
                  </a:lnTo>
                  <a:lnTo>
                    <a:pt x="135242" y="347776"/>
                  </a:lnTo>
                  <a:lnTo>
                    <a:pt x="105829" y="337654"/>
                  </a:lnTo>
                  <a:lnTo>
                    <a:pt x="82727" y="318236"/>
                  </a:lnTo>
                  <a:lnTo>
                    <a:pt x="74663" y="304076"/>
                  </a:lnTo>
                  <a:lnTo>
                    <a:pt x="67640" y="291744"/>
                  </a:lnTo>
                  <a:lnTo>
                    <a:pt x="62230" y="260388"/>
                  </a:lnTo>
                  <a:lnTo>
                    <a:pt x="62318" y="256387"/>
                  </a:lnTo>
                  <a:lnTo>
                    <a:pt x="62433" y="254381"/>
                  </a:lnTo>
                  <a:lnTo>
                    <a:pt x="62026" y="244627"/>
                  </a:lnTo>
                  <a:lnTo>
                    <a:pt x="62433" y="241376"/>
                  </a:lnTo>
                  <a:lnTo>
                    <a:pt x="68554" y="223850"/>
                  </a:lnTo>
                  <a:lnTo>
                    <a:pt x="71818" y="214464"/>
                  </a:lnTo>
                  <a:lnTo>
                    <a:pt x="89979" y="193763"/>
                  </a:lnTo>
                  <a:lnTo>
                    <a:pt x="113322" y="179920"/>
                  </a:lnTo>
                  <a:lnTo>
                    <a:pt x="138264" y="173596"/>
                  </a:lnTo>
                  <a:lnTo>
                    <a:pt x="142786" y="173240"/>
                  </a:lnTo>
                  <a:lnTo>
                    <a:pt x="148285" y="172402"/>
                  </a:lnTo>
                  <a:lnTo>
                    <a:pt x="159181" y="172643"/>
                  </a:lnTo>
                  <a:lnTo>
                    <a:pt x="206032" y="172872"/>
                  </a:lnTo>
                  <a:lnTo>
                    <a:pt x="209473" y="172402"/>
                  </a:lnTo>
                  <a:lnTo>
                    <a:pt x="225894" y="170103"/>
                  </a:lnTo>
                  <a:lnTo>
                    <a:pt x="244055" y="163156"/>
                  </a:lnTo>
                  <a:lnTo>
                    <a:pt x="259994" y="152565"/>
                  </a:lnTo>
                  <a:lnTo>
                    <a:pt x="273177" y="138823"/>
                  </a:lnTo>
                  <a:lnTo>
                    <a:pt x="260477" y="133489"/>
                  </a:lnTo>
                  <a:lnTo>
                    <a:pt x="250367" y="124498"/>
                  </a:lnTo>
                  <a:lnTo>
                    <a:pt x="243687" y="112661"/>
                  </a:lnTo>
                  <a:lnTo>
                    <a:pt x="241287" y="98806"/>
                  </a:lnTo>
                  <a:lnTo>
                    <a:pt x="244551" y="82765"/>
                  </a:lnTo>
                  <a:lnTo>
                    <a:pt x="253466" y="69672"/>
                  </a:lnTo>
                  <a:lnTo>
                    <a:pt x="266687" y="60845"/>
                  </a:lnTo>
                  <a:lnTo>
                    <a:pt x="282879" y="57607"/>
                  </a:lnTo>
                  <a:lnTo>
                    <a:pt x="283959" y="57607"/>
                  </a:lnTo>
                  <a:lnTo>
                    <a:pt x="286067" y="57746"/>
                  </a:lnTo>
                  <a:lnTo>
                    <a:pt x="285991" y="57607"/>
                  </a:lnTo>
                  <a:lnTo>
                    <a:pt x="254749" y="16243"/>
                  </a:lnTo>
                  <a:lnTo>
                    <a:pt x="204698" y="127"/>
                  </a:lnTo>
                  <a:lnTo>
                    <a:pt x="203847" y="0"/>
                  </a:lnTo>
                  <a:lnTo>
                    <a:pt x="202031" y="0"/>
                  </a:lnTo>
                  <a:lnTo>
                    <a:pt x="200253" y="25"/>
                  </a:lnTo>
                  <a:lnTo>
                    <a:pt x="198437" y="127"/>
                  </a:lnTo>
                  <a:lnTo>
                    <a:pt x="72847" y="127"/>
                  </a:lnTo>
                  <a:lnTo>
                    <a:pt x="71234" y="25"/>
                  </a:lnTo>
                  <a:lnTo>
                    <a:pt x="69659" y="0"/>
                  </a:lnTo>
                  <a:lnTo>
                    <a:pt x="68046" y="0"/>
                  </a:lnTo>
                  <a:lnTo>
                    <a:pt x="42633" y="4851"/>
                  </a:lnTo>
                  <a:lnTo>
                    <a:pt x="21577" y="18173"/>
                  </a:lnTo>
                  <a:lnTo>
                    <a:pt x="6794" y="38061"/>
                  </a:lnTo>
                  <a:lnTo>
                    <a:pt x="203" y="62611"/>
                  </a:lnTo>
                  <a:lnTo>
                    <a:pt x="188747" y="62611"/>
                  </a:lnTo>
                  <a:lnTo>
                    <a:pt x="203733" y="65709"/>
                  </a:lnTo>
                  <a:lnTo>
                    <a:pt x="215963" y="73875"/>
                  </a:lnTo>
                  <a:lnTo>
                    <a:pt x="224205" y="85991"/>
                  </a:lnTo>
                  <a:lnTo>
                    <a:pt x="227228" y="100850"/>
                  </a:lnTo>
                  <a:lnTo>
                    <a:pt x="224205" y="115697"/>
                  </a:lnTo>
                  <a:lnTo>
                    <a:pt x="215963" y="127812"/>
                  </a:lnTo>
                  <a:lnTo>
                    <a:pt x="203733" y="135991"/>
                  </a:lnTo>
                  <a:lnTo>
                    <a:pt x="188747" y="138988"/>
                  </a:lnTo>
                  <a:lnTo>
                    <a:pt x="203" y="138988"/>
                  </a:lnTo>
                  <a:lnTo>
                    <a:pt x="203" y="225933"/>
                  </a:lnTo>
                  <a:lnTo>
                    <a:pt x="4241" y="224612"/>
                  </a:lnTo>
                  <a:lnTo>
                    <a:pt x="8521" y="223850"/>
                  </a:lnTo>
                  <a:lnTo>
                    <a:pt x="13004" y="223850"/>
                  </a:lnTo>
                  <a:lnTo>
                    <a:pt x="28752" y="227012"/>
                  </a:lnTo>
                  <a:lnTo>
                    <a:pt x="41617" y="235597"/>
                  </a:lnTo>
                  <a:lnTo>
                    <a:pt x="50292" y="248348"/>
                  </a:lnTo>
                  <a:lnTo>
                    <a:pt x="53467" y="263944"/>
                  </a:lnTo>
                  <a:lnTo>
                    <a:pt x="50292" y="279565"/>
                  </a:lnTo>
                  <a:lnTo>
                    <a:pt x="41617" y="292328"/>
                  </a:lnTo>
                  <a:lnTo>
                    <a:pt x="28752" y="300926"/>
                  </a:lnTo>
                  <a:lnTo>
                    <a:pt x="13004" y="304076"/>
                  </a:lnTo>
                  <a:lnTo>
                    <a:pt x="8521" y="304076"/>
                  </a:lnTo>
                  <a:lnTo>
                    <a:pt x="4203" y="303326"/>
                  </a:lnTo>
                  <a:lnTo>
                    <a:pt x="203" y="302006"/>
                  </a:lnTo>
                  <a:lnTo>
                    <a:pt x="88" y="331330"/>
                  </a:lnTo>
                  <a:lnTo>
                    <a:pt x="19532" y="382409"/>
                  </a:lnTo>
                  <a:lnTo>
                    <a:pt x="66992" y="403352"/>
                  </a:lnTo>
                  <a:lnTo>
                    <a:pt x="309854" y="403352"/>
                  </a:lnTo>
                  <a:lnTo>
                    <a:pt x="316674" y="402958"/>
                  </a:lnTo>
                  <a:lnTo>
                    <a:pt x="362026" y="376555"/>
                  </a:lnTo>
                  <a:lnTo>
                    <a:pt x="374307" y="348221"/>
                  </a:lnTo>
                  <a:lnTo>
                    <a:pt x="376377" y="338734"/>
                  </a:lnTo>
                  <a:lnTo>
                    <a:pt x="376478" y="333171"/>
                  </a:lnTo>
                  <a:lnTo>
                    <a:pt x="376682" y="331571"/>
                  </a:lnTo>
                  <a:lnTo>
                    <a:pt x="376567" y="277825"/>
                  </a:lnTo>
                  <a:lnTo>
                    <a:pt x="376377" y="142227"/>
                  </a:lnTo>
                  <a:lnTo>
                    <a:pt x="400481" y="106718"/>
                  </a:lnTo>
                  <a:lnTo>
                    <a:pt x="415683" y="103695"/>
                  </a:lnTo>
                  <a:lnTo>
                    <a:pt x="430999" y="106756"/>
                  </a:lnTo>
                  <a:lnTo>
                    <a:pt x="443496" y="115112"/>
                  </a:lnTo>
                  <a:lnTo>
                    <a:pt x="451929" y="127508"/>
                  </a:lnTo>
                  <a:lnTo>
                    <a:pt x="454914" y="142227"/>
                  </a:lnTo>
                  <a:lnTo>
                    <a:pt x="454952" y="145110"/>
                  </a:lnTo>
                  <a:lnTo>
                    <a:pt x="454850" y="400113"/>
                  </a:lnTo>
                  <a:lnTo>
                    <a:pt x="455447" y="400151"/>
                  </a:lnTo>
                  <a:lnTo>
                    <a:pt x="462584" y="400151"/>
                  </a:lnTo>
                  <a:lnTo>
                    <a:pt x="462864" y="400113"/>
                  </a:lnTo>
                  <a:lnTo>
                    <a:pt x="695579" y="400113"/>
                  </a:lnTo>
                  <a:lnTo>
                    <a:pt x="722071" y="394538"/>
                  </a:lnTo>
                  <a:lnTo>
                    <a:pt x="743712" y="379323"/>
                  </a:lnTo>
                  <a:lnTo>
                    <a:pt x="758304" y="356768"/>
                  </a:lnTo>
                  <a:lnTo>
                    <a:pt x="763651" y="329133"/>
                  </a:lnTo>
                  <a:lnTo>
                    <a:pt x="763651" y="71285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56666" y="4673181"/>
              <a:ext cx="224154" cy="400050"/>
            </a:xfrm>
            <a:custGeom>
              <a:avLst/>
              <a:gdLst/>
              <a:ahLst/>
              <a:cxnLst/>
              <a:rect l="l" t="t" r="r" b="b"/>
              <a:pathLst>
                <a:path w="224154" h="400050">
                  <a:moveTo>
                    <a:pt x="2324" y="335775"/>
                  </a:moveTo>
                  <a:lnTo>
                    <a:pt x="2120" y="334733"/>
                  </a:lnTo>
                  <a:lnTo>
                    <a:pt x="1308" y="334213"/>
                  </a:lnTo>
                  <a:lnTo>
                    <a:pt x="1079" y="334060"/>
                  </a:lnTo>
                  <a:lnTo>
                    <a:pt x="596" y="334340"/>
                  </a:lnTo>
                  <a:lnTo>
                    <a:pt x="203" y="334378"/>
                  </a:lnTo>
                  <a:lnTo>
                    <a:pt x="203" y="335813"/>
                  </a:lnTo>
                  <a:lnTo>
                    <a:pt x="901" y="335622"/>
                  </a:lnTo>
                  <a:lnTo>
                    <a:pt x="1473" y="336143"/>
                  </a:lnTo>
                  <a:lnTo>
                    <a:pt x="1409" y="336981"/>
                  </a:lnTo>
                  <a:lnTo>
                    <a:pt x="1244" y="337223"/>
                  </a:lnTo>
                  <a:lnTo>
                    <a:pt x="1308" y="337743"/>
                  </a:lnTo>
                  <a:lnTo>
                    <a:pt x="1447" y="338099"/>
                  </a:lnTo>
                  <a:lnTo>
                    <a:pt x="1612" y="338455"/>
                  </a:lnTo>
                  <a:lnTo>
                    <a:pt x="2044" y="338416"/>
                  </a:lnTo>
                  <a:lnTo>
                    <a:pt x="2044" y="338023"/>
                  </a:lnTo>
                  <a:lnTo>
                    <a:pt x="1981" y="337299"/>
                  </a:lnTo>
                  <a:lnTo>
                    <a:pt x="1981" y="337096"/>
                  </a:lnTo>
                  <a:lnTo>
                    <a:pt x="1879" y="336854"/>
                  </a:lnTo>
                  <a:lnTo>
                    <a:pt x="1981" y="336651"/>
                  </a:lnTo>
                  <a:lnTo>
                    <a:pt x="2324" y="335775"/>
                  </a:lnTo>
                  <a:close/>
                </a:path>
                <a:path w="224154" h="400050">
                  <a:moveTo>
                    <a:pt x="5549" y="22669"/>
                  </a:moveTo>
                  <a:lnTo>
                    <a:pt x="3835" y="21805"/>
                  </a:lnTo>
                  <a:lnTo>
                    <a:pt x="203" y="19939"/>
                  </a:lnTo>
                  <a:lnTo>
                    <a:pt x="203" y="25273"/>
                  </a:lnTo>
                  <a:lnTo>
                    <a:pt x="431" y="25311"/>
                  </a:lnTo>
                  <a:lnTo>
                    <a:pt x="1308" y="25311"/>
                  </a:lnTo>
                  <a:lnTo>
                    <a:pt x="1778" y="25209"/>
                  </a:lnTo>
                  <a:lnTo>
                    <a:pt x="2120" y="25311"/>
                  </a:lnTo>
                  <a:lnTo>
                    <a:pt x="2857" y="25514"/>
                  </a:lnTo>
                  <a:lnTo>
                    <a:pt x="4445" y="24942"/>
                  </a:lnTo>
                  <a:lnTo>
                    <a:pt x="4737" y="24269"/>
                  </a:lnTo>
                  <a:lnTo>
                    <a:pt x="5016" y="23812"/>
                  </a:lnTo>
                  <a:lnTo>
                    <a:pt x="5245" y="23279"/>
                  </a:lnTo>
                  <a:lnTo>
                    <a:pt x="5549" y="22669"/>
                  </a:lnTo>
                  <a:close/>
                </a:path>
                <a:path w="224154" h="400050">
                  <a:moveTo>
                    <a:pt x="5549" y="13335"/>
                  </a:moveTo>
                  <a:lnTo>
                    <a:pt x="5308" y="13131"/>
                  </a:lnTo>
                  <a:lnTo>
                    <a:pt x="5118" y="12801"/>
                  </a:lnTo>
                  <a:lnTo>
                    <a:pt x="4838" y="12700"/>
                  </a:lnTo>
                  <a:lnTo>
                    <a:pt x="3022" y="12268"/>
                  </a:lnTo>
                  <a:lnTo>
                    <a:pt x="1651" y="11099"/>
                  </a:lnTo>
                  <a:lnTo>
                    <a:pt x="203" y="10071"/>
                  </a:lnTo>
                  <a:lnTo>
                    <a:pt x="203" y="16243"/>
                  </a:lnTo>
                  <a:lnTo>
                    <a:pt x="1244" y="16675"/>
                  </a:lnTo>
                  <a:lnTo>
                    <a:pt x="1981" y="15709"/>
                  </a:lnTo>
                  <a:lnTo>
                    <a:pt x="2921" y="15671"/>
                  </a:lnTo>
                  <a:lnTo>
                    <a:pt x="2794" y="13906"/>
                  </a:lnTo>
                  <a:lnTo>
                    <a:pt x="2654" y="13004"/>
                  </a:lnTo>
                  <a:lnTo>
                    <a:pt x="3225" y="13233"/>
                  </a:lnTo>
                  <a:lnTo>
                    <a:pt x="3797" y="13538"/>
                  </a:lnTo>
                  <a:lnTo>
                    <a:pt x="4737" y="13741"/>
                  </a:lnTo>
                  <a:lnTo>
                    <a:pt x="5207" y="13474"/>
                  </a:lnTo>
                  <a:lnTo>
                    <a:pt x="5549" y="13335"/>
                  </a:lnTo>
                  <a:close/>
                </a:path>
                <a:path w="224154" h="400050">
                  <a:moveTo>
                    <a:pt x="6057" y="6032"/>
                  </a:moveTo>
                  <a:lnTo>
                    <a:pt x="5245" y="5867"/>
                  </a:lnTo>
                  <a:lnTo>
                    <a:pt x="4203" y="5803"/>
                  </a:lnTo>
                  <a:lnTo>
                    <a:pt x="3225" y="5499"/>
                  </a:lnTo>
                  <a:lnTo>
                    <a:pt x="2222" y="5232"/>
                  </a:lnTo>
                  <a:lnTo>
                    <a:pt x="1206" y="4737"/>
                  </a:lnTo>
                  <a:lnTo>
                    <a:pt x="228" y="4330"/>
                  </a:lnTo>
                  <a:lnTo>
                    <a:pt x="228" y="7200"/>
                  </a:lnTo>
                  <a:lnTo>
                    <a:pt x="635" y="7302"/>
                  </a:lnTo>
                  <a:lnTo>
                    <a:pt x="1079" y="7442"/>
                  </a:lnTo>
                  <a:lnTo>
                    <a:pt x="1511" y="7531"/>
                  </a:lnTo>
                  <a:lnTo>
                    <a:pt x="1879" y="7632"/>
                  </a:lnTo>
                  <a:lnTo>
                    <a:pt x="2286" y="7607"/>
                  </a:lnTo>
                  <a:lnTo>
                    <a:pt x="2654" y="7632"/>
                  </a:lnTo>
                  <a:lnTo>
                    <a:pt x="3124" y="7708"/>
                  </a:lnTo>
                  <a:lnTo>
                    <a:pt x="3632" y="7835"/>
                  </a:lnTo>
                  <a:lnTo>
                    <a:pt x="4140" y="7899"/>
                  </a:lnTo>
                  <a:lnTo>
                    <a:pt x="4635" y="8001"/>
                  </a:lnTo>
                  <a:lnTo>
                    <a:pt x="5143" y="8001"/>
                  </a:lnTo>
                  <a:lnTo>
                    <a:pt x="5651" y="8064"/>
                  </a:lnTo>
                  <a:lnTo>
                    <a:pt x="5753" y="7404"/>
                  </a:lnTo>
                  <a:lnTo>
                    <a:pt x="6057" y="6032"/>
                  </a:lnTo>
                  <a:close/>
                </a:path>
                <a:path w="224154" h="400050">
                  <a:moveTo>
                    <a:pt x="6083" y="431"/>
                  </a:moveTo>
                  <a:lnTo>
                    <a:pt x="4102" y="266"/>
                  </a:lnTo>
                  <a:lnTo>
                    <a:pt x="203" y="0"/>
                  </a:lnTo>
                  <a:lnTo>
                    <a:pt x="203" y="3263"/>
                  </a:lnTo>
                  <a:lnTo>
                    <a:pt x="1409" y="3632"/>
                  </a:lnTo>
                  <a:lnTo>
                    <a:pt x="2616" y="3733"/>
                  </a:lnTo>
                  <a:lnTo>
                    <a:pt x="3733" y="3073"/>
                  </a:lnTo>
                  <a:lnTo>
                    <a:pt x="4038" y="2895"/>
                  </a:lnTo>
                  <a:lnTo>
                    <a:pt x="4267" y="2730"/>
                  </a:lnTo>
                  <a:lnTo>
                    <a:pt x="4533" y="2603"/>
                  </a:lnTo>
                  <a:lnTo>
                    <a:pt x="4610" y="2400"/>
                  </a:lnTo>
                  <a:lnTo>
                    <a:pt x="4610" y="2273"/>
                  </a:lnTo>
                  <a:lnTo>
                    <a:pt x="4000" y="2070"/>
                  </a:lnTo>
                  <a:lnTo>
                    <a:pt x="3390" y="1828"/>
                  </a:lnTo>
                  <a:lnTo>
                    <a:pt x="2794" y="1663"/>
                  </a:lnTo>
                  <a:lnTo>
                    <a:pt x="2590" y="1600"/>
                  </a:lnTo>
                  <a:lnTo>
                    <a:pt x="2247" y="1701"/>
                  </a:lnTo>
                  <a:lnTo>
                    <a:pt x="2082" y="1536"/>
                  </a:lnTo>
                  <a:lnTo>
                    <a:pt x="1816" y="1333"/>
                  </a:lnTo>
                  <a:lnTo>
                    <a:pt x="1651" y="1003"/>
                  </a:lnTo>
                  <a:lnTo>
                    <a:pt x="1447" y="698"/>
                  </a:lnTo>
                  <a:lnTo>
                    <a:pt x="1778" y="635"/>
                  </a:lnTo>
                  <a:lnTo>
                    <a:pt x="2082" y="431"/>
                  </a:lnTo>
                  <a:lnTo>
                    <a:pt x="2425" y="431"/>
                  </a:lnTo>
                  <a:lnTo>
                    <a:pt x="3632" y="495"/>
                  </a:lnTo>
                  <a:lnTo>
                    <a:pt x="4838" y="635"/>
                  </a:lnTo>
                  <a:lnTo>
                    <a:pt x="6057" y="736"/>
                  </a:lnTo>
                  <a:lnTo>
                    <a:pt x="6057" y="533"/>
                  </a:lnTo>
                  <a:close/>
                </a:path>
                <a:path w="224154" h="400050">
                  <a:moveTo>
                    <a:pt x="7366" y="338886"/>
                  </a:moveTo>
                  <a:lnTo>
                    <a:pt x="7061" y="340156"/>
                  </a:lnTo>
                  <a:lnTo>
                    <a:pt x="7366" y="338886"/>
                  </a:lnTo>
                  <a:close/>
                </a:path>
                <a:path w="224154" h="400050">
                  <a:moveTo>
                    <a:pt x="10934" y="335076"/>
                  </a:moveTo>
                  <a:lnTo>
                    <a:pt x="10490" y="333806"/>
                  </a:lnTo>
                  <a:lnTo>
                    <a:pt x="9791" y="333806"/>
                  </a:lnTo>
                  <a:lnTo>
                    <a:pt x="9652" y="335076"/>
                  </a:lnTo>
                  <a:lnTo>
                    <a:pt x="10934" y="335076"/>
                  </a:lnTo>
                  <a:close/>
                </a:path>
                <a:path w="224154" h="400050">
                  <a:moveTo>
                    <a:pt x="11099" y="265188"/>
                  </a:moveTo>
                  <a:lnTo>
                    <a:pt x="10490" y="265188"/>
                  </a:lnTo>
                  <a:lnTo>
                    <a:pt x="9182" y="263918"/>
                  </a:lnTo>
                  <a:lnTo>
                    <a:pt x="8280" y="263918"/>
                  </a:lnTo>
                  <a:lnTo>
                    <a:pt x="7937" y="265188"/>
                  </a:lnTo>
                  <a:lnTo>
                    <a:pt x="8077" y="265188"/>
                  </a:lnTo>
                  <a:lnTo>
                    <a:pt x="8470" y="266458"/>
                  </a:lnTo>
                  <a:lnTo>
                    <a:pt x="9956" y="266458"/>
                  </a:lnTo>
                  <a:lnTo>
                    <a:pt x="11099" y="265188"/>
                  </a:lnTo>
                  <a:close/>
                </a:path>
                <a:path w="224154" h="400050">
                  <a:moveTo>
                    <a:pt x="11404" y="291858"/>
                  </a:moveTo>
                  <a:lnTo>
                    <a:pt x="9690" y="291858"/>
                  </a:lnTo>
                  <a:lnTo>
                    <a:pt x="9486" y="293128"/>
                  </a:lnTo>
                  <a:lnTo>
                    <a:pt x="9525" y="294398"/>
                  </a:lnTo>
                  <a:lnTo>
                    <a:pt x="10769" y="294398"/>
                  </a:lnTo>
                  <a:lnTo>
                    <a:pt x="10668" y="293128"/>
                  </a:lnTo>
                  <a:lnTo>
                    <a:pt x="10299" y="293128"/>
                  </a:lnTo>
                  <a:lnTo>
                    <a:pt x="11404" y="291858"/>
                  </a:lnTo>
                  <a:close/>
                </a:path>
                <a:path w="224154" h="400050">
                  <a:moveTo>
                    <a:pt x="11468" y="355981"/>
                  </a:moveTo>
                  <a:lnTo>
                    <a:pt x="9994" y="355498"/>
                  </a:lnTo>
                  <a:lnTo>
                    <a:pt x="8382" y="357149"/>
                  </a:lnTo>
                  <a:lnTo>
                    <a:pt x="7099" y="356260"/>
                  </a:lnTo>
                  <a:lnTo>
                    <a:pt x="6223" y="356539"/>
                  </a:lnTo>
                  <a:lnTo>
                    <a:pt x="5613" y="356870"/>
                  </a:lnTo>
                  <a:lnTo>
                    <a:pt x="4000" y="357149"/>
                  </a:lnTo>
                  <a:lnTo>
                    <a:pt x="774" y="357378"/>
                  </a:lnTo>
                  <a:lnTo>
                    <a:pt x="165" y="357378"/>
                  </a:lnTo>
                  <a:lnTo>
                    <a:pt x="203" y="387832"/>
                  </a:lnTo>
                  <a:lnTo>
                    <a:pt x="2590" y="390677"/>
                  </a:lnTo>
                  <a:lnTo>
                    <a:pt x="4914" y="383628"/>
                  </a:lnTo>
                  <a:lnTo>
                    <a:pt x="4406" y="383349"/>
                  </a:lnTo>
                  <a:lnTo>
                    <a:pt x="3695" y="383197"/>
                  </a:lnTo>
                  <a:lnTo>
                    <a:pt x="3429" y="382193"/>
                  </a:lnTo>
                  <a:lnTo>
                    <a:pt x="4406" y="381749"/>
                  </a:lnTo>
                  <a:lnTo>
                    <a:pt x="5689" y="381952"/>
                  </a:lnTo>
                  <a:lnTo>
                    <a:pt x="6223" y="380199"/>
                  </a:lnTo>
                  <a:lnTo>
                    <a:pt x="7035" y="376555"/>
                  </a:lnTo>
                  <a:lnTo>
                    <a:pt x="8572" y="368795"/>
                  </a:lnTo>
                  <a:lnTo>
                    <a:pt x="8877" y="366509"/>
                  </a:lnTo>
                  <a:lnTo>
                    <a:pt x="9956" y="361467"/>
                  </a:lnTo>
                  <a:lnTo>
                    <a:pt x="10769" y="358749"/>
                  </a:lnTo>
                  <a:lnTo>
                    <a:pt x="11468" y="355981"/>
                  </a:lnTo>
                  <a:close/>
                </a:path>
                <a:path w="224154" h="400050">
                  <a:moveTo>
                    <a:pt x="11747" y="274205"/>
                  </a:moveTo>
                  <a:lnTo>
                    <a:pt x="11709" y="274078"/>
                  </a:lnTo>
                  <a:lnTo>
                    <a:pt x="11404" y="274078"/>
                  </a:lnTo>
                  <a:lnTo>
                    <a:pt x="11747" y="274205"/>
                  </a:lnTo>
                  <a:close/>
                </a:path>
                <a:path w="224154" h="400050">
                  <a:moveTo>
                    <a:pt x="12788" y="158546"/>
                  </a:moveTo>
                  <a:lnTo>
                    <a:pt x="12750" y="157276"/>
                  </a:lnTo>
                  <a:lnTo>
                    <a:pt x="12407" y="157276"/>
                  </a:lnTo>
                  <a:lnTo>
                    <a:pt x="12280" y="156006"/>
                  </a:lnTo>
                  <a:lnTo>
                    <a:pt x="12115" y="157276"/>
                  </a:lnTo>
                  <a:lnTo>
                    <a:pt x="11772" y="157276"/>
                  </a:lnTo>
                  <a:lnTo>
                    <a:pt x="11772" y="158546"/>
                  </a:lnTo>
                  <a:lnTo>
                    <a:pt x="12077" y="159816"/>
                  </a:lnTo>
                  <a:lnTo>
                    <a:pt x="12585" y="159816"/>
                  </a:lnTo>
                  <a:lnTo>
                    <a:pt x="12788" y="158546"/>
                  </a:lnTo>
                  <a:close/>
                </a:path>
                <a:path w="224154" h="400050">
                  <a:moveTo>
                    <a:pt x="14363" y="327456"/>
                  </a:moveTo>
                  <a:lnTo>
                    <a:pt x="14300" y="326186"/>
                  </a:lnTo>
                  <a:lnTo>
                    <a:pt x="12585" y="326186"/>
                  </a:lnTo>
                  <a:lnTo>
                    <a:pt x="13017" y="327456"/>
                  </a:lnTo>
                  <a:lnTo>
                    <a:pt x="14363" y="327456"/>
                  </a:lnTo>
                  <a:close/>
                </a:path>
                <a:path w="224154" h="400050">
                  <a:moveTo>
                    <a:pt x="14528" y="352856"/>
                  </a:moveTo>
                  <a:close/>
                </a:path>
                <a:path w="224154" h="400050">
                  <a:moveTo>
                    <a:pt x="22504" y="173786"/>
                  </a:moveTo>
                  <a:lnTo>
                    <a:pt x="20891" y="173786"/>
                  </a:lnTo>
                  <a:lnTo>
                    <a:pt x="20662" y="175056"/>
                  </a:lnTo>
                  <a:lnTo>
                    <a:pt x="19812" y="176326"/>
                  </a:lnTo>
                  <a:lnTo>
                    <a:pt x="20154" y="176326"/>
                  </a:lnTo>
                  <a:lnTo>
                    <a:pt x="20256" y="177596"/>
                  </a:lnTo>
                  <a:lnTo>
                    <a:pt x="21704" y="175056"/>
                  </a:lnTo>
                  <a:lnTo>
                    <a:pt x="22504" y="173786"/>
                  </a:lnTo>
                  <a:close/>
                </a:path>
                <a:path w="224154" h="400050">
                  <a:moveTo>
                    <a:pt x="24028" y="14541"/>
                  </a:moveTo>
                  <a:lnTo>
                    <a:pt x="23482" y="14300"/>
                  </a:lnTo>
                  <a:lnTo>
                    <a:pt x="23177" y="14109"/>
                  </a:lnTo>
                  <a:lnTo>
                    <a:pt x="22783" y="14008"/>
                  </a:lnTo>
                  <a:lnTo>
                    <a:pt x="20218" y="13208"/>
                  </a:lnTo>
                  <a:lnTo>
                    <a:pt x="18808" y="12700"/>
                  </a:lnTo>
                  <a:lnTo>
                    <a:pt x="14503" y="12242"/>
                  </a:lnTo>
                  <a:lnTo>
                    <a:pt x="14363" y="12204"/>
                  </a:lnTo>
                  <a:lnTo>
                    <a:pt x="14198" y="12306"/>
                  </a:lnTo>
                  <a:lnTo>
                    <a:pt x="12954" y="11341"/>
                  </a:lnTo>
                  <a:lnTo>
                    <a:pt x="11569" y="11709"/>
                  </a:lnTo>
                  <a:lnTo>
                    <a:pt x="9055" y="11303"/>
                  </a:lnTo>
                  <a:lnTo>
                    <a:pt x="8343" y="11671"/>
                  </a:lnTo>
                  <a:lnTo>
                    <a:pt x="7670" y="13538"/>
                  </a:lnTo>
                  <a:lnTo>
                    <a:pt x="7632" y="13703"/>
                  </a:lnTo>
                  <a:lnTo>
                    <a:pt x="12547" y="15405"/>
                  </a:lnTo>
                  <a:lnTo>
                    <a:pt x="13081" y="15544"/>
                  </a:lnTo>
                  <a:lnTo>
                    <a:pt x="13525" y="15811"/>
                  </a:lnTo>
                  <a:lnTo>
                    <a:pt x="14338" y="15036"/>
                  </a:lnTo>
                  <a:lnTo>
                    <a:pt x="15138" y="15303"/>
                  </a:lnTo>
                  <a:lnTo>
                    <a:pt x="15646" y="15405"/>
                  </a:lnTo>
                  <a:lnTo>
                    <a:pt x="16116" y="15443"/>
                  </a:lnTo>
                  <a:lnTo>
                    <a:pt x="17018" y="15633"/>
                  </a:lnTo>
                  <a:lnTo>
                    <a:pt x="17995" y="15735"/>
                  </a:lnTo>
                  <a:lnTo>
                    <a:pt x="18973" y="15900"/>
                  </a:lnTo>
                  <a:lnTo>
                    <a:pt x="22847" y="16433"/>
                  </a:lnTo>
                  <a:lnTo>
                    <a:pt x="22644" y="15900"/>
                  </a:lnTo>
                  <a:lnTo>
                    <a:pt x="22301" y="15240"/>
                  </a:lnTo>
                  <a:lnTo>
                    <a:pt x="24028" y="14541"/>
                  </a:lnTo>
                  <a:close/>
                </a:path>
                <a:path w="224154" h="400050">
                  <a:moveTo>
                    <a:pt x="25031" y="3429"/>
                  </a:moveTo>
                  <a:lnTo>
                    <a:pt x="22707" y="3073"/>
                  </a:lnTo>
                  <a:lnTo>
                    <a:pt x="21437" y="2832"/>
                  </a:lnTo>
                  <a:lnTo>
                    <a:pt x="21094" y="2806"/>
                  </a:lnTo>
                  <a:lnTo>
                    <a:pt x="21094" y="2667"/>
                  </a:lnTo>
                  <a:lnTo>
                    <a:pt x="20891" y="1600"/>
                  </a:lnTo>
                  <a:lnTo>
                    <a:pt x="19989" y="1638"/>
                  </a:lnTo>
                  <a:lnTo>
                    <a:pt x="17424" y="1295"/>
                  </a:lnTo>
                  <a:lnTo>
                    <a:pt x="15646" y="1206"/>
                  </a:lnTo>
                  <a:lnTo>
                    <a:pt x="13830" y="1003"/>
                  </a:lnTo>
                  <a:lnTo>
                    <a:pt x="13754" y="1333"/>
                  </a:lnTo>
                  <a:lnTo>
                    <a:pt x="13728" y="1663"/>
                  </a:lnTo>
                  <a:lnTo>
                    <a:pt x="13627" y="2032"/>
                  </a:lnTo>
                  <a:lnTo>
                    <a:pt x="12179" y="2235"/>
                  </a:lnTo>
                  <a:lnTo>
                    <a:pt x="10528" y="1270"/>
                  </a:lnTo>
                  <a:lnTo>
                    <a:pt x="8915" y="2463"/>
                  </a:lnTo>
                  <a:lnTo>
                    <a:pt x="15201" y="4064"/>
                  </a:lnTo>
                  <a:lnTo>
                    <a:pt x="15201" y="4495"/>
                  </a:lnTo>
                  <a:lnTo>
                    <a:pt x="15303" y="4737"/>
                  </a:lnTo>
                  <a:lnTo>
                    <a:pt x="15011" y="4838"/>
                  </a:lnTo>
                  <a:lnTo>
                    <a:pt x="14706" y="5003"/>
                  </a:lnTo>
                  <a:lnTo>
                    <a:pt x="14401" y="4940"/>
                  </a:lnTo>
                  <a:lnTo>
                    <a:pt x="13081" y="4737"/>
                  </a:lnTo>
                  <a:lnTo>
                    <a:pt x="12382" y="4902"/>
                  </a:lnTo>
                  <a:lnTo>
                    <a:pt x="12014" y="5308"/>
                  </a:lnTo>
                  <a:lnTo>
                    <a:pt x="12750" y="6667"/>
                  </a:lnTo>
                  <a:lnTo>
                    <a:pt x="13487" y="7874"/>
                  </a:lnTo>
                  <a:lnTo>
                    <a:pt x="14033" y="9131"/>
                  </a:lnTo>
                  <a:lnTo>
                    <a:pt x="14401" y="9906"/>
                  </a:lnTo>
                  <a:lnTo>
                    <a:pt x="15646" y="10401"/>
                  </a:lnTo>
                  <a:lnTo>
                    <a:pt x="16827" y="9664"/>
                  </a:lnTo>
                  <a:lnTo>
                    <a:pt x="17360" y="9499"/>
                  </a:lnTo>
                  <a:lnTo>
                    <a:pt x="19138" y="9398"/>
                  </a:lnTo>
                  <a:lnTo>
                    <a:pt x="20383" y="9436"/>
                  </a:lnTo>
                  <a:lnTo>
                    <a:pt x="21704" y="9436"/>
                  </a:lnTo>
                  <a:lnTo>
                    <a:pt x="21602" y="7797"/>
                  </a:lnTo>
                  <a:lnTo>
                    <a:pt x="21501" y="6870"/>
                  </a:lnTo>
                  <a:lnTo>
                    <a:pt x="17932" y="4406"/>
                  </a:lnTo>
                  <a:lnTo>
                    <a:pt x="17970" y="4267"/>
                  </a:lnTo>
                  <a:lnTo>
                    <a:pt x="17970" y="4038"/>
                  </a:lnTo>
                  <a:lnTo>
                    <a:pt x="18440" y="3898"/>
                  </a:lnTo>
                  <a:lnTo>
                    <a:pt x="18948" y="3695"/>
                  </a:lnTo>
                  <a:lnTo>
                    <a:pt x="24828" y="3632"/>
                  </a:lnTo>
                  <a:lnTo>
                    <a:pt x="24904" y="3505"/>
                  </a:lnTo>
                  <a:lnTo>
                    <a:pt x="25031" y="3429"/>
                  </a:lnTo>
                  <a:close/>
                </a:path>
                <a:path w="224154" h="400050">
                  <a:moveTo>
                    <a:pt x="25400" y="289318"/>
                  </a:moveTo>
                  <a:lnTo>
                    <a:pt x="25336" y="290588"/>
                  </a:lnTo>
                  <a:lnTo>
                    <a:pt x="25400" y="289318"/>
                  </a:lnTo>
                  <a:close/>
                </a:path>
                <a:path w="224154" h="400050">
                  <a:moveTo>
                    <a:pt x="33070" y="109016"/>
                  </a:moveTo>
                  <a:lnTo>
                    <a:pt x="32600" y="107746"/>
                  </a:lnTo>
                  <a:lnTo>
                    <a:pt x="32131" y="107746"/>
                  </a:lnTo>
                  <a:lnTo>
                    <a:pt x="31699" y="106476"/>
                  </a:lnTo>
                  <a:lnTo>
                    <a:pt x="31330" y="106476"/>
                  </a:lnTo>
                  <a:lnTo>
                    <a:pt x="31330" y="107746"/>
                  </a:lnTo>
                  <a:lnTo>
                    <a:pt x="31127" y="107746"/>
                  </a:lnTo>
                  <a:lnTo>
                    <a:pt x="31800" y="109016"/>
                  </a:lnTo>
                  <a:lnTo>
                    <a:pt x="33070" y="109016"/>
                  </a:lnTo>
                  <a:close/>
                </a:path>
                <a:path w="224154" h="400050">
                  <a:moveTo>
                    <a:pt x="35433" y="357428"/>
                  </a:moveTo>
                  <a:lnTo>
                    <a:pt x="34391" y="356463"/>
                  </a:lnTo>
                  <a:lnTo>
                    <a:pt x="34023" y="355625"/>
                  </a:lnTo>
                  <a:lnTo>
                    <a:pt x="30683" y="356984"/>
                  </a:lnTo>
                  <a:lnTo>
                    <a:pt x="29311" y="358787"/>
                  </a:lnTo>
                  <a:lnTo>
                    <a:pt x="27863" y="361823"/>
                  </a:lnTo>
                  <a:lnTo>
                    <a:pt x="28067" y="363143"/>
                  </a:lnTo>
                  <a:lnTo>
                    <a:pt x="28028" y="364350"/>
                  </a:lnTo>
                  <a:lnTo>
                    <a:pt x="27965" y="365036"/>
                  </a:lnTo>
                  <a:lnTo>
                    <a:pt x="28359" y="365467"/>
                  </a:lnTo>
                  <a:lnTo>
                    <a:pt x="29781" y="365467"/>
                  </a:lnTo>
                  <a:lnTo>
                    <a:pt x="30556" y="365429"/>
                  </a:lnTo>
                  <a:lnTo>
                    <a:pt x="30886" y="364553"/>
                  </a:lnTo>
                  <a:lnTo>
                    <a:pt x="30988" y="364185"/>
                  </a:lnTo>
                  <a:lnTo>
                    <a:pt x="30949" y="363829"/>
                  </a:lnTo>
                  <a:lnTo>
                    <a:pt x="31127" y="363474"/>
                  </a:lnTo>
                  <a:lnTo>
                    <a:pt x="32473" y="361391"/>
                  </a:lnTo>
                  <a:lnTo>
                    <a:pt x="32804" y="360984"/>
                  </a:lnTo>
                  <a:lnTo>
                    <a:pt x="32600" y="360819"/>
                  </a:lnTo>
                  <a:lnTo>
                    <a:pt x="32067" y="360984"/>
                  </a:lnTo>
                  <a:lnTo>
                    <a:pt x="31457" y="361073"/>
                  </a:lnTo>
                  <a:lnTo>
                    <a:pt x="30924" y="361353"/>
                  </a:lnTo>
                  <a:lnTo>
                    <a:pt x="30657" y="361467"/>
                  </a:lnTo>
                  <a:lnTo>
                    <a:pt x="30251" y="362546"/>
                  </a:lnTo>
                  <a:lnTo>
                    <a:pt x="30251" y="362826"/>
                  </a:lnTo>
                  <a:lnTo>
                    <a:pt x="30149" y="363105"/>
                  </a:lnTo>
                  <a:lnTo>
                    <a:pt x="29781" y="362864"/>
                  </a:lnTo>
                  <a:lnTo>
                    <a:pt x="29273" y="362750"/>
                  </a:lnTo>
                  <a:lnTo>
                    <a:pt x="28638" y="361594"/>
                  </a:lnTo>
                  <a:lnTo>
                    <a:pt x="29578" y="359346"/>
                  </a:lnTo>
                  <a:lnTo>
                    <a:pt x="30518" y="358940"/>
                  </a:lnTo>
                  <a:lnTo>
                    <a:pt x="31127" y="358660"/>
                  </a:lnTo>
                  <a:lnTo>
                    <a:pt x="31699" y="358267"/>
                  </a:lnTo>
                  <a:lnTo>
                    <a:pt x="32969" y="357670"/>
                  </a:lnTo>
                  <a:lnTo>
                    <a:pt x="33680" y="357301"/>
                  </a:lnTo>
                  <a:lnTo>
                    <a:pt x="34391" y="358305"/>
                  </a:lnTo>
                  <a:lnTo>
                    <a:pt x="34696" y="358343"/>
                  </a:lnTo>
                  <a:lnTo>
                    <a:pt x="34925" y="358419"/>
                  </a:lnTo>
                  <a:lnTo>
                    <a:pt x="35394" y="357949"/>
                  </a:lnTo>
                  <a:lnTo>
                    <a:pt x="35433" y="357428"/>
                  </a:lnTo>
                  <a:close/>
                </a:path>
                <a:path w="224154" h="400050">
                  <a:moveTo>
                    <a:pt x="40271" y="139496"/>
                  </a:moveTo>
                  <a:lnTo>
                    <a:pt x="39801" y="138226"/>
                  </a:lnTo>
                  <a:lnTo>
                    <a:pt x="39268" y="139496"/>
                  </a:lnTo>
                  <a:lnTo>
                    <a:pt x="40271" y="139496"/>
                  </a:lnTo>
                  <a:close/>
                </a:path>
                <a:path w="224154" h="400050">
                  <a:moveTo>
                    <a:pt x="45720" y="11150"/>
                  </a:moveTo>
                  <a:lnTo>
                    <a:pt x="44005" y="9956"/>
                  </a:lnTo>
                  <a:lnTo>
                    <a:pt x="42964" y="9956"/>
                  </a:lnTo>
                  <a:lnTo>
                    <a:pt x="45720" y="11150"/>
                  </a:lnTo>
                  <a:close/>
                </a:path>
                <a:path w="224154" h="400050">
                  <a:moveTo>
                    <a:pt x="58648" y="391642"/>
                  </a:moveTo>
                  <a:lnTo>
                    <a:pt x="58508" y="391071"/>
                  </a:lnTo>
                  <a:lnTo>
                    <a:pt x="58508" y="390512"/>
                  </a:lnTo>
                  <a:lnTo>
                    <a:pt x="57607" y="390512"/>
                  </a:lnTo>
                  <a:lnTo>
                    <a:pt x="57035" y="390677"/>
                  </a:lnTo>
                  <a:lnTo>
                    <a:pt x="56832" y="391718"/>
                  </a:lnTo>
                  <a:lnTo>
                    <a:pt x="56527" y="393077"/>
                  </a:lnTo>
                  <a:lnTo>
                    <a:pt x="55587" y="394081"/>
                  </a:lnTo>
                  <a:lnTo>
                    <a:pt x="53467" y="394843"/>
                  </a:lnTo>
                  <a:lnTo>
                    <a:pt x="52552" y="394677"/>
                  </a:lnTo>
                  <a:lnTo>
                    <a:pt x="51752" y="394881"/>
                  </a:lnTo>
                  <a:lnTo>
                    <a:pt x="51485" y="394957"/>
                  </a:lnTo>
                  <a:lnTo>
                    <a:pt x="51079" y="395516"/>
                  </a:lnTo>
                  <a:lnTo>
                    <a:pt x="51117" y="395757"/>
                  </a:lnTo>
                  <a:lnTo>
                    <a:pt x="51282" y="396354"/>
                  </a:lnTo>
                  <a:lnTo>
                    <a:pt x="51346" y="396875"/>
                  </a:lnTo>
                  <a:lnTo>
                    <a:pt x="50774" y="397281"/>
                  </a:lnTo>
                  <a:lnTo>
                    <a:pt x="50711" y="397433"/>
                  </a:lnTo>
                  <a:lnTo>
                    <a:pt x="51346" y="398919"/>
                  </a:lnTo>
                  <a:lnTo>
                    <a:pt x="49771" y="398995"/>
                  </a:lnTo>
                  <a:lnTo>
                    <a:pt x="49225" y="399757"/>
                  </a:lnTo>
                  <a:lnTo>
                    <a:pt x="52285" y="399757"/>
                  </a:lnTo>
                  <a:lnTo>
                    <a:pt x="53060" y="398475"/>
                  </a:lnTo>
                  <a:lnTo>
                    <a:pt x="53771" y="397154"/>
                  </a:lnTo>
                  <a:lnTo>
                    <a:pt x="54711" y="395681"/>
                  </a:lnTo>
                  <a:lnTo>
                    <a:pt x="55118" y="395643"/>
                  </a:lnTo>
                  <a:lnTo>
                    <a:pt x="55346" y="395516"/>
                  </a:lnTo>
                  <a:lnTo>
                    <a:pt x="55384" y="395795"/>
                  </a:lnTo>
                  <a:lnTo>
                    <a:pt x="55524" y="396113"/>
                  </a:lnTo>
                  <a:lnTo>
                    <a:pt x="55156" y="396913"/>
                  </a:lnTo>
                  <a:lnTo>
                    <a:pt x="55181" y="397433"/>
                  </a:lnTo>
                  <a:lnTo>
                    <a:pt x="55791" y="397637"/>
                  </a:lnTo>
                  <a:lnTo>
                    <a:pt x="56426" y="397878"/>
                  </a:lnTo>
                  <a:lnTo>
                    <a:pt x="56972" y="397484"/>
                  </a:lnTo>
                  <a:lnTo>
                    <a:pt x="57035" y="396798"/>
                  </a:lnTo>
                  <a:lnTo>
                    <a:pt x="57569" y="393522"/>
                  </a:lnTo>
                  <a:lnTo>
                    <a:pt x="58648" y="391642"/>
                  </a:lnTo>
                  <a:close/>
                </a:path>
                <a:path w="224154" h="400050">
                  <a:moveTo>
                    <a:pt x="59321" y="257568"/>
                  </a:moveTo>
                  <a:lnTo>
                    <a:pt x="59055" y="257568"/>
                  </a:lnTo>
                  <a:lnTo>
                    <a:pt x="59016" y="256298"/>
                  </a:lnTo>
                  <a:lnTo>
                    <a:pt x="57340" y="256298"/>
                  </a:lnTo>
                  <a:lnTo>
                    <a:pt x="58712" y="253758"/>
                  </a:lnTo>
                  <a:lnTo>
                    <a:pt x="58585" y="253758"/>
                  </a:lnTo>
                  <a:lnTo>
                    <a:pt x="57746" y="252488"/>
                  </a:lnTo>
                  <a:lnTo>
                    <a:pt x="57708" y="251218"/>
                  </a:lnTo>
                  <a:lnTo>
                    <a:pt x="56400" y="251218"/>
                  </a:lnTo>
                  <a:lnTo>
                    <a:pt x="56362" y="248678"/>
                  </a:lnTo>
                  <a:lnTo>
                    <a:pt x="57365" y="247408"/>
                  </a:lnTo>
                  <a:lnTo>
                    <a:pt x="56578" y="246138"/>
                  </a:lnTo>
                  <a:lnTo>
                    <a:pt x="55791" y="244868"/>
                  </a:lnTo>
                  <a:lnTo>
                    <a:pt x="54279" y="244868"/>
                  </a:lnTo>
                  <a:lnTo>
                    <a:pt x="54673" y="243598"/>
                  </a:lnTo>
                  <a:lnTo>
                    <a:pt x="54813" y="243598"/>
                  </a:lnTo>
                  <a:lnTo>
                    <a:pt x="54876" y="242328"/>
                  </a:lnTo>
                  <a:lnTo>
                    <a:pt x="53200" y="242328"/>
                  </a:lnTo>
                  <a:lnTo>
                    <a:pt x="52793" y="243598"/>
                  </a:lnTo>
                  <a:lnTo>
                    <a:pt x="52158" y="243598"/>
                  </a:lnTo>
                  <a:lnTo>
                    <a:pt x="52120" y="242328"/>
                  </a:lnTo>
                  <a:lnTo>
                    <a:pt x="52082" y="241058"/>
                  </a:lnTo>
                  <a:lnTo>
                    <a:pt x="51955" y="241058"/>
                  </a:lnTo>
                  <a:lnTo>
                    <a:pt x="51955" y="243598"/>
                  </a:lnTo>
                  <a:lnTo>
                    <a:pt x="51752" y="243598"/>
                  </a:lnTo>
                  <a:lnTo>
                    <a:pt x="51752" y="244868"/>
                  </a:lnTo>
                  <a:lnTo>
                    <a:pt x="51079" y="246138"/>
                  </a:lnTo>
                  <a:lnTo>
                    <a:pt x="50266" y="244868"/>
                  </a:lnTo>
                  <a:lnTo>
                    <a:pt x="51752" y="244868"/>
                  </a:lnTo>
                  <a:lnTo>
                    <a:pt x="51752" y="243598"/>
                  </a:lnTo>
                  <a:lnTo>
                    <a:pt x="50711" y="243598"/>
                  </a:lnTo>
                  <a:lnTo>
                    <a:pt x="50507" y="242328"/>
                  </a:lnTo>
                  <a:lnTo>
                    <a:pt x="51714" y="242328"/>
                  </a:lnTo>
                  <a:lnTo>
                    <a:pt x="51955" y="243598"/>
                  </a:lnTo>
                  <a:lnTo>
                    <a:pt x="51955" y="241058"/>
                  </a:lnTo>
                  <a:lnTo>
                    <a:pt x="50368" y="241058"/>
                  </a:lnTo>
                  <a:lnTo>
                    <a:pt x="50507" y="239788"/>
                  </a:lnTo>
                  <a:lnTo>
                    <a:pt x="49898" y="239788"/>
                  </a:lnTo>
                  <a:lnTo>
                    <a:pt x="48755" y="241058"/>
                  </a:lnTo>
                  <a:lnTo>
                    <a:pt x="48920" y="242328"/>
                  </a:lnTo>
                  <a:lnTo>
                    <a:pt x="47675" y="242328"/>
                  </a:lnTo>
                  <a:lnTo>
                    <a:pt x="48895" y="243598"/>
                  </a:lnTo>
                  <a:lnTo>
                    <a:pt x="48488" y="244868"/>
                  </a:lnTo>
                  <a:lnTo>
                    <a:pt x="48221" y="243598"/>
                  </a:lnTo>
                  <a:lnTo>
                    <a:pt x="47917" y="243598"/>
                  </a:lnTo>
                  <a:lnTo>
                    <a:pt x="47142" y="242328"/>
                  </a:lnTo>
                  <a:lnTo>
                    <a:pt x="46532" y="242328"/>
                  </a:lnTo>
                  <a:lnTo>
                    <a:pt x="46228" y="241058"/>
                  </a:lnTo>
                  <a:lnTo>
                    <a:pt x="45859" y="241058"/>
                  </a:lnTo>
                  <a:lnTo>
                    <a:pt x="45656" y="239788"/>
                  </a:lnTo>
                  <a:lnTo>
                    <a:pt x="45326" y="239788"/>
                  </a:lnTo>
                  <a:lnTo>
                    <a:pt x="45389" y="238518"/>
                  </a:lnTo>
                  <a:lnTo>
                    <a:pt x="44983" y="238518"/>
                  </a:lnTo>
                  <a:lnTo>
                    <a:pt x="44716" y="237248"/>
                  </a:lnTo>
                  <a:lnTo>
                    <a:pt x="43878" y="235978"/>
                  </a:lnTo>
                  <a:lnTo>
                    <a:pt x="43713" y="235978"/>
                  </a:lnTo>
                  <a:lnTo>
                    <a:pt x="43713" y="268998"/>
                  </a:lnTo>
                  <a:lnTo>
                    <a:pt x="43637" y="270268"/>
                  </a:lnTo>
                  <a:lnTo>
                    <a:pt x="41656" y="270268"/>
                  </a:lnTo>
                  <a:lnTo>
                    <a:pt x="41656" y="279158"/>
                  </a:lnTo>
                  <a:lnTo>
                    <a:pt x="40144" y="279158"/>
                  </a:lnTo>
                  <a:lnTo>
                    <a:pt x="40551" y="277888"/>
                  </a:lnTo>
                  <a:lnTo>
                    <a:pt x="41656" y="279158"/>
                  </a:lnTo>
                  <a:lnTo>
                    <a:pt x="41656" y="270268"/>
                  </a:lnTo>
                  <a:lnTo>
                    <a:pt x="41452" y="270268"/>
                  </a:lnTo>
                  <a:lnTo>
                    <a:pt x="41998" y="268998"/>
                  </a:lnTo>
                  <a:lnTo>
                    <a:pt x="43713" y="268998"/>
                  </a:lnTo>
                  <a:lnTo>
                    <a:pt x="43713" y="235978"/>
                  </a:lnTo>
                  <a:lnTo>
                    <a:pt x="43370" y="235978"/>
                  </a:lnTo>
                  <a:lnTo>
                    <a:pt x="43243" y="236778"/>
                  </a:lnTo>
                  <a:lnTo>
                    <a:pt x="43243" y="241058"/>
                  </a:lnTo>
                  <a:lnTo>
                    <a:pt x="43002" y="241058"/>
                  </a:lnTo>
                  <a:lnTo>
                    <a:pt x="42837" y="242328"/>
                  </a:lnTo>
                  <a:lnTo>
                    <a:pt x="42672" y="241058"/>
                  </a:lnTo>
                  <a:lnTo>
                    <a:pt x="42392" y="241058"/>
                  </a:lnTo>
                  <a:lnTo>
                    <a:pt x="42595" y="238518"/>
                  </a:lnTo>
                  <a:lnTo>
                    <a:pt x="42900" y="238518"/>
                  </a:lnTo>
                  <a:lnTo>
                    <a:pt x="43243" y="241058"/>
                  </a:lnTo>
                  <a:lnTo>
                    <a:pt x="43243" y="236778"/>
                  </a:lnTo>
                  <a:lnTo>
                    <a:pt x="43167" y="237248"/>
                  </a:lnTo>
                  <a:lnTo>
                    <a:pt x="41554" y="237248"/>
                  </a:lnTo>
                  <a:lnTo>
                    <a:pt x="42570" y="235978"/>
                  </a:lnTo>
                  <a:lnTo>
                    <a:pt x="42087" y="234708"/>
                  </a:lnTo>
                  <a:lnTo>
                    <a:pt x="39941" y="234708"/>
                  </a:lnTo>
                  <a:lnTo>
                    <a:pt x="39636" y="233438"/>
                  </a:lnTo>
                  <a:lnTo>
                    <a:pt x="41617" y="233438"/>
                  </a:lnTo>
                  <a:lnTo>
                    <a:pt x="40373" y="229628"/>
                  </a:lnTo>
                  <a:lnTo>
                    <a:pt x="39065" y="227355"/>
                  </a:lnTo>
                  <a:lnTo>
                    <a:pt x="39065" y="237248"/>
                  </a:lnTo>
                  <a:lnTo>
                    <a:pt x="38595" y="237248"/>
                  </a:lnTo>
                  <a:lnTo>
                    <a:pt x="38227" y="235978"/>
                  </a:lnTo>
                  <a:lnTo>
                    <a:pt x="38023" y="235978"/>
                  </a:lnTo>
                  <a:lnTo>
                    <a:pt x="38023" y="262648"/>
                  </a:lnTo>
                  <a:lnTo>
                    <a:pt x="37414" y="262648"/>
                  </a:lnTo>
                  <a:lnTo>
                    <a:pt x="36131" y="263918"/>
                  </a:lnTo>
                  <a:lnTo>
                    <a:pt x="34988" y="263918"/>
                  </a:lnTo>
                  <a:lnTo>
                    <a:pt x="33172" y="262648"/>
                  </a:lnTo>
                  <a:lnTo>
                    <a:pt x="32702" y="262648"/>
                  </a:lnTo>
                  <a:lnTo>
                    <a:pt x="34213" y="261378"/>
                  </a:lnTo>
                  <a:lnTo>
                    <a:pt x="37452" y="261378"/>
                  </a:lnTo>
                  <a:lnTo>
                    <a:pt x="38023" y="262648"/>
                  </a:lnTo>
                  <a:lnTo>
                    <a:pt x="38023" y="235978"/>
                  </a:lnTo>
                  <a:lnTo>
                    <a:pt x="38023" y="234708"/>
                  </a:lnTo>
                  <a:lnTo>
                    <a:pt x="38328" y="235978"/>
                  </a:lnTo>
                  <a:lnTo>
                    <a:pt x="39001" y="235978"/>
                  </a:lnTo>
                  <a:lnTo>
                    <a:pt x="39065" y="237248"/>
                  </a:lnTo>
                  <a:lnTo>
                    <a:pt x="39065" y="227355"/>
                  </a:lnTo>
                  <a:lnTo>
                    <a:pt x="38188" y="225818"/>
                  </a:lnTo>
                  <a:lnTo>
                    <a:pt x="36131" y="223278"/>
                  </a:lnTo>
                  <a:lnTo>
                    <a:pt x="36309" y="223278"/>
                  </a:lnTo>
                  <a:lnTo>
                    <a:pt x="36436" y="222008"/>
                  </a:lnTo>
                  <a:lnTo>
                    <a:pt x="35839" y="222008"/>
                  </a:lnTo>
                  <a:lnTo>
                    <a:pt x="36004" y="220738"/>
                  </a:lnTo>
                  <a:lnTo>
                    <a:pt x="34150" y="219468"/>
                  </a:lnTo>
                  <a:lnTo>
                    <a:pt x="33515" y="218198"/>
                  </a:lnTo>
                  <a:lnTo>
                    <a:pt x="33274" y="218198"/>
                  </a:lnTo>
                  <a:lnTo>
                    <a:pt x="32575" y="215658"/>
                  </a:lnTo>
                  <a:lnTo>
                    <a:pt x="32575" y="262648"/>
                  </a:lnTo>
                  <a:lnTo>
                    <a:pt x="32105" y="263918"/>
                  </a:lnTo>
                  <a:lnTo>
                    <a:pt x="30314" y="263918"/>
                  </a:lnTo>
                  <a:lnTo>
                    <a:pt x="29438" y="262648"/>
                  </a:lnTo>
                  <a:lnTo>
                    <a:pt x="32575" y="262648"/>
                  </a:lnTo>
                  <a:lnTo>
                    <a:pt x="32575" y="215658"/>
                  </a:lnTo>
                  <a:lnTo>
                    <a:pt x="31292" y="214388"/>
                  </a:lnTo>
                  <a:lnTo>
                    <a:pt x="30353" y="213118"/>
                  </a:lnTo>
                  <a:lnTo>
                    <a:pt x="29514" y="210578"/>
                  </a:lnTo>
                  <a:lnTo>
                    <a:pt x="28740" y="209308"/>
                  </a:lnTo>
                  <a:lnTo>
                    <a:pt x="27863" y="208038"/>
                  </a:lnTo>
                  <a:lnTo>
                    <a:pt x="28067" y="206768"/>
                  </a:lnTo>
                  <a:lnTo>
                    <a:pt x="28460" y="206768"/>
                  </a:lnTo>
                  <a:lnTo>
                    <a:pt x="29984" y="205498"/>
                  </a:lnTo>
                  <a:lnTo>
                    <a:pt x="30314" y="205498"/>
                  </a:lnTo>
                  <a:lnTo>
                    <a:pt x="30086" y="204228"/>
                  </a:lnTo>
                  <a:lnTo>
                    <a:pt x="29984" y="202958"/>
                  </a:lnTo>
                  <a:lnTo>
                    <a:pt x="30721" y="202958"/>
                  </a:lnTo>
                  <a:lnTo>
                    <a:pt x="31191" y="201688"/>
                  </a:lnTo>
                  <a:lnTo>
                    <a:pt x="31394" y="201688"/>
                  </a:lnTo>
                  <a:lnTo>
                    <a:pt x="31965" y="200418"/>
                  </a:lnTo>
                  <a:lnTo>
                    <a:pt x="28536" y="200418"/>
                  </a:lnTo>
                  <a:lnTo>
                    <a:pt x="28841" y="199148"/>
                  </a:lnTo>
                  <a:lnTo>
                    <a:pt x="28968" y="199148"/>
                  </a:lnTo>
                  <a:lnTo>
                    <a:pt x="29679" y="197878"/>
                  </a:lnTo>
                  <a:lnTo>
                    <a:pt x="30175" y="197878"/>
                  </a:lnTo>
                  <a:lnTo>
                    <a:pt x="30721" y="199148"/>
                  </a:lnTo>
                  <a:lnTo>
                    <a:pt x="30848" y="199148"/>
                  </a:lnTo>
                  <a:lnTo>
                    <a:pt x="31356" y="197878"/>
                  </a:lnTo>
                  <a:lnTo>
                    <a:pt x="31051" y="196608"/>
                  </a:lnTo>
                  <a:lnTo>
                    <a:pt x="30149" y="196608"/>
                  </a:lnTo>
                  <a:lnTo>
                    <a:pt x="29273" y="197878"/>
                  </a:lnTo>
                  <a:lnTo>
                    <a:pt x="28968" y="197878"/>
                  </a:lnTo>
                  <a:lnTo>
                    <a:pt x="28460" y="195338"/>
                  </a:lnTo>
                  <a:lnTo>
                    <a:pt x="27012" y="194068"/>
                  </a:lnTo>
                  <a:lnTo>
                    <a:pt x="25539" y="194068"/>
                  </a:lnTo>
                  <a:lnTo>
                    <a:pt x="25095" y="192798"/>
                  </a:lnTo>
                  <a:lnTo>
                    <a:pt x="24498" y="191528"/>
                  </a:lnTo>
                  <a:lnTo>
                    <a:pt x="24231" y="190258"/>
                  </a:lnTo>
                  <a:lnTo>
                    <a:pt x="25069" y="190258"/>
                  </a:lnTo>
                  <a:lnTo>
                    <a:pt x="25666" y="188988"/>
                  </a:lnTo>
                  <a:lnTo>
                    <a:pt x="24866" y="187718"/>
                  </a:lnTo>
                  <a:lnTo>
                    <a:pt x="22910" y="186448"/>
                  </a:lnTo>
                  <a:lnTo>
                    <a:pt x="22479" y="186448"/>
                  </a:lnTo>
                  <a:lnTo>
                    <a:pt x="22682" y="183908"/>
                  </a:lnTo>
                  <a:lnTo>
                    <a:pt x="21031" y="182638"/>
                  </a:lnTo>
                  <a:lnTo>
                    <a:pt x="19621" y="181368"/>
                  </a:lnTo>
                  <a:lnTo>
                    <a:pt x="20383" y="180098"/>
                  </a:lnTo>
                  <a:lnTo>
                    <a:pt x="19888" y="180098"/>
                  </a:lnTo>
                  <a:lnTo>
                    <a:pt x="19646" y="178828"/>
                  </a:lnTo>
                  <a:lnTo>
                    <a:pt x="19786" y="178828"/>
                  </a:lnTo>
                  <a:lnTo>
                    <a:pt x="19685" y="177558"/>
                  </a:lnTo>
                  <a:lnTo>
                    <a:pt x="19481" y="177558"/>
                  </a:lnTo>
                  <a:lnTo>
                    <a:pt x="18440" y="176288"/>
                  </a:lnTo>
                  <a:lnTo>
                    <a:pt x="19240" y="175018"/>
                  </a:lnTo>
                  <a:lnTo>
                    <a:pt x="17767" y="175018"/>
                  </a:lnTo>
                  <a:lnTo>
                    <a:pt x="18440" y="173748"/>
                  </a:lnTo>
                  <a:lnTo>
                    <a:pt x="18973" y="173748"/>
                  </a:lnTo>
                  <a:lnTo>
                    <a:pt x="19443" y="172478"/>
                  </a:lnTo>
                  <a:lnTo>
                    <a:pt x="18770" y="172478"/>
                  </a:lnTo>
                  <a:lnTo>
                    <a:pt x="18364" y="171208"/>
                  </a:lnTo>
                  <a:lnTo>
                    <a:pt x="16586" y="171208"/>
                  </a:lnTo>
                  <a:lnTo>
                    <a:pt x="16992" y="169938"/>
                  </a:lnTo>
                  <a:lnTo>
                    <a:pt x="16421" y="169938"/>
                  </a:lnTo>
                  <a:lnTo>
                    <a:pt x="14909" y="168668"/>
                  </a:lnTo>
                  <a:lnTo>
                    <a:pt x="15303" y="167398"/>
                  </a:lnTo>
                  <a:lnTo>
                    <a:pt x="15405" y="166128"/>
                  </a:lnTo>
                  <a:lnTo>
                    <a:pt x="14732" y="164858"/>
                  </a:lnTo>
                  <a:lnTo>
                    <a:pt x="11772" y="164858"/>
                  </a:lnTo>
                  <a:lnTo>
                    <a:pt x="11569" y="163588"/>
                  </a:lnTo>
                  <a:lnTo>
                    <a:pt x="12179" y="162318"/>
                  </a:lnTo>
                  <a:lnTo>
                    <a:pt x="12179" y="161048"/>
                  </a:lnTo>
                  <a:lnTo>
                    <a:pt x="10668" y="161048"/>
                  </a:lnTo>
                  <a:lnTo>
                    <a:pt x="10693" y="162318"/>
                  </a:lnTo>
                  <a:lnTo>
                    <a:pt x="6464" y="162318"/>
                  </a:lnTo>
                  <a:lnTo>
                    <a:pt x="6426" y="164858"/>
                  </a:lnTo>
                  <a:lnTo>
                    <a:pt x="5410" y="166128"/>
                  </a:lnTo>
                  <a:lnTo>
                    <a:pt x="5346" y="167398"/>
                  </a:lnTo>
                  <a:lnTo>
                    <a:pt x="5041" y="167398"/>
                  </a:lnTo>
                  <a:lnTo>
                    <a:pt x="4241" y="168668"/>
                  </a:lnTo>
                  <a:lnTo>
                    <a:pt x="4940" y="171208"/>
                  </a:lnTo>
                  <a:lnTo>
                    <a:pt x="4140" y="173748"/>
                  </a:lnTo>
                  <a:lnTo>
                    <a:pt x="4445" y="175018"/>
                  </a:lnTo>
                  <a:lnTo>
                    <a:pt x="3289" y="177558"/>
                  </a:lnTo>
                  <a:lnTo>
                    <a:pt x="2692" y="177558"/>
                  </a:lnTo>
                  <a:lnTo>
                    <a:pt x="2997" y="180098"/>
                  </a:lnTo>
                  <a:lnTo>
                    <a:pt x="2857" y="180098"/>
                  </a:lnTo>
                  <a:lnTo>
                    <a:pt x="3594" y="181368"/>
                  </a:lnTo>
                  <a:lnTo>
                    <a:pt x="3632" y="182638"/>
                  </a:lnTo>
                  <a:lnTo>
                    <a:pt x="3835" y="182638"/>
                  </a:lnTo>
                  <a:lnTo>
                    <a:pt x="4064" y="183908"/>
                  </a:lnTo>
                  <a:lnTo>
                    <a:pt x="4343" y="183908"/>
                  </a:lnTo>
                  <a:lnTo>
                    <a:pt x="5016" y="185178"/>
                  </a:lnTo>
                  <a:lnTo>
                    <a:pt x="5016" y="186448"/>
                  </a:lnTo>
                  <a:lnTo>
                    <a:pt x="4838" y="187718"/>
                  </a:lnTo>
                  <a:lnTo>
                    <a:pt x="5207" y="187718"/>
                  </a:lnTo>
                  <a:lnTo>
                    <a:pt x="5308" y="188988"/>
                  </a:lnTo>
                  <a:lnTo>
                    <a:pt x="5143" y="190258"/>
                  </a:lnTo>
                  <a:lnTo>
                    <a:pt x="5041" y="191528"/>
                  </a:lnTo>
                  <a:lnTo>
                    <a:pt x="4914" y="192798"/>
                  </a:lnTo>
                  <a:lnTo>
                    <a:pt x="4813" y="195338"/>
                  </a:lnTo>
                  <a:lnTo>
                    <a:pt x="5956" y="195338"/>
                  </a:lnTo>
                  <a:lnTo>
                    <a:pt x="6629" y="196608"/>
                  </a:lnTo>
                  <a:lnTo>
                    <a:pt x="6286" y="197878"/>
                  </a:lnTo>
                  <a:lnTo>
                    <a:pt x="6223" y="199148"/>
                  </a:lnTo>
                  <a:lnTo>
                    <a:pt x="6057" y="200418"/>
                  </a:lnTo>
                  <a:lnTo>
                    <a:pt x="5016" y="200418"/>
                  </a:lnTo>
                  <a:lnTo>
                    <a:pt x="5041" y="201688"/>
                  </a:lnTo>
                  <a:lnTo>
                    <a:pt x="5715" y="201688"/>
                  </a:lnTo>
                  <a:lnTo>
                    <a:pt x="6083" y="202958"/>
                  </a:lnTo>
                  <a:lnTo>
                    <a:pt x="6553" y="204228"/>
                  </a:lnTo>
                  <a:lnTo>
                    <a:pt x="5918" y="205498"/>
                  </a:lnTo>
                  <a:lnTo>
                    <a:pt x="6756" y="205498"/>
                  </a:lnTo>
                  <a:lnTo>
                    <a:pt x="7670" y="204228"/>
                  </a:lnTo>
                  <a:lnTo>
                    <a:pt x="7937" y="205498"/>
                  </a:lnTo>
                  <a:lnTo>
                    <a:pt x="8178" y="205498"/>
                  </a:lnTo>
                  <a:lnTo>
                    <a:pt x="8470" y="206768"/>
                  </a:lnTo>
                  <a:lnTo>
                    <a:pt x="8674" y="208038"/>
                  </a:lnTo>
                  <a:lnTo>
                    <a:pt x="8953" y="208038"/>
                  </a:lnTo>
                  <a:lnTo>
                    <a:pt x="10160" y="209308"/>
                  </a:lnTo>
                  <a:lnTo>
                    <a:pt x="9728" y="210578"/>
                  </a:lnTo>
                  <a:lnTo>
                    <a:pt x="10731" y="210578"/>
                  </a:lnTo>
                  <a:lnTo>
                    <a:pt x="11099" y="213118"/>
                  </a:lnTo>
                  <a:lnTo>
                    <a:pt x="10325" y="214388"/>
                  </a:lnTo>
                  <a:lnTo>
                    <a:pt x="12382" y="214388"/>
                  </a:lnTo>
                  <a:lnTo>
                    <a:pt x="12077" y="215658"/>
                  </a:lnTo>
                  <a:lnTo>
                    <a:pt x="12344" y="216928"/>
                  </a:lnTo>
                  <a:lnTo>
                    <a:pt x="11366" y="218198"/>
                  </a:lnTo>
                  <a:lnTo>
                    <a:pt x="11569" y="218198"/>
                  </a:lnTo>
                  <a:lnTo>
                    <a:pt x="13589" y="220738"/>
                  </a:lnTo>
                  <a:lnTo>
                    <a:pt x="13385" y="222008"/>
                  </a:lnTo>
                  <a:lnTo>
                    <a:pt x="13220" y="223278"/>
                  </a:lnTo>
                  <a:lnTo>
                    <a:pt x="13563" y="223278"/>
                  </a:lnTo>
                  <a:lnTo>
                    <a:pt x="14706" y="224548"/>
                  </a:lnTo>
                  <a:lnTo>
                    <a:pt x="15100" y="224548"/>
                  </a:lnTo>
                  <a:lnTo>
                    <a:pt x="15849" y="227088"/>
                  </a:lnTo>
                  <a:lnTo>
                    <a:pt x="16522" y="227088"/>
                  </a:lnTo>
                  <a:lnTo>
                    <a:pt x="17424" y="225818"/>
                  </a:lnTo>
                  <a:lnTo>
                    <a:pt x="18465" y="225818"/>
                  </a:lnTo>
                  <a:lnTo>
                    <a:pt x="19951" y="227088"/>
                  </a:lnTo>
                  <a:lnTo>
                    <a:pt x="21501" y="227088"/>
                  </a:lnTo>
                  <a:lnTo>
                    <a:pt x="23990" y="225818"/>
                  </a:lnTo>
                  <a:lnTo>
                    <a:pt x="24599" y="225818"/>
                  </a:lnTo>
                  <a:lnTo>
                    <a:pt x="25539" y="227088"/>
                  </a:lnTo>
                  <a:lnTo>
                    <a:pt x="28067" y="227088"/>
                  </a:lnTo>
                  <a:lnTo>
                    <a:pt x="28435" y="228358"/>
                  </a:lnTo>
                  <a:lnTo>
                    <a:pt x="29273" y="229628"/>
                  </a:lnTo>
                  <a:lnTo>
                    <a:pt x="30683" y="229628"/>
                  </a:lnTo>
                  <a:lnTo>
                    <a:pt x="30721" y="230898"/>
                  </a:lnTo>
                  <a:lnTo>
                    <a:pt x="29984" y="232168"/>
                  </a:lnTo>
                  <a:lnTo>
                    <a:pt x="28295" y="234162"/>
                  </a:lnTo>
                  <a:lnTo>
                    <a:pt x="28295" y="262648"/>
                  </a:lnTo>
                  <a:lnTo>
                    <a:pt x="28168" y="262648"/>
                  </a:lnTo>
                  <a:lnTo>
                    <a:pt x="26847" y="263918"/>
                  </a:lnTo>
                  <a:lnTo>
                    <a:pt x="25869" y="262648"/>
                  </a:lnTo>
                  <a:lnTo>
                    <a:pt x="24866" y="262648"/>
                  </a:lnTo>
                  <a:lnTo>
                    <a:pt x="25704" y="261378"/>
                  </a:lnTo>
                  <a:lnTo>
                    <a:pt x="28028" y="261378"/>
                  </a:lnTo>
                  <a:lnTo>
                    <a:pt x="28295" y="262648"/>
                  </a:lnTo>
                  <a:lnTo>
                    <a:pt x="28295" y="234162"/>
                  </a:lnTo>
                  <a:lnTo>
                    <a:pt x="27825" y="234708"/>
                  </a:lnTo>
                  <a:lnTo>
                    <a:pt x="26276" y="235978"/>
                  </a:lnTo>
                  <a:lnTo>
                    <a:pt x="24460" y="235978"/>
                  </a:lnTo>
                  <a:lnTo>
                    <a:pt x="24460" y="261378"/>
                  </a:lnTo>
                  <a:lnTo>
                    <a:pt x="24231" y="262648"/>
                  </a:lnTo>
                  <a:lnTo>
                    <a:pt x="23380" y="262648"/>
                  </a:lnTo>
                  <a:lnTo>
                    <a:pt x="23075" y="261378"/>
                  </a:lnTo>
                  <a:lnTo>
                    <a:pt x="23114" y="260108"/>
                  </a:lnTo>
                  <a:lnTo>
                    <a:pt x="24091" y="260108"/>
                  </a:lnTo>
                  <a:lnTo>
                    <a:pt x="24320" y="261378"/>
                  </a:lnTo>
                  <a:lnTo>
                    <a:pt x="24460" y="261378"/>
                  </a:lnTo>
                  <a:lnTo>
                    <a:pt x="24460" y="235978"/>
                  </a:lnTo>
                  <a:lnTo>
                    <a:pt x="23253" y="235978"/>
                  </a:lnTo>
                  <a:lnTo>
                    <a:pt x="21602" y="237248"/>
                  </a:lnTo>
                  <a:lnTo>
                    <a:pt x="20459" y="237248"/>
                  </a:lnTo>
                  <a:lnTo>
                    <a:pt x="19177" y="235978"/>
                  </a:lnTo>
                  <a:lnTo>
                    <a:pt x="19037" y="234708"/>
                  </a:lnTo>
                  <a:lnTo>
                    <a:pt x="22034" y="234708"/>
                  </a:lnTo>
                  <a:lnTo>
                    <a:pt x="20053" y="233438"/>
                  </a:lnTo>
                  <a:lnTo>
                    <a:pt x="14363" y="233438"/>
                  </a:lnTo>
                  <a:lnTo>
                    <a:pt x="12217" y="234708"/>
                  </a:lnTo>
                  <a:lnTo>
                    <a:pt x="9385" y="235978"/>
                  </a:lnTo>
                  <a:lnTo>
                    <a:pt x="8674" y="237248"/>
                  </a:lnTo>
                  <a:lnTo>
                    <a:pt x="7035" y="237248"/>
                  </a:lnTo>
                  <a:lnTo>
                    <a:pt x="6121" y="238518"/>
                  </a:lnTo>
                  <a:lnTo>
                    <a:pt x="4267" y="239788"/>
                  </a:lnTo>
                  <a:lnTo>
                    <a:pt x="2819" y="239788"/>
                  </a:lnTo>
                  <a:lnTo>
                    <a:pt x="1917" y="241058"/>
                  </a:lnTo>
                  <a:lnTo>
                    <a:pt x="774" y="241058"/>
                  </a:lnTo>
                  <a:lnTo>
                    <a:pt x="203" y="242328"/>
                  </a:lnTo>
                  <a:lnTo>
                    <a:pt x="0" y="242328"/>
                  </a:lnTo>
                  <a:lnTo>
                    <a:pt x="0" y="256298"/>
                  </a:lnTo>
                  <a:lnTo>
                    <a:pt x="1104" y="255028"/>
                  </a:lnTo>
                  <a:lnTo>
                    <a:pt x="1981" y="256298"/>
                  </a:lnTo>
                  <a:lnTo>
                    <a:pt x="2692" y="255028"/>
                  </a:lnTo>
                  <a:lnTo>
                    <a:pt x="2857" y="255028"/>
                  </a:lnTo>
                  <a:lnTo>
                    <a:pt x="3429" y="253758"/>
                  </a:lnTo>
                  <a:lnTo>
                    <a:pt x="3695" y="255028"/>
                  </a:lnTo>
                  <a:lnTo>
                    <a:pt x="4038" y="255028"/>
                  </a:lnTo>
                  <a:lnTo>
                    <a:pt x="4508" y="256298"/>
                  </a:lnTo>
                  <a:lnTo>
                    <a:pt x="7137" y="256298"/>
                  </a:lnTo>
                  <a:lnTo>
                    <a:pt x="8242" y="257568"/>
                  </a:lnTo>
                  <a:lnTo>
                    <a:pt x="9893" y="257568"/>
                  </a:lnTo>
                  <a:lnTo>
                    <a:pt x="10591" y="258838"/>
                  </a:lnTo>
                  <a:lnTo>
                    <a:pt x="11201" y="258838"/>
                  </a:lnTo>
                  <a:lnTo>
                    <a:pt x="12382" y="257568"/>
                  </a:lnTo>
                  <a:lnTo>
                    <a:pt x="13893" y="257568"/>
                  </a:lnTo>
                  <a:lnTo>
                    <a:pt x="14528" y="258838"/>
                  </a:lnTo>
                  <a:lnTo>
                    <a:pt x="17995" y="258838"/>
                  </a:lnTo>
                  <a:lnTo>
                    <a:pt x="18338" y="260108"/>
                  </a:lnTo>
                  <a:lnTo>
                    <a:pt x="21907" y="260108"/>
                  </a:lnTo>
                  <a:lnTo>
                    <a:pt x="21805" y="261378"/>
                  </a:lnTo>
                  <a:lnTo>
                    <a:pt x="20358" y="262648"/>
                  </a:lnTo>
                  <a:lnTo>
                    <a:pt x="18808" y="262648"/>
                  </a:lnTo>
                  <a:lnTo>
                    <a:pt x="18465" y="261378"/>
                  </a:lnTo>
                  <a:lnTo>
                    <a:pt x="17729" y="262648"/>
                  </a:lnTo>
                  <a:lnTo>
                    <a:pt x="14566" y="262648"/>
                  </a:lnTo>
                  <a:lnTo>
                    <a:pt x="13690" y="263918"/>
                  </a:lnTo>
                  <a:lnTo>
                    <a:pt x="13119" y="263918"/>
                  </a:lnTo>
                  <a:lnTo>
                    <a:pt x="12077" y="265188"/>
                  </a:lnTo>
                  <a:lnTo>
                    <a:pt x="29476" y="265188"/>
                  </a:lnTo>
                  <a:lnTo>
                    <a:pt x="29235" y="266458"/>
                  </a:lnTo>
                  <a:lnTo>
                    <a:pt x="28905" y="267728"/>
                  </a:lnTo>
                  <a:lnTo>
                    <a:pt x="27292" y="270268"/>
                  </a:lnTo>
                  <a:lnTo>
                    <a:pt x="23888" y="270268"/>
                  </a:lnTo>
                  <a:lnTo>
                    <a:pt x="23888" y="268998"/>
                  </a:lnTo>
                  <a:lnTo>
                    <a:pt x="23482" y="270268"/>
                  </a:lnTo>
                  <a:lnTo>
                    <a:pt x="22682" y="270268"/>
                  </a:lnTo>
                  <a:lnTo>
                    <a:pt x="22377" y="271538"/>
                  </a:lnTo>
                  <a:lnTo>
                    <a:pt x="22212" y="271538"/>
                  </a:lnTo>
                  <a:lnTo>
                    <a:pt x="21971" y="272808"/>
                  </a:lnTo>
                  <a:lnTo>
                    <a:pt x="21666" y="272808"/>
                  </a:lnTo>
                  <a:lnTo>
                    <a:pt x="21234" y="274078"/>
                  </a:lnTo>
                  <a:lnTo>
                    <a:pt x="18643" y="272808"/>
                  </a:lnTo>
                  <a:lnTo>
                    <a:pt x="18199" y="271538"/>
                  </a:lnTo>
                  <a:lnTo>
                    <a:pt x="17830" y="271538"/>
                  </a:lnTo>
                  <a:lnTo>
                    <a:pt x="17399" y="270268"/>
                  </a:lnTo>
                  <a:lnTo>
                    <a:pt x="16789" y="268998"/>
                  </a:lnTo>
                  <a:lnTo>
                    <a:pt x="15544" y="271538"/>
                  </a:lnTo>
                  <a:lnTo>
                    <a:pt x="15011" y="275348"/>
                  </a:lnTo>
                  <a:lnTo>
                    <a:pt x="11747" y="274205"/>
                  </a:lnTo>
                  <a:lnTo>
                    <a:pt x="12141" y="275348"/>
                  </a:lnTo>
                  <a:lnTo>
                    <a:pt x="12547" y="275348"/>
                  </a:lnTo>
                  <a:lnTo>
                    <a:pt x="12014" y="276618"/>
                  </a:lnTo>
                  <a:lnTo>
                    <a:pt x="10299" y="275348"/>
                  </a:lnTo>
                  <a:lnTo>
                    <a:pt x="9448" y="276618"/>
                  </a:lnTo>
                  <a:lnTo>
                    <a:pt x="8648" y="275348"/>
                  </a:lnTo>
                  <a:lnTo>
                    <a:pt x="4711" y="276618"/>
                  </a:lnTo>
                  <a:lnTo>
                    <a:pt x="8712" y="276618"/>
                  </a:lnTo>
                  <a:lnTo>
                    <a:pt x="10528" y="277888"/>
                  </a:lnTo>
                  <a:lnTo>
                    <a:pt x="9690" y="279158"/>
                  </a:lnTo>
                  <a:lnTo>
                    <a:pt x="8775" y="280428"/>
                  </a:lnTo>
                  <a:lnTo>
                    <a:pt x="7835" y="281698"/>
                  </a:lnTo>
                  <a:lnTo>
                    <a:pt x="11163" y="281698"/>
                  </a:lnTo>
                  <a:lnTo>
                    <a:pt x="12179" y="280428"/>
                  </a:lnTo>
                  <a:lnTo>
                    <a:pt x="15036" y="280428"/>
                  </a:lnTo>
                  <a:lnTo>
                    <a:pt x="14833" y="281698"/>
                  </a:lnTo>
                  <a:lnTo>
                    <a:pt x="14630" y="281698"/>
                  </a:lnTo>
                  <a:lnTo>
                    <a:pt x="14503" y="282968"/>
                  </a:lnTo>
                  <a:lnTo>
                    <a:pt x="14300" y="284238"/>
                  </a:lnTo>
                  <a:lnTo>
                    <a:pt x="13995" y="284238"/>
                  </a:lnTo>
                  <a:lnTo>
                    <a:pt x="15100" y="285508"/>
                  </a:lnTo>
                  <a:lnTo>
                    <a:pt x="13322" y="285508"/>
                  </a:lnTo>
                  <a:lnTo>
                    <a:pt x="13728" y="286778"/>
                  </a:lnTo>
                  <a:lnTo>
                    <a:pt x="14566" y="286778"/>
                  </a:lnTo>
                  <a:lnTo>
                    <a:pt x="14566" y="288048"/>
                  </a:lnTo>
                  <a:lnTo>
                    <a:pt x="13728" y="288048"/>
                  </a:lnTo>
                  <a:lnTo>
                    <a:pt x="13525" y="286778"/>
                  </a:lnTo>
                  <a:lnTo>
                    <a:pt x="12585" y="286778"/>
                  </a:lnTo>
                  <a:lnTo>
                    <a:pt x="12547" y="288048"/>
                  </a:lnTo>
                  <a:lnTo>
                    <a:pt x="12890" y="288048"/>
                  </a:lnTo>
                  <a:lnTo>
                    <a:pt x="12890" y="289318"/>
                  </a:lnTo>
                  <a:lnTo>
                    <a:pt x="12890" y="290588"/>
                  </a:lnTo>
                  <a:lnTo>
                    <a:pt x="12687" y="291858"/>
                  </a:lnTo>
                  <a:lnTo>
                    <a:pt x="11404" y="291858"/>
                  </a:lnTo>
                  <a:lnTo>
                    <a:pt x="11468" y="293128"/>
                  </a:lnTo>
                  <a:lnTo>
                    <a:pt x="13690" y="294398"/>
                  </a:lnTo>
                  <a:lnTo>
                    <a:pt x="15303" y="293128"/>
                  </a:lnTo>
                  <a:lnTo>
                    <a:pt x="17056" y="291858"/>
                  </a:lnTo>
                  <a:lnTo>
                    <a:pt x="17322" y="291858"/>
                  </a:lnTo>
                  <a:lnTo>
                    <a:pt x="18948" y="293128"/>
                  </a:lnTo>
                  <a:lnTo>
                    <a:pt x="19850" y="290588"/>
                  </a:lnTo>
                  <a:lnTo>
                    <a:pt x="22275" y="290588"/>
                  </a:lnTo>
                  <a:lnTo>
                    <a:pt x="22910" y="289318"/>
                  </a:lnTo>
                  <a:lnTo>
                    <a:pt x="25298" y="289318"/>
                  </a:lnTo>
                  <a:lnTo>
                    <a:pt x="25273" y="288048"/>
                  </a:lnTo>
                  <a:lnTo>
                    <a:pt x="25400" y="288048"/>
                  </a:lnTo>
                  <a:lnTo>
                    <a:pt x="26047" y="289318"/>
                  </a:lnTo>
                  <a:lnTo>
                    <a:pt x="26911" y="289318"/>
                  </a:lnTo>
                  <a:lnTo>
                    <a:pt x="27051" y="288048"/>
                  </a:lnTo>
                  <a:lnTo>
                    <a:pt x="27292" y="288048"/>
                  </a:lnTo>
                  <a:lnTo>
                    <a:pt x="27559" y="286778"/>
                  </a:lnTo>
                  <a:lnTo>
                    <a:pt x="28562" y="286778"/>
                  </a:lnTo>
                  <a:lnTo>
                    <a:pt x="29032" y="285508"/>
                  </a:lnTo>
                  <a:lnTo>
                    <a:pt x="29476" y="285508"/>
                  </a:lnTo>
                  <a:lnTo>
                    <a:pt x="30048" y="284238"/>
                  </a:lnTo>
                  <a:lnTo>
                    <a:pt x="33070" y="284238"/>
                  </a:lnTo>
                  <a:lnTo>
                    <a:pt x="35902" y="282968"/>
                  </a:lnTo>
                  <a:lnTo>
                    <a:pt x="35598" y="282968"/>
                  </a:lnTo>
                  <a:lnTo>
                    <a:pt x="34353" y="281698"/>
                  </a:lnTo>
                  <a:lnTo>
                    <a:pt x="36309" y="280428"/>
                  </a:lnTo>
                  <a:lnTo>
                    <a:pt x="36741" y="279158"/>
                  </a:lnTo>
                  <a:lnTo>
                    <a:pt x="36372" y="277888"/>
                  </a:lnTo>
                  <a:lnTo>
                    <a:pt x="36906" y="279158"/>
                  </a:lnTo>
                  <a:lnTo>
                    <a:pt x="38595" y="277888"/>
                  </a:lnTo>
                  <a:lnTo>
                    <a:pt x="38658" y="279158"/>
                  </a:lnTo>
                  <a:lnTo>
                    <a:pt x="38862" y="279158"/>
                  </a:lnTo>
                  <a:lnTo>
                    <a:pt x="39230" y="280428"/>
                  </a:lnTo>
                  <a:lnTo>
                    <a:pt x="40208" y="281698"/>
                  </a:lnTo>
                  <a:lnTo>
                    <a:pt x="40678" y="282968"/>
                  </a:lnTo>
                  <a:lnTo>
                    <a:pt x="41287" y="281698"/>
                  </a:lnTo>
                  <a:lnTo>
                    <a:pt x="41795" y="281698"/>
                  </a:lnTo>
                  <a:lnTo>
                    <a:pt x="41998" y="280428"/>
                  </a:lnTo>
                  <a:lnTo>
                    <a:pt x="42494" y="281698"/>
                  </a:lnTo>
                  <a:lnTo>
                    <a:pt x="43268" y="281698"/>
                  </a:lnTo>
                  <a:lnTo>
                    <a:pt x="43434" y="280428"/>
                  </a:lnTo>
                  <a:lnTo>
                    <a:pt x="42862" y="279158"/>
                  </a:lnTo>
                  <a:lnTo>
                    <a:pt x="42595" y="279158"/>
                  </a:lnTo>
                  <a:lnTo>
                    <a:pt x="42570" y="277888"/>
                  </a:lnTo>
                  <a:lnTo>
                    <a:pt x="42672" y="276618"/>
                  </a:lnTo>
                  <a:lnTo>
                    <a:pt x="42799" y="276618"/>
                  </a:lnTo>
                  <a:lnTo>
                    <a:pt x="43154" y="277888"/>
                  </a:lnTo>
                  <a:lnTo>
                    <a:pt x="43510" y="279158"/>
                  </a:lnTo>
                  <a:lnTo>
                    <a:pt x="44513" y="279158"/>
                  </a:lnTo>
                  <a:lnTo>
                    <a:pt x="43878" y="277888"/>
                  </a:lnTo>
                  <a:lnTo>
                    <a:pt x="43268" y="277888"/>
                  </a:lnTo>
                  <a:lnTo>
                    <a:pt x="44386" y="276618"/>
                  </a:lnTo>
                  <a:lnTo>
                    <a:pt x="44107" y="276618"/>
                  </a:lnTo>
                  <a:lnTo>
                    <a:pt x="43980" y="275348"/>
                  </a:lnTo>
                  <a:lnTo>
                    <a:pt x="45224" y="275348"/>
                  </a:lnTo>
                  <a:lnTo>
                    <a:pt x="45085" y="274078"/>
                  </a:lnTo>
                  <a:lnTo>
                    <a:pt x="45123" y="272808"/>
                  </a:lnTo>
                  <a:lnTo>
                    <a:pt x="44208" y="272808"/>
                  </a:lnTo>
                  <a:lnTo>
                    <a:pt x="44208" y="274078"/>
                  </a:lnTo>
                  <a:lnTo>
                    <a:pt x="42227" y="274078"/>
                  </a:lnTo>
                  <a:lnTo>
                    <a:pt x="42494" y="271538"/>
                  </a:lnTo>
                  <a:lnTo>
                    <a:pt x="44818" y="271538"/>
                  </a:lnTo>
                  <a:lnTo>
                    <a:pt x="44589" y="270268"/>
                  </a:lnTo>
                  <a:lnTo>
                    <a:pt x="44615" y="268998"/>
                  </a:lnTo>
                  <a:lnTo>
                    <a:pt x="45224" y="270268"/>
                  </a:lnTo>
                  <a:lnTo>
                    <a:pt x="46507" y="268998"/>
                  </a:lnTo>
                  <a:lnTo>
                    <a:pt x="46837" y="268998"/>
                  </a:lnTo>
                  <a:lnTo>
                    <a:pt x="47548" y="267728"/>
                  </a:lnTo>
                  <a:lnTo>
                    <a:pt x="46126" y="267728"/>
                  </a:lnTo>
                  <a:lnTo>
                    <a:pt x="46202" y="266458"/>
                  </a:lnTo>
                  <a:lnTo>
                    <a:pt x="47078" y="266458"/>
                  </a:lnTo>
                  <a:lnTo>
                    <a:pt x="48653" y="265188"/>
                  </a:lnTo>
                  <a:lnTo>
                    <a:pt x="49263" y="267728"/>
                  </a:lnTo>
                  <a:lnTo>
                    <a:pt x="48717" y="266458"/>
                  </a:lnTo>
                  <a:lnTo>
                    <a:pt x="47942" y="266458"/>
                  </a:lnTo>
                  <a:lnTo>
                    <a:pt x="48082" y="267728"/>
                  </a:lnTo>
                  <a:lnTo>
                    <a:pt x="48348" y="268998"/>
                  </a:lnTo>
                  <a:lnTo>
                    <a:pt x="49491" y="268998"/>
                  </a:lnTo>
                  <a:lnTo>
                    <a:pt x="50139" y="267728"/>
                  </a:lnTo>
                  <a:lnTo>
                    <a:pt x="50774" y="267728"/>
                  </a:lnTo>
                  <a:lnTo>
                    <a:pt x="52387" y="271538"/>
                  </a:lnTo>
                  <a:lnTo>
                    <a:pt x="54508" y="271538"/>
                  </a:lnTo>
                  <a:lnTo>
                    <a:pt x="54749" y="270268"/>
                  </a:lnTo>
                  <a:lnTo>
                    <a:pt x="55219" y="268998"/>
                  </a:lnTo>
                  <a:lnTo>
                    <a:pt x="54749" y="267728"/>
                  </a:lnTo>
                  <a:lnTo>
                    <a:pt x="56934" y="267728"/>
                  </a:lnTo>
                  <a:lnTo>
                    <a:pt x="56896" y="266458"/>
                  </a:lnTo>
                  <a:lnTo>
                    <a:pt x="55791" y="266458"/>
                  </a:lnTo>
                  <a:lnTo>
                    <a:pt x="55829" y="265188"/>
                  </a:lnTo>
                  <a:lnTo>
                    <a:pt x="56197" y="263918"/>
                  </a:lnTo>
                  <a:lnTo>
                    <a:pt x="57912" y="263918"/>
                  </a:lnTo>
                  <a:lnTo>
                    <a:pt x="57340" y="262648"/>
                  </a:lnTo>
                  <a:lnTo>
                    <a:pt x="57137" y="262648"/>
                  </a:lnTo>
                  <a:lnTo>
                    <a:pt x="57569" y="261378"/>
                  </a:lnTo>
                  <a:lnTo>
                    <a:pt x="57772" y="261378"/>
                  </a:lnTo>
                  <a:lnTo>
                    <a:pt x="57543" y="260108"/>
                  </a:lnTo>
                  <a:lnTo>
                    <a:pt x="58242" y="260108"/>
                  </a:lnTo>
                  <a:lnTo>
                    <a:pt x="59321" y="257568"/>
                  </a:lnTo>
                  <a:close/>
                </a:path>
                <a:path w="224154" h="400050">
                  <a:moveTo>
                    <a:pt x="64096" y="399757"/>
                  </a:moveTo>
                  <a:lnTo>
                    <a:pt x="62992" y="398399"/>
                  </a:lnTo>
                  <a:lnTo>
                    <a:pt x="62852" y="398437"/>
                  </a:lnTo>
                  <a:lnTo>
                    <a:pt x="62623" y="398475"/>
                  </a:lnTo>
                  <a:lnTo>
                    <a:pt x="62217" y="399757"/>
                  </a:lnTo>
                  <a:lnTo>
                    <a:pt x="64096" y="399757"/>
                  </a:lnTo>
                  <a:close/>
                </a:path>
                <a:path w="224154" h="400050">
                  <a:moveTo>
                    <a:pt x="67640" y="389953"/>
                  </a:moveTo>
                  <a:lnTo>
                    <a:pt x="67538" y="389559"/>
                  </a:lnTo>
                  <a:lnTo>
                    <a:pt x="66662" y="387794"/>
                  </a:lnTo>
                  <a:lnTo>
                    <a:pt x="66586" y="386638"/>
                  </a:lnTo>
                  <a:lnTo>
                    <a:pt x="66725" y="385394"/>
                  </a:lnTo>
                  <a:lnTo>
                    <a:pt x="66827" y="384911"/>
                  </a:lnTo>
                  <a:lnTo>
                    <a:pt x="66687" y="384276"/>
                  </a:lnTo>
                  <a:lnTo>
                    <a:pt x="66255" y="383311"/>
                  </a:lnTo>
                  <a:lnTo>
                    <a:pt x="65811" y="383235"/>
                  </a:lnTo>
                  <a:lnTo>
                    <a:pt x="65239" y="383717"/>
                  </a:lnTo>
                  <a:lnTo>
                    <a:pt x="64096" y="384759"/>
                  </a:lnTo>
                  <a:lnTo>
                    <a:pt x="62890" y="385673"/>
                  </a:lnTo>
                  <a:lnTo>
                    <a:pt x="61379" y="386994"/>
                  </a:lnTo>
                  <a:lnTo>
                    <a:pt x="61010" y="387400"/>
                  </a:lnTo>
                  <a:lnTo>
                    <a:pt x="60528" y="388442"/>
                  </a:lnTo>
                  <a:lnTo>
                    <a:pt x="60528" y="389153"/>
                  </a:lnTo>
                  <a:lnTo>
                    <a:pt x="59461" y="389242"/>
                  </a:lnTo>
                  <a:lnTo>
                    <a:pt x="59385" y="389801"/>
                  </a:lnTo>
                  <a:lnTo>
                    <a:pt x="59321" y="390118"/>
                  </a:lnTo>
                  <a:lnTo>
                    <a:pt x="60718" y="390118"/>
                  </a:lnTo>
                  <a:lnTo>
                    <a:pt x="60604" y="391591"/>
                  </a:lnTo>
                  <a:lnTo>
                    <a:pt x="60604" y="392912"/>
                  </a:lnTo>
                  <a:lnTo>
                    <a:pt x="60667" y="393357"/>
                  </a:lnTo>
                  <a:lnTo>
                    <a:pt x="60871" y="393763"/>
                  </a:lnTo>
                  <a:lnTo>
                    <a:pt x="61137" y="394195"/>
                  </a:lnTo>
                  <a:lnTo>
                    <a:pt x="61480" y="394398"/>
                  </a:lnTo>
                  <a:lnTo>
                    <a:pt x="62649" y="393395"/>
                  </a:lnTo>
                  <a:lnTo>
                    <a:pt x="63398" y="393039"/>
                  </a:lnTo>
                  <a:lnTo>
                    <a:pt x="64033" y="392595"/>
                  </a:lnTo>
                  <a:lnTo>
                    <a:pt x="64401" y="392315"/>
                  </a:lnTo>
                  <a:lnTo>
                    <a:pt x="64909" y="392036"/>
                  </a:lnTo>
                  <a:lnTo>
                    <a:pt x="65049" y="391680"/>
                  </a:lnTo>
                  <a:lnTo>
                    <a:pt x="65316" y="390791"/>
                  </a:lnTo>
                  <a:lnTo>
                    <a:pt x="65989" y="390321"/>
                  </a:lnTo>
                  <a:lnTo>
                    <a:pt x="66789" y="390156"/>
                  </a:lnTo>
                  <a:lnTo>
                    <a:pt x="67640" y="389953"/>
                  </a:lnTo>
                  <a:close/>
                </a:path>
                <a:path w="224154" h="400050">
                  <a:moveTo>
                    <a:pt x="77622" y="362864"/>
                  </a:moveTo>
                  <a:lnTo>
                    <a:pt x="77152" y="362750"/>
                  </a:lnTo>
                  <a:lnTo>
                    <a:pt x="76822" y="362712"/>
                  </a:lnTo>
                  <a:lnTo>
                    <a:pt x="76111" y="362508"/>
                  </a:lnTo>
                  <a:lnTo>
                    <a:pt x="75514" y="362064"/>
                  </a:lnTo>
                  <a:lnTo>
                    <a:pt x="75311" y="362229"/>
                  </a:lnTo>
                  <a:lnTo>
                    <a:pt x="74599" y="362673"/>
                  </a:lnTo>
                  <a:lnTo>
                    <a:pt x="74091" y="363347"/>
                  </a:lnTo>
                  <a:lnTo>
                    <a:pt x="73494" y="363905"/>
                  </a:lnTo>
                  <a:lnTo>
                    <a:pt x="73190" y="364147"/>
                  </a:lnTo>
                  <a:lnTo>
                    <a:pt x="72948" y="364515"/>
                  </a:lnTo>
                  <a:lnTo>
                    <a:pt x="71869" y="364832"/>
                  </a:lnTo>
                  <a:lnTo>
                    <a:pt x="71437" y="365315"/>
                  </a:lnTo>
                  <a:lnTo>
                    <a:pt x="70967" y="365874"/>
                  </a:lnTo>
                  <a:lnTo>
                    <a:pt x="70700" y="366229"/>
                  </a:lnTo>
                  <a:lnTo>
                    <a:pt x="70256" y="366471"/>
                  </a:lnTo>
                  <a:lnTo>
                    <a:pt x="69951" y="366826"/>
                  </a:lnTo>
                  <a:lnTo>
                    <a:pt x="69684" y="367195"/>
                  </a:lnTo>
                  <a:lnTo>
                    <a:pt x="69481" y="367665"/>
                  </a:lnTo>
                  <a:lnTo>
                    <a:pt x="69253" y="368071"/>
                  </a:lnTo>
                  <a:lnTo>
                    <a:pt x="69684" y="368312"/>
                  </a:lnTo>
                  <a:lnTo>
                    <a:pt x="70091" y="368706"/>
                  </a:lnTo>
                  <a:lnTo>
                    <a:pt x="71094" y="368706"/>
                  </a:lnTo>
                  <a:lnTo>
                    <a:pt x="71666" y="368427"/>
                  </a:lnTo>
                  <a:lnTo>
                    <a:pt x="72377" y="368185"/>
                  </a:lnTo>
                  <a:lnTo>
                    <a:pt x="72948" y="368427"/>
                  </a:lnTo>
                  <a:lnTo>
                    <a:pt x="72986" y="368871"/>
                  </a:lnTo>
                  <a:lnTo>
                    <a:pt x="72644" y="369468"/>
                  </a:lnTo>
                  <a:lnTo>
                    <a:pt x="72110" y="370306"/>
                  </a:lnTo>
                  <a:lnTo>
                    <a:pt x="71767" y="371436"/>
                  </a:lnTo>
                  <a:lnTo>
                    <a:pt x="71069" y="371944"/>
                  </a:lnTo>
                  <a:lnTo>
                    <a:pt x="70358" y="372389"/>
                  </a:lnTo>
                  <a:lnTo>
                    <a:pt x="70256" y="373037"/>
                  </a:lnTo>
                  <a:lnTo>
                    <a:pt x="69418" y="374116"/>
                  </a:lnTo>
                  <a:lnTo>
                    <a:pt x="69684" y="374675"/>
                  </a:lnTo>
                  <a:lnTo>
                    <a:pt x="70459" y="375069"/>
                  </a:lnTo>
                  <a:lnTo>
                    <a:pt x="70929" y="374827"/>
                  </a:lnTo>
                  <a:lnTo>
                    <a:pt x="71704" y="374586"/>
                  </a:lnTo>
                  <a:lnTo>
                    <a:pt x="72072" y="374307"/>
                  </a:lnTo>
                  <a:lnTo>
                    <a:pt x="72440" y="374065"/>
                  </a:lnTo>
                  <a:lnTo>
                    <a:pt x="72682" y="373951"/>
                  </a:lnTo>
                  <a:lnTo>
                    <a:pt x="72986" y="373913"/>
                  </a:lnTo>
                  <a:lnTo>
                    <a:pt x="73926" y="372592"/>
                  </a:lnTo>
                  <a:lnTo>
                    <a:pt x="76987" y="371830"/>
                  </a:lnTo>
                  <a:lnTo>
                    <a:pt x="76822" y="371436"/>
                  </a:lnTo>
                  <a:lnTo>
                    <a:pt x="76758" y="371233"/>
                  </a:lnTo>
                  <a:lnTo>
                    <a:pt x="76517" y="370713"/>
                  </a:lnTo>
                  <a:lnTo>
                    <a:pt x="76111" y="370230"/>
                  </a:lnTo>
                  <a:lnTo>
                    <a:pt x="76009" y="369709"/>
                  </a:lnTo>
                  <a:lnTo>
                    <a:pt x="75742" y="367106"/>
                  </a:lnTo>
                  <a:lnTo>
                    <a:pt x="75946" y="365188"/>
                  </a:lnTo>
                  <a:lnTo>
                    <a:pt x="76555" y="364591"/>
                  </a:lnTo>
                  <a:lnTo>
                    <a:pt x="76949" y="363994"/>
                  </a:lnTo>
                  <a:lnTo>
                    <a:pt x="77127" y="363588"/>
                  </a:lnTo>
                  <a:lnTo>
                    <a:pt x="77355" y="363232"/>
                  </a:lnTo>
                  <a:lnTo>
                    <a:pt x="77622" y="362864"/>
                  </a:lnTo>
                  <a:close/>
                </a:path>
                <a:path w="224154" h="400050">
                  <a:moveTo>
                    <a:pt x="78105" y="388239"/>
                  </a:moveTo>
                  <a:lnTo>
                    <a:pt x="77927" y="387718"/>
                  </a:lnTo>
                  <a:lnTo>
                    <a:pt x="77190" y="387794"/>
                  </a:lnTo>
                  <a:lnTo>
                    <a:pt x="76885" y="387794"/>
                  </a:lnTo>
                  <a:lnTo>
                    <a:pt x="76581" y="388239"/>
                  </a:lnTo>
                  <a:lnTo>
                    <a:pt x="75984" y="388835"/>
                  </a:lnTo>
                  <a:lnTo>
                    <a:pt x="75336" y="389559"/>
                  </a:lnTo>
                  <a:lnTo>
                    <a:pt x="75069" y="389432"/>
                  </a:lnTo>
                  <a:lnTo>
                    <a:pt x="74968" y="388950"/>
                  </a:lnTo>
                  <a:lnTo>
                    <a:pt x="74904" y="387997"/>
                  </a:lnTo>
                  <a:lnTo>
                    <a:pt x="74866" y="386880"/>
                  </a:lnTo>
                  <a:lnTo>
                    <a:pt x="74904" y="385800"/>
                  </a:lnTo>
                  <a:lnTo>
                    <a:pt x="74904" y="384035"/>
                  </a:lnTo>
                  <a:lnTo>
                    <a:pt x="72377" y="380238"/>
                  </a:lnTo>
                  <a:lnTo>
                    <a:pt x="71539" y="379831"/>
                  </a:lnTo>
                  <a:lnTo>
                    <a:pt x="70967" y="381711"/>
                  </a:lnTo>
                  <a:lnTo>
                    <a:pt x="71843" y="384035"/>
                  </a:lnTo>
                  <a:lnTo>
                    <a:pt x="70154" y="385838"/>
                  </a:lnTo>
                  <a:lnTo>
                    <a:pt x="71437" y="386080"/>
                  </a:lnTo>
                  <a:lnTo>
                    <a:pt x="71640" y="386791"/>
                  </a:lnTo>
                  <a:lnTo>
                    <a:pt x="70929" y="388442"/>
                  </a:lnTo>
                  <a:lnTo>
                    <a:pt x="70904" y="389191"/>
                  </a:lnTo>
                  <a:lnTo>
                    <a:pt x="70929" y="390042"/>
                  </a:lnTo>
                  <a:lnTo>
                    <a:pt x="71031" y="391274"/>
                  </a:lnTo>
                  <a:lnTo>
                    <a:pt x="70827" y="392518"/>
                  </a:lnTo>
                  <a:lnTo>
                    <a:pt x="70764" y="393801"/>
                  </a:lnTo>
                  <a:lnTo>
                    <a:pt x="70726" y="395439"/>
                  </a:lnTo>
                  <a:lnTo>
                    <a:pt x="71475" y="396036"/>
                  </a:lnTo>
                  <a:lnTo>
                    <a:pt x="73050" y="396074"/>
                  </a:lnTo>
                  <a:lnTo>
                    <a:pt x="73520" y="396113"/>
                  </a:lnTo>
                  <a:lnTo>
                    <a:pt x="73990" y="396278"/>
                  </a:lnTo>
                  <a:lnTo>
                    <a:pt x="74663" y="396405"/>
                  </a:lnTo>
                  <a:lnTo>
                    <a:pt x="74333" y="393484"/>
                  </a:lnTo>
                  <a:lnTo>
                    <a:pt x="75006" y="390880"/>
                  </a:lnTo>
                  <a:lnTo>
                    <a:pt x="77355" y="388797"/>
                  </a:lnTo>
                  <a:lnTo>
                    <a:pt x="77800" y="389039"/>
                  </a:lnTo>
                  <a:lnTo>
                    <a:pt x="77965" y="388874"/>
                  </a:lnTo>
                  <a:lnTo>
                    <a:pt x="78105" y="388239"/>
                  </a:lnTo>
                  <a:close/>
                </a:path>
                <a:path w="224154" h="400050">
                  <a:moveTo>
                    <a:pt x="79413" y="337578"/>
                  </a:moveTo>
                  <a:close/>
                </a:path>
                <a:path w="224154" h="400050">
                  <a:moveTo>
                    <a:pt x="81191" y="284276"/>
                  </a:moveTo>
                  <a:lnTo>
                    <a:pt x="81064" y="281736"/>
                  </a:lnTo>
                  <a:lnTo>
                    <a:pt x="80518" y="283006"/>
                  </a:lnTo>
                  <a:lnTo>
                    <a:pt x="79349" y="284276"/>
                  </a:lnTo>
                  <a:lnTo>
                    <a:pt x="81191" y="284276"/>
                  </a:lnTo>
                  <a:close/>
                </a:path>
                <a:path w="224154" h="400050">
                  <a:moveTo>
                    <a:pt x="82410" y="279196"/>
                  </a:moveTo>
                  <a:lnTo>
                    <a:pt x="82207" y="277926"/>
                  </a:lnTo>
                  <a:lnTo>
                    <a:pt x="82143" y="279196"/>
                  </a:lnTo>
                  <a:lnTo>
                    <a:pt x="82410" y="279196"/>
                  </a:lnTo>
                  <a:close/>
                </a:path>
                <a:path w="224154" h="400050">
                  <a:moveTo>
                    <a:pt x="83654" y="280466"/>
                  </a:moveTo>
                  <a:lnTo>
                    <a:pt x="83248" y="279196"/>
                  </a:lnTo>
                  <a:lnTo>
                    <a:pt x="82537" y="279196"/>
                  </a:lnTo>
                  <a:lnTo>
                    <a:pt x="83388" y="280466"/>
                  </a:lnTo>
                  <a:lnTo>
                    <a:pt x="83654" y="280466"/>
                  </a:lnTo>
                  <a:close/>
                </a:path>
                <a:path w="224154" h="400050">
                  <a:moveTo>
                    <a:pt x="87223" y="276656"/>
                  </a:moveTo>
                  <a:lnTo>
                    <a:pt x="87185" y="276491"/>
                  </a:lnTo>
                  <a:lnTo>
                    <a:pt x="87122" y="276656"/>
                  </a:lnTo>
                  <a:close/>
                </a:path>
                <a:path w="224154" h="400050">
                  <a:moveTo>
                    <a:pt x="87693" y="275386"/>
                  </a:moveTo>
                  <a:lnTo>
                    <a:pt x="86982" y="275386"/>
                  </a:lnTo>
                  <a:lnTo>
                    <a:pt x="87185" y="276491"/>
                  </a:lnTo>
                  <a:lnTo>
                    <a:pt x="87693" y="275386"/>
                  </a:lnTo>
                  <a:close/>
                </a:path>
                <a:path w="224154" h="400050">
                  <a:moveTo>
                    <a:pt x="88798" y="399757"/>
                  </a:moveTo>
                  <a:lnTo>
                    <a:pt x="87998" y="398805"/>
                  </a:lnTo>
                  <a:lnTo>
                    <a:pt x="86880" y="399364"/>
                  </a:lnTo>
                  <a:lnTo>
                    <a:pt x="86474" y="398475"/>
                  </a:lnTo>
                  <a:lnTo>
                    <a:pt x="84696" y="399034"/>
                  </a:lnTo>
                  <a:lnTo>
                    <a:pt x="85064" y="397243"/>
                  </a:lnTo>
                  <a:lnTo>
                    <a:pt x="84391" y="398157"/>
                  </a:lnTo>
                  <a:lnTo>
                    <a:pt x="84251" y="398919"/>
                  </a:lnTo>
                  <a:lnTo>
                    <a:pt x="84632" y="399757"/>
                  </a:lnTo>
                  <a:lnTo>
                    <a:pt x="88798" y="399757"/>
                  </a:lnTo>
                  <a:close/>
                </a:path>
                <a:path w="224154" h="400050">
                  <a:moveTo>
                    <a:pt x="90652" y="389636"/>
                  </a:moveTo>
                  <a:lnTo>
                    <a:pt x="90512" y="389636"/>
                  </a:lnTo>
                  <a:lnTo>
                    <a:pt x="90284" y="389597"/>
                  </a:lnTo>
                  <a:lnTo>
                    <a:pt x="90017" y="389318"/>
                  </a:lnTo>
                  <a:lnTo>
                    <a:pt x="89636" y="389077"/>
                  </a:lnTo>
                  <a:lnTo>
                    <a:pt x="89166" y="388200"/>
                  </a:lnTo>
                  <a:lnTo>
                    <a:pt x="89065" y="387959"/>
                  </a:lnTo>
                  <a:lnTo>
                    <a:pt x="88900" y="387311"/>
                  </a:lnTo>
                  <a:lnTo>
                    <a:pt x="88493" y="386435"/>
                  </a:lnTo>
                  <a:lnTo>
                    <a:pt x="88125" y="386359"/>
                  </a:lnTo>
                  <a:lnTo>
                    <a:pt x="87833" y="385953"/>
                  </a:lnTo>
                  <a:lnTo>
                    <a:pt x="87744" y="385559"/>
                  </a:lnTo>
                  <a:lnTo>
                    <a:pt x="88303" y="385076"/>
                  </a:lnTo>
                  <a:lnTo>
                    <a:pt x="88341" y="384949"/>
                  </a:lnTo>
                  <a:lnTo>
                    <a:pt x="87718" y="384556"/>
                  </a:lnTo>
                  <a:lnTo>
                    <a:pt x="87414" y="384149"/>
                  </a:lnTo>
                  <a:lnTo>
                    <a:pt x="87287" y="383997"/>
                  </a:lnTo>
                  <a:lnTo>
                    <a:pt x="86715" y="384149"/>
                  </a:lnTo>
                  <a:lnTo>
                    <a:pt x="86410" y="384073"/>
                  </a:lnTo>
                  <a:lnTo>
                    <a:pt x="85432" y="383959"/>
                  </a:lnTo>
                  <a:lnTo>
                    <a:pt x="84861" y="384759"/>
                  </a:lnTo>
                  <a:lnTo>
                    <a:pt x="84150" y="384949"/>
                  </a:lnTo>
                  <a:lnTo>
                    <a:pt x="83286" y="385152"/>
                  </a:lnTo>
                  <a:lnTo>
                    <a:pt x="83007" y="385914"/>
                  </a:lnTo>
                  <a:lnTo>
                    <a:pt x="82067" y="385953"/>
                  </a:lnTo>
                  <a:lnTo>
                    <a:pt x="81800" y="385076"/>
                  </a:lnTo>
                  <a:lnTo>
                    <a:pt x="81368" y="385559"/>
                  </a:lnTo>
                  <a:lnTo>
                    <a:pt x="80759" y="385673"/>
                  </a:lnTo>
                  <a:lnTo>
                    <a:pt x="80187" y="385838"/>
                  </a:lnTo>
                  <a:lnTo>
                    <a:pt x="79248" y="385076"/>
                  </a:lnTo>
                  <a:lnTo>
                    <a:pt x="78968" y="385356"/>
                  </a:lnTo>
                  <a:lnTo>
                    <a:pt x="78714" y="385991"/>
                  </a:lnTo>
                  <a:lnTo>
                    <a:pt x="78600" y="386194"/>
                  </a:lnTo>
                  <a:lnTo>
                    <a:pt x="78498" y="386435"/>
                  </a:lnTo>
                  <a:lnTo>
                    <a:pt x="78409" y="387311"/>
                  </a:lnTo>
                  <a:lnTo>
                    <a:pt x="78295" y="387959"/>
                  </a:lnTo>
                  <a:lnTo>
                    <a:pt x="79209" y="388073"/>
                  </a:lnTo>
                  <a:lnTo>
                    <a:pt x="79578" y="388200"/>
                  </a:lnTo>
                  <a:lnTo>
                    <a:pt x="79921" y="388480"/>
                  </a:lnTo>
                  <a:lnTo>
                    <a:pt x="80149" y="388594"/>
                  </a:lnTo>
                  <a:lnTo>
                    <a:pt x="79997" y="389636"/>
                  </a:lnTo>
                  <a:lnTo>
                    <a:pt x="79641" y="390563"/>
                  </a:lnTo>
                  <a:lnTo>
                    <a:pt x="79717" y="391160"/>
                  </a:lnTo>
                  <a:lnTo>
                    <a:pt x="79921" y="392112"/>
                  </a:lnTo>
                  <a:lnTo>
                    <a:pt x="80619" y="392874"/>
                  </a:lnTo>
                  <a:lnTo>
                    <a:pt x="81267" y="393077"/>
                  </a:lnTo>
                  <a:lnTo>
                    <a:pt x="81864" y="393242"/>
                  </a:lnTo>
                  <a:lnTo>
                    <a:pt x="82981" y="393915"/>
                  </a:lnTo>
                  <a:lnTo>
                    <a:pt x="83413" y="392684"/>
                  </a:lnTo>
                  <a:lnTo>
                    <a:pt x="84861" y="392684"/>
                  </a:lnTo>
                  <a:lnTo>
                    <a:pt x="85674" y="391922"/>
                  </a:lnTo>
                  <a:lnTo>
                    <a:pt x="86106" y="390601"/>
                  </a:lnTo>
                  <a:lnTo>
                    <a:pt x="86842" y="391160"/>
                  </a:lnTo>
                  <a:lnTo>
                    <a:pt x="87922" y="390994"/>
                  </a:lnTo>
                  <a:lnTo>
                    <a:pt x="88861" y="390918"/>
                  </a:lnTo>
                  <a:lnTo>
                    <a:pt x="89979" y="390601"/>
                  </a:lnTo>
                  <a:lnTo>
                    <a:pt x="90106" y="390563"/>
                  </a:lnTo>
                  <a:lnTo>
                    <a:pt x="90347" y="389991"/>
                  </a:lnTo>
                  <a:lnTo>
                    <a:pt x="90652" y="389636"/>
                  </a:lnTo>
                  <a:close/>
                </a:path>
                <a:path w="224154" h="400050">
                  <a:moveTo>
                    <a:pt x="95199" y="337908"/>
                  </a:moveTo>
                  <a:lnTo>
                    <a:pt x="93954" y="337908"/>
                  </a:lnTo>
                  <a:lnTo>
                    <a:pt x="93980" y="339178"/>
                  </a:lnTo>
                  <a:lnTo>
                    <a:pt x="95199" y="337908"/>
                  </a:lnTo>
                  <a:close/>
                </a:path>
                <a:path w="224154" h="400050">
                  <a:moveTo>
                    <a:pt x="95973" y="353377"/>
                  </a:moveTo>
                  <a:lnTo>
                    <a:pt x="95872" y="352945"/>
                  </a:lnTo>
                  <a:lnTo>
                    <a:pt x="95872" y="352666"/>
                  </a:lnTo>
                  <a:lnTo>
                    <a:pt x="95326" y="352742"/>
                  </a:lnTo>
                  <a:lnTo>
                    <a:pt x="94754" y="352856"/>
                  </a:lnTo>
                  <a:lnTo>
                    <a:pt x="94183" y="352945"/>
                  </a:lnTo>
                  <a:lnTo>
                    <a:pt x="94043" y="352628"/>
                  </a:lnTo>
                  <a:lnTo>
                    <a:pt x="93573" y="353225"/>
                  </a:lnTo>
                  <a:lnTo>
                    <a:pt x="92773" y="354507"/>
                  </a:lnTo>
                  <a:lnTo>
                    <a:pt x="92633" y="354507"/>
                  </a:lnTo>
                  <a:lnTo>
                    <a:pt x="92468" y="354101"/>
                  </a:lnTo>
                  <a:lnTo>
                    <a:pt x="92265" y="353656"/>
                  </a:lnTo>
                  <a:lnTo>
                    <a:pt x="93040" y="352704"/>
                  </a:lnTo>
                  <a:lnTo>
                    <a:pt x="92633" y="351942"/>
                  </a:lnTo>
                  <a:lnTo>
                    <a:pt x="92367" y="351307"/>
                  </a:lnTo>
                  <a:lnTo>
                    <a:pt x="92265" y="350735"/>
                  </a:lnTo>
                  <a:lnTo>
                    <a:pt x="92697" y="349821"/>
                  </a:lnTo>
                  <a:lnTo>
                    <a:pt x="92595" y="349186"/>
                  </a:lnTo>
                  <a:lnTo>
                    <a:pt x="92837" y="346583"/>
                  </a:lnTo>
                  <a:lnTo>
                    <a:pt x="91630" y="345897"/>
                  </a:lnTo>
                  <a:lnTo>
                    <a:pt x="90614" y="344906"/>
                  </a:lnTo>
                  <a:lnTo>
                    <a:pt x="90106" y="345020"/>
                  </a:lnTo>
                  <a:lnTo>
                    <a:pt x="88290" y="346735"/>
                  </a:lnTo>
                  <a:lnTo>
                    <a:pt x="88290" y="351828"/>
                  </a:lnTo>
                  <a:lnTo>
                    <a:pt x="87617" y="351624"/>
                  </a:lnTo>
                  <a:lnTo>
                    <a:pt x="86652" y="351307"/>
                  </a:lnTo>
                  <a:lnTo>
                    <a:pt x="86614" y="350380"/>
                  </a:lnTo>
                  <a:lnTo>
                    <a:pt x="87147" y="349821"/>
                  </a:lnTo>
                  <a:lnTo>
                    <a:pt x="87490" y="349186"/>
                  </a:lnTo>
                  <a:lnTo>
                    <a:pt x="88226" y="351307"/>
                  </a:lnTo>
                  <a:lnTo>
                    <a:pt x="88290" y="351828"/>
                  </a:lnTo>
                  <a:lnTo>
                    <a:pt x="88290" y="346735"/>
                  </a:lnTo>
                  <a:lnTo>
                    <a:pt x="87858" y="347141"/>
                  </a:lnTo>
                  <a:lnTo>
                    <a:pt x="86271" y="349821"/>
                  </a:lnTo>
                  <a:lnTo>
                    <a:pt x="84797" y="352018"/>
                  </a:lnTo>
                  <a:lnTo>
                    <a:pt x="84023" y="353263"/>
                  </a:lnTo>
                  <a:lnTo>
                    <a:pt x="82740" y="354304"/>
                  </a:lnTo>
                  <a:lnTo>
                    <a:pt x="81394" y="355739"/>
                  </a:lnTo>
                  <a:lnTo>
                    <a:pt x="81102" y="356260"/>
                  </a:lnTo>
                  <a:lnTo>
                    <a:pt x="80822" y="356666"/>
                  </a:lnTo>
                  <a:lnTo>
                    <a:pt x="82778" y="356984"/>
                  </a:lnTo>
                  <a:lnTo>
                    <a:pt x="83146" y="356666"/>
                  </a:lnTo>
                  <a:lnTo>
                    <a:pt x="82677" y="355066"/>
                  </a:lnTo>
                  <a:lnTo>
                    <a:pt x="83146" y="354977"/>
                  </a:lnTo>
                  <a:lnTo>
                    <a:pt x="83553" y="354825"/>
                  </a:lnTo>
                  <a:lnTo>
                    <a:pt x="85026" y="354787"/>
                  </a:lnTo>
                  <a:lnTo>
                    <a:pt x="85585" y="354507"/>
                  </a:lnTo>
                  <a:lnTo>
                    <a:pt x="85712" y="354101"/>
                  </a:lnTo>
                  <a:lnTo>
                    <a:pt x="85839" y="352704"/>
                  </a:lnTo>
                  <a:lnTo>
                    <a:pt x="87591" y="352704"/>
                  </a:lnTo>
                  <a:lnTo>
                    <a:pt x="88607" y="353949"/>
                  </a:lnTo>
                  <a:lnTo>
                    <a:pt x="88646" y="354507"/>
                  </a:lnTo>
                  <a:lnTo>
                    <a:pt x="88417" y="355587"/>
                  </a:lnTo>
                  <a:lnTo>
                    <a:pt x="88341" y="357466"/>
                  </a:lnTo>
                  <a:lnTo>
                    <a:pt x="88493" y="358584"/>
                  </a:lnTo>
                  <a:lnTo>
                    <a:pt x="88938" y="360222"/>
                  </a:lnTo>
                  <a:lnTo>
                    <a:pt x="89636" y="360426"/>
                  </a:lnTo>
                  <a:lnTo>
                    <a:pt x="91262" y="360260"/>
                  </a:lnTo>
                  <a:lnTo>
                    <a:pt x="92062" y="360349"/>
                  </a:lnTo>
                  <a:lnTo>
                    <a:pt x="92062" y="361632"/>
                  </a:lnTo>
                  <a:lnTo>
                    <a:pt x="93179" y="360781"/>
                  </a:lnTo>
                  <a:lnTo>
                    <a:pt x="92976" y="360260"/>
                  </a:lnTo>
                  <a:lnTo>
                    <a:pt x="92367" y="358749"/>
                  </a:lnTo>
                  <a:lnTo>
                    <a:pt x="92430" y="357466"/>
                  </a:lnTo>
                  <a:lnTo>
                    <a:pt x="93040" y="356260"/>
                  </a:lnTo>
                  <a:lnTo>
                    <a:pt x="93421" y="354545"/>
                  </a:lnTo>
                  <a:lnTo>
                    <a:pt x="93510" y="354177"/>
                  </a:lnTo>
                  <a:lnTo>
                    <a:pt x="95262" y="354304"/>
                  </a:lnTo>
                  <a:lnTo>
                    <a:pt x="95389" y="354177"/>
                  </a:lnTo>
                  <a:lnTo>
                    <a:pt x="95669" y="353949"/>
                  </a:lnTo>
                  <a:lnTo>
                    <a:pt x="95796" y="353656"/>
                  </a:lnTo>
                  <a:lnTo>
                    <a:pt x="95973" y="353377"/>
                  </a:lnTo>
                  <a:close/>
                </a:path>
                <a:path w="224154" h="400050">
                  <a:moveTo>
                    <a:pt x="96062" y="377278"/>
                  </a:moveTo>
                  <a:lnTo>
                    <a:pt x="95592" y="377278"/>
                  </a:lnTo>
                  <a:lnTo>
                    <a:pt x="94754" y="376008"/>
                  </a:lnTo>
                  <a:lnTo>
                    <a:pt x="94526" y="376008"/>
                  </a:lnTo>
                  <a:lnTo>
                    <a:pt x="93980" y="377278"/>
                  </a:lnTo>
                  <a:lnTo>
                    <a:pt x="93853" y="377278"/>
                  </a:lnTo>
                  <a:lnTo>
                    <a:pt x="94856" y="378548"/>
                  </a:lnTo>
                  <a:lnTo>
                    <a:pt x="95796" y="378548"/>
                  </a:lnTo>
                  <a:lnTo>
                    <a:pt x="96062" y="377278"/>
                  </a:lnTo>
                  <a:close/>
                </a:path>
                <a:path w="224154" h="400050">
                  <a:moveTo>
                    <a:pt x="97815" y="316318"/>
                  </a:moveTo>
                  <a:lnTo>
                    <a:pt x="97485" y="316318"/>
                  </a:lnTo>
                  <a:lnTo>
                    <a:pt x="96570" y="317588"/>
                  </a:lnTo>
                  <a:lnTo>
                    <a:pt x="95694" y="318858"/>
                  </a:lnTo>
                  <a:lnTo>
                    <a:pt x="93649" y="321398"/>
                  </a:lnTo>
                  <a:lnTo>
                    <a:pt x="92506" y="322668"/>
                  </a:lnTo>
                  <a:lnTo>
                    <a:pt x="90817" y="323938"/>
                  </a:lnTo>
                  <a:lnTo>
                    <a:pt x="89636" y="326478"/>
                  </a:lnTo>
                  <a:lnTo>
                    <a:pt x="89674" y="327748"/>
                  </a:lnTo>
                  <a:lnTo>
                    <a:pt x="89877" y="327748"/>
                  </a:lnTo>
                  <a:lnTo>
                    <a:pt x="90919" y="326478"/>
                  </a:lnTo>
                  <a:lnTo>
                    <a:pt x="93078" y="323938"/>
                  </a:lnTo>
                  <a:lnTo>
                    <a:pt x="93954" y="325208"/>
                  </a:lnTo>
                  <a:lnTo>
                    <a:pt x="93472" y="325208"/>
                  </a:lnTo>
                  <a:lnTo>
                    <a:pt x="93141" y="326478"/>
                  </a:lnTo>
                  <a:lnTo>
                    <a:pt x="92367" y="326478"/>
                  </a:lnTo>
                  <a:lnTo>
                    <a:pt x="91935" y="327748"/>
                  </a:lnTo>
                  <a:lnTo>
                    <a:pt x="91960" y="329018"/>
                  </a:lnTo>
                  <a:lnTo>
                    <a:pt x="94894" y="329018"/>
                  </a:lnTo>
                  <a:lnTo>
                    <a:pt x="95999" y="327748"/>
                  </a:lnTo>
                  <a:lnTo>
                    <a:pt x="94716" y="327748"/>
                  </a:lnTo>
                  <a:lnTo>
                    <a:pt x="95999" y="325208"/>
                  </a:lnTo>
                  <a:lnTo>
                    <a:pt x="96608" y="323938"/>
                  </a:lnTo>
                  <a:lnTo>
                    <a:pt x="96812" y="323938"/>
                  </a:lnTo>
                  <a:lnTo>
                    <a:pt x="97078" y="322668"/>
                  </a:lnTo>
                  <a:lnTo>
                    <a:pt x="93446" y="322668"/>
                  </a:lnTo>
                  <a:lnTo>
                    <a:pt x="94894" y="320128"/>
                  </a:lnTo>
                  <a:lnTo>
                    <a:pt x="97015" y="318858"/>
                  </a:lnTo>
                  <a:lnTo>
                    <a:pt x="97815" y="316318"/>
                  </a:lnTo>
                  <a:close/>
                </a:path>
                <a:path w="224154" h="400050">
                  <a:moveTo>
                    <a:pt x="99402" y="399757"/>
                  </a:moveTo>
                  <a:lnTo>
                    <a:pt x="99237" y="399084"/>
                  </a:lnTo>
                  <a:lnTo>
                    <a:pt x="99034" y="398399"/>
                  </a:lnTo>
                  <a:lnTo>
                    <a:pt x="98894" y="397764"/>
                  </a:lnTo>
                  <a:lnTo>
                    <a:pt x="97548" y="398233"/>
                  </a:lnTo>
                  <a:lnTo>
                    <a:pt x="97510" y="398475"/>
                  </a:lnTo>
                  <a:lnTo>
                    <a:pt x="98564" y="399757"/>
                  </a:lnTo>
                  <a:lnTo>
                    <a:pt x="99402" y="399757"/>
                  </a:lnTo>
                  <a:close/>
                </a:path>
                <a:path w="224154" h="400050">
                  <a:moveTo>
                    <a:pt x="100711" y="389470"/>
                  </a:moveTo>
                  <a:lnTo>
                    <a:pt x="100139" y="389839"/>
                  </a:lnTo>
                  <a:lnTo>
                    <a:pt x="99707" y="390156"/>
                  </a:lnTo>
                  <a:lnTo>
                    <a:pt x="99161" y="390474"/>
                  </a:lnTo>
                  <a:lnTo>
                    <a:pt x="99275" y="387553"/>
                  </a:lnTo>
                  <a:lnTo>
                    <a:pt x="99225" y="386676"/>
                  </a:lnTo>
                  <a:lnTo>
                    <a:pt x="99021" y="384759"/>
                  </a:lnTo>
                  <a:lnTo>
                    <a:pt x="99034" y="383717"/>
                  </a:lnTo>
                  <a:lnTo>
                    <a:pt x="99326" y="382155"/>
                  </a:lnTo>
                  <a:lnTo>
                    <a:pt x="97459" y="380796"/>
                  </a:lnTo>
                  <a:lnTo>
                    <a:pt x="96939" y="380631"/>
                  </a:lnTo>
                  <a:lnTo>
                    <a:pt x="95669" y="380796"/>
                  </a:lnTo>
                  <a:lnTo>
                    <a:pt x="94957" y="380669"/>
                  </a:lnTo>
                  <a:lnTo>
                    <a:pt x="94183" y="380034"/>
                  </a:lnTo>
                  <a:lnTo>
                    <a:pt x="93548" y="380428"/>
                  </a:lnTo>
                  <a:lnTo>
                    <a:pt x="93472" y="380796"/>
                  </a:lnTo>
                  <a:lnTo>
                    <a:pt x="93916" y="382638"/>
                  </a:lnTo>
                  <a:lnTo>
                    <a:pt x="93751" y="383717"/>
                  </a:lnTo>
                  <a:lnTo>
                    <a:pt x="93649" y="384759"/>
                  </a:lnTo>
                  <a:lnTo>
                    <a:pt x="93548" y="385432"/>
                  </a:lnTo>
                  <a:lnTo>
                    <a:pt x="93281" y="386118"/>
                  </a:lnTo>
                  <a:lnTo>
                    <a:pt x="93167" y="386676"/>
                  </a:lnTo>
                  <a:lnTo>
                    <a:pt x="93040" y="387553"/>
                  </a:lnTo>
                  <a:lnTo>
                    <a:pt x="92532" y="387921"/>
                  </a:lnTo>
                  <a:lnTo>
                    <a:pt x="90855" y="386994"/>
                  </a:lnTo>
                  <a:lnTo>
                    <a:pt x="90411" y="388353"/>
                  </a:lnTo>
                  <a:lnTo>
                    <a:pt x="91160" y="388480"/>
                  </a:lnTo>
                  <a:lnTo>
                    <a:pt x="91935" y="388721"/>
                  </a:lnTo>
                  <a:lnTo>
                    <a:pt x="92938" y="388594"/>
                  </a:lnTo>
                  <a:lnTo>
                    <a:pt x="93129" y="387921"/>
                  </a:lnTo>
                  <a:lnTo>
                    <a:pt x="93649" y="387197"/>
                  </a:lnTo>
                  <a:lnTo>
                    <a:pt x="93916" y="386956"/>
                  </a:lnTo>
                  <a:lnTo>
                    <a:pt x="94145" y="386676"/>
                  </a:lnTo>
                  <a:lnTo>
                    <a:pt x="94449" y="387350"/>
                  </a:lnTo>
                  <a:lnTo>
                    <a:pt x="94551" y="388112"/>
                  </a:lnTo>
                  <a:lnTo>
                    <a:pt x="94107" y="388353"/>
                  </a:lnTo>
                  <a:lnTo>
                    <a:pt x="93992" y="388759"/>
                  </a:lnTo>
                  <a:lnTo>
                    <a:pt x="94881" y="390994"/>
                  </a:lnTo>
                  <a:lnTo>
                    <a:pt x="94919" y="391680"/>
                  </a:lnTo>
                  <a:lnTo>
                    <a:pt x="94145" y="392722"/>
                  </a:lnTo>
                  <a:lnTo>
                    <a:pt x="94919" y="393674"/>
                  </a:lnTo>
                  <a:lnTo>
                    <a:pt x="94996" y="394677"/>
                  </a:lnTo>
                  <a:lnTo>
                    <a:pt x="95097" y="395236"/>
                  </a:lnTo>
                  <a:lnTo>
                    <a:pt x="96367" y="395795"/>
                  </a:lnTo>
                  <a:lnTo>
                    <a:pt x="97980" y="395605"/>
                  </a:lnTo>
                  <a:lnTo>
                    <a:pt x="98996" y="395363"/>
                  </a:lnTo>
                  <a:lnTo>
                    <a:pt x="99529" y="396684"/>
                  </a:lnTo>
                  <a:lnTo>
                    <a:pt x="99834" y="396519"/>
                  </a:lnTo>
                  <a:lnTo>
                    <a:pt x="99974" y="396481"/>
                  </a:lnTo>
                  <a:lnTo>
                    <a:pt x="99987" y="395363"/>
                  </a:lnTo>
                  <a:lnTo>
                    <a:pt x="99809" y="393954"/>
                  </a:lnTo>
                  <a:lnTo>
                    <a:pt x="99301" y="392874"/>
                  </a:lnTo>
                  <a:lnTo>
                    <a:pt x="100012" y="391515"/>
                  </a:lnTo>
                  <a:lnTo>
                    <a:pt x="100241" y="390994"/>
                  </a:lnTo>
                  <a:lnTo>
                    <a:pt x="100368" y="390474"/>
                  </a:lnTo>
                  <a:lnTo>
                    <a:pt x="100457" y="390156"/>
                  </a:lnTo>
                  <a:lnTo>
                    <a:pt x="100711" y="389470"/>
                  </a:lnTo>
                  <a:close/>
                </a:path>
                <a:path w="224154" h="400050">
                  <a:moveTo>
                    <a:pt x="101180" y="141719"/>
                  </a:moveTo>
                  <a:lnTo>
                    <a:pt x="99809" y="140550"/>
                  </a:lnTo>
                  <a:lnTo>
                    <a:pt x="99199" y="139992"/>
                  </a:lnTo>
                  <a:lnTo>
                    <a:pt x="98564" y="139357"/>
                  </a:lnTo>
                  <a:lnTo>
                    <a:pt x="97955" y="138671"/>
                  </a:lnTo>
                  <a:lnTo>
                    <a:pt x="97142" y="137947"/>
                  </a:lnTo>
                  <a:lnTo>
                    <a:pt x="96812" y="138036"/>
                  </a:lnTo>
                  <a:lnTo>
                    <a:pt x="96570" y="138036"/>
                  </a:lnTo>
                  <a:lnTo>
                    <a:pt x="96608" y="138277"/>
                  </a:lnTo>
                  <a:lnTo>
                    <a:pt x="96545" y="138595"/>
                  </a:lnTo>
                  <a:lnTo>
                    <a:pt x="96939" y="139077"/>
                  </a:lnTo>
                  <a:lnTo>
                    <a:pt x="97307" y="139319"/>
                  </a:lnTo>
                  <a:lnTo>
                    <a:pt x="97891" y="139788"/>
                  </a:lnTo>
                  <a:lnTo>
                    <a:pt x="97409" y="139788"/>
                  </a:lnTo>
                  <a:lnTo>
                    <a:pt x="97116" y="139877"/>
                  </a:lnTo>
                  <a:lnTo>
                    <a:pt x="96469" y="138557"/>
                  </a:lnTo>
                  <a:lnTo>
                    <a:pt x="94716" y="138874"/>
                  </a:lnTo>
                  <a:lnTo>
                    <a:pt x="94043" y="137591"/>
                  </a:lnTo>
                  <a:lnTo>
                    <a:pt x="93776" y="137198"/>
                  </a:lnTo>
                  <a:lnTo>
                    <a:pt x="92837" y="137198"/>
                  </a:lnTo>
                  <a:lnTo>
                    <a:pt x="92227" y="136867"/>
                  </a:lnTo>
                  <a:lnTo>
                    <a:pt x="91084" y="136347"/>
                  </a:lnTo>
                  <a:lnTo>
                    <a:pt x="89941" y="135712"/>
                  </a:lnTo>
                  <a:lnTo>
                    <a:pt x="87820" y="134747"/>
                  </a:lnTo>
                  <a:lnTo>
                    <a:pt x="86575" y="135509"/>
                  </a:lnTo>
                  <a:lnTo>
                    <a:pt x="86372" y="136588"/>
                  </a:lnTo>
                  <a:lnTo>
                    <a:pt x="86245" y="137147"/>
                  </a:lnTo>
                  <a:lnTo>
                    <a:pt x="85801" y="138188"/>
                  </a:lnTo>
                  <a:lnTo>
                    <a:pt x="84797" y="138036"/>
                  </a:lnTo>
                  <a:lnTo>
                    <a:pt x="84632" y="139319"/>
                  </a:lnTo>
                  <a:lnTo>
                    <a:pt x="84963" y="139636"/>
                  </a:lnTo>
                  <a:lnTo>
                    <a:pt x="86982" y="140068"/>
                  </a:lnTo>
                  <a:lnTo>
                    <a:pt x="87998" y="140195"/>
                  </a:lnTo>
                  <a:lnTo>
                    <a:pt x="88265" y="141478"/>
                  </a:lnTo>
                  <a:lnTo>
                    <a:pt x="88493" y="141668"/>
                  </a:lnTo>
                  <a:lnTo>
                    <a:pt x="90208" y="141554"/>
                  </a:lnTo>
                  <a:lnTo>
                    <a:pt x="91554" y="142316"/>
                  </a:lnTo>
                  <a:lnTo>
                    <a:pt x="93281" y="142836"/>
                  </a:lnTo>
                  <a:lnTo>
                    <a:pt x="94653" y="143992"/>
                  </a:lnTo>
                  <a:lnTo>
                    <a:pt x="95199" y="143954"/>
                  </a:lnTo>
                  <a:lnTo>
                    <a:pt x="95999" y="142836"/>
                  </a:lnTo>
                  <a:lnTo>
                    <a:pt x="97713" y="144881"/>
                  </a:lnTo>
                  <a:lnTo>
                    <a:pt x="98425" y="143992"/>
                  </a:lnTo>
                  <a:lnTo>
                    <a:pt x="100101" y="144310"/>
                  </a:lnTo>
                  <a:lnTo>
                    <a:pt x="100444" y="143992"/>
                  </a:lnTo>
                  <a:lnTo>
                    <a:pt x="101180" y="141719"/>
                  </a:lnTo>
                  <a:close/>
                </a:path>
                <a:path w="224154" h="400050">
                  <a:moveTo>
                    <a:pt x="103073" y="126390"/>
                  </a:moveTo>
                  <a:lnTo>
                    <a:pt x="102362" y="125590"/>
                  </a:lnTo>
                  <a:lnTo>
                    <a:pt x="102006" y="125310"/>
                  </a:lnTo>
                  <a:lnTo>
                    <a:pt x="101104" y="124587"/>
                  </a:lnTo>
                  <a:lnTo>
                    <a:pt x="101015" y="124307"/>
                  </a:lnTo>
                  <a:lnTo>
                    <a:pt x="100850" y="123304"/>
                  </a:lnTo>
                  <a:lnTo>
                    <a:pt x="100901" y="123113"/>
                  </a:lnTo>
                  <a:lnTo>
                    <a:pt x="101117" y="122389"/>
                  </a:lnTo>
                  <a:lnTo>
                    <a:pt x="101295" y="121831"/>
                  </a:lnTo>
                  <a:lnTo>
                    <a:pt x="101155" y="120942"/>
                  </a:lnTo>
                  <a:lnTo>
                    <a:pt x="100584" y="121462"/>
                  </a:lnTo>
                  <a:lnTo>
                    <a:pt x="100101" y="121945"/>
                  </a:lnTo>
                  <a:lnTo>
                    <a:pt x="99606" y="122389"/>
                  </a:lnTo>
                  <a:lnTo>
                    <a:pt x="99504" y="122262"/>
                  </a:lnTo>
                  <a:lnTo>
                    <a:pt x="99326" y="123304"/>
                  </a:lnTo>
                  <a:lnTo>
                    <a:pt x="98996" y="123190"/>
                  </a:lnTo>
                  <a:lnTo>
                    <a:pt x="98590" y="123113"/>
                  </a:lnTo>
                  <a:lnTo>
                    <a:pt x="98069" y="122504"/>
                  </a:lnTo>
                  <a:lnTo>
                    <a:pt x="97548" y="121907"/>
                  </a:lnTo>
                  <a:lnTo>
                    <a:pt x="97218" y="121831"/>
                  </a:lnTo>
                  <a:lnTo>
                    <a:pt x="96266" y="122504"/>
                  </a:lnTo>
                  <a:lnTo>
                    <a:pt x="95529" y="121793"/>
                  </a:lnTo>
                  <a:lnTo>
                    <a:pt x="93980" y="122262"/>
                  </a:lnTo>
                  <a:lnTo>
                    <a:pt x="93865" y="122504"/>
                  </a:lnTo>
                  <a:lnTo>
                    <a:pt x="93980" y="123913"/>
                  </a:lnTo>
                  <a:lnTo>
                    <a:pt x="94449" y="124472"/>
                  </a:lnTo>
                  <a:lnTo>
                    <a:pt x="94716" y="125069"/>
                  </a:lnTo>
                  <a:lnTo>
                    <a:pt x="94589" y="125145"/>
                  </a:lnTo>
                  <a:lnTo>
                    <a:pt x="94386" y="125310"/>
                  </a:lnTo>
                  <a:lnTo>
                    <a:pt x="93179" y="124307"/>
                  </a:lnTo>
                  <a:lnTo>
                    <a:pt x="93091" y="124472"/>
                  </a:lnTo>
                  <a:lnTo>
                    <a:pt x="93040" y="124663"/>
                  </a:lnTo>
                  <a:lnTo>
                    <a:pt x="94246" y="126034"/>
                  </a:lnTo>
                  <a:lnTo>
                    <a:pt x="93510" y="128270"/>
                  </a:lnTo>
                  <a:lnTo>
                    <a:pt x="95326" y="129794"/>
                  </a:lnTo>
                  <a:lnTo>
                    <a:pt x="95389" y="130035"/>
                  </a:lnTo>
                  <a:lnTo>
                    <a:pt x="93243" y="128714"/>
                  </a:lnTo>
                  <a:lnTo>
                    <a:pt x="93040" y="128905"/>
                  </a:lnTo>
                  <a:lnTo>
                    <a:pt x="93078" y="129235"/>
                  </a:lnTo>
                  <a:lnTo>
                    <a:pt x="93103" y="129476"/>
                  </a:lnTo>
                  <a:lnTo>
                    <a:pt x="94107" y="130429"/>
                  </a:lnTo>
                  <a:lnTo>
                    <a:pt x="94132" y="131152"/>
                  </a:lnTo>
                  <a:lnTo>
                    <a:pt x="94005" y="132956"/>
                  </a:lnTo>
                  <a:lnTo>
                    <a:pt x="94348" y="133553"/>
                  </a:lnTo>
                  <a:lnTo>
                    <a:pt x="94589" y="133388"/>
                  </a:lnTo>
                  <a:lnTo>
                    <a:pt x="94894" y="133273"/>
                  </a:lnTo>
                  <a:lnTo>
                    <a:pt x="95491" y="132626"/>
                  </a:lnTo>
                  <a:lnTo>
                    <a:pt x="96367" y="131597"/>
                  </a:lnTo>
                  <a:lnTo>
                    <a:pt x="97586" y="132435"/>
                  </a:lnTo>
                  <a:lnTo>
                    <a:pt x="98183" y="132905"/>
                  </a:lnTo>
                  <a:lnTo>
                    <a:pt x="98526" y="132626"/>
                  </a:lnTo>
                  <a:lnTo>
                    <a:pt x="98285" y="132232"/>
                  </a:lnTo>
                  <a:lnTo>
                    <a:pt x="97980" y="131826"/>
                  </a:lnTo>
                  <a:lnTo>
                    <a:pt x="97866" y="131597"/>
                  </a:lnTo>
                  <a:lnTo>
                    <a:pt x="97790" y="131432"/>
                  </a:lnTo>
                  <a:lnTo>
                    <a:pt x="97713" y="130708"/>
                  </a:lnTo>
                  <a:lnTo>
                    <a:pt x="97955" y="130708"/>
                  </a:lnTo>
                  <a:lnTo>
                    <a:pt x="98285" y="130632"/>
                  </a:lnTo>
                  <a:lnTo>
                    <a:pt x="99402" y="131597"/>
                  </a:lnTo>
                  <a:lnTo>
                    <a:pt x="99936" y="132956"/>
                  </a:lnTo>
                  <a:lnTo>
                    <a:pt x="100241" y="132956"/>
                  </a:lnTo>
                  <a:lnTo>
                    <a:pt x="101053" y="132105"/>
                  </a:lnTo>
                  <a:lnTo>
                    <a:pt x="101625" y="131711"/>
                  </a:lnTo>
                  <a:lnTo>
                    <a:pt x="101752" y="131152"/>
                  </a:lnTo>
                  <a:lnTo>
                    <a:pt x="101003" y="130632"/>
                  </a:lnTo>
                  <a:lnTo>
                    <a:pt x="100711" y="130429"/>
                  </a:lnTo>
                  <a:lnTo>
                    <a:pt x="101752" y="130111"/>
                  </a:lnTo>
                  <a:lnTo>
                    <a:pt x="101752" y="126707"/>
                  </a:lnTo>
                  <a:lnTo>
                    <a:pt x="102158" y="126669"/>
                  </a:lnTo>
                  <a:lnTo>
                    <a:pt x="102971" y="126669"/>
                  </a:lnTo>
                  <a:lnTo>
                    <a:pt x="103073" y="126390"/>
                  </a:lnTo>
                  <a:close/>
                </a:path>
                <a:path w="224154" h="400050">
                  <a:moveTo>
                    <a:pt x="110604" y="113830"/>
                  </a:moveTo>
                  <a:lnTo>
                    <a:pt x="109829" y="113792"/>
                  </a:lnTo>
                  <a:lnTo>
                    <a:pt x="108851" y="113665"/>
                  </a:lnTo>
                  <a:lnTo>
                    <a:pt x="107848" y="113588"/>
                  </a:lnTo>
                  <a:lnTo>
                    <a:pt x="107543" y="115189"/>
                  </a:lnTo>
                  <a:lnTo>
                    <a:pt x="107010" y="114782"/>
                  </a:lnTo>
                  <a:lnTo>
                    <a:pt x="106362" y="114261"/>
                  </a:lnTo>
                  <a:lnTo>
                    <a:pt x="106908" y="113588"/>
                  </a:lnTo>
                  <a:lnTo>
                    <a:pt x="107340" y="113106"/>
                  </a:lnTo>
                  <a:lnTo>
                    <a:pt x="106743" y="112623"/>
                  </a:lnTo>
                  <a:lnTo>
                    <a:pt x="105727" y="111823"/>
                  </a:lnTo>
                  <a:lnTo>
                    <a:pt x="104609" y="110985"/>
                  </a:lnTo>
                  <a:lnTo>
                    <a:pt x="104749" y="112623"/>
                  </a:lnTo>
                  <a:lnTo>
                    <a:pt x="103543" y="112217"/>
                  </a:lnTo>
                  <a:lnTo>
                    <a:pt x="102692" y="111937"/>
                  </a:lnTo>
                  <a:lnTo>
                    <a:pt x="100380" y="112217"/>
                  </a:lnTo>
                  <a:lnTo>
                    <a:pt x="98272" y="111061"/>
                  </a:lnTo>
                  <a:lnTo>
                    <a:pt x="98120" y="110985"/>
                  </a:lnTo>
                  <a:lnTo>
                    <a:pt x="97751" y="111061"/>
                  </a:lnTo>
                  <a:lnTo>
                    <a:pt x="97485" y="110985"/>
                  </a:lnTo>
                  <a:lnTo>
                    <a:pt x="97015" y="110896"/>
                  </a:lnTo>
                  <a:lnTo>
                    <a:pt x="96570" y="110744"/>
                  </a:lnTo>
                  <a:lnTo>
                    <a:pt x="96164" y="110375"/>
                  </a:lnTo>
                  <a:lnTo>
                    <a:pt x="94488" y="110985"/>
                  </a:lnTo>
                  <a:lnTo>
                    <a:pt x="93980" y="111175"/>
                  </a:lnTo>
                  <a:lnTo>
                    <a:pt x="93916" y="111506"/>
                  </a:lnTo>
                  <a:lnTo>
                    <a:pt x="94488" y="112268"/>
                  </a:lnTo>
                  <a:lnTo>
                    <a:pt x="94589" y="112661"/>
                  </a:lnTo>
                  <a:lnTo>
                    <a:pt x="94894" y="113271"/>
                  </a:lnTo>
                  <a:lnTo>
                    <a:pt x="92671" y="113588"/>
                  </a:lnTo>
                  <a:lnTo>
                    <a:pt x="91795" y="113665"/>
                  </a:lnTo>
                  <a:lnTo>
                    <a:pt x="91490" y="112826"/>
                  </a:lnTo>
                  <a:lnTo>
                    <a:pt x="91262" y="112826"/>
                  </a:lnTo>
                  <a:lnTo>
                    <a:pt x="89814" y="114096"/>
                  </a:lnTo>
                  <a:lnTo>
                    <a:pt x="89408" y="114096"/>
                  </a:lnTo>
                  <a:lnTo>
                    <a:pt x="89814" y="115366"/>
                  </a:lnTo>
                  <a:lnTo>
                    <a:pt x="91020" y="114096"/>
                  </a:lnTo>
                  <a:lnTo>
                    <a:pt x="91897" y="114096"/>
                  </a:lnTo>
                  <a:lnTo>
                    <a:pt x="92125" y="114630"/>
                  </a:lnTo>
                  <a:lnTo>
                    <a:pt x="92671" y="115341"/>
                  </a:lnTo>
                  <a:lnTo>
                    <a:pt x="94919" y="115430"/>
                  </a:lnTo>
                  <a:lnTo>
                    <a:pt x="95973" y="115747"/>
                  </a:lnTo>
                  <a:lnTo>
                    <a:pt x="98285" y="116586"/>
                  </a:lnTo>
                  <a:lnTo>
                    <a:pt x="99771" y="116713"/>
                  </a:lnTo>
                  <a:lnTo>
                    <a:pt x="100584" y="118186"/>
                  </a:lnTo>
                  <a:lnTo>
                    <a:pt x="100711" y="118110"/>
                  </a:lnTo>
                  <a:lnTo>
                    <a:pt x="100672" y="116713"/>
                  </a:lnTo>
                  <a:lnTo>
                    <a:pt x="100380" y="115100"/>
                  </a:lnTo>
                  <a:lnTo>
                    <a:pt x="101117" y="115544"/>
                  </a:lnTo>
                  <a:lnTo>
                    <a:pt x="101727" y="115709"/>
                  </a:lnTo>
                  <a:lnTo>
                    <a:pt x="102057" y="116103"/>
                  </a:lnTo>
                  <a:lnTo>
                    <a:pt x="102692" y="116713"/>
                  </a:lnTo>
                  <a:lnTo>
                    <a:pt x="103200" y="116941"/>
                  </a:lnTo>
                  <a:lnTo>
                    <a:pt x="104444" y="116547"/>
                  </a:lnTo>
                  <a:lnTo>
                    <a:pt x="105054" y="116827"/>
                  </a:lnTo>
                  <a:lnTo>
                    <a:pt x="105930" y="117551"/>
                  </a:lnTo>
                  <a:lnTo>
                    <a:pt x="106362" y="117792"/>
                  </a:lnTo>
                  <a:lnTo>
                    <a:pt x="107238" y="117348"/>
                  </a:lnTo>
                  <a:lnTo>
                    <a:pt x="107581" y="117513"/>
                  </a:lnTo>
                  <a:lnTo>
                    <a:pt x="108051" y="117348"/>
                  </a:lnTo>
                  <a:lnTo>
                    <a:pt x="108419" y="117221"/>
                  </a:lnTo>
                  <a:lnTo>
                    <a:pt x="108877" y="116547"/>
                  </a:lnTo>
                  <a:lnTo>
                    <a:pt x="109728" y="115189"/>
                  </a:lnTo>
                  <a:lnTo>
                    <a:pt x="110604" y="113830"/>
                  </a:lnTo>
                  <a:close/>
                </a:path>
                <a:path w="224154" h="400050">
                  <a:moveTo>
                    <a:pt x="111988" y="103936"/>
                  </a:moveTo>
                  <a:lnTo>
                    <a:pt x="111239" y="102666"/>
                  </a:lnTo>
                  <a:lnTo>
                    <a:pt x="110566" y="102666"/>
                  </a:lnTo>
                  <a:lnTo>
                    <a:pt x="109664" y="101396"/>
                  </a:lnTo>
                  <a:lnTo>
                    <a:pt x="111175" y="101396"/>
                  </a:lnTo>
                  <a:lnTo>
                    <a:pt x="110401" y="100126"/>
                  </a:lnTo>
                  <a:lnTo>
                    <a:pt x="108826" y="100126"/>
                  </a:lnTo>
                  <a:lnTo>
                    <a:pt x="105117" y="100126"/>
                  </a:lnTo>
                  <a:lnTo>
                    <a:pt x="102870" y="100126"/>
                  </a:lnTo>
                  <a:lnTo>
                    <a:pt x="101955" y="101396"/>
                  </a:lnTo>
                  <a:lnTo>
                    <a:pt x="102933" y="102666"/>
                  </a:lnTo>
                  <a:lnTo>
                    <a:pt x="102831" y="103936"/>
                  </a:lnTo>
                  <a:lnTo>
                    <a:pt x="101828" y="103936"/>
                  </a:lnTo>
                  <a:lnTo>
                    <a:pt x="101790" y="105206"/>
                  </a:lnTo>
                  <a:lnTo>
                    <a:pt x="102323" y="105206"/>
                  </a:lnTo>
                  <a:lnTo>
                    <a:pt x="102527" y="106476"/>
                  </a:lnTo>
                  <a:lnTo>
                    <a:pt x="102019" y="107746"/>
                  </a:lnTo>
                  <a:lnTo>
                    <a:pt x="102730" y="109016"/>
                  </a:lnTo>
                  <a:lnTo>
                    <a:pt x="103606" y="109016"/>
                  </a:lnTo>
                  <a:lnTo>
                    <a:pt x="104444" y="107746"/>
                  </a:lnTo>
                  <a:lnTo>
                    <a:pt x="110769" y="107746"/>
                  </a:lnTo>
                  <a:lnTo>
                    <a:pt x="109969" y="106476"/>
                  </a:lnTo>
                  <a:lnTo>
                    <a:pt x="111112" y="106476"/>
                  </a:lnTo>
                  <a:lnTo>
                    <a:pt x="111010" y="105206"/>
                  </a:lnTo>
                  <a:lnTo>
                    <a:pt x="110845" y="105206"/>
                  </a:lnTo>
                  <a:lnTo>
                    <a:pt x="110667" y="103936"/>
                  </a:lnTo>
                  <a:lnTo>
                    <a:pt x="111988" y="103936"/>
                  </a:lnTo>
                  <a:close/>
                </a:path>
                <a:path w="224154" h="400050">
                  <a:moveTo>
                    <a:pt x="115481" y="105206"/>
                  </a:moveTo>
                  <a:lnTo>
                    <a:pt x="114681" y="103936"/>
                  </a:lnTo>
                  <a:lnTo>
                    <a:pt x="112585" y="103936"/>
                  </a:lnTo>
                  <a:lnTo>
                    <a:pt x="112725" y="105206"/>
                  </a:lnTo>
                  <a:lnTo>
                    <a:pt x="115481" y="105206"/>
                  </a:lnTo>
                  <a:close/>
                </a:path>
                <a:path w="224154" h="400050">
                  <a:moveTo>
                    <a:pt x="115887" y="139268"/>
                  </a:moveTo>
                  <a:lnTo>
                    <a:pt x="115620" y="138277"/>
                  </a:lnTo>
                  <a:lnTo>
                    <a:pt x="115354" y="137439"/>
                  </a:lnTo>
                  <a:lnTo>
                    <a:pt x="115112" y="136474"/>
                  </a:lnTo>
                  <a:lnTo>
                    <a:pt x="114744" y="136867"/>
                  </a:lnTo>
                  <a:lnTo>
                    <a:pt x="114071" y="136512"/>
                  </a:lnTo>
                  <a:lnTo>
                    <a:pt x="114007" y="137515"/>
                  </a:lnTo>
                  <a:lnTo>
                    <a:pt x="113931" y="138277"/>
                  </a:lnTo>
                  <a:lnTo>
                    <a:pt x="113131" y="137718"/>
                  </a:lnTo>
                  <a:lnTo>
                    <a:pt x="112483" y="137388"/>
                  </a:lnTo>
                  <a:lnTo>
                    <a:pt x="112293" y="137109"/>
                  </a:lnTo>
                  <a:lnTo>
                    <a:pt x="111912" y="137071"/>
                  </a:lnTo>
                  <a:lnTo>
                    <a:pt x="112090" y="137350"/>
                  </a:lnTo>
                  <a:lnTo>
                    <a:pt x="112318" y="137591"/>
                  </a:lnTo>
                  <a:lnTo>
                    <a:pt x="112420" y="137871"/>
                  </a:lnTo>
                  <a:lnTo>
                    <a:pt x="112483" y="138112"/>
                  </a:lnTo>
                  <a:lnTo>
                    <a:pt x="112458" y="138468"/>
                  </a:lnTo>
                  <a:lnTo>
                    <a:pt x="112458" y="138747"/>
                  </a:lnTo>
                  <a:lnTo>
                    <a:pt x="112115" y="138709"/>
                  </a:lnTo>
                  <a:lnTo>
                    <a:pt x="111785" y="138709"/>
                  </a:lnTo>
                  <a:lnTo>
                    <a:pt x="111239" y="138391"/>
                  </a:lnTo>
                  <a:lnTo>
                    <a:pt x="111112" y="137947"/>
                  </a:lnTo>
                  <a:lnTo>
                    <a:pt x="110871" y="137795"/>
                  </a:lnTo>
                  <a:lnTo>
                    <a:pt x="110566" y="137629"/>
                  </a:lnTo>
                  <a:lnTo>
                    <a:pt x="109867" y="137439"/>
                  </a:lnTo>
                  <a:lnTo>
                    <a:pt x="109562" y="138036"/>
                  </a:lnTo>
                  <a:lnTo>
                    <a:pt x="108356" y="138315"/>
                  </a:lnTo>
                  <a:lnTo>
                    <a:pt x="109461" y="139471"/>
                  </a:lnTo>
                  <a:lnTo>
                    <a:pt x="109499" y="139839"/>
                  </a:lnTo>
                  <a:lnTo>
                    <a:pt x="109562" y="140195"/>
                  </a:lnTo>
                  <a:lnTo>
                    <a:pt x="109258" y="140398"/>
                  </a:lnTo>
                  <a:lnTo>
                    <a:pt x="108953" y="140589"/>
                  </a:lnTo>
                  <a:lnTo>
                    <a:pt x="109156" y="141033"/>
                  </a:lnTo>
                  <a:lnTo>
                    <a:pt x="109664" y="142189"/>
                  </a:lnTo>
                  <a:lnTo>
                    <a:pt x="108623" y="142189"/>
                  </a:lnTo>
                  <a:lnTo>
                    <a:pt x="108546" y="143433"/>
                  </a:lnTo>
                  <a:lnTo>
                    <a:pt x="108991" y="143954"/>
                  </a:lnTo>
                  <a:lnTo>
                    <a:pt x="110845" y="143954"/>
                  </a:lnTo>
                  <a:lnTo>
                    <a:pt x="111785" y="144272"/>
                  </a:lnTo>
                  <a:lnTo>
                    <a:pt x="112090" y="143078"/>
                  </a:lnTo>
                  <a:lnTo>
                    <a:pt x="112661" y="142913"/>
                  </a:lnTo>
                  <a:lnTo>
                    <a:pt x="113296" y="143395"/>
                  </a:lnTo>
                  <a:lnTo>
                    <a:pt x="113741" y="143840"/>
                  </a:lnTo>
                  <a:lnTo>
                    <a:pt x="114274" y="144310"/>
                  </a:lnTo>
                  <a:lnTo>
                    <a:pt x="115519" y="143916"/>
                  </a:lnTo>
                  <a:lnTo>
                    <a:pt x="114274" y="143116"/>
                  </a:lnTo>
                  <a:lnTo>
                    <a:pt x="114338" y="142557"/>
                  </a:lnTo>
                  <a:lnTo>
                    <a:pt x="115112" y="142430"/>
                  </a:lnTo>
                  <a:lnTo>
                    <a:pt x="114909" y="142189"/>
                  </a:lnTo>
                  <a:lnTo>
                    <a:pt x="114808" y="141757"/>
                  </a:lnTo>
                  <a:lnTo>
                    <a:pt x="114007" y="141439"/>
                  </a:lnTo>
                  <a:lnTo>
                    <a:pt x="113499" y="141312"/>
                  </a:lnTo>
                  <a:lnTo>
                    <a:pt x="113703" y="140716"/>
                  </a:lnTo>
                  <a:lnTo>
                    <a:pt x="114338" y="140512"/>
                  </a:lnTo>
                  <a:lnTo>
                    <a:pt x="114642" y="140436"/>
                  </a:lnTo>
                  <a:lnTo>
                    <a:pt x="114439" y="139992"/>
                  </a:lnTo>
                  <a:lnTo>
                    <a:pt x="114033" y="139039"/>
                  </a:lnTo>
                  <a:lnTo>
                    <a:pt x="114033" y="138874"/>
                  </a:lnTo>
                  <a:lnTo>
                    <a:pt x="114071" y="138671"/>
                  </a:lnTo>
                  <a:lnTo>
                    <a:pt x="114884" y="139039"/>
                  </a:lnTo>
                  <a:lnTo>
                    <a:pt x="115887" y="139268"/>
                  </a:lnTo>
                  <a:close/>
                </a:path>
                <a:path w="224154" h="400050">
                  <a:moveTo>
                    <a:pt x="116420" y="399757"/>
                  </a:moveTo>
                  <a:lnTo>
                    <a:pt x="116255" y="399275"/>
                  </a:lnTo>
                  <a:lnTo>
                    <a:pt x="116293" y="398602"/>
                  </a:lnTo>
                  <a:lnTo>
                    <a:pt x="115925" y="398322"/>
                  </a:lnTo>
                  <a:lnTo>
                    <a:pt x="115417" y="397878"/>
                  </a:lnTo>
                  <a:lnTo>
                    <a:pt x="114681" y="397675"/>
                  </a:lnTo>
                  <a:lnTo>
                    <a:pt x="113296" y="397243"/>
                  </a:lnTo>
                  <a:lnTo>
                    <a:pt x="112483" y="397078"/>
                  </a:lnTo>
                  <a:lnTo>
                    <a:pt x="111582" y="396836"/>
                  </a:lnTo>
                  <a:lnTo>
                    <a:pt x="111112" y="396836"/>
                  </a:lnTo>
                  <a:lnTo>
                    <a:pt x="111175" y="397002"/>
                  </a:lnTo>
                  <a:lnTo>
                    <a:pt x="111074" y="397243"/>
                  </a:lnTo>
                  <a:lnTo>
                    <a:pt x="111213" y="397357"/>
                  </a:lnTo>
                  <a:lnTo>
                    <a:pt x="111848" y="398119"/>
                  </a:lnTo>
                  <a:lnTo>
                    <a:pt x="111645" y="398919"/>
                  </a:lnTo>
                  <a:lnTo>
                    <a:pt x="111417" y="399757"/>
                  </a:lnTo>
                  <a:lnTo>
                    <a:pt x="116420" y="399757"/>
                  </a:lnTo>
                  <a:close/>
                </a:path>
                <a:path w="224154" h="400050">
                  <a:moveTo>
                    <a:pt x="116522" y="387794"/>
                  </a:moveTo>
                  <a:lnTo>
                    <a:pt x="116230" y="387400"/>
                  </a:lnTo>
                  <a:lnTo>
                    <a:pt x="115925" y="386791"/>
                  </a:lnTo>
                  <a:lnTo>
                    <a:pt x="115557" y="386715"/>
                  </a:lnTo>
                  <a:lnTo>
                    <a:pt x="114744" y="386600"/>
                  </a:lnTo>
                  <a:lnTo>
                    <a:pt x="114681" y="386359"/>
                  </a:lnTo>
                  <a:lnTo>
                    <a:pt x="114846" y="385597"/>
                  </a:lnTo>
                  <a:lnTo>
                    <a:pt x="114947" y="384949"/>
                  </a:lnTo>
                  <a:lnTo>
                    <a:pt x="114884" y="384149"/>
                  </a:lnTo>
                  <a:lnTo>
                    <a:pt x="114642" y="383552"/>
                  </a:lnTo>
                  <a:lnTo>
                    <a:pt x="114414" y="383032"/>
                  </a:lnTo>
                  <a:lnTo>
                    <a:pt x="113804" y="382358"/>
                  </a:lnTo>
                  <a:lnTo>
                    <a:pt x="112623" y="382358"/>
                  </a:lnTo>
                  <a:lnTo>
                    <a:pt x="111620" y="381635"/>
                  </a:lnTo>
                  <a:lnTo>
                    <a:pt x="110871" y="383159"/>
                  </a:lnTo>
                  <a:lnTo>
                    <a:pt x="110172" y="383159"/>
                  </a:lnTo>
                  <a:lnTo>
                    <a:pt x="109766" y="383311"/>
                  </a:lnTo>
                  <a:lnTo>
                    <a:pt x="109258" y="383590"/>
                  </a:lnTo>
                  <a:lnTo>
                    <a:pt x="108077" y="384149"/>
                  </a:lnTo>
                  <a:lnTo>
                    <a:pt x="107683" y="383197"/>
                  </a:lnTo>
                  <a:lnTo>
                    <a:pt x="107137" y="383794"/>
                  </a:lnTo>
                  <a:lnTo>
                    <a:pt x="106197" y="385432"/>
                  </a:lnTo>
                  <a:lnTo>
                    <a:pt x="105194" y="385559"/>
                  </a:lnTo>
                  <a:lnTo>
                    <a:pt x="103746" y="385800"/>
                  </a:lnTo>
                  <a:lnTo>
                    <a:pt x="103441" y="386473"/>
                  </a:lnTo>
                  <a:lnTo>
                    <a:pt x="103035" y="386994"/>
                  </a:lnTo>
                  <a:lnTo>
                    <a:pt x="104216" y="387350"/>
                  </a:lnTo>
                  <a:lnTo>
                    <a:pt x="105156" y="388670"/>
                  </a:lnTo>
                  <a:lnTo>
                    <a:pt x="105257" y="391274"/>
                  </a:lnTo>
                  <a:lnTo>
                    <a:pt x="106527" y="392163"/>
                  </a:lnTo>
                  <a:lnTo>
                    <a:pt x="108623" y="391833"/>
                  </a:lnTo>
                  <a:lnTo>
                    <a:pt x="109601" y="391033"/>
                  </a:lnTo>
                  <a:lnTo>
                    <a:pt x="110096" y="390994"/>
                  </a:lnTo>
                  <a:lnTo>
                    <a:pt x="110502" y="390994"/>
                  </a:lnTo>
                  <a:lnTo>
                    <a:pt x="111213" y="390956"/>
                  </a:lnTo>
                  <a:lnTo>
                    <a:pt x="112661" y="391033"/>
                  </a:lnTo>
                  <a:lnTo>
                    <a:pt x="112725" y="391274"/>
                  </a:lnTo>
                  <a:lnTo>
                    <a:pt x="112788" y="391401"/>
                  </a:lnTo>
                  <a:lnTo>
                    <a:pt x="113030" y="390918"/>
                  </a:lnTo>
                  <a:lnTo>
                    <a:pt x="113296" y="390474"/>
                  </a:lnTo>
                  <a:lnTo>
                    <a:pt x="113804" y="388950"/>
                  </a:lnTo>
                  <a:lnTo>
                    <a:pt x="114681" y="388632"/>
                  </a:lnTo>
                  <a:lnTo>
                    <a:pt x="115887" y="388150"/>
                  </a:lnTo>
                  <a:lnTo>
                    <a:pt x="116522" y="387794"/>
                  </a:lnTo>
                  <a:close/>
                </a:path>
                <a:path w="224154" h="400050">
                  <a:moveTo>
                    <a:pt x="116827" y="106476"/>
                  </a:moveTo>
                  <a:lnTo>
                    <a:pt x="115747" y="105206"/>
                  </a:lnTo>
                  <a:lnTo>
                    <a:pt x="115481" y="105206"/>
                  </a:lnTo>
                  <a:lnTo>
                    <a:pt x="116293" y="106476"/>
                  </a:lnTo>
                  <a:lnTo>
                    <a:pt x="116827" y="106476"/>
                  </a:lnTo>
                  <a:close/>
                </a:path>
                <a:path w="224154" h="400050">
                  <a:moveTo>
                    <a:pt x="124802" y="128270"/>
                  </a:moveTo>
                  <a:lnTo>
                    <a:pt x="122758" y="127266"/>
                  </a:lnTo>
                  <a:lnTo>
                    <a:pt x="121539" y="126555"/>
                  </a:lnTo>
                  <a:lnTo>
                    <a:pt x="120332" y="125907"/>
                  </a:lnTo>
                  <a:lnTo>
                    <a:pt x="120129" y="126072"/>
                  </a:lnTo>
                  <a:lnTo>
                    <a:pt x="120535" y="126390"/>
                  </a:lnTo>
                  <a:lnTo>
                    <a:pt x="121373" y="126987"/>
                  </a:lnTo>
                  <a:lnTo>
                    <a:pt x="120700" y="127711"/>
                  </a:lnTo>
                  <a:lnTo>
                    <a:pt x="120192" y="127990"/>
                  </a:lnTo>
                  <a:lnTo>
                    <a:pt x="119316" y="126949"/>
                  </a:lnTo>
                  <a:lnTo>
                    <a:pt x="118376" y="126784"/>
                  </a:lnTo>
                  <a:lnTo>
                    <a:pt x="117170" y="126466"/>
                  </a:lnTo>
                  <a:lnTo>
                    <a:pt x="116052" y="125831"/>
                  </a:lnTo>
                  <a:lnTo>
                    <a:pt x="114706" y="126428"/>
                  </a:lnTo>
                  <a:lnTo>
                    <a:pt x="114477" y="126504"/>
                  </a:lnTo>
                  <a:lnTo>
                    <a:pt x="113931" y="125945"/>
                  </a:lnTo>
                  <a:lnTo>
                    <a:pt x="113296" y="125628"/>
                  </a:lnTo>
                  <a:lnTo>
                    <a:pt x="112991" y="125514"/>
                  </a:lnTo>
                  <a:lnTo>
                    <a:pt x="111480" y="125514"/>
                  </a:lnTo>
                  <a:lnTo>
                    <a:pt x="110909" y="125704"/>
                  </a:lnTo>
                  <a:lnTo>
                    <a:pt x="110439" y="125907"/>
                  </a:lnTo>
                  <a:lnTo>
                    <a:pt x="109969" y="126314"/>
                  </a:lnTo>
                  <a:lnTo>
                    <a:pt x="109601" y="126911"/>
                  </a:lnTo>
                  <a:lnTo>
                    <a:pt x="110375" y="128028"/>
                  </a:lnTo>
                  <a:lnTo>
                    <a:pt x="111518" y="128752"/>
                  </a:lnTo>
                  <a:lnTo>
                    <a:pt x="111887" y="129235"/>
                  </a:lnTo>
                  <a:lnTo>
                    <a:pt x="110909" y="129946"/>
                  </a:lnTo>
                  <a:lnTo>
                    <a:pt x="112687" y="130797"/>
                  </a:lnTo>
                  <a:lnTo>
                    <a:pt x="112991" y="129590"/>
                  </a:lnTo>
                  <a:lnTo>
                    <a:pt x="113334" y="129705"/>
                  </a:lnTo>
                  <a:lnTo>
                    <a:pt x="113741" y="129755"/>
                  </a:lnTo>
                  <a:lnTo>
                    <a:pt x="114884" y="130594"/>
                  </a:lnTo>
                  <a:lnTo>
                    <a:pt x="115658" y="130429"/>
                  </a:lnTo>
                  <a:lnTo>
                    <a:pt x="116459" y="129946"/>
                  </a:lnTo>
                  <a:lnTo>
                    <a:pt x="117068" y="130467"/>
                  </a:lnTo>
                  <a:lnTo>
                    <a:pt x="117640" y="131152"/>
                  </a:lnTo>
                  <a:lnTo>
                    <a:pt x="118541" y="130429"/>
                  </a:lnTo>
                  <a:lnTo>
                    <a:pt x="118681" y="130352"/>
                  </a:lnTo>
                  <a:lnTo>
                    <a:pt x="119151" y="130594"/>
                  </a:lnTo>
                  <a:lnTo>
                    <a:pt x="119392" y="130797"/>
                  </a:lnTo>
                  <a:lnTo>
                    <a:pt x="119862" y="131114"/>
                  </a:lnTo>
                  <a:lnTo>
                    <a:pt x="120294" y="131546"/>
                  </a:lnTo>
                  <a:lnTo>
                    <a:pt x="120904" y="132067"/>
                  </a:lnTo>
                  <a:lnTo>
                    <a:pt x="121069" y="130429"/>
                  </a:lnTo>
                  <a:lnTo>
                    <a:pt x="122516" y="131508"/>
                  </a:lnTo>
                  <a:lnTo>
                    <a:pt x="122986" y="130187"/>
                  </a:lnTo>
                  <a:lnTo>
                    <a:pt x="121335" y="129667"/>
                  </a:lnTo>
                  <a:lnTo>
                    <a:pt x="120535" y="129387"/>
                  </a:lnTo>
                  <a:lnTo>
                    <a:pt x="120535" y="128993"/>
                  </a:lnTo>
                  <a:lnTo>
                    <a:pt x="120662" y="128308"/>
                  </a:lnTo>
                  <a:lnTo>
                    <a:pt x="121107" y="128435"/>
                  </a:lnTo>
                  <a:lnTo>
                    <a:pt x="121513" y="128587"/>
                  </a:lnTo>
                  <a:lnTo>
                    <a:pt x="121983" y="128714"/>
                  </a:lnTo>
                  <a:lnTo>
                    <a:pt x="122008" y="128384"/>
                  </a:lnTo>
                  <a:lnTo>
                    <a:pt x="122085" y="128104"/>
                  </a:lnTo>
                  <a:lnTo>
                    <a:pt x="122148" y="127469"/>
                  </a:lnTo>
                  <a:lnTo>
                    <a:pt x="124167" y="128905"/>
                  </a:lnTo>
                  <a:lnTo>
                    <a:pt x="124434" y="128549"/>
                  </a:lnTo>
                  <a:lnTo>
                    <a:pt x="124802" y="128270"/>
                  </a:lnTo>
                  <a:close/>
                </a:path>
                <a:path w="224154" h="400050">
                  <a:moveTo>
                    <a:pt x="125717" y="252526"/>
                  </a:moveTo>
                  <a:lnTo>
                    <a:pt x="125514" y="252526"/>
                  </a:lnTo>
                  <a:lnTo>
                    <a:pt x="124371" y="251256"/>
                  </a:lnTo>
                  <a:lnTo>
                    <a:pt x="122313" y="251256"/>
                  </a:lnTo>
                  <a:lnTo>
                    <a:pt x="121742" y="252526"/>
                  </a:lnTo>
                  <a:lnTo>
                    <a:pt x="120942" y="252526"/>
                  </a:lnTo>
                  <a:lnTo>
                    <a:pt x="120865" y="251256"/>
                  </a:lnTo>
                  <a:lnTo>
                    <a:pt x="121577" y="248716"/>
                  </a:lnTo>
                  <a:lnTo>
                    <a:pt x="122313" y="247446"/>
                  </a:lnTo>
                  <a:lnTo>
                    <a:pt x="122923" y="244906"/>
                  </a:lnTo>
                  <a:lnTo>
                    <a:pt x="122758" y="243636"/>
                  </a:lnTo>
                  <a:lnTo>
                    <a:pt x="121742" y="243636"/>
                  </a:lnTo>
                  <a:lnTo>
                    <a:pt x="121335" y="246176"/>
                  </a:lnTo>
                  <a:lnTo>
                    <a:pt x="120192" y="246176"/>
                  </a:lnTo>
                  <a:lnTo>
                    <a:pt x="120357" y="248716"/>
                  </a:lnTo>
                  <a:lnTo>
                    <a:pt x="119557" y="248716"/>
                  </a:lnTo>
                  <a:lnTo>
                    <a:pt x="119862" y="249986"/>
                  </a:lnTo>
                  <a:lnTo>
                    <a:pt x="119786" y="251256"/>
                  </a:lnTo>
                  <a:lnTo>
                    <a:pt x="119659" y="251256"/>
                  </a:lnTo>
                  <a:lnTo>
                    <a:pt x="119456" y="252526"/>
                  </a:lnTo>
                  <a:lnTo>
                    <a:pt x="119303" y="253593"/>
                  </a:lnTo>
                  <a:lnTo>
                    <a:pt x="119189" y="257606"/>
                  </a:lnTo>
                  <a:lnTo>
                    <a:pt x="119862" y="257606"/>
                  </a:lnTo>
                  <a:lnTo>
                    <a:pt x="120129" y="256336"/>
                  </a:lnTo>
                  <a:lnTo>
                    <a:pt x="120459" y="255066"/>
                  </a:lnTo>
                  <a:lnTo>
                    <a:pt x="120662" y="253796"/>
                  </a:lnTo>
                  <a:lnTo>
                    <a:pt x="121881" y="253796"/>
                  </a:lnTo>
                  <a:lnTo>
                    <a:pt x="122720" y="252526"/>
                  </a:lnTo>
                  <a:lnTo>
                    <a:pt x="122986" y="253796"/>
                  </a:lnTo>
                  <a:lnTo>
                    <a:pt x="122580" y="255066"/>
                  </a:lnTo>
                  <a:lnTo>
                    <a:pt x="122288" y="256336"/>
                  </a:lnTo>
                  <a:lnTo>
                    <a:pt x="122110" y="257606"/>
                  </a:lnTo>
                  <a:lnTo>
                    <a:pt x="122351" y="258876"/>
                  </a:lnTo>
                  <a:lnTo>
                    <a:pt x="124968" y="258876"/>
                  </a:lnTo>
                  <a:lnTo>
                    <a:pt x="125615" y="253796"/>
                  </a:lnTo>
                  <a:lnTo>
                    <a:pt x="125717" y="252526"/>
                  </a:lnTo>
                  <a:close/>
                </a:path>
                <a:path w="224154" h="400050">
                  <a:moveTo>
                    <a:pt x="126352" y="116065"/>
                  </a:moveTo>
                  <a:lnTo>
                    <a:pt x="126225" y="115747"/>
                  </a:lnTo>
                  <a:lnTo>
                    <a:pt x="126225" y="115341"/>
                  </a:lnTo>
                  <a:lnTo>
                    <a:pt x="126022" y="115100"/>
                  </a:lnTo>
                  <a:lnTo>
                    <a:pt x="125171" y="114300"/>
                  </a:lnTo>
                  <a:lnTo>
                    <a:pt x="124942" y="113347"/>
                  </a:lnTo>
                  <a:lnTo>
                    <a:pt x="125374" y="112026"/>
                  </a:lnTo>
                  <a:lnTo>
                    <a:pt x="125374" y="111861"/>
                  </a:lnTo>
                  <a:lnTo>
                    <a:pt x="125310" y="111696"/>
                  </a:lnTo>
                  <a:lnTo>
                    <a:pt x="125107" y="111696"/>
                  </a:lnTo>
                  <a:lnTo>
                    <a:pt x="124968" y="111747"/>
                  </a:lnTo>
                  <a:lnTo>
                    <a:pt x="123024" y="112979"/>
                  </a:lnTo>
                  <a:lnTo>
                    <a:pt x="121742" y="110896"/>
                  </a:lnTo>
                  <a:lnTo>
                    <a:pt x="119786" y="111023"/>
                  </a:lnTo>
                  <a:lnTo>
                    <a:pt x="117640" y="111823"/>
                  </a:lnTo>
                  <a:lnTo>
                    <a:pt x="117970" y="113182"/>
                  </a:lnTo>
                  <a:lnTo>
                    <a:pt x="119684" y="113626"/>
                  </a:lnTo>
                  <a:lnTo>
                    <a:pt x="119494" y="115265"/>
                  </a:lnTo>
                  <a:lnTo>
                    <a:pt x="118046" y="114465"/>
                  </a:lnTo>
                  <a:lnTo>
                    <a:pt x="117944" y="114630"/>
                  </a:lnTo>
                  <a:lnTo>
                    <a:pt x="118249" y="114909"/>
                  </a:lnTo>
                  <a:lnTo>
                    <a:pt x="118516" y="115189"/>
                  </a:lnTo>
                  <a:lnTo>
                    <a:pt x="118745" y="115506"/>
                  </a:lnTo>
                  <a:lnTo>
                    <a:pt x="118948" y="115747"/>
                  </a:lnTo>
                  <a:lnTo>
                    <a:pt x="119087" y="116027"/>
                  </a:lnTo>
                  <a:lnTo>
                    <a:pt x="119253" y="116268"/>
                  </a:lnTo>
                  <a:lnTo>
                    <a:pt x="118516" y="116344"/>
                  </a:lnTo>
                  <a:lnTo>
                    <a:pt x="118148" y="116420"/>
                  </a:lnTo>
                  <a:lnTo>
                    <a:pt x="117944" y="116471"/>
                  </a:lnTo>
                  <a:lnTo>
                    <a:pt x="118173" y="117030"/>
                  </a:lnTo>
                  <a:lnTo>
                    <a:pt x="118516" y="117513"/>
                  </a:lnTo>
                  <a:lnTo>
                    <a:pt x="118846" y="118021"/>
                  </a:lnTo>
                  <a:lnTo>
                    <a:pt x="118719" y="118148"/>
                  </a:lnTo>
                  <a:lnTo>
                    <a:pt x="118541" y="118262"/>
                  </a:lnTo>
                  <a:lnTo>
                    <a:pt x="118440" y="118427"/>
                  </a:lnTo>
                  <a:lnTo>
                    <a:pt x="117132" y="117665"/>
                  </a:lnTo>
                  <a:lnTo>
                    <a:pt x="116560" y="117309"/>
                  </a:lnTo>
                  <a:lnTo>
                    <a:pt x="116865" y="118186"/>
                  </a:lnTo>
                  <a:lnTo>
                    <a:pt x="117132" y="119113"/>
                  </a:lnTo>
                  <a:lnTo>
                    <a:pt x="117640" y="120192"/>
                  </a:lnTo>
                  <a:lnTo>
                    <a:pt x="118440" y="120307"/>
                  </a:lnTo>
                  <a:lnTo>
                    <a:pt x="118579" y="120307"/>
                  </a:lnTo>
                  <a:lnTo>
                    <a:pt x="118745" y="120027"/>
                  </a:lnTo>
                  <a:lnTo>
                    <a:pt x="119087" y="119621"/>
                  </a:lnTo>
                  <a:lnTo>
                    <a:pt x="119316" y="119113"/>
                  </a:lnTo>
                  <a:lnTo>
                    <a:pt x="119888" y="119227"/>
                  </a:lnTo>
                  <a:lnTo>
                    <a:pt x="120294" y="119507"/>
                  </a:lnTo>
                  <a:lnTo>
                    <a:pt x="120662" y="119710"/>
                  </a:lnTo>
                  <a:lnTo>
                    <a:pt x="120904" y="119862"/>
                  </a:lnTo>
                  <a:lnTo>
                    <a:pt x="121132" y="120103"/>
                  </a:lnTo>
                  <a:lnTo>
                    <a:pt x="121373" y="120307"/>
                  </a:lnTo>
                  <a:lnTo>
                    <a:pt x="121513" y="120065"/>
                  </a:lnTo>
                  <a:lnTo>
                    <a:pt x="121678" y="119862"/>
                  </a:lnTo>
                  <a:lnTo>
                    <a:pt x="121907" y="119430"/>
                  </a:lnTo>
                  <a:lnTo>
                    <a:pt x="122288" y="119151"/>
                  </a:lnTo>
                  <a:lnTo>
                    <a:pt x="123088" y="120472"/>
                  </a:lnTo>
                  <a:lnTo>
                    <a:pt x="123431" y="119468"/>
                  </a:lnTo>
                  <a:lnTo>
                    <a:pt x="124104" y="119468"/>
                  </a:lnTo>
                  <a:lnTo>
                    <a:pt x="124777" y="119672"/>
                  </a:lnTo>
                  <a:lnTo>
                    <a:pt x="126022" y="118986"/>
                  </a:lnTo>
                  <a:lnTo>
                    <a:pt x="125374" y="118313"/>
                  </a:lnTo>
                  <a:lnTo>
                    <a:pt x="125145" y="117792"/>
                  </a:lnTo>
                  <a:lnTo>
                    <a:pt x="124942" y="117424"/>
                  </a:lnTo>
                  <a:lnTo>
                    <a:pt x="124434" y="117144"/>
                  </a:lnTo>
                  <a:lnTo>
                    <a:pt x="124333" y="116751"/>
                  </a:lnTo>
                  <a:lnTo>
                    <a:pt x="124206" y="116382"/>
                  </a:lnTo>
                  <a:lnTo>
                    <a:pt x="124294" y="115785"/>
                  </a:lnTo>
                  <a:lnTo>
                    <a:pt x="124968" y="115062"/>
                  </a:lnTo>
                  <a:lnTo>
                    <a:pt x="125006" y="115747"/>
                  </a:lnTo>
                  <a:lnTo>
                    <a:pt x="125514" y="116103"/>
                  </a:lnTo>
                  <a:lnTo>
                    <a:pt x="125984" y="116027"/>
                  </a:lnTo>
                  <a:lnTo>
                    <a:pt x="126352" y="116065"/>
                  </a:lnTo>
                  <a:close/>
                </a:path>
                <a:path w="224154" h="400050">
                  <a:moveTo>
                    <a:pt x="127025" y="387959"/>
                  </a:moveTo>
                  <a:lnTo>
                    <a:pt x="126987" y="387350"/>
                  </a:lnTo>
                  <a:lnTo>
                    <a:pt x="125577" y="386880"/>
                  </a:lnTo>
                  <a:lnTo>
                    <a:pt x="125641" y="386638"/>
                  </a:lnTo>
                  <a:lnTo>
                    <a:pt x="125984" y="383870"/>
                  </a:lnTo>
                  <a:lnTo>
                    <a:pt x="125742" y="382435"/>
                  </a:lnTo>
                  <a:lnTo>
                    <a:pt x="125552" y="380593"/>
                  </a:lnTo>
                  <a:lnTo>
                    <a:pt x="125209" y="380238"/>
                  </a:lnTo>
                  <a:lnTo>
                    <a:pt x="125171" y="379869"/>
                  </a:lnTo>
                  <a:lnTo>
                    <a:pt x="124968" y="378637"/>
                  </a:lnTo>
                  <a:lnTo>
                    <a:pt x="124129" y="378472"/>
                  </a:lnTo>
                  <a:lnTo>
                    <a:pt x="122313" y="378396"/>
                  </a:lnTo>
                  <a:lnTo>
                    <a:pt x="120561" y="378155"/>
                  </a:lnTo>
                  <a:lnTo>
                    <a:pt x="120561" y="383476"/>
                  </a:lnTo>
                  <a:lnTo>
                    <a:pt x="120738" y="383514"/>
                  </a:lnTo>
                  <a:lnTo>
                    <a:pt x="121107" y="383552"/>
                  </a:lnTo>
                  <a:lnTo>
                    <a:pt x="121475" y="383628"/>
                  </a:lnTo>
                  <a:lnTo>
                    <a:pt x="121412" y="383997"/>
                  </a:lnTo>
                  <a:lnTo>
                    <a:pt x="121373" y="384721"/>
                  </a:lnTo>
                  <a:lnTo>
                    <a:pt x="122351" y="384390"/>
                  </a:lnTo>
                  <a:lnTo>
                    <a:pt x="122351" y="385076"/>
                  </a:lnTo>
                  <a:lnTo>
                    <a:pt x="121907" y="386435"/>
                  </a:lnTo>
                  <a:lnTo>
                    <a:pt x="121577" y="387235"/>
                  </a:lnTo>
                  <a:lnTo>
                    <a:pt x="122351" y="388442"/>
                  </a:lnTo>
                  <a:lnTo>
                    <a:pt x="122212" y="389001"/>
                  </a:lnTo>
                  <a:lnTo>
                    <a:pt x="122085" y="389318"/>
                  </a:lnTo>
                  <a:lnTo>
                    <a:pt x="121704" y="389991"/>
                  </a:lnTo>
                  <a:lnTo>
                    <a:pt x="121881" y="390474"/>
                  </a:lnTo>
                  <a:lnTo>
                    <a:pt x="122682" y="391274"/>
                  </a:lnTo>
                  <a:lnTo>
                    <a:pt x="122288" y="391960"/>
                  </a:lnTo>
                  <a:lnTo>
                    <a:pt x="122478" y="392442"/>
                  </a:lnTo>
                  <a:lnTo>
                    <a:pt x="123024" y="392557"/>
                  </a:lnTo>
                  <a:lnTo>
                    <a:pt x="123698" y="392633"/>
                  </a:lnTo>
                  <a:lnTo>
                    <a:pt x="124434" y="392760"/>
                  </a:lnTo>
                  <a:lnTo>
                    <a:pt x="124968" y="391515"/>
                  </a:lnTo>
                  <a:lnTo>
                    <a:pt x="125374" y="392074"/>
                  </a:lnTo>
                  <a:lnTo>
                    <a:pt x="125552" y="392442"/>
                  </a:lnTo>
                  <a:lnTo>
                    <a:pt x="125984" y="392836"/>
                  </a:lnTo>
                  <a:lnTo>
                    <a:pt x="126415" y="392963"/>
                  </a:lnTo>
                  <a:lnTo>
                    <a:pt x="126657" y="392684"/>
                  </a:lnTo>
                  <a:lnTo>
                    <a:pt x="126822" y="392315"/>
                  </a:lnTo>
                  <a:lnTo>
                    <a:pt x="126314" y="390753"/>
                  </a:lnTo>
                  <a:lnTo>
                    <a:pt x="126187" y="389470"/>
                  </a:lnTo>
                  <a:lnTo>
                    <a:pt x="126923" y="388200"/>
                  </a:lnTo>
                  <a:lnTo>
                    <a:pt x="127025" y="387959"/>
                  </a:lnTo>
                  <a:close/>
                </a:path>
                <a:path w="224154" h="400050">
                  <a:moveTo>
                    <a:pt x="129857" y="399161"/>
                  </a:moveTo>
                  <a:lnTo>
                    <a:pt x="128371" y="398513"/>
                  </a:lnTo>
                  <a:lnTo>
                    <a:pt x="127838" y="399757"/>
                  </a:lnTo>
                  <a:lnTo>
                    <a:pt x="129489" y="399757"/>
                  </a:lnTo>
                  <a:lnTo>
                    <a:pt x="129857" y="399161"/>
                  </a:lnTo>
                  <a:close/>
                </a:path>
                <a:path w="224154" h="400050">
                  <a:moveTo>
                    <a:pt x="131838" y="222453"/>
                  </a:moveTo>
                  <a:lnTo>
                    <a:pt x="131508" y="222262"/>
                  </a:lnTo>
                  <a:lnTo>
                    <a:pt x="130860" y="223062"/>
                  </a:lnTo>
                  <a:lnTo>
                    <a:pt x="130492" y="223456"/>
                  </a:lnTo>
                  <a:lnTo>
                    <a:pt x="127635" y="226339"/>
                  </a:lnTo>
                  <a:lnTo>
                    <a:pt x="125780" y="227304"/>
                  </a:lnTo>
                  <a:lnTo>
                    <a:pt x="125349" y="227584"/>
                  </a:lnTo>
                  <a:lnTo>
                    <a:pt x="125209" y="228384"/>
                  </a:lnTo>
                  <a:lnTo>
                    <a:pt x="123825" y="230022"/>
                  </a:lnTo>
                  <a:lnTo>
                    <a:pt x="122885" y="231101"/>
                  </a:lnTo>
                  <a:lnTo>
                    <a:pt x="121805" y="232181"/>
                  </a:lnTo>
                  <a:lnTo>
                    <a:pt x="121069" y="232981"/>
                  </a:lnTo>
                  <a:lnTo>
                    <a:pt x="120764" y="233946"/>
                  </a:lnTo>
                  <a:lnTo>
                    <a:pt x="120738" y="235343"/>
                  </a:lnTo>
                  <a:lnTo>
                    <a:pt x="121208" y="234861"/>
                  </a:lnTo>
                  <a:lnTo>
                    <a:pt x="121539" y="234619"/>
                  </a:lnTo>
                  <a:lnTo>
                    <a:pt x="127571" y="230695"/>
                  </a:lnTo>
                  <a:lnTo>
                    <a:pt x="127596" y="231787"/>
                  </a:lnTo>
                  <a:lnTo>
                    <a:pt x="127025" y="232537"/>
                  </a:lnTo>
                  <a:lnTo>
                    <a:pt x="126225" y="233184"/>
                  </a:lnTo>
                  <a:lnTo>
                    <a:pt x="125717" y="233616"/>
                  </a:lnTo>
                  <a:lnTo>
                    <a:pt x="125209" y="234099"/>
                  </a:lnTo>
                  <a:lnTo>
                    <a:pt x="124841" y="234619"/>
                  </a:lnTo>
                  <a:lnTo>
                    <a:pt x="124701" y="234861"/>
                  </a:lnTo>
                  <a:lnTo>
                    <a:pt x="124802" y="235343"/>
                  </a:lnTo>
                  <a:lnTo>
                    <a:pt x="124942" y="235737"/>
                  </a:lnTo>
                  <a:lnTo>
                    <a:pt x="125412" y="235661"/>
                  </a:lnTo>
                  <a:lnTo>
                    <a:pt x="125717" y="235699"/>
                  </a:lnTo>
                  <a:lnTo>
                    <a:pt x="126149" y="235699"/>
                  </a:lnTo>
                  <a:lnTo>
                    <a:pt x="126593" y="235661"/>
                  </a:lnTo>
                  <a:lnTo>
                    <a:pt x="127025" y="235788"/>
                  </a:lnTo>
                  <a:lnTo>
                    <a:pt x="128270" y="236067"/>
                  </a:lnTo>
                  <a:lnTo>
                    <a:pt x="128409" y="235902"/>
                  </a:lnTo>
                  <a:lnTo>
                    <a:pt x="129552" y="233540"/>
                  </a:lnTo>
                  <a:lnTo>
                    <a:pt x="130390" y="232460"/>
                  </a:lnTo>
                  <a:lnTo>
                    <a:pt x="131064" y="231343"/>
                  </a:lnTo>
                  <a:lnTo>
                    <a:pt x="131229" y="231025"/>
                  </a:lnTo>
                  <a:lnTo>
                    <a:pt x="131305" y="230619"/>
                  </a:lnTo>
                  <a:lnTo>
                    <a:pt x="131432" y="230263"/>
                  </a:lnTo>
                  <a:lnTo>
                    <a:pt x="130860" y="230136"/>
                  </a:lnTo>
                  <a:lnTo>
                    <a:pt x="130390" y="230225"/>
                  </a:lnTo>
                  <a:lnTo>
                    <a:pt x="129451" y="229501"/>
                  </a:lnTo>
                  <a:lnTo>
                    <a:pt x="128943" y="229260"/>
                  </a:lnTo>
                  <a:lnTo>
                    <a:pt x="127939" y="229819"/>
                  </a:lnTo>
                  <a:lnTo>
                    <a:pt x="127469" y="229577"/>
                  </a:lnTo>
                  <a:lnTo>
                    <a:pt x="127127" y="229501"/>
                  </a:lnTo>
                  <a:lnTo>
                    <a:pt x="127190" y="229184"/>
                  </a:lnTo>
                  <a:lnTo>
                    <a:pt x="127165" y="228739"/>
                  </a:lnTo>
                  <a:lnTo>
                    <a:pt x="128536" y="227063"/>
                  </a:lnTo>
                  <a:lnTo>
                    <a:pt x="129755" y="225742"/>
                  </a:lnTo>
                  <a:lnTo>
                    <a:pt x="130860" y="224294"/>
                  </a:lnTo>
                  <a:lnTo>
                    <a:pt x="131305" y="223774"/>
                  </a:lnTo>
                  <a:lnTo>
                    <a:pt x="131508" y="223062"/>
                  </a:lnTo>
                  <a:lnTo>
                    <a:pt x="131838" y="222453"/>
                  </a:lnTo>
                  <a:close/>
                </a:path>
                <a:path w="224154" h="400050">
                  <a:moveTo>
                    <a:pt x="136410" y="368388"/>
                  </a:moveTo>
                  <a:lnTo>
                    <a:pt x="134531" y="368388"/>
                  </a:lnTo>
                  <a:lnTo>
                    <a:pt x="135001" y="367118"/>
                  </a:lnTo>
                  <a:lnTo>
                    <a:pt x="135242" y="365848"/>
                  </a:lnTo>
                  <a:lnTo>
                    <a:pt x="134835" y="365848"/>
                  </a:lnTo>
                  <a:lnTo>
                    <a:pt x="134594" y="364578"/>
                  </a:lnTo>
                  <a:lnTo>
                    <a:pt x="134899" y="362038"/>
                  </a:lnTo>
                  <a:lnTo>
                    <a:pt x="134391" y="360768"/>
                  </a:lnTo>
                  <a:lnTo>
                    <a:pt x="134099" y="359498"/>
                  </a:lnTo>
                  <a:lnTo>
                    <a:pt x="130695" y="359498"/>
                  </a:lnTo>
                  <a:lnTo>
                    <a:pt x="130797" y="358228"/>
                  </a:lnTo>
                  <a:lnTo>
                    <a:pt x="130251" y="358228"/>
                  </a:lnTo>
                  <a:lnTo>
                    <a:pt x="129552" y="359498"/>
                  </a:lnTo>
                  <a:lnTo>
                    <a:pt x="130187" y="362038"/>
                  </a:lnTo>
                  <a:lnTo>
                    <a:pt x="130352" y="363308"/>
                  </a:lnTo>
                  <a:lnTo>
                    <a:pt x="129679" y="364578"/>
                  </a:lnTo>
                  <a:lnTo>
                    <a:pt x="129349" y="364578"/>
                  </a:lnTo>
                  <a:lnTo>
                    <a:pt x="129209" y="365848"/>
                  </a:lnTo>
                  <a:lnTo>
                    <a:pt x="130657" y="365848"/>
                  </a:lnTo>
                  <a:lnTo>
                    <a:pt x="130632" y="369658"/>
                  </a:lnTo>
                  <a:lnTo>
                    <a:pt x="130759" y="369658"/>
                  </a:lnTo>
                  <a:lnTo>
                    <a:pt x="130251" y="372198"/>
                  </a:lnTo>
                  <a:lnTo>
                    <a:pt x="130429" y="373468"/>
                  </a:lnTo>
                  <a:lnTo>
                    <a:pt x="131902" y="374738"/>
                  </a:lnTo>
                  <a:lnTo>
                    <a:pt x="133083" y="374738"/>
                  </a:lnTo>
                  <a:lnTo>
                    <a:pt x="134289" y="373468"/>
                  </a:lnTo>
                  <a:lnTo>
                    <a:pt x="135674" y="374738"/>
                  </a:lnTo>
                  <a:lnTo>
                    <a:pt x="135534" y="373468"/>
                  </a:lnTo>
                  <a:lnTo>
                    <a:pt x="135242" y="370928"/>
                  </a:lnTo>
                  <a:lnTo>
                    <a:pt x="136410" y="368388"/>
                  </a:lnTo>
                  <a:close/>
                </a:path>
                <a:path w="224154" h="400050">
                  <a:moveTo>
                    <a:pt x="137756" y="327748"/>
                  </a:moveTo>
                  <a:lnTo>
                    <a:pt x="136918" y="326478"/>
                  </a:lnTo>
                  <a:lnTo>
                    <a:pt x="136245" y="325208"/>
                  </a:lnTo>
                  <a:lnTo>
                    <a:pt x="135445" y="326478"/>
                  </a:lnTo>
                  <a:lnTo>
                    <a:pt x="135305" y="326478"/>
                  </a:lnTo>
                  <a:lnTo>
                    <a:pt x="135813" y="327748"/>
                  </a:lnTo>
                  <a:lnTo>
                    <a:pt x="136245" y="327748"/>
                  </a:lnTo>
                  <a:lnTo>
                    <a:pt x="136309" y="328993"/>
                  </a:lnTo>
                  <a:lnTo>
                    <a:pt x="137756" y="327748"/>
                  </a:lnTo>
                  <a:close/>
                </a:path>
                <a:path w="224154" h="400050">
                  <a:moveTo>
                    <a:pt x="138061" y="140716"/>
                  </a:moveTo>
                  <a:lnTo>
                    <a:pt x="137896" y="140639"/>
                  </a:lnTo>
                  <a:lnTo>
                    <a:pt x="136588" y="139992"/>
                  </a:lnTo>
                  <a:lnTo>
                    <a:pt x="135394" y="139433"/>
                  </a:lnTo>
                  <a:lnTo>
                    <a:pt x="134429" y="138950"/>
                  </a:lnTo>
                  <a:lnTo>
                    <a:pt x="134188" y="138836"/>
                  </a:lnTo>
                  <a:lnTo>
                    <a:pt x="133350" y="138036"/>
                  </a:lnTo>
                  <a:lnTo>
                    <a:pt x="133184" y="137833"/>
                  </a:lnTo>
                  <a:lnTo>
                    <a:pt x="132638" y="138353"/>
                  </a:lnTo>
                  <a:lnTo>
                    <a:pt x="132105" y="138950"/>
                  </a:lnTo>
                  <a:lnTo>
                    <a:pt x="131267" y="138353"/>
                  </a:lnTo>
                  <a:lnTo>
                    <a:pt x="130810" y="138036"/>
                  </a:lnTo>
                  <a:lnTo>
                    <a:pt x="130581" y="137871"/>
                  </a:lnTo>
                  <a:lnTo>
                    <a:pt x="130352" y="137718"/>
                  </a:lnTo>
                  <a:lnTo>
                    <a:pt x="129819" y="137477"/>
                  </a:lnTo>
                  <a:lnTo>
                    <a:pt x="128574" y="137871"/>
                  </a:lnTo>
                  <a:lnTo>
                    <a:pt x="127965" y="137680"/>
                  </a:lnTo>
                  <a:lnTo>
                    <a:pt x="127965" y="139433"/>
                  </a:lnTo>
                  <a:lnTo>
                    <a:pt x="127469" y="139992"/>
                  </a:lnTo>
                  <a:lnTo>
                    <a:pt x="126453" y="139230"/>
                  </a:lnTo>
                  <a:lnTo>
                    <a:pt x="126276" y="138912"/>
                  </a:lnTo>
                  <a:lnTo>
                    <a:pt x="126187" y="138671"/>
                  </a:lnTo>
                  <a:lnTo>
                    <a:pt x="126453" y="138595"/>
                  </a:lnTo>
                  <a:lnTo>
                    <a:pt x="126822" y="138353"/>
                  </a:lnTo>
                  <a:lnTo>
                    <a:pt x="127431" y="138595"/>
                  </a:lnTo>
                  <a:lnTo>
                    <a:pt x="127749" y="138874"/>
                  </a:lnTo>
                  <a:lnTo>
                    <a:pt x="127965" y="139433"/>
                  </a:lnTo>
                  <a:lnTo>
                    <a:pt x="127965" y="137680"/>
                  </a:lnTo>
                  <a:lnTo>
                    <a:pt x="127431" y="137477"/>
                  </a:lnTo>
                  <a:lnTo>
                    <a:pt x="126796" y="137147"/>
                  </a:lnTo>
                  <a:lnTo>
                    <a:pt x="126187" y="137274"/>
                  </a:lnTo>
                  <a:lnTo>
                    <a:pt x="124968" y="137756"/>
                  </a:lnTo>
                  <a:lnTo>
                    <a:pt x="124371" y="137756"/>
                  </a:lnTo>
                  <a:lnTo>
                    <a:pt x="123634" y="137871"/>
                  </a:lnTo>
                  <a:lnTo>
                    <a:pt x="124104" y="138988"/>
                  </a:lnTo>
                  <a:lnTo>
                    <a:pt x="124777" y="138557"/>
                  </a:lnTo>
                  <a:lnTo>
                    <a:pt x="125310" y="138036"/>
                  </a:lnTo>
                  <a:lnTo>
                    <a:pt x="125780" y="139115"/>
                  </a:lnTo>
                  <a:lnTo>
                    <a:pt x="124434" y="139598"/>
                  </a:lnTo>
                  <a:lnTo>
                    <a:pt x="124104" y="141033"/>
                  </a:lnTo>
                  <a:lnTo>
                    <a:pt x="123494" y="141274"/>
                  </a:lnTo>
                  <a:lnTo>
                    <a:pt x="122186" y="140195"/>
                  </a:lnTo>
                  <a:lnTo>
                    <a:pt x="122085" y="140436"/>
                  </a:lnTo>
                  <a:lnTo>
                    <a:pt x="121907" y="140639"/>
                  </a:lnTo>
                  <a:lnTo>
                    <a:pt x="121945" y="141033"/>
                  </a:lnTo>
                  <a:lnTo>
                    <a:pt x="122085" y="141198"/>
                  </a:lnTo>
                  <a:lnTo>
                    <a:pt x="123151" y="141554"/>
                  </a:lnTo>
                  <a:lnTo>
                    <a:pt x="125107" y="142113"/>
                  </a:lnTo>
                  <a:lnTo>
                    <a:pt x="125349" y="142074"/>
                  </a:lnTo>
                  <a:lnTo>
                    <a:pt x="125222" y="141554"/>
                  </a:lnTo>
                  <a:lnTo>
                    <a:pt x="125183" y="141274"/>
                  </a:lnTo>
                  <a:lnTo>
                    <a:pt x="125107" y="140639"/>
                  </a:lnTo>
                  <a:lnTo>
                    <a:pt x="125844" y="141033"/>
                  </a:lnTo>
                  <a:lnTo>
                    <a:pt x="126593" y="141274"/>
                  </a:lnTo>
                  <a:lnTo>
                    <a:pt x="127635" y="142278"/>
                  </a:lnTo>
                  <a:lnTo>
                    <a:pt x="128041" y="142278"/>
                  </a:lnTo>
                  <a:lnTo>
                    <a:pt x="128816" y="141160"/>
                  </a:lnTo>
                  <a:lnTo>
                    <a:pt x="129146" y="141160"/>
                  </a:lnTo>
                  <a:lnTo>
                    <a:pt x="129489" y="141592"/>
                  </a:lnTo>
                  <a:lnTo>
                    <a:pt x="129984" y="142113"/>
                  </a:lnTo>
                  <a:lnTo>
                    <a:pt x="130429" y="142316"/>
                  </a:lnTo>
                  <a:lnTo>
                    <a:pt x="131572" y="141198"/>
                  </a:lnTo>
                  <a:lnTo>
                    <a:pt x="132181" y="141351"/>
                  </a:lnTo>
                  <a:lnTo>
                    <a:pt x="133426" y="143268"/>
                  </a:lnTo>
                  <a:lnTo>
                    <a:pt x="134937" y="142709"/>
                  </a:lnTo>
                  <a:lnTo>
                    <a:pt x="136448" y="143116"/>
                  </a:lnTo>
                  <a:lnTo>
                    <a:pt x="136994" y="142709"/>
                  </a:lnTo>
                  <a:lnTo>
                    <a:pt x="137604" y="141909"/>
                  </a:lnTo>
                  <a:lnTo>
                    <a:pt x="137706" y="141719"/>
                  </a:lnTo>
                  <a:lnTo>
                    <a:pt x="137883" y="141198"/>
                  </a:lnTo>
                  <a:lnTo>
                    <a:pt x="138061" y="140716"/>
                  </a:lnTo>
                  <a:close/>
                </a:path>
                <a:path w="224154" h="400050">
                  <a:moveTo>
                    <a:pt x="138633" y="239623"/>
                  </a:moveTo>
                  <a:lnTo>
                    <a:pt x="138506" y="239471"/>
                  </a:lnTo>
                  <a:lnTo>
                    <a:pt x="138303" y="239191"/>
                  </a:lnTo>
                  <a:lnTo>
                    <a:pt x="137833" y="239153"/>
                  </a:lnTo>
                  <a:lnTo>
                    <a:pt x="137058" y="238823"/>
                  </a:lnTo>
                  <a:lnTo>
                    <a:pt x="136613" y="238633"/>
                  </a:lnTo>
                  <a:lnTo>
                    <a:pt x="136144" y="238544"/>
                  </a:lnTo>
                  <a:lnTo>
                    <a:pt x="134861" y="238391"/>
                  </a:lnTo>
                  <a:lnTo>
                    <a:pt x="134264" y="238467"/>
                  </a:lnTo>
                  <a:lnTo>
                    <a:pt x="134099" y="238506"/>
                  </a:lnTo>
                  <a:lnTo>
                    <a:pt x="133997" y="239102"/>
                  </a:lnTo>
                  <a:lnTo>
                    <a:pt x="133858" y="239471"/>
                  </a:lnTo>
                  <a:lnTo>
                    <a:pt x="133896" y="239788"/>
                  </a:lnTo>
                  <a:lnTo>
                    <a:pt x="131978" y="242430"/>
                  </a:lnTo>
                  <a:lnTo>
                    <a:pt x="131838" y="242633"/>
                  </a:lnTo>
                  <a:lnTo>
                    <a:pt x="131635" y="242785"/>
                  </a:lnTo>
                  <a:lnTo>
                    <a:pt x="131572" y="242989"/>
                  </a:lnTo>
                  <a:lnTo>
                    <a:pt x="131000" y="244348"/>
                  </a:lnTo>
                  <a:lnTo>
                    <a:pt x="130797" y="244868"/>
                  </a:lnTo>
                  <a:lnTo>
                    <a:pt x="132575" y="244792"/>
                  </a:lnTo>
                  <a:lnTo>
                    <a:pt x="133324" y="244665"/>
                  </a:lnTo>
                  <a:lnTo>
                    <a:pt x="134124" y="244830"/>
                  </a:lnTo>
                  <a:lnTo>
                    <a:pt x="135140" y="244944"/>
                  </a:lnTo>
                  <a:lnTo>
                    <a:pt x="135636" y="245033"/>
                  </a:lnTo>
                  <a:lnTo>
                    <a:pt x="135877" y="244754"/>
                  </a:lnTo>
                  <a:lnTo>
                    <a:pt x="136207" y="244030"/>
                  </a:lnTo>
                  <a:lnTo>
                    <a:pt x="136753" y="242747"/>
                  </a:lnTo>
                  <a:lnTo>
                    <a:pt x="137553" y="241630"/>
                  </a:lnTo>
                  <a:lnTo>
                    <a:pt x="138430" y="240144"/>
                  </a:lnTo>
                  <a:lnTo>
                    <a:pt x="138633" y="239623"/>
                  </a:lnTo>
                  <a:close/>
                </a:path>
                <a:path w="224154" h="400050">
                  <a:moveTo>
                    <a:pt x="143217" y="383679"/>
                  </a:moveTo>
                  <a:lnTo>
                    <a:pt x="142938" y="383273"/>
                  </a:lnTo>
                  <a:lnTo>
                    <a:pt x="142773" y="383070"/>
                  </a:lnTo>
                  <a:lnTo>
                    <a:pt x="142367" y="382676"/>
                  </a:lnTo>
                  <a:lnTo>
                    <a:pt x="141795" y="382397"/>
                  </a:lnTo>
                  <a:lnTo>
                    <a:pt x="141262" y="381152"/>
                  </a:lnTo>
                  <a:lnTo>
                    <a:pt x="141300" y="380199"/>
                  </a:lnTo>
                  <a:lnTo>
                    <a:pt x="140525" y="378955"/>
                  </a:lnTo>
                  <a:lnTo>
                    <a:pt x="139547" y="378231"/>
                  </a:lnTo>
                  <a:lnTo>
                    <a:pt x="137629" y="378955"/>
                  </a:lnTo>
                  <a:lnTo>
                    <a:pt x="135712" y="379107"/>
                  </a:lnTo>
                  <a:lnTo>
                    <a:pt x="135140" y="381152"/>
                  </a:lnTo>
                  <a:lnTo>
                    <a:pt x="135001" y="381711"/>
                  </a:lnTo>
                  <a:lnTo>
                    <a:pt x="133819" y="382549"/>
                  </a:lnTo>
                  <a:lnTo>
                    <a:pt x="133921" y="381914"/>
                  </a:lnTo>
                  <a:lnTo>
                    <a:pt x="134099" y="381279"/>
                  </a:lnTo>
                  <a:lnTo>
                    <a:pt x="134289" y="380352"/>
                  </a:lnTo>
                  <a:lnTo>
                    <a:pt x="133819" y="380631"/>
                  </a:lnTo>
                  <a:lnTo>
                    <a:pt x="133451" y="380758"/>
                  </a:lnTo>
                  <a:lnTo>
                    <a:pt x="133388" y="380949"/>
                  </a:lnTo>
                  <a:lnTo>
                    <a:pt x="132816" y="381990"/>
                  </a:lnTo>
                  <a:lnTo>
                    <a:pt x="131838" y="382308"/>
                  </a:lnTo>
                  <a:lnTo>
                    <a:pt x="130759" y="382473"/>
                  </a:lnTo>
                  <a:lnTo>
                    <a:pt x="130492" y="383108"/>
                  </a:lnTo>
                  <a:lnTo>
                    <a:pt x="131203" y="383476"/>
                  </a:lnTo>
                  <a:lnTo>
                    <a:pt x="132511" y="384111"/>
                  </a:lnTo>
                  <a:lnTo>
                    <a:pt x="132676" y="383870"/>
                  </a:lnTo>
                  <a:lnTo>
                    <a:pt x="132715" y="384035"/>
                  </a:lnTo>
                  <a:lnTo>
                    <a:pt x="132715" y="384352"/>
                  </a:lnTo>
                  <a:lnTo>
                    <a:pt x="132842" y="384390"/>
                  </a:lnTo>
                  <a:lnTo>
                    <a:pt x="134467" y="385152"/>
                  </a:lnTo>
                  <a:lnTo>
                    <a:pt x="133515" y="386232"/>
                  </a:lnTo>
                  <a:lnTo>
                    <a:pt x="133184" y="387197"/>
                  </a:lnTo>
                  <a:lnTo>
                    <a:pt x="132918" y="387870"/>
                  </a:lnTo>
                  <a:lnTo>
                    <a:pt x="133248" y="388277"/>
                  </a:lnTo>
                  <a:lnTo>
                    <a:pt x="134124" y="388759"/>
                  </a:lnTo>
                  <a:lnTo>
                    <a:pt x="134493" y="388594"/>
                  </a:lnTo>
                  <a:lnTo>
                    <a:pt x="134899" y="387235"/>
                  </a:lnTo>
                  <a:lnTo>
                    <a:pt x="135343" y="386791"/>
                  </a:lnTo>
                  <a:lnTo>
                    <a:pt x="136347" y="387921"/>
                  </a:lnTo>
                  <a:lnTo>
                    <a:pt x="136347" y="387197"/>
                  </a:lnTo>
                  <a:lnTo>
                    <a:pt x="136410" y="386829"/>
                  </a:lnTo>
                  <a:lnTo>
                    <a:pt x="136283" y="385953"/>
                  </a:lnTo>
                  <a:lnTo>
                    <a:pt x="136144" y="385470"/>
                  </a:lnTo>
                  <a:lnTo>
                    <a:pt x="136042" y="385000"/>
                  </a:lnTo>
                  <a:lnTo>
                    <a:pt x="136550" y="384949"/>
                  </a:lnTo>
                  <a:lnTo>
                    <a:pt x="137731" y="384797"/>
                  </a:lnTo>
                  <a:lnTo>
                    <a:pt x="138303" y="384149"/>
                  </a:lnTo>
                  <a:lnTo>
                    <a:pt x="138506" y="384200"/>
                  </a:lnTo>
                  <a:lnTo>
                    <a:pt x="138506" y="384911"/>
                  </a:lnTo>
                  <a:lnTo>
                    <a:pt x="138366" y="385229"/>
                  </a:lnTo>
                  <a:lnTo>
                    <a:pt x="138303" y="385559"/>
                  </a:lnTo>
                  <a:lnTo>
                    <a:pt x="138125" y="385876"/>
                  </a:lnTo>
                  <a:lnTo>
                    <a:pt x="138036" y="386194"/>
                  </a:lnTo>
                  <a:lnTo>
                    <a:pt x="138328" y="386232"/>
                  </a:lnTo>
                  <a:lnTo>
                    <a:pt x="138671" y="386321"/>
                  </a:lnTo>
                  <a:lnTo>
                    <a:pt x="139039" y="386359"/>
                  </a:lnTo>
                  <a:lnTo>
                    <a:pt x="139382" y="386473"/>
                  </a:lnTo>
                  <a:lnTo>
                    <a:pt x="140322" y="385356"/>
                  </a:lnTo>
                  <a:lnTo>
                    <a:pt x="140690" y="384276"/>
                  </a:lnTo>
                  <a:lnTo>
                    <a:pt x="139280" y="382676"/>
                  </a:lnTo>
                  <a:lnTo>
                    <a:pt x="139242" y="381914"/>
                  </a:lnTo>
                  <a:lnTo>
                    <a:pt x="140081" y="381838"/>
                  </a:lnTo>
                  <a:lnTo>
                    <a:pt x="140347" y="382549"/>
                  </a:lnTo>
                  <a:lnTo>
                    <a:pt x="140449" y="383476"/>
                  </a:lnTo>
                  <a:lnTo>
                    <a:pt x="141401" y="384238"/>
                  </a:lnTo>
                  <a:lnTo>
                    <a:pt x="142341" y="383959"/>
                  </a:lnTo>
                  <a:lnTo>
                    <a:pt x="143078" y="383959"/>
                  </a:lnTo>
                  <a:lnTo>
                    <a:pt x="143179" y="383794"/>
                  </a:lnTo>
                  <a:close/>
                </a:path>
                <a:path w="224154" h="400050">
                  <a:moveTo>
                    <a:pt x="143484" y="398399"/>
                  </a:moveTo>
                  <a:lnTo>
                    <a:pt x="143344" y="397154"/>
                  </a:lnTo>
                  <a:lnTo>
                    <a:pt x="142405" y="395922"/>
                  </a:lnTo>
                  <a:lnTo>
                    <a:pt x="142062" y="395439"/>
                  </a:lnTo>
                  <a:lnTo>
                    <a:pt x="141998" y="394716"/>
                  </a:lnTo>
                  <a:lnTo>
                    <a:pt x="141795" y="393915"/>
                  </a:lnTo>
                  <a:lnTo>
                    <a:pt x="140690" y="394474"/>
                  </a:lnTo>
                  <a:lnTo>
                    <a:pt x="140246" y="394677"/>
                  </a:lnTo>
                  <a:lnTo>
                    <a:pt x="139776" y="394233"/>
                  </a:lnTo>
                  <a:lnTo>
                    <a:pt x="139382" y="393839"/>
                  </a:lnTo>
                  <a:lnTo>
                    <a:pt x="138976" y="393395"/>
                  </a:lnTo>
                  <a:lnTo>
                    <a:pt x="138772" y="393522"/>
                  </a:lnTo>
                  <a:lnTo>
                    <a:pt x="138671" y="395795"/>
                  </a:lnTo>
                  <a:lnTo>
                    <a:pt x="138633" y="396633"/>
                  </a:lnTo>
                  <a:lnTo>
                    <a:pt x="138772" y="397243"/>
                  </a:lnTo>
                  <a:lnTo>
                    <a:pt x="139877" y="396798"/>
                  </a:lnTo>
                  <a:lnTo>
                    <a:pt x="139877" y="397116"/>
                  </a:lnTo>
                  <a:lnTo>
                    <a:pt x="139954" y="397395"/>
                  </a:lnTo>
                  <a:lnTo>
                    <a:pt x="139877" y="397675"/>
                  </a:lnTo>
                  <a:lnTo>
                    <a:pt x="139776" y="398233"/>
                  </a:lnTo>
                  <a:lnTo>
                    <a:pt x="139446" y="398805"/>
                  </a:lnTo>
                  <a:lnTo>
                    <a:pt x="140385" y="398957"/>
                  </a:lnTo>
                  <a:lnTo>
                    <a:pt x="140487" y="399440"/>
                  </a:lnTo>
                  <a:lnTo>
                    <a:pt x="140525" y="399719"/>
                  </a:lnTo>
                  <a:lnTo>
                    <a:pt x="142773" y="399719"/>
                  </a:lnTo>
                  <a:lnTo>
                    <a:pt x="143484" y="398399"/>
                  </a:lnTo>
                  <a:close/>
                </a:path>
                <a:path w="224154" h="400050">
                  <a:moveTo>
                    <a:pt x="152501" y="364705"/>
                  </a:moveTo>
                  <a:lnTo>
                    <a:pt x="150850" y="363715"/>
                  </a:lnTo>
                  <a:lnTo>
                    <a:pt x="150685" y="363347"/>
                  </a:lnTo>
                  <a:lnTo>
                    <a:pt x="150279" y="362508"/>
                  </a:lnTo>
                  <a:lnTo>
                    <a:pt x="150850" y="360591"/>
                  </a:lnTo>
                  <a:lnTo>
                    <a:pt x="150075" y="359829"/>
                  </a:lnTo>
                  <a:lnTo>
                    <a:pt x="148831" y="359498"/>
                  </a:lnTo>
                  <a:lnTo>
                    <a:pt x="147955" y="359498"/>
                  </a:lnTo>
                  <a:lnTo>
                    <a:pt x="147218" y="360222"/>
                  </a:lnTo>
                  <a:lnTo>
                    <a:pt x="146710" y="360743"/>
                  </a:lnTo>
                  <a:lnTo>
                    <a:pt x="145999" y="361149"/>
                  </a:lnTo>
                  <a:lnTo>
                    <a:pt x="145300" y="361670"/>
                  </a:lnTo>
                  <a:lnTo>
                    <a:pt x="145364" y="362394"/>
                  </a:lnTo>
                  <a:lnTo>
                    <a:pt x="144589" y="362064"/>
                  </a:lnTo>
                  <a:lnTo>
                    <a:pt x="143954" y="361746"/>
                  </a:lnTo>
                  <a:lnTo>
                    <a:pt x="143078" y="361505"/>
                  </a:lnTo>
                  <a:lnTo>
                    <a:pt x="142671" y="361873"/>
                  </a:lnTo>
                  <a:lnTo>
                    <a:pt x="141973" y="363347"/>
                  </a:lnTo>
                  <a:lnTo>
                    <a:pt x="140754" y="363270"/>
                  </a:lnTo>
                  <a:lnTo>
                    <a:pt x="139801" y="363715"/>
                  </a:lnTo>
                  <a:lnTo>
                    <a:pt x="139750" y="364705"/>
                  </a:lnTo>
                  <a:lnTo>
                    <a:pt x="140385" y="365112"/>
                  </a:lnTo>
                  <a:lnTo>
                    <a:pt x="141935" y="364794"/>
                  </a:lnTo>
                  <a:lnTo>
                    <a:pt x="141617" y="366115"/>
                  </a:lnTo>
                  <a:lnTo>
                    <a:pt x="141490" y="367068"/>
                  </a:lnTo>
                  <a:lnTo>
                    <a:pt x="141897" y="366788"/>
                  </a:lnTo>
                  <a:lnTo>
                    <a:pt x="142341" y="366268"/>
                  </a:lnTo>
                  <a:lnTo>
                    <a:pt x="142544" y="366306"/>
                  </a:lnTo>
                  <a:lnTo>
                    <a:pt x="142544" y="366547"/>
                  </a:lnTo>
                  <a:lnTo>
                    <a:pt x="142214" y="367715"/>
                  </a:lnTo>
                  <a:lnTo>
                    <a:pt x="142100" y="368236"/>
                  </a:lnTo>
                  <a:lnTo>
                    <a:pt x="141998" y="368947"/>
                  </a:lnTo>
                  <a:lnTo>
                    <a:pt x="142367" y="368909"/>
                  </a:lnTo>
                  <a:lnTo>
                    <a:pt x="142811" y="368985"/>
                  </a:lnTo>
                  <a:lnTo>
                    <a:pt x="143040" y="368909"/>
                  </a:lnTo>
                  <a:lnTo>
                    <a:pt x="143611" y="368706"/>
                  </a:lnTo>
                  <a:lnTo>
                    <a:pt x="144018" y="368350"/>
                  </a:lnTo>
                  <a:lnTo>
                    <a:pt x="144564" y="368071"/>
                  </a:lnTo>
                  <a:lnTo>
                    <a:pt x="145034" y="368350"/>
                  </a:lnTo>
                  <a:lnTo>
                    <a:pt x="145465" y="368071"/>
                  </a:lnTo>
                  <a:lnTo>
                    <a:pt x="145973" y="367753"/>
                  </a:lnTo>
                  <a:lnTo>
                    <a:pt x="146177" y="366788"/>
                  </a:lnTo>
                  <a:lnTo>
                    <a:pt x="146177" y="366268"/>
                  </a:lnTo>
                  <a:lnTo>
                    <a:pt x="146240" y="366115"/>
                  </a:lnTo>
                  <a:lnTo>
                    <a:pt x="146342" y="365988"/>
                  </a:lnTo>
                  <a:lnTo>
                    <a:pt x="146608" y="365836"/>
                  </a:lnTo>
                  <a:lnTo>
                    <a:pt x="146951" y="365950"/>
                  </a:lnTo>
                  <a:lnTo>
                    <a:pt x="147154" y="366153"/>
                  </a:lnTo>
                  <a:lnTo>
                    <a:pt x="147345" y="367347"/>
                  </a:lnTo>
                  <a:lnTo>
                    <a:pt x="148564" y="367715"/>
                  </a:lnTo>
                  <a:lnTo>
                    <a:pt x="149059" y="365836"/>
                  </a:lnTo>
                  <a:lnTo>
                    <a:pt x="150647" y="365315"/>
                  </a:lnTo>
                  <a:lnTo>
                    <a:pt x="152247" y="364794"/>
                  </a:lnTo>
                  <a:lnTo>
                    <a:pt x="152501" y="364705"/>
                  </a:lnTo>
                  <a:close/>
                </a:path>
                <a:path w="224154" h="400050">
                  <a:moveTo>
                    <a:pt x="152603" y="175641"/>
                  </a:moveTo>
                  <a:lnTo>
                    <a:pt x="151993" y="174040"/>
                  </a:lnTo>
                  <a:lnTo>
                    <a:pt x="150850" y="173405"/>
                  </a:lnTo>
                  <a:lnTo>
                    <a:pt x="150177" y="174879"/>
                  </a:lnTo>
                  <a:lnTo>
                    <a:pt x="151218" y="176606"/>
                  </a:lnTo>
                  <a:lnTo>
                    <a:pt x="150545" y="178079"/>
                  </a:lnTo>
                  <a:lnTo>
                    <a:pt x="150647" y="180009"/>
                  </a:lnTo>
                  <a:lnTo>
                    <a:pt x="150647" y="180441"/>
                  </a:lnTo>
                  <a:lnTo>
                    <a:pt x="150685" y="180886"/>
                  </a:lnTo>
                  <a:lnTo>
                    <a:pt x="150850" y="182130"/>
                  </a:lnTo>
                  <a:lnTo>
                    <a:pt x="150545" y="186448"/>
                  </a:lnTo>
                  <a:lnTo>
                    <a:pt x="150444" y="188404"/>
                  </a:lnTo>
                  <a:lnTo>
                    <a:pt x="150444" y="188810"/>
                  </a:lnTo>
                  <a:lnTo>
                    <a:pt x="150812" y="189242"/>
                  </a:lnTo>
                  <a:lnTo>
                    <a:pt x="151015" y="189687"/>
                  </a:lnTo>
                  <a:lnTo>
                    <a:pt x="151422" y="189572"/>
                  </a:lnTo>
                  <a:lnTo>
                    <a:pt x="151587" y="188607"/>
                  </a:lnTo>
                  <a:lnTo>
                    <a:pt x="151663" y="187604"/>
                  </a:lnTo>
                  <a:lnTo>
                    <a:pt x="152463" y="184492"/>
                  </a:lnTo>
                  <a:lnTo>
                    <a:pt x="152298" y="182283"/>
                  </a:lnTo>
                  <a:lnTo>
                    <a:pt x="152158" y="180086"/>
                  </a:lnTo>
                  <a:lnTo>
                    <a:pt x="152057" y="179082"/>
                  </a:lnTo>
                  <a:lnTo>
                    <a:pt x="152260" y="178079"/>
                  </a:lnTo>
                  <a:lnTo>
                    <a:pt x="152603" y="175641"/>
                  </a:lnTo>
                  <a:close/>
                </a:path>
                <a:path w="224154" h="400050">
                  <a:moveTo>
                    <a:pt x="153238" y="385470"/>
                  </a:moveTo>
                  <a:lnTo>
                    <a:pt x="151955" y="384517"/>
                  </a:lnTo>
                  <a:lnTo>
                    <a:pt x="152158" y="383794"/>
                  </a:lnTo>
                  <a:lnTo>
                    <a:pt x="152031" y="382638"/>
                  </a:lnTo>
                  <a:lnTo>
                    <a:pt x="151892" y="382028"/>
                  </a:lnTo>
                  <a:lnTo>
                    <a:pt x="151688" y="381800"/>
                  </a:lnTo>
                  <a:lnTo>
                    <a:pt x="151765" y="381596"/>
                  </a:lnTo>
                  <a:lnTo>
                    <a:pt x="151790" y="380111"/>
                  </a:lnTo>
                  <a:lnTo>
                    <a:pt x="151422" y="378637"/>
                  </a:lnTo>
                  <a:lnTo>
                    <a:pt x="152196" y="377037"/>
                  </a:lnTo>
                  <a:lnTo>
                    <a:pt x="151892" y="376466"/>
                  </a:lnTo>
                  <a:lnTo>
                    <a:pt x="151828" y="376237"/>
                  </a:lnTo>
                  <a:lnTo>
                    <a:pt x="151485" y="375907"/>
                  </a:lnTo>
                  <a:lnTo>
                    <a:pt x="152260" y="374586"/>
                  </a:lnTo>
                  <a:lnTo>
                    <a:pt x="150647" y="374789"/>
                  </a:lnTo>
                  <a:lnTo>
                    <a:pt x="150583" y="374116"/>
                  </a:lnTo>
                  <a:lnTo>
                    <a:pt x="150380" y="374230"/>
                  </a:lnTo>
                  <a:lnTo>
                    <a:pt x="150075" y="374269"/>
                  </a:lnTo>
                  <a:lnTo>
                    <a:pt x="149948" y="374434"/>
                  </a:lnTo>
                  <a:lnTo>
                    <a:pt x="149567" y="374789"/>
                  </a:lnTo>
                  <a:lnTo>
                    <a:pt x="149275" y="375196"/>
                  </a:lnTo>
                  <a:lnTo>
                    <a:pt x="148869" y="375627"/>
                  </a:lnTo>
                  <a:lnTo>
                    <a:pt x="148526" y="375069"/>
                  </a:lnTo>
                  <a:lnTo>
                    <a:pt x="148869" y="373951"/>
                  </a:lnTo>
                  <a:lnTo>
                    <a:pt x="147751" y="374307"/>
                  </a:lnTo>
                  <a:lnTo>
                    <a:pt x="147523" y="375716"/>
                  </a:lnTo>
                  <a:lnTo>
                    <a:pt x="147256" y="377113"/>
                  </a:lnTo>
                  <a:lnTo>
                    <a:pt x="147015" y="378587"/>
                  </a:lnTo>
                  <a:lnTo>
                    <a:pt x="148120" y="378028"/>
                  </a:lnTo>
                  <a:lnTo>
                    <a:pt x="148666" y="377710"/>
                  </a:lnTo>
                  <a:lnTo>
                    <a:pt x="148793" y="377990"/>
                  </a:lnTo>
                  <a:lnTo>
                    <a:pt x="148424" y="378828"/>
                  </a:lnTo>
                  <a:lnTo>
                    <a:pt x="148259" y="379437"/>
                  </a:lnTo>
                  <a:lnTo>
                    <a:pt x="148361" y="379793"/>
                  </a:lnTo>
                  <a:lnTo>
                    <a:pt x="148526" y="379869"/>
                  </a:lnTo>
                  <a:lnTo>
                    <a:pt x="149567" y="380238"/>
                  </a:lnTo>
                  <a:lnTo>
                    <a:pt x="149136" y="380949"/>
                  </a:lnTo>
                  <a:lnTo>
                    <a:pt x="148932" y="381596"/>
                  </a:lnTo>
                  <a:lnTo>
                    <a:pt x="148666" y="382308"/>
                  </a:lnTo>
                  <a:lnTo>
                    <a:pt x="148196" y="382993"/>
                  </a:lnTo>
                  <a:lnTo>
                    <a:pt x="149364" y="383717"/>
                  </a:lnTo>
                  <a:lnTo>
                    <a:pt x="149339" y="384517"/>
                  </a:lnTo>
                  <a:lnTo>
                    <a:pt x="149199" y="384911"/>
                  </a:lnTo>
                  <a:lnTo>
                    <a:pt x="148602" y="386473"/>
                  </a:lnTo>
                  <a:lnTo>
                    <a:pt x="149237" y="387515"/>
                  </a:lnTo>
                  <a:lnTo>
                    <a:pt x="150647" y="387756"/>
                  </a:lnTo>
                  <a:lnTo>
                    <a:pt x="152057" y="386194"/>
                  </a:lnTo>
                  <a:lnTo>
                    <a:pt x="152908" y="387273"/>
                  </a:lnTo>
                  <a:lnTo>
                    <a:pt x="153174" y="386397"/>
                  </a:lnTo>
                  <a:lnTo>
                    <a:pt x="153238" y="385470"/>
                  </a:lnTo>
                  <a:close/>
                </a:path>
                <a:path w="224154" h="400050">
                  <a:moveTo>
                    <a:pt x="153974" y="164236"/>
                  </a:moveTo>
                  <a:lnTo>
                    <a:pt x="153009" y="160680"/>
                  </a:lnTo>
                  <a:lnTo>
                    <a:pt x="153009" y="159715"/>
                  </a:lnTo>
                  <a:lnTo>
                    <a:pt x="152869" y="158762"/>
                  </a:lnTo>
                  <a:lnTo>
                    <a:pt x="152806" y="157835"/>
                  </a:lnTo>
                  <a:lnTo>
                    <a:pt x="151790" y="157403"/>
                  </a:lnTo>
                  <a:lnTo>
                    <a:pt x="151015" y="157835"/>
                  </a:lnTo>
                  <a:lnTo>
                    <a:pt x="150850" y="157924"/>
                  </a:lnTo>
                  <a:lnTo>
                    <a:pt x="150583" y="158153"/>
                  </a:lnTo>
                  <a:lnTo>
                    <a:pt x="149542" y="157556"/>
                  </a:lnTo>
                  <a:lnTo>
                    <a:pt x="148932" y="158724"/>
                  </a:lnTo>
                  <a:lnTo>
                    <a:pt x="147993" y="158635"/>
                  </a:lnTo>
                  <a:lnTo>
                    <a:pt x="147650" y="159283"/>
                  </a:lnTo>
                  <a:lnTo>
                    <a:pt x="147751" y="159435"/>
                  </a:lnTo>
                  <a:lnTo>
                    <a:pt x="148767" y="160718"/>
                  </a:lnTo>
                  <a:lnTo>
                    <a:pt x="148056" y="162204"/>
                  </a:lnTo>
                  <a:lnTo>
                    <a:pt x="148259" y="163563"/>
                  </a:lnTo>
                  <a:lnTo>
                    <a:pt x="148399" y="164287"/>
                  </a:lnTo>
                  <a:lnTo>
                    <a:pt x="148399" y="165087"/>
                  </a:lnTo>
                  <a:lnTo>
                    <a:pt x="148602" y="165760"/>
                  </a:lnTo>
                  <a:lnTo>
                    <a:pt x="148628" y="165925"/>
                  </a:lnTo>
                  <a:lnTo>
                    <a:pt x="149174" y="166166"/>
                  </a:lnTo>
                  <a:lnTo>
                    <a:pt x="149402" y="166116"/>
                  </a:lnTo>
                  <a:lnTo>
                    <a:pt x="150952" y="165684"/>
                  </a:lnTo>
                  <a:lnTo>
                    <a:pt x="151790" y="166916"/>
                  </a:lnTo>
                  <a:lnTo>
                    <a:pt x="151993" y="166484"/>
                  </a:lnTo>
                  <a:lnTo>
                    <a:pt x="152057" y="166166"/>
                  </a:lnTo>
                  <a:lnTo>
                    <a:pt x="152234" y="165887"/>
                  </a:lnTo>
                  <a:lnTo>
                    <a:pt x="152438" y="165608"/>
                  </a:lnTo>
                  <a:lnTo>
                    <a:pt x="152628" y="165277"/>
                  </a:lnTo>
                  <a:lnTo>
                    <a:pt x="153682" y="164846"/>
                  </a:lnTo>
                  <a:lnTo>
                    <a:pt x="153974" y="164236"/>
                  </a:lnTo>
                  <a:close/>
                </a:path>
                <a:path w="224154" h="400050">
                  <a:moveTo>
                    <a:pt x="156603" y="149656"/>
                  </a:moveTo>
                  <a:lnTo>
                    <a:pt x="155867" y="148386"/>
                  </a:lnTo>
                  <a:lnTo>
                    <a:pt x="154686" y="147116"/>
                  </a:lnTo>
                  <a:lnTo>
                    <a:pt x="153111" y="144576"/>
                  </a:lnTo>
                  <a:lnTo>
                    <a:pt x="152501" y="143306"/>
                  </a:lnTo>
                  <a:lnTo>
                    <a:pt x="151790" y="142036"/>
                  </a:lnTo>
                  <a:lnTo>
                    <a:pt x="152704" y="142036"/>
                  </a:lnTo>
                  <a:lnTo>
                    <a:pt x="153682" y="143306"/>
                  </a:lnTo>
                  <a:lnTo>
                    <a:pt x="155028" y="144576"/>
                  </a:lnTo>
                  <a:lnTo>
                    <a:pt x="155422" y="144576"/>
                  </a:lnTo>
                  <a:lnTo>
                    <a:pt x="154622" y="142036"/>
                  </a:lnTo>
                  <a:lnTo>
                    <a:pt x="153911" y="140766"/>
                  </a:lnTo>
                  <a:lnTo>
                    <a:pt x="152971" y="139496"/>
                  </a:lnTo>
                  <a:lnTo>
                    <a:pt x="150850" y="134416"/>
                  </a:lnTo>
                  <a:lnTo>
                    <a:pt x="148526" y="130606"/>
                  </a:lnTo>
                  <a:lnTo>
                    <a:pt x="146405" y="126796"/>
                  </a:lnTo>
                  <a:lnTo>
                    <a:pt x="145757" y="125526"/>
                  </a:lnTo>
                  <a:lnTo>
                    <a:pt x="143179" y="120446"/>
                  </a:lnTo>
                  <a:lnTo>
                    <a:pt x="139280" y="115366"/>
                  </a:lnTo>
                  <a:lnTo>
                    <a:pt x="136537" y="111556"/>
                  </a:lnTo>
                  <a:lnTo>
                    <a:pt x="135915" y="110693"/>
                  </a:lnTo>
                  <a:lnTo>
                    <a:pt x="135915" y="111556"/>
                  </a:lnTo>
                  <a:lnTo>
                    <a:pt x="134226" y="111556"/>
                  </a:lnTo>
                  <a:lnTo>
                    <a:pt x="133616" y="110286"/>
                  </a:lnTo>
                  <a:lnTo>
                    <a:pt x="131508" y="110286"/>
                  </a:lnTo>
                  <a:lnTo>
                    <a:pt x="129959" y="107746"/>
                  </a:lnTo>
                  <a:lnTo>
                    <a:pt x="128816" y="106476"/>
                  </a:lnTo>
                  <a:lnTo>
                    <a:pt x="129984" y="106476"/>
                  </a:lnTo>
                  <a:lnTo>
                    <a:pt x="133019" y="107746"/>
                  </a:lnTo>
                  <a:lnTo>
                    <a:pt x="134493" y="109016"/>
                  </a:lnTo>
                  <a:lnTo>
                    <a:pt x="135915" y="111556"/>
                  </a:lnTo>
                  <a:lnTo>
                    <a:pt x="135915" y="110693"/>
                  </a:lnTo>
                  <a:lnTo>
                    <a:pt x="132880" y="106476"/>
                  </a:lnTo>
                  <a:lnTo>
                    <a:pt x="130695" y="102666"/>
                  </a:lnTo>
                  <a:lnTo>
                    <a:pt x="126022" y="95719"/>
                  </a:lnTo>
                  <a:lnTo>
                    <a:pt x="126022" y="98856"/>
                  </a:lnTo>
                  <a:lnTo>
                    <a:pt x="124599" y="98856"/>
                  </a:lnTo>
                  <a:lnTo>
                    <a:pt x="123799" y="97586"/>
                  </a:lnTo>
                  <a:lnTo>
                    <a:pt x="123698" y="98856"/>
                  </a:lnTo>
                  <a:lnTo>
                    <a:pt x="122885" y="98856"/>
                  </a:lnTo>
                  <a:lnTo>
                    <a:pt x="121805" y="97586"/>
                  </a:lnTo>
                  <a:lnTo>
                    <a:pt x="121005" y="97586"/>
                  </a:lnTo>
                  <a:lnTo>
                    <a:pt x="119684" y="96316"/>
                  </a:lnTo>
                  <a:lnTo>
                    <a:pt x="117538" y="96316"/>
                  </a:lnTo>
                  <a:lnTo>
                    <a:pt x="116255" y="95046"/>
                  </a:lnTo>
                  <a:lnTo>
                    <a:pt x="115112" y="95046"/>
                  </a:lnTo>
                  <a:lnTo>
                    <a:pt x="113906" y="93776"/>
                  </a:lnTo>
                  <a:lnTo>
                    <a:pt x="114439" y="92506"/>
                  </a:lnTo>
                  <a:lnTo>
                    <a:pt x="116763" y="92506"/>
                  </a:lnTo>
                  <a:lnTo>
                    <a:pt x="118351" y="93776"/>
                  </a:lnTo>
                  <a:lnTo>
                    <a:pt x="120700" y="93776"/>
                  </a:lnTo>
                  <a:lnTo>
                    <a:pt x="121615" y="95046"/>
                  </a:lnTo>
                  <a:lnTo>
                    <a:pt x="122313" y="96316"/>
                  </a:lnTo>
                  <a:lnTo>
                    <a:pt x="124104" y="97586"/>
                  </a:lnTo>
                  <a:lnTo>
                    <a:pt x="126022" y="98856"/>
                  </a:lnTo>
                  <a:lnTo>
                    <a:pt x="126022" y="95719"/>
                  </a:lnTo>
                  <a:lnTo>
                    <a:pt x="125577" y="95046"/>
                  </a:lnTo>
                  <a:lnTo>
                    <a:pt x="122618" y="92506"/>
                  </a:lnTo>
                  <a:lnTo>
                    <a:pt x="119888" y="88696"/>
                  </a:lnTo>
                  <a:lnTo>
                    <a:pt x="119113" y="88696"/>
                  </a:lnTo>
                  <a:lnTo>
                    <a:pt x="118516" y="87426"/>
                  </a:lnTo>
                  <a:lnTo>
                    <a:pt x="117741" y="86156"/>
                  </a:lnTo>
                  <a:lnTo>
                    <a:pt x="116865" y="84886"/>
                  </a:lnTo>
                  <a:lnTo>
                    <a:pt x="115849" y="83616"/>
                  </a:lnTo>
                  <a:lnTo>
                    <a:pt x="114947" y="83616"/>
                  </a:lnTo>
                  <a:lnTo>
                    <a:pt x="114681" y="82346"/>
                  </a:lnTo>
                  <a:lnTo>
                    <a:pt x="114211" y="82346"/>
                  </a:lnTo>
                  <a:lnTo>
                    <a:pt x="115049" y="81076"/>
                  </a:lnTo>
                  <a:lnTo>
                    <a:pt x="119989" y="81076"/>
                  </a:lnTo>
                  <a:lnTo>
                    <a:pt x="123151" y="79806"/>
                  </a:lnTo>
                  <a:lnTo>
                    <a:pt x="125818" y="77266"/>
                  </a:lnTo>
                  <a:lnTo>
                    <a:pt x="128879" y="74726"/>
                  </a:lnTo>
                  <a:lnTo>
                    <a:pt x="131000" y="69646"/>
                  </a:lnTo>
                  <a:lnTo>
                    <a:pt x="131368" y="65836"/>
                  </a:lnTo>
                  <a:lnTo>
                    <a:pt x="129489" y="62026"/>
                  </a:lnTo>
                  <a:lnTo>
                    <a:pt x="128816" y="60756"/>
                  </a:lnTo>
                  <a:lnTo>
                    <a:pt x="127635" y="59486"/>
                  </a:lnTo>
                  <a:lnTo>
                    <a:pt x="126352" y="59486"/>
                  </a:lnTo>
                  <a:lnTo>
                    <a:pt x="125107" y="58216"/>
                  </a:lnTo>
                  <a:lnTo>
                    <a:pt x="123901" y="58216"/>
                  </a:lnTo>
                  <a:lnTo>
                    <a:pt x="122555" y="56946"/>
                  </a:lnTo>
                  <a:lnTo>
                    <a:pt x="120396" y="56946"/>
                  </a:lnTo>
                  <a:lnTo>
                    <a:pt x="118478" y="55676"/>
                  </a:lnTo>
                  <a:lnTo>
                    <a:pt x="118249" y="55676"/>
                  </a:lnTo>
                  <a:lnTo>
                    <a:pt x="119684" y="53136"/>
                  </a:lnTo>
                  <a:lnTo>
                    <a:pt x="120129" y="51866"/>
                  </a:lnTo>
                  <a:lnTo>
                    <a:pt x="120091" y="44246"/>
                  </a:lnTo>
                  <a:lnTo>
                    <a:pt x="118986" y="41706"/>
                  </a:lnTo>
                  <a:lnTo>
                    <a:pt x="118478" y="41706"/>
                  </a:lnTo>
                  <a:lnTo>
                    <a:pt x="114909" y="37896"/>
                  </a:lnTo>
                  <a:lnTo>
                    <a:pt x="113233" y="36626"/>
                  </a:lnTo>
                  <a:lnTo>
                    <a:pt x="112585" y="36626"/>
                  </a:lnTo>
                  <a:lnTo>
                    <a:pt x="111645" y="35356"/>
                  </a:lnTo>
                  <a:lnTo>
                    <a:pt x="110845" y="35356"/>
                  </a:lnTo>
                  <a:lnTo>
                    <a:pt x="103035" y="34086"/>
                  </a:lnTo>
                  <a:lnTo>
                    <a:pt x="93649" y="34086"/>
                  </a:lnTo>
                  <a:lnTo>
                    <a:pt x="90881" y="32816"/>
                  </a:lnTo>
                  <a:lnTo>
                    <a:pt x="90043" y="32816"/>
                  </a:lnTo>
                  <a:lnTo>
                    <a:pt x="89636" y="33439"/>
                  </a:lnTo>
                  <a:lnTo>
                    <a:pt x="89636" y="84886"/>
                  </a:lnTo>
                  <a:lnTo>
                    <a:pt x="88671" y="86271"/>
                  </a:lnTo>
                  <a:lnTo>
                    <a:pt x="88671" y="96316"/>
                  </a:lnTo>
                  <a:lnTo>
                    <a:pt x="87795" y="96316"/>
                  </a:lnTo>
                  <a:lnTo>
                    <a:pt x="87287" y="97586"/>
                  </a:lnTo>
                  <a:lnTo>
                    <a:pt x="86106" y="97586"/>
                  </a:lnTo>
                  <a:lnTo>
                    <a:pt x="85204" y="96316"/>
                  </a:lnTo>
                  <a:lnTo>
                    <a:pt x="84455" y="95046"/>
                  </a:lnTo>
                  <a:lnTo>
                    <a:pt x="83680" y="95046"/>
                  </a:lnTo>
                  <a:lnTo>
                    <a:pt x="83781" y="93776"/>
                  </a:lnTo>
                  <a:lnTo>
                    <a:pt x="84086" y="93776"/>
                  </a:lnTo>
                  <a:lnTo>
                    <a:pt x="83858" y="92506"/>
                  </a:lnTo>
                  <a:lnTo>
                    <a:pt x="84455" y="91236"/>
                  </a:lnTo>
                  <a:lnTo>
                    <a:pt x="83756" y="91236"/>
                  </a:lnTo>
                  <a:lnTo>
                    <a:pt x="83883" y="89966"/>
                  </a:lnTo>
                  <a:lnTo>
                    <a:pt x="86271" y="89966"/>
                  </a:lnTo>
                  <a:lnTo>
                    <a:pt x="87122" y="91236"/>
                  </a:lnTo>
                  <a:lnTo>
                    <a:pt x="87287" y="92506"/>
                  </a:lnTo>
                  <a:lnTo>
                    <a:pt x="86817" y="93776"/>
                  </a:lnTo>
                  <a:lnTo>
                    <a:pt x="86245" y="93776"/>
                  </a:lnTo>
                  <a:lnTo>
                    <a:pt x="86817" y="95046"/>
                  </a:lnTo>
                  <a:lnTo>
                    <a:pt x="88265" y="95046"/>
                  </a:lnTo>
                  <a:lnTo>
                    <a:pt x="88671" y="96316"/>
                  </a:lnTo>
                  <a:lnTo>
                    <a:pt x="88671" y="86271"/>
                  </a:lnTo>
                  <a:lnTo>
                    <a:pt x="87858" y="87426"/>
                  </a:lnTo>
                  <a:lnTo>
                    <a:pt x="86982" y="88696"/>
                  </a:lnTo>
                  <a:lnTo>
                    <a:pt x="86410" y="87426"/>
                  </a:lnTo>
                  <a:lnTo>
                    <a:pt x="87858" y="87426"/>
                  </a:lnTo>
                  <a:lnTo>
                    <a:pt x="86918" y="86156"/>
                  </a:lnTo>
                  <a:lnTo>
                    <a:pt x="87896" y="86156"/>
                  </a:lnTo>
                  <a:lnTo>
                    <a:pt x="87655" y="84886"/>
                  </a:lnTo>
                  <a:lnTo>
                    <a:pt x="88430" y="83616"/>
                  </a:lnTo>
                  <a:lnTo>
                    <a:pt x="89636" y="84886"/>
                  </a:lnTo>
                  <a:lnTo>
                    <a:pt x="89636" y="33439"/>
                  </a:lnTo>
                  <a:lnTo>
                    <a:pt x="89204" y="34086"/>
                  </a:lnTo>
                  <a:lnTo>
                    <a:pt x="87693" y="32816"/>
                  </a:lnTo>
                  <a:lnTo>
                    <a:pt x="86512" y="32816"/>
                  </a:lnTo>
                  <a:lnTo>
                    <a:pt x="83210" y="30276"/>
                  </a:lnTo>
                  <a:lnTo>
                    <a:pt x="80149" y="28257"/>
                  </a:lnTo>
                  <a:lnTo>
                    <a:pt x="80149" y="112826"/>
                  </a:lnTo>
                  <a:lnTo>
                    <a:pt x="80048" y="112991"/>
                  </a:lnTo>
                  <a:lnTo>
                    <a:pt x="80048" y="116636"/>
                  </a:lnTo>
                  <a:lnTo>
                    <a:pt x="79641" y="117906"/>
                  </a:lnTo>
                  <a:lnTo>
                    <a:pt x="79540" y="116636"/>
                  </a:lnTo>
                  <a:lnTo>
                    <a:pt x="79044" y="116636"/>
                  </a:lnTo>
                  <a:lnTo>
                    <a:pt x="78130" y="115366"/>
                  </a:lnTo>
                  <a:lnTo>
                    <a:pt x="77965" y="115366"/>
                  </a:lnTo>
                  <a:lnTo>
                    <a:pt x="77965" y="125526"/>
                  </a:lnTo>
                  <a:lnTo>
                    <a:pt x="77025" y="126796"/>
                  </a:lnTo>
                  <a:lnTo>
                    <a:pt x="76822" y="125526"/>
                  </a:lnTo>
                  <a:lnTo>
                    <a:pt x="76949" y="124256"/>
                  </a:lnTo>
                  <a:lnTo>
                    <a:pt x="75806" y="124256"/>
                  </a:lnTo>
                  <a:lnTo>
                    <a:pt x="75476" y="125526"/>
                  </a:lnTo>
                  <a:lnTo>
                    <a:pt x="75539" y="129336"/>
                  </a:lnTo>
                  <a:lnTo>
                    <a:pt x="73926" y="128066"/>
                  </a:lnTo>
                  <a:lnTo>
                    <a:pt x="73685" y="129336"/>
                  </a:lnTo>
                  <a:lnTo>
                    <a:pt x="74663" y="130606"/>
                  </a:lnTo>
                  <a:lnTo>
                    <a:pt x="75069" y="130606"/>
                  </a:lnTo>
                  <a:lnTo>
                    <a:pt x="75374" y="133146"/>
                  </a:lnTo>
                  <a:lnTo>
                    <a:pt x="76314" y="134416"/>
                  </a:lnTo>
                  <a:lnTo>
                    <a:pt x="75603" y="136956"/>
                  </a:lnTo>
                  <a:lnTo>
                    <a:pt x="74193" y="136956"/>
                  </a:lnTo>
                  <a:lnTo>
                    <a:pt x="73926" y="135686"/>
                  </a:lnTo>
                  <a:lnTo>
                    <a:pt x="73685" y="135686"/>
                  </a:lnTo>
                  <a:lnTo>
                    <a:pt x="73558" y="134416"/>
                  </a:lnTo>
                  <a:lnTo>
                    <a:pt x="72682" y="133146"/>
                  </a:lnTo>
                  <a:lnTo>
                    <a:pt x="71843" y="131876"/>
                  </a:lnTo>
                  <a:lnTo>
                    <a:pt x="71031" y="130606"/>
                  </a:lnTo>
                  <a:lnTo>
                    <a:pt x="70319" y="129336"/>
                  </a:lnTo>
                  <a:lnTo>
                    <a:pt x="69748" y="128066"/>
                  </a:lnTo>
                  <a:lnTo>
                    <a:pt x="68910" y="126796"/>
                  </a:lnTo>
                  <a:lnTo>
                    <a:pt x="68478" y="125526"/>
                  </a:lnTo>
                  <a:lnTo>
                    <a:pt x="68808" y="124256"/>
                  </a:lnTo>
                  <a:lnTo>
                    <a:pt x="68745" y="122986"/>
                  </a:lnTo>
                  <a:lnTo>
                    <a:pt x="68338" y="122986"/>
                  </a:lnTo>
                  <a:lnTo>
                    <a:pt x="68135" y="121716"/>
                  </a:lnTo>
                  <a:lnTo>
                    <a:pt x="67906" y="120446"/>
                  </a:lnTo>
                  <a:lnTo>
                    <a:pt x="67805" y="116636"/>
                  </a:lnTo>
                  <a:lnTo>
                    <a:pt x="67665" y="115366"/>
                  </a:lnTo>
                  <a:lnTo>
                    <a:pt x="67233" y="114096"/>
                  </a:lnTo>
                  <a:lnTo>
                    <a:pt x="66865" y="112826"/>
                  </a:lnTo>
                  <a:lnTo>
                    <a:pt x="66992" y="112826"/>
                  </a:lnTo>
                  <a:lnTo>
                    <a:pt x="67233" y="114096"/>
                  </a:lnTo>
                  <a:lnTo>
                    <a:pt x="69253" y="114096"/>
                  </a:lnTo>
                  <a:lnTo>
                    <a:pt x="69659" y="115366"/>
                  </a:lnTo>
                  <a:lnTo>
                    <a:pt x="70027" y="116636"/>
                  </a:lnTo>
                  <a:lnTo>
                    <a:pt x="70154" y="116636"/>
                  </a:lnTo>
                  <a:lnTo>
                    <a:pt x="70231" y="117906"/>
                  </a:lnTo>
                  <a:lnTo>
                    <a:pt x="70294" y="124256"/>
                  </a:lnTo>
                  <a:lnTo>
                    <a:pt x="70726" y="125526"/>
                  </a:lnTo>
                  <a:lnTo>
                    <a:pt x="70904" y="125526"/>
                  </a:lnTo>
                  <a:lnTo>
                    <a:pt x="71475" y="126796"/>
                  </a:lnTo>
                  <a:lnTo>
                    <a:pt x="71767" y="128066"/>
                  </a:lnTo>
                  <a:lnTo>
                    <a:pt x="72148" y="129336"/>
                  </a:lnTo>
                  <a:lnTo>
                    <a:pt x="72885" y="128066"/>
                  </a:lnTo>
                  <a:lnTo>
                    <a:pt x="72580" y="126796"/>
                  </a:lnTo>
                  <a:lnTo>
                    <a:pt x="73990" y="128066"/>
                  </a:lnTo>
                  <a:lnTo>
                    <a:pt x="73761" y="126796"/>
                  </a:lnTo>
                  <a:lnTo>
                    <a:pt x="73685" y="125526"/>
                  </a:lnTo>
                  <a:lnTo>
                    <a:pt x="73355" y="125526"/>
                  </a:lnTo>
                  <a:lnTo>
                    <a:pt x="72986" y="124256"/>
                  </a:lnTo>
                  <a:lnTo>
                    <a:pt x="72580" y="122986"/>
                  </a:lnTo>
                  <a:lnTo>
                    <a:pt x="72885" y="121716"/>
                  </a:lnTo>
                  <a:lnTo>
                    <a:pt x="72885" y="120446"/>
                  </a:lnTo>
                  <a:lnTo>
                    <a:pt x="72542" y="120446"/>
                  </a:lnTo>
                  <a:lnTo>
                    <a:pt x="71742" y="119176"/>
                  </a:lnTo>
                  <a:lnTo>
                    <a:pt x="73088" y="117906"/>
                  </a:lnTo>
                  <a:lnTo>
                    <a:pt x="73660" y="115366"/>
                  </a:lnTo>
                  <a:lnTo>
                    <a:pt x="74498" y="116636"/>
                  </a:lnTo>
                  <a:lnTo>
                    <a:pt x="74358" y="119176"/>
                  </a:lnTo>
                  <a:lnTo>
                    <a:pt x="74764" y="119176"/>
                  </a:lnTo>
                  <a:lnTo>
                    <a:pt x="76377" y="121716"/>
                  </a:lnTo>
                  <a:lnTo>
                    <a:pt x="77152" y="122986"/>
                  </a:lnTo>
                  <a:lnTo>
                    <a:pt x="77025" y="124256"/>
                  </a:lnTo>
                  <a:lnTo>
                    <a:pt x="77965" y="125526"/>
                  </a:lnTo>
                  <a:lnTo>
                    <a:pt x="77965" y="115366"/>
                  </a:lnTo>
                  <a:lnTo>
                    <a:pt x="77698" y="115366"/>
                  </a:lnTo>
                  <a:lnTo>
                    <a:pt x="78638" y="114096"/>
                  </a:lnTo>
                  <a:lnTo>
                    <a:pt x="78905" y="114096"/>
                  </a:lnTo>
                  <a:lnTo>
                    <a:pt x="79044" y="115366"/>
                  </a:lnTo>
                  <a:lnTo>
                    <a:pt x="79413" y="115366"/>
                  </a:lnTo>
                  <a:lnTo>
                    <a:pt x="80048" y="116636"/>
                  </a:lnTo>
                  <a:lnTo>
                    <a:pt x="80048" y="112991"/>
                  </a:lnTo>
                  <a:lnTo>
                    <a:pt x="79311" y="114096"/>
                  </a:lnTo>
                  <a:lnTo>
                    <a:pt x="78841" y="112826"/>
                  </a:lnTo>
                  <a:lnTo>
                    <a:pt x="77927" y="112826"/>
                  </a:lnTo>
                  <a:lnTo>
                    <a:pt x="78498" y="114096"/>
                  </a:lnTo>
                  <a:lnTo>
                    <a:pt x="76009" y="114096"/>
                  </a:lnTo>
                  <a:lnTo>
                    <a:pt x="75984" y="115366"/>
                  </a:lnTo>
                  <a:lnTo>
                    <a:pt x="75514" y="115366"/>
                  </a:lnTo>
                  <a:lnTo>
                    <a:pt x="75272" y="116636"/>
                  </a:lnTo>
                  <a:lnTo>
                    <a:pt x="75107" y="115366"/>
                  </a:lnTo>
                  <a:lnTo>
                    <a:pt x="74599" y="115366"/>
                  </a:lnTo>
                  <a:lnTo>
                    <a:pt x="74269" y="114096"/>
                  </a:lnTo>
                  <a:lnTo>
                    <a:pt x="73761" y="112826"/>
                  </a:lnTo>
                  <a:lnTo>
                    <a:pt x="73761" y="110286"/>
                  </a:lnTo>
                  <a:lnTo>
                    <a:pt x="73355" y="109016"/>
                  </a:lnTo>
                  <a:lnTo>
                    <a:pt x="73888" y="107746"/>
                  </a:lnTo>
                  <a:lnTo>
                    <a:pt x="73863" y="106476"/>
                  </a:lnTo>
                  <a:lnTo>
                    <a:pt x="73964" y="105206"/>
                  </a:lnTo>
                  <a:lnTo>
                    <a:pt x="75069" y="105206"/>
                  </a:lnTo>
                  <a:lnTo>
                    <a:pt x="75069" y="106476"/>
                  </a:lnTo>
                  <a:lnTo>
                    <a:pt x="76517" y="106476"/>
                  </a:lnTo>
                  <a:lnTo>
                    <a:pt x="76581" y="107746"/>
                  </a:lnTo>
                  <a:lnTo>
                    <a:pt x="77495" y="109016"/>
                  </a:lnTo>
                  <a:lnTo>
                    <a:pt x="78232" y="110286"/>
                  </a:lnTo>
                  <a:lnTo>
                    <a:pt x="80048" y="112826"/>
                  </a:lnTo>
                  <a:lnTo>
                    <a:pt x="80149" y="28257"/>
                  </a:lnTo>
                  <a:lnTo>
                    <a:pt x="78638" y="27266"/>
                  </a:lnTo>
                  <a:lnTo>
                    <a:pt x="78638" y="101396"/>
                  </a:lnTo>
                  <a:lnTo>
                    <a:pt x="78536" y="102666"/>
                  </a:lnTo>
                  <a:lnTo>
                    <a:pt x="78397" y="103936"/>
                  </a:lnTo>
                  <a:lnTo>
                    <a:pt x="78295" y="105206"/>
                  </a:lnTo>
                  <a:lnTo>
                    <a:pt x="78028" y="105206"/>
                  </a:lnTo>
                  <a:lnTo>
                    <a:pt x="77431" y="103936"/>
                  </a:lnTo>
                  <a:lnTo>
                    <a:pt x="76720" y="102666"/>
                  </a:lnTo>
                  <a:lnTo>
                    <a:pt x="75907" y="100126"/>
                  </a:lnTo>
                  <a:lnTo>
                    <a:pt x="75603" y="97586"/>
                  </a:lnTo>
                  <a:lnTo>
                    <a:pt x="75742" y="97586"/>
                  </a:lnTo>
                  <a:lnTo>
                    <a:pt x="76479" y="96316"/>
                  </a:lnTo>
                  <a:lnTo>
                    <a:pt x="77698" y="97586"/>
                  </a:lnTo>
                  <a:lnTo>
                    <a:pt x="78168" y="98856"/>
                  </a:lnTo>
                  <a:lnTo>
                    <a:pt x="77825" y="101396"/>
                  </a:lnTo>
                  <a:lnTo>
                    <a:pt x="78638" y="101396"/>
                  </a:lnTo>
                  <a:lnTo>
                    <a:pt x="78638" y="27266"/>
                  </a:lnTo>
                  <a:lnTo>
                    <a:pt x="74701" y="24663"/>
                  </a:lnTo>
                  <a:lnTo>
                    <a:pt x="74701" y="31546"/>
                  </a:lnTo>
                  <a:lnTo>
                    <a:pt x="74193" y="31546"/>
                  </a:lnTo>
                  <a:lnTo>
                    <a:pt x="73888" y="32816"/>
                  </a:lnTo>
                  <a:lnTo>
                    <a:pt x="73088" y="32816"/>
                  </a:lnTo>
                  <a:lnTo>
                    <a:pt x="73088" y="101396"/>
                  </a:lnTo>
                  <a:lnTo>
                    <a:pt x="72377" y="102666"/>
                  </a:lnTo>
                  <a:lnTo>
                    <a:pt x="71094" y="101396"/>
                  </a:lnTo>
                  <a:lnTo>
                    <a:pt x="70764" y="101396"/>
                  </a:lnTo>
                  <a:lnTo>
                    <a:pt x="70764" y="105206"/>
                  </a:lnTo>
                  <a:lnTo>
                    <a:pt x="70726" y="111556"/>
                  </a:lnTo>
                  <a:lnTo>
                    <a:pt x="70523" y="112826"/>
                  </a:lnTo>
                  <a:lnTo>
                    <a:pt x="69850" y="112826"/>
                  </a:lnTo>
                  <a:lnTo>
                    <a:pt x="69456" y="111556"/>
                  </a:lnTo>
                  <a:lnTo>
                    <a:pt x="69011" y="110286"/>
                  </a:lnTo>
                  <a:lnTo>
                    <a:pt x="68910" y="107746"/>
                  </a:lnTo>
                  <a:lnTo>
                    <a:pt x="68478" y="106476"/>
                  </a:lnTo>
                  <a:lnTo>
                    <a:pt x="68135" y="103936"/>
                  </a:lnTo>
                  <a:lnTo>
                    <a:pt x="70700" y="111556"/>
                  </a:lnTo>
                  <a:lnTo>
                    <a:pt x="70726" y="105206"/>
                  </a:lnTo>
                  <a:lnTo>
                    <a:pt x="70319" y="105206"/>
                  </a:lnTo>
                  <a:lnTo>
                    <a:pt x="70154" y="103936"/>
                  </a:lnTo>
                  <a:lnTo>
                    <a:pt x="69951" y="103936"/>
                  </a:lnTo>
                  <a:lnTo>
                    <a:pt x="69824" y="101396"/>
                  </a:lnTo>
                  <a:lnTo>
                    <a:pt x="69684" y="100126"/>
                  </a:lnTo>
                  <a:lnTo>
                    <a:pt x="69519" y="100126"/>
                  </a:lnTo>
                  <a:lnTo>
                    <a:pt x="69278" y="98856"/>
                  </a:lnTo>
                  <a:lnTo>
                    <a:pt x="68846" y="97586"/>
                  </a:lnTo>
                  <a:lnTo>
                    <a:pt x="69659" y="96316"/>
                  </a:lnTo>
                  <a:lnTo>
                    <a:pt x="68110" y="97586"/>
                  </a:lnTo>
                  <a:lnTo>
                    <a:pt x="67640" y="96316"/>
                  </a:lnTo>
                  <a:lnTo>
                    <a:pt x="67132" y="95046"/>
                  </a:lnTo>
                  <a:lnTo>
                    <a:pt x="68707" y="95046"/>
                  </a:lnTo>
                  <a:lnTo>
                    <a:pt x="69519" y="93776"/>
                  </a:lnTo>
                  <a:lnTo>
                    <a:pt x="69926" y="93776"/>
                  </a:lnTo>
                  <a:lnTo>
                    <a:pt x="70523" y="95046"/>
                  </a:lnTo>
                  <a:lnTo>
                    <a:pt x="71069" y="96316"/>
                  </a:lnTo>
                  <a:lnTo>
                    <a:pt x="71666" y="97586"/>
                  </a:lnTo>
                  <a:lnTo>
                    <a:pt x="72986" y="100126"/>
                  </a:lnTo>
                  <a:lnTo>
                    <a:pt x="73088" y="101396"/>
                  </a:lnTo>
                  <a:lnTo>
                    <a:pt x="73088" y="32816"/>
                  </a:lnTo>
                  <a:lnTo>
                    <a:pt x="72682" y="32816"/>
                  </a:lnTo>
                  <a:lnTo>
                    <a:pt x="72072" y="31546"/>
                  </a:lnTo>
                  <a:lnTo>
                    <a:pt x="73190" y="31546"/>
                  </a:lnTo>
                  <a:lnTo>
                    <a:pt x="73888" y="30276"/>
                  </a:lnTo>
                  <a:lnTo>
                    <a:pt x="74333" y="30276"/>
                  </a:lnTo>
                  <a:lnTo>
                    <a:pt x="74701" y="31546"/>
                  </a:lnTo>
                  <a:lnTo>
                    <a:pt x="74701" y="24663"/>
                  </a:lnTo>
                  <a:lnTo>
                    <a:pt x="73596" y="23926"/>
                  </a:lnTo>
                  <a:lnTo>
                    <a:pt x="71666" y="23139"/>
                  </a:lnTo>
                  <a:lnTo>
                    <a:pt x="71666" y="91236"/>
                  </a:lnTo>
                  <a:lnTo>
                    <a:pt x="71539" y="91236"/>
                  </a:lnTo>
                  <a:lnTo>
                    <a:pt x="71297" y="92506"/>
                  </a:lnTo>
                  <a:lnTo>
                    <a:pt x="70967" y="92506"/>
                  </a:lnTo>
                  <a:lnTo>
                    <a:pt x="69951" y="91236"/>
                  </a:lnTo>
                  <a:lnTo>
                    <a:pt x="69011" y="89966"/>
                  </a:lnTo>
                  <a:lnTo>
                    <a:pt x="67932" y="88696"/>
                  </a:lnTo>
                  <a:lnTo>
                    <a:pt x="67335" y="88696"/>
                  </a:lnTo>
                  <a:lnTo>
                    <a:pt x="67462" y="87426"/>
                  </a:lnTo>
                  <a:lnTo>
                    <a:pt x="67437" y="86156"/>
                  </a:lnTo>
                  <a:lnTo>
                    <a:pt x="66890" y="86156"/>
                  </a:lnTo>
                  <a:lnTo>
                    <a:pt x="66471" y="84937"/>
                  </a:lnTo>
                  <a:lnTo>
                    <a:pt x="70662" y="87426"/>
                  </a:lnTo>
                  <a:lnTo>
                    <a:pt x="71437" y="87426"/>
                  </a:lnTo>
                  <a:lnTo>
                    <a:pt x="71297" y="88696"/>
                  </a:lnTo>
                  <a:lnTo>
                    <a:pt x="71031" y="88696"/>
                  </a:lnTo>
                  <a:lnTo>
                    <a:pt x="71272" y="89966"/>
                  </a:lnTo>
                  <a:lnTo>
                    <a:pt x="71094" y="89966"/>
                  </a:lnTo>
                  <a:lnTo>
                    <a:pt x="71666" y="91236"/>
                  </a:lnTo>
                  <a:lnTo>
                    <a:pt x="71666" y="23139"/>
                  </a:lnTo>
                  <a:lnTo>
                    <a:pt x="70523" y="22656"/>
                  </a:lnTo>
                  <a:lnTo>
                    <a:pt x="64973" y="18846"/>
                  </a:lnTo>
                  <a:lnTo>
                    <a:pt x="63703" y="18224"/>
                  </a:lnTo>
                  <a:lnTo>
                    <a:pt x="63703" y="29006"/>
                  </a:lnTo>
                  <a:lnTo>
                    <a:pt x="60261" y="29006"/>
                  </a:lnTo>
                  <a:lnTo>
                    <a:pt x="60871" y="31546"/>
                  </a:lnTo>
                  <a:lnTo>
                    <a:pt x="60032" y="30594"/>
                  </a:lnTo>
                  <a:lnTo>
                    <a:pt x="60032" y="32816"/>
                  </a:lnTo>
                  <a:lnTo>
                    <a:pt x="52285" y="32816"/>
                  </a:lnTo>
                  <a:lnTo>
                    <a:pt x="51752" y="31546"/>
                  </a:lnTo>
                  <a:lnTo>
                    <a:pt x="50165" y="31546"/>
                  </a:lnTo>
                  <a:lnTo>
                    <a:pt x="50507" y="30276"/>
                  </a:lnTo>
                  <a:lnTo>
                    <a:pt x="50063" y="29006"/>
                  </a:lnTo>
                  <a:lnTo>
                    <a:pt x="49263" y="29006"/>
                  </a:lnTo>
                  <a:lnTo>
                    <a:pt x="48818" y="27736"/>
                  </a:lnTo>
                  <a:lnTo>
                    <a:pt x="49326" y="26466"/>
                  </a:lnTo>
                  <a:lnTo>
                    <a:pt x="49872" y="26466"/>
                  </a:lnTo>
                  <a:lnTo>
                    <a:pt x="50342" y="27736"/>
                  </a:lnTo>
                  <a:lnTo>
                    <a:pt x="51650" y="27736"/>
                  </a:lnTo>
                  <a:lnTo>
                    <a:pt x="52387" y="29006"/>
                  </a:lnTo>
                  <a:lnTo>
                    <a:pt x="54102" y="30276"/>
                  </a:lnTo>
                  <a:lnTo>
                    <a:pt x="55486" y="30276"/>
                  </a:lnTo>
                  <a:lnTo>
                    <a:pt x="56222" y="29006"/>
                  </a:lnTo>
                  <a:lnTo>
                    <a:pt x="56934" y="29006"/>
                  </a:lnTo>
                  <a:lnTo>
                    <a:pt x="57569" y="30276"/>
                  </a:lnTo>
                  <a:lnTo>
                    <a:pt x="58318" y="31546"/>
                  </a:lnTo>
                  <a:lnTo>
                    <a:pt x="59766" y="31546"/>
                  </a:lnTo>
                  <a:lnTo>
                    <a:pt x="60032" y="32816"/>
                  </a:lnTo>
                  <a:lnTo>
                    <a:pt x="60032" y="30594"/>
                  </a:lnTo>
                  <a:lnTo>
                    <a:pt x="59766" y="30276"/>
                  </a:lnTo>
                  <a:lnTo>
                    <a:pt x="58788" y="30276"/>
                  </a:lnTo>
                  <a:lnTo>
                    <a:pt x="57975" y="29006"/>
                  </a:lnTo>
                  <a:lnTo>
                    <a:pt x="56591" y="27736"/>
                  </a:lnTo>
                  <a:lnTo>
                    <a:pt x="55384" y="26466"/>
                  </a:lnTo>
                  <a:lnTo>
                    <a:pt x="51282" y="22656"/>
                  </a:lnTo>
                  <a:lnTo>
                    <a:pt x="51295" y="21386"/>
                  </a:lnTo>
                  <a:lnTo>
                    <a:pt x="51308" y="20116"/>
                  </a:lnTo>
                  <a:lnTo>
                    <a:pt x="51981" y="21386"/>
                  </a:lnTo>
                  <a:lnTo>
                    <a:pt x="52527" y="21386"/>
                  </a:lnTo>
                  <a:lnTo>
                    <a:pt x="53898" y="22656"/>
                  </a:lnTo>
                  <a:lnTo>
                    <a:pt x="58140" y="22656"/>
                  </a:lnTo>
                  <a:lnTo>
                    <a:pt x="59016" y="23926"/>
                  </a:lnTo>
                  <a:lnTo>
                    <a:pt x="59956" y="23926"/>
                  </a:lnTo>
                  <a:lnTo>
                    <a:pt x="60439" y="25196"/>
                  </a:lnTo>
                  <a:lnTo>
                    <a:pt x="61404" y="25196"/>
                  </a:lnTo>
                  <a:lnTo>
                    <a:pt x="62255" y="26466"/>
                  </a:lnTo>
                  <a:lnTo>
                    <a:pt x="62953" y="27736"/>
                  </a:lnTo>
                  <a:lnTo>
                    <a:pt x="63703" y="29006"/>
                  </a:lnTo>
                  <a:lnTo>
                    <a:pt x="63703" y="18224"/>
                  </a:lnTo>
                  <a:lnTo>
                    <a:pt x="62382" y="17576"/>
                  </a:lnTo>
                  <a:lnTo>
                    <a:pt x="60629" y="16700"/>
                  </a:lnTo>
                  <a:lnTo>
                    <a:pt x="60629" y="18846"/>
                  </a:lnTo>
                  <a:lnTo>
                    <a:pt x="59664" y="21386"/>
                  </a:lnTo>
                  <a:lnTo>
                    <a:pt x="58216" y="21386"/>
                  </a:lnTo>
                  <a:lnTo>
                    <a:pt x="57162" y="20116"/>
                  </a:lnTo>
                  <a:lnTo>
                    <a:pt x="56400" y="20116"/>
                  </a:lnTo>
                  <a:lnTo>
                    <a:pt x="55219" y="18846"/>
                  </a:lnTo>
                  <a:lnTo>
                    <a:pt x="54279" y="17576"/>
                  </a:lnTo>
                  <a:lnTo>
                    <a:pt x="53162" y="16306"/>
                  </a:lnTo>
                  <a:lnTo>
                    <a:pt x="53568" y="16306"/>
                  </a:lnTo>
                  <a:lnTo>
                    <a:pt x="57442" y="18846"/>
                  </a:lnTo>
                  <a:lnTo>
                    <a:pt x="60629" y="18846"/>
                  </a:lnTo>
                  <a:lnTo>
                    <a:pt x="60629" y="16700"/>
                  </a:lnTo>
                  <a:lnTo>
                    <a:pt x="59855" y="16306"/>
                  </a:lnTo>
                  <a:lnTo>
                    <a:pt x="57200" y="15036"/>
                  </a:lnTo>
                  <a:lnTo>
                    <a:pt x="54546" y="13766"/>
                  </a:lnTo>
                  <a:lnTo>
                    <a:pt x="48895" y="11226"/>
                  </a:lnTo>
                  <a:lnTo>
                    <a:pt x="45897" y="11226"/>
                  </a:lnTo>
                  <a:lnTo>
                    <a:pt x="45720" y="11150"/>
                  </a:lnTo>
                  <a:lnTo>
                    <a:pt x="47040" y="12496"/>
                  </a:lnTo>
                  <a:lnTo>
                    <a:pt x="48221" y="12496"/>
                  </a:lnTo>
                  <a:lnTo>
                    <a:pt x="49428" y="13766"/>
                  </a:lnTo>
                  <a:lnTo>
                    <a:pt x="48958" y="13766"/>
                  </a:lnTo>
                  <a:lnTo>
                    <a:pt x="48958" y="20116"/>
                  </a:lnTo>
                  <a:lnTo>
                    <a:pt x="48552" y="21386"/>
                  </a:lnTo>
                  <a:lnTo>
                    <a:pt x="47815" y="21386"/>
                  </a:lnTo>
                  <a:lnTo>
                    <a:pt x="47815" y="25196"/>
                  </a:lnTo>
                  <a:lnTo>
                    <a:pt x="47612" y="26466"/>
                  </a:lnTo>
                  <a:lnTo>
                    <a:pt x="47078" y="26466"/>
                  </a:lnTo>
                  <a:lnTo>
                    <a:pt x="47713" y="27736"/>
                  </a:lnTo>
                  <a:lnTo>
                    <a:pt x="44488" y="27736"/>
                  </a:lnTo>
                  <a:lnTo>
                    <a:pt x="43573" y="29006"/>
                  </a:lnTo>
                  <a:lnTo>
                    <a:pt x="42900" y="29006"/>
                  </a:lnTo>
                  <a:lnTo>
                    <a:pt x="44081" y="30276"/>
                  </a:lnTo>
                  <a:lnTo>
                    <a:pt x="43980" y="31546"/>
                  </a:lnTo>
                  <a:lnTo>
                    <a:pt x="43637" y="31546"/>
                  </a:lnTo>
                  <a:lnTo>
                    <a:pt x="42265" y="30276"/>
                  </a:lnTo>
                  <a:lnTo>
                    <a:pt x="40881" y="30276"/>
                  </a:lnTo>
                  <a:lnTo>
                    <a:pt x="40068" y="29679"/>
                  </a:lnTo>
                  <a:lnTo>
                    <a:pt x="40068" y="30276"/>
                  </a:lnTo>
                  <a:lnTo>
                    <a:pt x="39535" y="31546"/>
                  </a:lnTo>
                  <a:lnTo>
                    <a:pt x="37985" y="31546"/>
                  </a:lnTo>
                  <a:lnTo>
                    <a:pt x="37312" y="30276"/>
                  </a:lnTo>
                  <a:lnTo>
                    <a:pt x="38125" y="30276"/>
                  </a:lnTo>
                  <a:lnTo>
                    <a:pt x="38633" y="29006"/>
                  </a:lnTo>
                  <a:lnTo>
                    <a:pt x="39065" y="30276"/>
                  </a:lnTo>
                  <a:lnTo>
                    <a:pt x="40068" y="30276"/>
                  </a:lnTo>
                  <a:lnTo>
                    <a:pt x="40068" y="29679"/>
                  </a:lnTo>
                  <a:lnTo>
                    <a:pt x="39166" y="29006"/>
                  </a:lnTo>
                  <a:lnTo>
                    <a:pt x="38328" y="27736"/>
                  </a:lnTo>
                  <a:lnTo>
                    <a:pt x="37388" y="27736"/>
                  </a:lnTo>
                  <a:lnTo>
                    <a:pt x="36106" y="26466"/>
                  </a:lnTo>
                  <a:lnTo>
                    <a:pt x="34963" y="25196"/>
                  </a:lnTo>
                  <a:lnTo>
                    <a:pt x="33515" y="23926"/>
                  </a:lnTo>
                  <a:lnTo>
                    <a:pt x="32969" y="23926"/>
                  </a:lnTo>
                  <a:lnTo>
                    <a:pt x="32270" y="25196"/>
                  </a:lnTo>
                  <a:lnTo>
                    <a:pt x="32067" y="23926"/>
                  </a:lnTo>
                  <a:lnTo>
                    <a:pt x="33413" y="22656"/>
                  </a:lnTo>
                  <a:lnTo>
                    <a:pt x="32067" y="21386"/>
                  </a:lnTo>
                  <a:lnTo>
                    <a:pt x="31496" y="21386"/>
                  </a:lnTo>
                  <a:lnTo>
                    <a:pt x="31800" y="20116"/>
                  </a:lnTo>
                  <a:lnTo>
                    <a:pt x="32067" y="20116"/>
                  </a:lnTo>
                  <a:lnTo>
                    <a:pt x="33515" y="21386"/>
                  </a:lnTo>
                  <a:lnTo>
                    <a:pt x="36842" y="21386"/>
                  </a:lnTo>
                  <a:lnTo>
                    <a:pt x="37388" y="22656"/>
                  </a:lnTo>
                  <a:lnTo>
                    <a:pt x="38023" y="21386"/>
                  </a:lnTo>
                  <a:lnTo>
                    <a:pt x="38392" y="21386"/>
                  </a:lnTo>
                  <a:lnTo>
                    <a:pt x="37719" y="20116"/>
                  </a:lnTo>
                  <a:lnTo>
                    <a:pt x="37553" y="20116"/>
                  </a:lnTo>
                  <a:lnTo>
                    <a:pt x="37388" y="18846"/>
                  </a:lnTo>
                  <a:lnTo>
                    <a:pt x="38760" y="20116"/>
                  </a:lnTo>
                  <a:lnTo>
                    <a:pt x="40144" y="20116"/>
                  </a:lnTo>
                  <a:lnTo>
                    <a:pt x="42024" y="21386"/>
                  </a:lnTo>
                  <a:lnTo>
                    <a:pt x="43205" y="22656"/>
                  </a:lnTo>
                  <a:lnTo>
                    <a:pt x="45732" y="23926"/>
                  </a:lnTo>
                  <a:lnTo>
                    <a:pt x="46672" y="25196"/>
                  </a:lnTo>
                  <a:lnTo>
                    <a:pt x="47815" y="25196"/>
                  </a:lnTo>
                  <a:lnTo>
                    <a:pt x="47815" y="21386"/>
                  </a:lnTo>
                  <a:lnTo>
                    <a:pt x="47612" y="21386"/>
                  </a:lnTo>
                  <a:lnTo>
                    <a:pt x="46837" y="20116"/>
                  </a:lnTo>
                  <a:lnTo>
                    <a:pt x="45059" y="20116"/>
                  </a:lnTo>
                  <a:lnTo>
                    <a:pt x="43878" y="18846"/>
                  </a:lnTo>
                  <a:lnTo>
                    <a:pt x="42672" y="18846"/>
                  </a:lnTo>
                  <a:lnTo>
                    <a:pt x="41757" y="20116"/>
                  </a:lnTo>
                  <a:lnTo>
                    <a:pt x="40551" y="18846"/>
                  </a:lnTo>
                  <a:lnTo>
                    <a:pt x="39395" y="18846"/>
                  </a:lnTo>
                  <a:lnTo>
                    <a:pt x="38392" y="17576"/>
                  </a:lnTo>
                  <a:lnTo>
                    <a:pt x="37617" y="17576"/>
                  </a:lnTo>
                  <a:lnTo>
                    <a:pt x="36779" y="16306"/>
                  </a:lnTo>
                  <a:lnTo>
                    <a:pt x="36004" y="15036"/>
                  </a:lnTo>
                  <a:lnTo>
                    <a:pt x="35763" y="15036"/>
                  </a:lnTo>
                  <a:lnTo>
                    <a:pt x="35229" y="13766"/>
                  </a:lnTo>
                  <a:lnTo>
                    <a:pt x="34785" y="13766"/>
                  </a:lnTo>
                  <a:lnTo>
                    <a:pt x="35229" y="12496"/>
                  </a:lnTo>
                  <a:lnTo>
                    <a:pt x="35902" y="12496"/>
                  </a:lnTo>
                  <a:lnTo>
                    <a:pt x="37414" y="13766"/>
                  </a:lnTo>
                  <a:lnTo>
                    <a:pt x="43675" y="13766"/>
                  </a:lnTo>
                  <a:lnTo>
                    <a:pt x="44284" y="15036"/>
                  </a:lnTo>
                  <a:lnTo>
                    <a:pt x="46101" y="16306"/>
                  </a:lnTo>
                  <a:lnTo>
                    <a:pt x="47675" y="16306"/>
                  </a:lnTo>
                  <a:lnTo>
                    <a:pt x="47713" y="18846"/>
                  </a:lnTo>
                  <a:lnTo>
                    <a:pt x="48247" y="20116"/>
                  </a:lnTo>
                  <a:lnTo>
                    <a:pt x="48958" y="20116"/>
                  </a:lnTo>
                  <a:lnTo>
                    <a:pt x="48958" y="13766"/>
                  </a:lnTo>
                  <a:lnTo>
                    <a:pt x="47002" y="13766"/>
                  </a:lnTo>
                  <a:lnTo>
                    <a:pt x="47040" y="15036"/>
                  </a:lnTo>
                  <a:lnTo>
                    <a:pt x="45288" y="15036"/>
                  </a:lnTo>
                  <a:lnTo>
                    <a:pt x="44386" y="13766"/>
                  </a:lnTo>
                  <a:lnTo>
                    <a:pt x="42227" y="12496"/>
                  </a:lnTo>
                  <a:lnTo>
                    <a:pt x="40652" y="11226"/>
                  </a:lnTo>
                  <a:lnTo>
                    <a:pt x="37985" y="11226"/>
                  </a:lnTo>
                  <a:lnTo>
                    <a:pt x="37147" y="9956"/>
                  </a:lnTo>
                  <a:lnTo>
                    <a:pt x="36207" y="8686"/>
                  </a:lnTo>
                  <a:lnTo>
                    <a:pt x="36982" y="8686"/>
                  </a:lnTo>
                  <a:lnTo>
                    <a:pt x="38252" y="9956"/>
                  </a:lnTo>
                  <a:lnTo>
                    <a:pt x="42964" y="9956"/>
                  </a:lnTo>
                  <a:lnTo>
                    <a:pt x="41186" y="8686"/>
                  </a:lnTo>
                  <a:lnTo>
                    <a:pt x="39471" y="7416"/>
                  </a:lnTo>
                  <a:lnTo>
                    <a:pt x="35191" y="6146"/>
                  </a:lnTo>
                  <a:lnTo>
                    <a:pt x="32677" y="6146"/>
                  </a:lnTo>
                  <a:lnTo>
                    <a:pt x="29908" y="4876"/>
                  </a:lnTo>
                  <a:lnTo>
                    <a:pt x="33718" y="8686"/>
                  </a:lnTo>
                  <a:lnTo>
                    <a:pt x="32804" y="8686"/>
                  </a:lnTo>
                  <a:lnTo>
                    <a:pt x="31927" y="7416"/>
                  </a:lnTo>
                  <a:lnTo>
                    <a:pt x="27051" y="7416"/>
                  </a:lnTo>
                  <a:lnTo>
                    <a:pt x="27012" y="8686"/>
                  </a:lnTo>
                  <a:lnTo>
                    <a:pt x="27927" y="8686"/>
                  </a:lnTo>
                  <a:lnTo>
                    <a:pt x="30721" y="9956"/>
                  </a:lnTo>
                  <a:lnTo>
                    <a:pt x="31864" y="11226"/>
                  </a:lnTo>
                  <a:lnTo>
                    <a:pt x="32905" y="11226"/>
                  </a:lnTo>
                  <a:lnTo>
                    <a:pt x="32499" y="12496"/>
                  </a:lnTo>
                  <a:lnTo>
                    <a:pt x="33375" y="13766"/>
                  </a:lnTo>
                  <a:lnTo>
                    <a:pt x="28663" y="13766"/>
                  </a:lnTo>
                  <a:lnTo>
                    <a:pt x="29540" y="16306"/>
                  </a:lnTo>
                  <a:lnTo>
                    <a:pt x="29679" y="16306"/>
                  </a:lnTo>
                  <a:lnTo>
                    <a:pt x="29946" y="17576"/>
                  </a:lnTo>
                  <a:lnTo>
                    <a:pt x="29438" y="17576"/>
                  </a:lnTo>
                  <a:lnTo>
                    <a:pt x="28663" y="16306"/>
                  </a:lnTo>
                  <a:lnTo>
                    <a:pt x="29311" y="17576"/>
                  </a:lnTo>
                  <a:lnTo>
                    <a:pt x="30924" y="18846"/>
                  </a:lnTo>
                  <a:lnTo>
                    <a:pt x="29679" y="20116"/>
                  </a:lnTo>
                  <a:lnTo>
                    <a:pt x="30175" y="20116"/>
                  </a:lnTo>
                  <a:lnTo>
                    <a:pt x="30683" y="21386"/>
                  </a:lnTo>
                  <a:lnTo>
                    <a:pt x="31191" y="21386"/>
                  </a:lnTo>
                  <a:lnTo>
                    <a:pt x="31457" y="22656"/>
                  </a:lnTo>
                  <a:lnTo>
                    <a:pt x="31559" y="23926"/>
                  </a:lnTo>
                  <a:lnTo>
                    <a:pt x="29171" y="23926"/>
                  </a:lnTo>
                  <a:lnTo>
                    <a:pt x="28092" y="22656"/>
                  </a:lnTo>
                  <a:lnTo>
                    <a:pt x="24396" y="22656"/>
                  </a:lnTo>
                  <a:lnTo>
                    <a:pt x="24460" y="23926"/>
                  </a:lnTo>
                  <a:lnTo>
                    <a:pt x="24625" y="25196"/>
                  </a:lnTo>
                  <a:lnTo>
                    <a:pt x="23253" y="25196"/>
                  </a:lnTo>
                  <a:lnTo>
                    <a:pt x="23583" y="26466"/>
                  </a:lnTo>
                  <a:lnTo>
                    <a:pt x="26212" y="26466"/>
                  </a:lnTo>
                  <a:lnTo>
                    <a:pt x="27292" y="27736"/>
                  </a:lnTo>
                  <a:lnTo>
                    <a:pt x="28168" y="29006"/>
                  </a:lnTo>
                  <a:lnTo>
                    <a:pt x="29540" y="29006"/>
                  </a:lnTo>
                  <a:lnTo>
                    <a:pt x="29781" y="27736"/>
                  </a:lnTo>
                  <a:lnTo>
                    <a:pt x="30848" y="29006"/>
                  </a:lnTo>
                  <a:lnTo>
                    <a:pt x="31902" y="30276"/>
                  </a:lnTo>
                  <a:lnTo>
                    <a:pt x="32969" y="30276"/>
                  </a:lnTo>
                  <a:lnTo>
                    <a:pt x="31559" y="31546"/>
                  </a:lnTo>
                  <a:lnTo>
                    <a:pt x="30848" y="30276"/>
                  </a:lnTo>
                  <a:lnTo>
                    <a:pt x="17157" y="30276"/>
                  </a:lnTo>
                  <a:lnTo>
                    <a:pt x="17602" y="29006"/>
                  </a:lnTo>
                  <a:lnTo>
                    <a:pt x="17830" y="29006"/>
                  </a:lnTo>
                  <a:lnTo>
                    <a:pt x="19215" y="27736"/>
                  </a:lnTo>
                  <a:lnTo>
                    <a:pt x="19342" y="27736"/>
                  </a:lnTo>
                  <a:lnTo>
                    <a:pt x="18402" y="26466"/>
                  </a:lnTo>
                  <a:lnTo>
                    <a:pt x="18973" y="25196"/>
                  </a:lnTo>
                  <a:lnTo>
                    <a:pt x="18072" y="23926"/>
                  </a:lnTo>
                  <a:lnTo>
                    <a:pt x="17767" y="23926"/>
                  </a:lnTo>
                  <a:lnTo>
                    <a:pt x="18440" y="22656"/>
                  </a:lnTo>
                  <a:lnTo>
                    <a:pt x="18135" y="22656"/>
                  </a:lnTo>
                  <a:lnTo>
                    <a:pt x="17767" y="21386"/>
                  </a:lnTo>
                  <a:lnTo>
                    <a:pt x="16649" y="21386"/>
                  </a:lnTo>
                  <a:lnTo>
                    <a:pt x="16827" y="20116"/>
                  </a:lnTo>
                  <a:lnTo>
                    <a:pt x="16954" y="20116"/>
                  </a:lnTo>
                  <a:lnTo>
                    <a:pt x="16548" y="19481"/>
                  </a:lnTo>
                  <a:lnTo>
                    <a:pt x="16548" y="29006"/>
                  </a:lnTo>
                  <a:lnTo>
                    <a:pt x="16548" y="30276"/>
                  </a:lnTo>
                  <a:lnTo>
                    <a:pt x="14935" y="30276"/>
                  </a:lnTo>
                  <a:lnTo>
                    <a:pt x="13754" y="29006"/>
                  </a:lnTo>
                  <a:lnTo>
                    <a:pt x="13423" y="27736"/>
                  </a:lnTo>
                  <a:lnTo>
                    <a:pt x="15303" y="27736"/>
                  </a:lnTo>
                  <a:lnTo>
                    <a:pt x="15913" y="29006"/>
                  </a:lnTo>
                  <a:lnTo>
                    <a:pt x="16548" y="29006"/>
                  </a:lnTo>
                  <a:lnTo>
                    <a:pt x="16548" y="19481"/>
                  </a:lnTo>
                  <a:lnTo>
                    <a:pt x="16154" y="18846"/>
                  </a:lnTo>
                  <a:lnTo>
                    <a:pt x="15405" y="20116"/>
                  </a:lnTo>
                  <a:lnTo>
                    <a:pt x="10769" y="20116"/>
                  </a:lnTo>
                  <a:lnTo>
                    <a:pt x="10693" y="21386"/>
                  </a:lnTo>
                  <a:lnTo>
                    <a:pt x="12141" y="21386"/>
                  </a:lnTo>
                  <a:lnTo>
                    <a:pt x="12585" y="22656"/>
                  </a:lnTo>
                  <a:lnTo>
                    <a:pt x="11404" y="22656"/>
                  </a:lnTo>
                  <a:lnTo>
                    <a:pt x="11303" y="23926"/>
                  </a:lnTo>
                  <a:lnTo>
                    <a:pt x="11468" y="23926"/>
                  </a:lnTo>
                  <a:lnTo>
                    <a:pt x="12280" y="25196"/>
                  </a:lnTo>
                  <a:lnTo>
                    <a:pt x="10769" y="25196"/>
                  </a:lnTo>
                  <a:lnTo>
                    <a:pt x="11874" y="26466"/>
                  </a:lnTo>
                  <a:lnTo>
                    <a:pt x="11938" y="29006"/>
                  </a:lnTo>
                  <a:lnTo>
                    <a:pt x="5651" y="29006"/>
                  </a:lnTo>
                  <a:lnTo>
                    <a:pt x="5651" y="78536"/>
                  </a:lnTo>
                  <a:lnTo>
                    <a:pt x="5651" y="79806"/>
                  </a:lnTo>
                  <a:lnTo>
                    <a:pt x="5245" y="79806"/>
                  </a:lnTo>
                  <a:lnTo>
                    <a:pt x="4406" y="78536"/>
                  </a:lnTo>
                  <a:lnTo>
                    <a:pt x="5651" y="78536"/>
                  </a:lnTo>
                  <a:lnTo>
                    <a:pt x="5651" y="29006"/>
                  </a:lnTo>
                  <a:lnTo>
                    <a:pt x="304" y="29006"/>
                  </a:lnTo>
                  <a:lnTo>
                    <a:pt x="304" y="78536"/>
                  </a:lnTo>
                  <a:lnTo>
                    <a:pt x="2489" y="78536"/>
                  </a:lnTo>
                  <a:lnTo>
                    <a:pt x="2819" y="81076"/>
                  </a:lnTo>
                  <a:lnTo>
                    <a:pt x="1574" y="82346"/>
                  </a:lnTo>
                  <a:lnTo>
                    <a:pt x="431" y="81076"/>
                  </a:lnTo>
                  <a:lnTo>
                    <a:pt x="368" y="82346"/>
                  </a:lnTo>
                  <a:lnTo>
                    <a:pt x="635" y="83616"/>
                  </a:lnTo>
                  <a:lnTo>
                    <a:pt x="1104" y="83616"/>
                  </a:lnTo>
                  <a:lnTo>
                    <a:pt x="1447" y="86156"/>
                  </a:lnTo>
                  <a:lnTo>
                    <a:pt x="1816" y="89966"/>
                  </a:lnTo>
                  <a:lnTo>
                    <a:pt x="368" y="89966"/>
                  </a:lnTo>
                  <a:lnTo>
                    <a:pt x="368" y="95046"/>
                  </a:lnTo>
                  <a:lnTo>
                    <a:pt x="800" y="95046"/>
                  </a:lnTo>
                  <a:lnTo>
                    <a:pt x="1206" y="96316"/>
                  </a:lnTo>
                  <a:lnTo>
                    <a:pt x="1816" y="97586"/>
                  </a:lnTo>
                  <a:lnTo>
                    <a:pt x="1917" y="98856"/>
                  </a:lnTo>
                  <a:lnTo>
                    <a:pt x="2082" y="100126"/>
                  </a:lnTo>
                  <a:lnTo>
                    <a:pt x="304" y="100126"/>
                  </a:lnTo>
                  <a:lnTo>
                    <a:pt x="304" y="116636"/>
                  </a:lnTo>
                  <a:lnTo>
                    <a:pt x="1409" y="116636"/>
                  </a:lnTo>
                  <a:lnTo>
                    <a:pt x="1676" y="115366"/>
                  </a:lnTo>
                  <a:lnTo>
                    <a:pt x="2654" y="115366"/>
                  </a:lnTo>
                  <a:lnTo>
                    <a:pt x="1714" y="112826"/>
                  </a:lnTo>
                  <a:lnTo>
                    <a:pt x="1612" y="111556"/>
                  </a:lnTo>
                  <a:lnTo>
                    <a:pt x="1447" y="110286"/>
                  </a:lnTo>
                  <a:lnTo>
                    <a:pt x="3225" y="110286"/>
                  </a:lnTo>
                  <a:lnTo>
                    <a:pt x="3022" y="107746"/>
                  </a:lnTo>
                  <a:lnTo>
                    <a:pt x="2921" y="105206"/>
                  </a:lnTo>
                  <a:lnTo>
                    <a:pt x="3124" y="105206"/>
                  </a:lnTo>
                  <a:lnTo>
                    <a:pt x="3225" y="103936"/>
                  </a:lnTo>
                  <a:lnTo>
                    <a:pt x="4470" y="105206"/>
                  </a:lnTo>
                  <a:lnTo>
                    <a:pt x="4508" y="103936"/>
                  </a:lnTo>
                  <a:lnTo>
                    <a:pt x="4876" y="103936"/>
                  </a:lnTo>
                  <a:lnTo>
                    <a:pt x="5245" y="102666"/>
                  </a:lnTo>
                  <a:lnTo>
                    <a:pt x="5918" y="103936"/>
                  </a:lnTo>
                  <a:lnTo>
                    <a:pt x="6159" y="103936"/>
                  </a:lnTo>
                  <a:lnTo>
                    <a:pt x="6756" y="105206"/>
                  </a:lnTo>
                  <a:lnTo>
                    <a:pt x="7099" y="105206"/>
                  </a:lnTo>
                  <a:lnTo>
                    <a:pt x="8382" y="106476"/>
                  </a:lnTo>
                  <a:lnTo>
                    <a:pt x="9182" y="106476"/>
                  </a:lnTo>
                  <a:lnTo>
                    <a:pt x="9855" y="107746"/>
                  </a:lnTo>
                  <a:lnTo>
                    <a:pt x="10591" y="107746"/>
                  </a:lnTo>
                  <a:lnTo>
                    <a:pt x="10566" y="109016"/>
                  </a:lnTo>
                  <a:lnTo>
                    <a:pt x="10058" y="109016"/>
                  </a:lnTo>
                  <a:lnTo>
                    <a:pt x="10198" y="110286"/>
                  </a:lnTo>
                  <a:lnTo>
                    <a:pt x="11264" y="110286"/>
                  </a:lnTo>
                  <a:lnTo>
                    <a:pt x="12547" y="111556"/>
                  </a:lnTo>
                  <a:lnTo>
                    <a:pt x="12382" y="111556"/>
                  </a:lnTo>
                  <a:lnTo>
                    <a:pt x="11874" y="112826"/>
                  </a:lnTo>
                  <a:lnTo>
                    <a:pt x="13385" y="112826"/>
                  </a:lnTo>
                  <a:lnTo>
                    <a:pt x="14236" y="114096"/>
                  </a:lnTo>
                  <a:lnTo>
                    <a:pt x="14401" y="112826"/>
                  </a:lnTo>
                  <a:lnTo>
                    <a:pt x="13385" y="111556"/>
                  </a:lnTo>
                  <a:lnTo>
                    <a:pt x="13182" y="111556"/>
                  </a:lnTo>
                  <a:lnTo>
                    <a:pt x="13017" y="110286"/>
                  </a:lnTo>
                  <a:lnTo>
                    <a:pt x="17970" y="110286"/>
                  </a:lnTo>
                  <a:lnTo>
                    <a:pt x="18973" y="109016"/>
                  </a:lnTo>
                  <a:lnTo>
                    <a:pt x="18973" y="107746"/>
                  </a:lnTo>
                  <a:lnTo>
                    <a:pt x="17995" y="106476"/>
                  </a:lnTo>
                  <a:lnTo>
                    <a:pt x="17665" y="106476"/>
                  </a:lnTo>
                  <a:lnTo>
                    <a:pt x="17056" y="105206"/>
                  </a:lnTo>
                  <a:lnTo>
                    <a:pt x="18034" y="105206"/>
                  </a:lnTo>
                  <a:lnTo>
                    <a:pt x="17868" y="103936"/>
                  </a:lnTo>
                  <a:lnTo>
                    <a:pt x="17627" y="103936"/>
                  </a:lnTo>
                  <a:lnTo>
                    <a:pt x="17259" y="102666"/>
                  </a:lnTo>
                  <a:lnTo>
                    <a:pt x="17399" y="101396"/>
                  </a:lnTo>
                  <a:lnTo>
                    <a:pt x="17526" y="100126"/>
                  </a:lnTo>
                  <a:lnTo>
                    <a:pt x="16586" y="100126"/>
                  </a:lnTo>
                  <a:lnTo>
                    <a:pt x="16548" y="101396"/>
                  </a:lnTo>
                  <a:lnTo>
                    <a:pt x="14338" y="101396"/>
                  </a:lnTo>
                  <a:lnTo>
                    <a:pt x="12954" y="100126"/>
                  </a:lnTo>
                  <a:lnTo>
                    <a:pt x="12319" y="100126"/>
                  </a:lnTo>
                  <a:lnTo>
                    <a:pt x="10299" y="101396"/>
                  </a:lnTo>
                  <a:lnTo>
                    <a:pt x="10325" y="102666"/>
                  </a:lnTo>
                  <a:lnTo>
                    <a:pt x="9550" y="102666"/>
                  </a:lnTo>
                  <a:lnTo>
                    <a:pt x="10160" y="103936"/>
                  </a:lnTo>
                  <a:lnTo>
                    <a:pt x="10464" y="103936"/>
                  </a:lnTo>
                  <a:lnTo>
                    <a:pt x="10490" y="105206"/>
                  </a:lnTo>
                  <a:lnTo>
                    <a:pt x="9956" y="105206"/>
                  </a:lnTo>
                  <a:lnTo>
                    <a:pt x="8750" y="103936"/>
                  </a:lnTo>
                  <a:lnTo>
                    <a:pt x="7467" y="103936"/>
                  </a:lnTo>
                  <a:lnTo>
                    <a:pt x="6578" y="102666"/>
                  </a:lnTo>
                  <a:lnTo>
                    <a:pt x="5689" y="101396"/>
                  </a:lnTo>
                  <a:lnTo>
                    <a:pt x="5308" y="101396"/>
                  </a:lnTo>
                  <a:lnTo>
                    <a:pt x="4470" y="100126"/>
                  </a:lnTo>
                  <a:lnTo>
                    <a:pt x="3835" y="98856"/>
                  </a:lnTo>
                  <a:lnTo>
                    <a:pt x="3289" y="97586"/>
                  </a:lnTo>
                  <a:lnTo>
                    <a:pt x="3060" y="95046"/>
                  </a:lnTo>
                  <a:lnTo>
                    <a:pt x="2717" y="93776"/>
                  </a:lnTo>
                  <a:lnTo>
                    <a:pt x="4343" y="95046"/>
                  </a:lnTo>
                  <a:lnTo>
                    <a:pt x="5118" y="95046"/>
                  </a:lnTo>
                  <a:lnTo>
                    <a:pt x="6159" y="88696"/>
                  </a:lnTo>
                  <a:lnTo>
                    <a:pt x="6261" y="87426"/>
                  </a:lnTo>
                  <a:lnTo>
                    <a:pt x="7226" y="87426"/>
                  </a:lnTo>
                  <a:lnTo>
                    <a:pt x="7035" y="84886"/>
                  </a:lnTo>
                  <a:lnTo>
                    <a:pt x="6858" y="84886"/>
                  </a:lnTo>
                  <a:lnTo>
                    <a:pt x="7327" y="82346"/>
                  </a:lnTo>
                  <a:lnTo>
                    <a:pt x="7505" y="82346"/>
                  </a:lnTo>
                  <a:lnTo>
                    <a:pt x="7264" y="81076"/>
                  </a:lnTo>
                  <a:lnTo>
                    <a:pt x="6934" y="79806"/>
                  </a:lnTo>
                  <a:lnTo>
                    <a:pt x="7264" y="78536"/>
                  </a:lnTo>
                  <a:lnTo>
                    <a:pt x="13627" y="78536"/>
                  </a:lnTo>
                  <a:lnTo>
                    <a:pt x="14808" y="79806"/>
                  </a:lnTo>
                  <a:lnTo>
                    <a:pt x="15138" y="78536"/>
                  </a:lnTo>
                  <a:lnTo>
                    <a:pt x="16217" y="78536"/>
                  </a:lnTo>
                  <a:lnTo>
                    <a:pt x="17424" y="79806"/>
                  </a:lnTo>
                  <a:lnTo>
                    <a:pt x="18135" y="79806"/>
                  </a:lnTo>
                  <a:lnTo>
                    <a:pt x="19646" y="81076"/>
                  </a:lnTo>
                  <a:lnTo>
                    <a:pt x="21361" y="81076"/>
                  </a:lnTo>
                  <a:lnTo>
                    <a:pt x="21805" y="79806"/>
                  </a:lnTo>
                  <a:lnTo>
                    <a:pt x="38227" y="79806"/>
                  </a:lnTo>
                  <a:lnTo>
                    <a:pt x="40347" y="81076"/>
                  </a:lnTo>
                  <a:lnTo>
                    <a:pt x="47879" y="81076"/>
                  </a:lnTo>
                  <a:lnTo>
                    <a:pt x="48450" y="82346"/>
                  </a:lnTo>
                  <a:lnTo>
                    <a:pt x="43040" y="82346"/>
                  </a:lnTo>
                  <a:lnTo>
                    <a:pt x="42392" y="83616"/>
                  </a:lnTo>
                  <a:lnTo>
                    <a:pt x="41859" y="84886"/>
                  </a:lnTo>
                  <a:lnTo>
                    <a:pt x="41592" y="86156"/>
                  </a:lnTo>
                  <a:lnTo>
                    <a:pt x="45732" y="86156"/>
                  </a:lnTo>
                  <a:lnTo>
                    <a:pt x="46431" y="84886"/>
                  </a:lnTo>
                  <a:lnTo>
                    <a:pt x="47040" y="84886"/>
                  </a:lnTo>
                  <a:lnTo>
                    <a:pt x="48450" y="86156"/>
                  </a:lnTo>
                  <a:lnTo>
                    <a:pt x="57404" y="86156"/>
                  </a:lnTo>
                  <a:lnTo>
                    <a:pt x="57442" y="84886"/>
                  </a:lnTo>
                  <a:lnTo>
                    <a:pt x="57645" y="84886"/>
                  </a:lnTo>
                  <a:lnTo>
                    <a:pt x="55156" y="83616"/>
                  </a:lnTo>
                  <a:lnTo>
                    <a:pt x="52654" y="83616"/>
                  </a:lnTo>
                  <a:lnTo>
                    <a:pt x="50038" y="82346"/>
                  </a:lnTo>
                  <a:lnTo>
                    <a:pt x="58178" y="82346"/>
                  </a:lnTo>
                  <a:lnTo>
                    <a:pt x="59766" y="83616"/>
                  </a:lnTo>
                  <a:lnTo>
                    <a:pt x="60629" y="83616"/>
                  </a:lnTo>
                  <a:lnTo>
                    <a:pt x="60807" y="84886"/>
                  </a:lnTo>
                  <a:lnTo>
                    <a:pt x="61810" y="86156"/>
                  </a:lnTo>
                  <a:lnTo>
                    <a:pt x="59829" y="86156"/>
                  </a:lnTo>
                  <a:lnTo>
                    <a:pt x="60401" y="87426"/>
                  </a:lnTo>
                  <a:lnTo>
                    <a:pt x="62153" y="87426"/>
                  </a:lnTo>
                  <a:lnTo>
                    <a:pt x="63703" y="91236"/>
                  </a:lnTo>
                  <a:lnTo>
                    <a:pt x="64401" y="93776"/>
                  </a:lnTo>
                  <a:lnTo>
                    <a:pt x="63296" y="92506"/>
                  </a:lnTo>
                  <a:lnTo>
                    <a:pt x="60198" y="92506"/>
                  </a:lnTo>
                  <a:lnTo>
                    <a:pt x="59664" y="95046"/>
                  </a:lnTo>
                  <a:lnTo>
                    <a:pt x="59423" y="95046"/>
                  </a:lnTo>
                  <a:lnTo>
                    <a:pt x="60604" y="96316"/>
                  </a:lnTo>
                  <a:lnTo>
                    <a:pt x="62382" y="96316"/>
                  </a:lnTo>
                  <a:lnTo>
                    <a:pt x="64376" y="98856"/>
                  </a:lnTo>
                  <a:lnTo>
                    <a:pt x="65417" y="100126"/>
                  </a:lnTo>
                  <a:lnTo>
                    <a:pt x="64808" y="101396"/>
                  </a:lnTo>
                  <a:lnTo>
                    <a:pt x="63195" y="101396"/>
                  </a:lnTo>
                  <a:lnTo>
                    <a:pt x="62255" y="102666"/>
                  </a:lnTo>
                  <a:lnTo>
                    <a:pt x="62420" y="103936"/>
                  </a:lnTo>
                  <a:lnTo>
                    <a:pt x="63157" y="103936"/>
                  </a:lnTo>
                  <a:lnTo>
                    <a:pt x="63157" y="105206"/>
                  </a:lnTo>
                  <a:lnTo>
                    <a:pt x="62788" y="106476"/>
                  </a:lnTo>
                  <a:lnTo>
                    <a:pt x="63220" y="107746"/>
                  </a:lnTo>
                  <a:lnTo>
                    <a:pt x="64198" y="109016"/>
                  </a:lnTo>
                  <a:lnTo>
                    <a:pt x="64465" y="109016"/>
                  </a:lnTo>
                  <a:lnTo>
                    <a:pt x="64439" y="110286"/>
                  </a:lnTo>
                  <a:lnTo>
                    <a:pt x="61810" y="110286"/>
                  </a:lnTo>
                  <a:lnTo>
                    <a:pt x="60731" y="109016"/>
                  </a:lnTo>
                  <a:lnTo>
                    <a:pt x="58991" y="108280"/>
                  </a:lnTo>
                  <a:lnTo>
                    <a:pt x="58991" y="120446"/>
                  </a:lnTo>
                  <a:lnTo>
                    <a:pt x="58813" y="121716"/>
                  </a:lnTo>
                  <a:lnTo>
                    <a:pt x="57404" y="121716"/>
                  </a:lnTo>
                  <a:lnTo>
                    <a:pt x="57442" y="120446"/>
                  </a:lnTo>
                  <a:lnTo>
                    <a:pt x="58991" y="120446"/>
                  </a:lnTo>
                  <a:lnTo>
                    <a:pt x="58991" y="108280"/>
                  </a:lnTo>
                  <a:lnTo>
                    <a:pt x="57746" y="107746"/>
                  </a:lnTo>
                  <a:lnTo>
                    <a:pt x="51981" y="107746"/>
                  </a:lnTo>
                  <a:lnTo>
                    <a:pt x="49936" y="109016"/>
                  </a:lnTo>
                  <a:lnTo>
                    <a:pt x="45999" y="109016"/>
                  </a:lnTo>
                  <a:lnTo>
                    <a:pt x="45631" y="110286"/>
                  </a:lnTo>
                  <a:lnTo>
                    <a:pt x="43040" y="110286"/>
                  </a:lnTo>
                  <a:lnTo>
                    <a:pt x="36779" y="112826"/>
                  </a:lnTo>
                  <a:lnTo>
                    <a:pt x="34925" y="114096"/>
                  </a:lnTo>
                  <a:lnTo>
                    <a:pt x="32372" y="112826"/>
                  </a:lnTo>
                  <a:lnTo>
                    <a:pt x="31965" y="114096"/>
                  </a:lnTo>
                  <a:lnTo>
                    <a:pt x="29679" y="114096"/>
                  </a:lnTo>
                  <a:lnTo>
                    <a:pt x="30683" y="112826"/>
                  </a:lnTo>
                  <a:lnTo>
                    <a:pt x="31254" y="112826"/>
                  </a:lnTo>
                  <a:lnTo>
                    <a:pt x="31927" y="111556"/>
                  </a:lnTo>
                  <a:lnTo>
                    <a:pt x="31051" y="110286"/>
                  </a:lnTo>
                  <a:lnTo>
                    <a:pt x="31457" y="109016"/>
                  </a:lnTo>
                  <a:lnTo>
                    <a:pt x="30086" y="109016"/>
                  </a:lnTo>
                  <a:lnTo>
                    <a:pt x="30251" y="110286"/>
                  </a:lnTo>
                  <a:lnTo>
                    <a:pt x="28930" y="110286"/>
                  </a:lnTo>
                  <a:lnTo>
                    <a:pt x="27317" y="109016"/>
                  </a:lnTo>
                  <a:lnTo>
                    <a:pt x="26746" y="109016"/>
                  </a:lnTo>
                  <a:lnTo>
                    <a:pt x="26047" y="110286"/>
                  </a:lnTo>
                  <a:lnTo>
                    <a:pt x="26822" y="110286"/>
                  </a:lnTo>
                  <a:lnTo>
                    <a:pt x="27520" y="111556"/>
                  </a:lnTo>
                  <a:lnTo>
                    <a:pt x="29337" y="111556"/>
                  </a:lnTo>
                  <a:lnTo>
                    <a:pt x="28257" y="112826"/>
                  </a:lnTo>
                  <a:lnTo>
                    <a:pt x="28638" y="114096"/>
                  </a:lnTo>
                  <a:lnTo>
                    <a:pt x="28663" y="115366"/>
                  </a:lnTo>
                  <a:lnTo>
                    <a:pt x="28092" y="116636"/>
                  </a:lnTo>
                  <a:lnTo>
                    <a:pt x="25336" y="117906"/>
                  </a:lnTo>
                  <a:lnTo>
                    <a:pt x="23114" y="117906"/>
                  </a:lnTo>
                  <a:lnTo>
                    <a:pt x="20586" y="119176"/>
                  </a:lnTo>
                  <a:lnTo>
                    <a:pt x="23520" y="119176"/>
                  </a:lnTo>
                  <a:lnTo>
                    <a:pt x="23317" y="120446"/>
                  </a:lnTo>
                  <a:lnTo>
                    <a:pt x="21094" y="120446"/>
                  </a:lnTo>
                  <a:lnTo>
                    <a:pt x="21234" y="121716"/>
                  </a:lnTo>
                  <a:lnTo>
                    <a:pt x="23825" y="121716"/>
                  </a:lnTo>
                  <a:lnTo>
                    <a:pt x="24193" y="122986"/>
                  </a:lnTo>
                  <a:lnTo>
                    <a:pt x="25666" y="122986"/>
                  </a:lnTo>
                  <a:lnTo>
                    <a:pt x="25908" y="121716"/>
                  </a:lnTo>
                  <a:lnTo>
                    <a:pt x="26949" y="121716"/>
                  </a:lnTo>
                  <a:lnTo>
                    <a:pt x="27051" y="122986"/>
                  </a:lnTo>
                  <a:lnTo>
                    <a:pt x="26885" y="122986"/>
                  </a:lnTo>
                  <a:lnTo>
                    <a:pt x="28092" y="124256"/>
                  </a:lnTo>
                  <a:lnTo>
                    <a:pt x="29108" y="122986"/>
                  </a:lnTo>
                  <a:lnTo>
                    <a:pt x="28740" y="122986"/>
                  </a:lnTo>
                  <a:lnTo>
                    <a:pt x="29311" y="121716"/>
                  </a:lnTo>
                  <a:lnTo>
                    <a:pt x="29984" y="121716"/>
                  </a:lnTo>
                  <a:lnTo>
                    <a:pt x="29908" y="122986"/>
                  </a:lnTo>
                  <a:lnTo>
                    <a:pt x="31965" y="122986"/>
                  </a:lnTo>
                  <a:lnTo>
                    <a:pt x="31661" y="121716"/>
                  </a:lnTo>
                  <a:lnTo>
                    <a:pt x="37655" y="121716"/>
                  </a:lnTo>
                  <a:lnTo>
                    <a:pt x="38455" y="122986"/>
                  </a:lnTo>
                  <a:lnTo>
                    <a:pt x="40347" y="122986"/>
                  </a:lnTo>
                  <a:lnTo>
                    <a:pt x="40411" y="121716"/>
                  </a:lnTo>
                  <a:lnTo>
                    <a:pt x="40246" y="121716"/>
                  </a:lnTo>
                  <a:lnTo>
                    <a:pt x="41287" y="120446"/>
                  </a:lnTo>
                  <a:lnTo>
                    <a:pt x="43205" y="122986"/>
                  </a:lnTo>
                  <a:lnTo>
                    <a:pt x="42164" y="122986"/>
                  </a:lnTo>
                  <a:lnTo>
                    <a:pt x="42367" y="124256"/>
                  </a:lnTo>
                  <a:lnTo>
                    <a:pt x="43434" y="124256"/>
                  </a:lnTo>
                  <a:lnTo>
                    <a:pt x="43434" y="122986"/>
                  </a:lnTo>
                  <a:lnTo>
                    <a:pt x="44615" y="122986"/>
                  </a:lnTo>
                  <a:lnTo>
                    <a:pt x="44818" y="124256"/>
                  </a:lnTo>
                  <a:lnTo>
                    <a:pt x="44983" y="124256"/>
                  </a:lnTo>
                  <a:lnTo>
                    <a:pt x="45453" y="122986"/>
                  </a:lnTo>
                  <a:lnTo>
                    <a:pt x="46837" y="122986"/>
                  </a:lnTo>
                  <a:lnTo>
                    <a:pt x="46875" y="121716"/>
                  </a:lnTo>
                  <a:lnTo>
                    <a:pt x="47409" y="121716"/>
                  </a:lnTo>
                  <a:lnTo>
                    <a:pt x="48120" y="122986"/>
                  </a:lnTo>
                  <a:lnTo>
                    <a:pt x="48425" y="122986"/>
                  </a:lnTo>
                  <a:lnTo>
                    <a:pt x="47244" y="124256"/>
                  </a:lnTo>
                  <a:lnTo>
                    <a:pt x="49568" y="124256"/>
                  </a:lnTo>
                  <a:lnTo>
                    <a:pt x="51079" y="125526"/>
                  </a:lnTo>
                  <a:lnTo>
                    <a:pt x="51917" y="125526"/>
                  </a:lnTo>
                  <a:lnTo>
                    <a:pt x="51485" y="124256"/>
                  </a:lnTo>
                  <a:lnTo>
                    <a:pt x="51282" y="124256"/>
                  </a:lnTo>
                  <a:lnTo>
                    <a:pt x="51981" y="122986"/>
                  </a:lnTo>
                  <a:lnTo>
                    <a:pt x="53809" y="122986"/>
                  </a:lnTo>
                  <a:lnTo>
                    <a:pt x="53670" y="124256"/>
                  </a:lnTo>
                  <a:lnTo>
                    <a:pt x="53505" y="124256"/>
                  </a:lnTo>
                  <a:lnTo>
                    <a:pt x="53327" y="125526"/>
                  </a:lnTo>
                  <a:lnTo>
                    <a:pt x="54178" y="124256"/>
                  </a:lnTo>
                  <a:lnTo>
                    <a:pt x="54876" y="124256"/>
                  </a:lnTo>
                  <a:lnTo>
                    <a:pt x="55892" y="122986"/>
                  </a:lnTo>
                  <a:lnTo>
                    <a:pt x="55156" y="124256"/>
                  </a:lnTo>
                  <a:lnTo>
                    <a:pt x="56997" y="124256"/>
                  </a:lnTo>
                  <a:lnTo>
                    <a:pt x="58712" y="125526"/>
                  </a:lnTo>
                  <a:lnTo>
                    <a:pt x="58750" y="126796"/>
                  </a:lnTo>
                  <a:lnTo>
                    <a:pt x="60807" y="125526"/>
                  </a:lnTo>
                  <a:lnTo>
                    <a:pt x="61036" y="126796"/>
                  </a:lnTo>
                  <a:lnTo>
                    <a:pt x="60833" y="126796"/>
                  </a:lnTo>
                  <a:lnTo>
                    <a:pt x="60528" y="128066"/>
                  </a:lnTo>
                  <a:lnTo>
                    <a:pt x="61036" y="128066"/>
                  </a:lnTo>
                  <a:lnTo>
                    <a:pt x="61404" y="129336"/>
                  </a:lnTo>
                  <a:lnTo>
                    <a:pt x="61976" y="129336"/>
                  </a:lnTo>
                  <a:lnTo>
                    <a:pt x="62484" y="130606"/>
                  </a:lnTo>
                  <a:lnTo>
                    <a:pt x="60528" y="130606"/>
                  </a:lnTo>
                  <a:lnTo>
                    <a:pt x="59423" y="129336"/>
                  </a:lnTo>
                  <a:lnTo>
                    <a:pt x="58420" y="129336"/>
                  </a:lnTo>
                  <a:lnTo>
                    <a:pt x="57162" y="128066"/>
                  </a:lnTo>
                  <a:lnTo>
                    <a:pt x="55727" y="129336"/>
                  </a:lnTo>
                  <a:lnTo>
                    <a:pt x="54381" y="128066"/>
                  </a:lnTo>
                  <a:lnTo>
                    <a:pt x="54178" y="128066"/>
                  </a:lnTo>
                  <a:lnTo>
                    <a:pt x="53936" y="129336"/>
                  </a:lnTo>
                  <a:lnTo>
                    <a:pt x="54178" y="129336"/>
                  </a:lnTo>
                  <a:lnTo>
                    <a:pt x="54610" y="130606"/>
                  </a:lnTo>
                  <a:lnTo>
                    <a:pt x="53670" y="130606"/>
                  </a:lnTo>
                  <a:lnTo>
                    <a:pt x="54203" y="131876"/>
                  </a:lnTo>
                  <a:lnTo>
                    <a:pt x="53505" y="133146"/>
                  </a:lnTo>
                  <a:lnTo>
                    <a:pt x="50977" y="133146"/>
                  </a:lnTo>
                  <a:lnTo>
                    <a:pt x="50571" y="131876"/>
                  </a:lnTo>
                  <a:lnTo>
                    <a:pt x="50507" y="133146"/>
                  </a:lnTo>
                  <a:lnTo>
                    <a:pt x="50368" y="133146"/>
                  </a:lnTo>
                  <a:lnTo>
                    <a:pt x="50304" y="134416"/>
                  </a:lnTo>
                  <a:lnTo>
                    <a:pt x="49225" y="134416"/>
                  </a:lnTo>
                  <a:lnTo>
                    <a:pt x="48691" y="135686"/>
                  </a:lnTo>
                  <a:lnTo>
                    <a:pt x="47040" y="136956"/>
                  </a:lnTo>
                  <a:lnTo>
                    <a:pt x="45326" y="136956"/>
                  </a:lnTo>
                  <a:lnTo>
                    <a:pt x="44386" y="138226"/>
                  </a:lnTo>
                  <a:lnTo>
                    <a:pt x="42468" y="138226"/>
                  </a:lnTo>
                  <a:lnTo>
                    <a:pt x="41960" y="139496"/>
                  </a:lnTo>
                  <a:lnTo>
                    <a:pt x="40843" y="139496"/>
                  </a:lnTo>
                  <a:lnTo>
                    <a:pt x="40982" y="140766"/>
                  </a:lnTo>
                  <a:lnTo>
                    <a:pt x="39166" y="140766"/>
                  </a:lnTo>
                  <a:lnTo>
                    <a:pt x="37045" y="142036"/>
                  </a:lnTo>
                  <a:lnTo>
                    <a:pt x="36715" y="143306"/>
                  </a:lnTo>
                  <a:lnTo>
                    <a:pt x="35941" y="144576"/>
                  </a:lnTo>
                  <a:lnTo>
                    <a:pt x="35534" y="144576"/>
                  </a:lnTo>
                  <a:lnTo>
                    <a:pt x="33350" y="143306"/>
                  </a:lnTo>
                  <a:lnTo>
                    <a:pt x="32677" y="144576"/>
                  </a:lnTo>
                  <a:lnTo>
                    <a:pt x="32270" y="144576"/>
                  </a:lnTo>
                  <a:lnTo>
                    <a:pt x="32537" y="145846"/>
                  </a:lnTo>
                  <a:lnTo>
                    <a:pt x="24663" y="145846"/>
                  </a:lnTo>
                  <a:lnTo>
                    <a:pt x="24726" y="147116"/>
                  </a:lnTo>
                  <a:lnTo>
                    <a:pt x="22974" y="147116"/>
                  </a:lnTo>
                  <a:lnTo>
                    <a:pt x="21628" y="148386"/>
                  </a:lnTo>
                  <a:lnTo>
                    <a:pt x="20218" y="148386"/>
                  </a:lnTo>
                  <a:lnTo>
                    <a:pt x="20218" y="150926"/>
                  </a:lnTo>
                  <a:lnTo>
                    <a:pt x="19481" y="150926"/>
                  </a:lnTo>
                  <a:lnTo>
                    <a:pt x="19888" y="149656"/>
                  </a:lnTo>
                  <a:lnTo>
                    <a:pt x="20218" y="150926"/>
                  </a:lnTo>
                  <a:lnTo>
                    <a:pt x="20218" y="148386"/>
                  </a:lnTo>
                  <a:lnTo>
                    <a:pt x="19418" y="148386"/>
                  </a:lnTo>
                  <a:lnTo>
                    <a:pt x="19177" y="149656"/>
                  </a:lnTo>
                  <a:lnTo>
                    <a:pt x="18440" y="149656"/>
                  </a:lnTo>
                  <a:lnTo>
                    <a:pt x="18237" y="150926"/>
                  </a:lnTo>
                  <a:lnTo>
                    <a:pt x="17259" y="150926"/>
                  </a:lnTo>
                  <a:lnTo>
                    <a:pt x="17564" y="149656"/>
                  </a:lnTo>
                  <a:lnTo>
                    <a:pt x="17767" y="149656"/>
                  </a:lnTo>
                  <a:lnTo>
                    <a:pt x="17995" y="148386"/>
                  </a:lnTo>
                  <a:lnTo>
                    <a:pt x="17564" y="148386"/>
                  </a:lnTo>
                  <a:lnTo>
                    <a:pt x="17221" y="149656"/>
                  </a:lnTo>
                  <a:lnTo>
                    <a:pt x="16789" y="149656"/>
                  </a:lnTo>
                  <a:lnTo>
                    <a:pt x="16154" y="150926"/>
                  </a:lnTo>
                  <a:lnTo>
                    <a:pt x="16116" y="152196"/>
                  </a:lnTo>
                  <a:lnTo>
                    <a:pt x="14236" y="153466"/>
                  </a:lnTo>
                  <a:lnTo>
                    <a:pt x="14973" y="156006"/>
                  </a:lnTo>
                  <a:lnTo>
                    <a:pt x="14427" y="156006"/>
                  </a:lnTo>
                  <a:lnTo>
                    <a:pt x="15405" y="157276"/>
                  </a:lnTo>
                  <a:lnTo>
                    <a:pt x="13931" y="158546"/>
                  </a:lnTo>
                  <a:lnTo>
                    <a:pt x="13487" y="159816"/>
                  </a:lnTo>
                  <a:lnTo>
                    <a:pt x="12954" y="159816"/>
                  </a:lnTo>
                  <a:lnTo>
                    <a:pt x="13525" y="161086"/>
                  </a:lnTo>
                  <a:lnTo>
                    <a:pt x="14770" y="161086"/>
                  </a:lnTo>
                  <a:lnTo>
                    <a:pt x="14973" y="159816"/>
                  </a:lnTo>
                  <a:lnTo>
                    <a:pt x="15138" y="159816"/>
                  </a:lnTo>
                  <a:lnTo>
                    <a:pt x="15240" y="158546"/>
                  </a:lnTo>
                  <a:lnTo>
                    <a:pt x="16624" y="162356"/>
                  </a:lnTo>
                  <a:lnTo>
                    <a:pt x="18173" y="159816"/>
                  </a:lnTo>
                  <a:lnTo>
                    <a:pt x="20485" y="159816"/>
                  </a:lnTo>
                  <a:lnTo>
                    <a:pt x="21297" y="158546"/>
                  </a:lnTo>
                  <a:lnTo>
                    <a:pt x="21971" y="158546"/>
                  </a:lnTo>
                  <a:lnTo>
                    <a:pt x="23583" y="159816"/>
                  </a:lnTo>
                  <a:lnTo>
                    <a:pt x="24396" y="159816"/>
                  </a:lnTo>
                  <a:lnTo>
                    <a:pt x="26212" y="158546"/>
                  </a:lnTo>
                  <a:lnTo>
                    <a:pt x="29273" y="158546"/>
                  </a:lnTo>
                  <a:lnTo>
                    <a:pt x="31699" y="157276"/>
                  </a:lnTo>
                  <a:lnTo>
                    <a:pt x="36334" y="157276"/>
                  </a:lnTo>
                  <a:lnTo>
                    <a:pt x="37312" y="156006"/>
                  </a:lnTo>
                  <a:lnTo>
                    <a:pt x="42291" y="156006"/>
                  </a:lnTo>
                  <a:lnTo>
                    <a:pt x="42862" y="154736"/>
                  </a:lnTo>
                  <a:lnTo>
                    <a:pt x="44881" y="154736"/>
                  </a:lnTo>
                  <a:lnTo>
                    <a:pt x="46939" y="153466"/>
                  </a:lnTo>
                  <a:lnTo>
                    <a:pt x="48221" y="154736"/>
                  </a:lnTo>
                  <a:lnTo>
                    <a:pt x="49123" y="153466"/>
                  </a:lnTo>
                  <a:lnTo>
                    <a:pt x="49834" y="153466"/>
                  </a:lnTo>
                  <a:lnTo>
                    <a:pt x="50165" y="154736"/>
                  </a:lnTo>
                  <a:lnTo>
                    <a:pt x="50774" y="154736"/>
                  </a:lnTo>
                  <a:lnTo>
                    <a:pt x="50914" y="153466"/>
                  </a:lnTo>
                  <a:lnTo>
                    <a:pt x="51689" y="154736"/>
                  </a:lnTo>
                  <a:lnTo>
                    <a:pt x="52285" y="153466"/>
                  </a:lnTo>
                  <a:lnTo>
                    <a:pt x="58140" y="153466"/>
                  </a:lnTo>
                  <a:lnTo>
                    <a:pt x="58712" y="154736"/>
                  </a:lnTo>
                  <a:lnTo>
                    <a:pt x="60058" y="154736"/>
                  </a:lnTo>
                  <a:lnTo>
                    <a:pt x="60464" y="153466"/>
                  </a:lnTo>
                  <a:lnTo>
                    <a:pt x="61239" y="153466"/>
                  </a:lnTo>
                  <a:lnTo>
                    <a:pt x="61607" y="154736"/>
                  </a:lnTo>
                  <a:lnTo>
                    <a:pt x="60236" y="154736"/>
                  </a:lnTo>
                  <a:lnTo>
                    <a:pt x="60731" y="156006"/>
                  </a:lnTo>
                  <a:lnTo>
                    <a:pt x="61645" y="156006"/>
                  </a:lnTo>
                  <a:lnTo>
                    <a:pt x="62077" y="157276"/>
                  </a:lnTo>
                  <a:lnTo>
                    <a:pt x="64198" y="157276"/>
                  </a:lnTo>
                  <a:lnTo>
                    <a:pt x="63220" y="158546"/>
                  </a:lnTo>
                  <a:lnTo>
                    <a:pt x="65074" y="158546"/>
                  </a:lnTo>
                  <a:lnTo>
                    <a:pt x="66255" y="159816"/>
                  </a:lnTo>
                  <a:lnTo>
                    <a:pt x="68846" y="159816"/>
                  </a:lnTo>
                  <a:lnTo>
                    <a:pt x="68440" y="161086"/>
                  </a:lnTo>
                  <a:lnTo>
                    <a:pt x="69481" y="161086"/>
                  </a:lnTo>
                  <a:lnTo>
                    <a:pt x="69557" y="162356"/>
                  </a:lnTo>
                  <a:lnTo>
                    <a:pt x="68948" y="162356"/>
                  </a:lnTo>
                  <a:lnTo>
                    <a:pt x="69557" y="163626"/>
                  </a:lnTo>
                  <a:lnTo>
                    <a:pt x="70231" y="163626"/>
                  </a:lnTo>
                  <a:lnTo>
                    <a:pt x="70967" y="164896"/>
                  </a:lnTo>
                  <a:lnTo>
                    <a:pt x="71297" y="162356"/>
                  </a:lnTo>
                  <a:lnTo>
                    <a:pt x="71704" y="162356"/>
                  </a:lnTo>
                  <a:lnTo>
                    <a:pt x="72682" y="163626"/>
                  </a:lnTo>
                  <a:lnTo>
                    <a:pt x="72580" y="164896"/>
                  </a:lnTo>
                  <a:lnTo>
                    <a:pt x="73355" y="164896"/>
                  </a:lnTo>
                  <a:lnTo>
                    <a:pt x="73456" y="166166"/>
                  </a:lnTo>
                  <a:lnTo>
                    <a:pt x="75069" y="167436"/>
                  </a:lnTo>
                  <a:lnTo>
                    <a:pt x="76479" y="167436"/>
                  </a:lnTo>
                  <a:lnTo>
                    <a:pt x="77901" y="168706"/>
                  </a:lnTo>
                  <a:lnTo>
                    <a:pt x="77393" y="169976"/>
                  </a:lnTo>
                  <a:lnTo>
                    <a:pt x="76314" y="168706"/>
                  </a:lnTo>
                  <a:lnTo>
                    <a:pt x="75412" y="168706"/>
                  </a:lnTo>
                  <a:lnTo>
                    <a:pt x="74663" y="167678"/>
                  </a:lnTo>
                  <a:lnTo>
                    <a:pt x="74663" y="169976"/>
                  </a:lnTo>
                  <a:lnTo>
                    <a:pt x="74358" y="171246"/>
                  </a:lnTo>
                  <a:lnTo>
                    <a:pt x="73660" y="171246"/>
                  </a:lnTo>
                  <a:lnTo>
                    <a:pt x="73393" y="169976"/>
                  </a:lnTo>
                  <a:lnTo>
                    <a:pt x="73088" y="169976"/>
                  </a:lnTo>
                  <a:lnTo>
                    <a:pt x="72923" y="168706"/>
                  </a:lnTo>
                  <a:lnTo>
                    <a:pt x="73393" y="168706"/>
                  </a:lnTo>
                  <a:lnTo>
                    <a:pt x="73964" y="169976"/>
                  </a:lnTo>
                  <a:lnTo>
                    <a:pt x="74663" y="169976"/>
                  </a:lnTo>
                  <a:lnTo>
                    <a:pt x="74663" y="167678"/>
                  </a:lnTo>
                  <a:lnTo>
                    <a:pt x="74498" y="167436"/>
                  </a:lnTo>
                  <a:lnTo>
                    <a:pt x="72542" y="167436"/>
                  </a:lnTo>
                  <a:lnTo>
                    <a:pt x="71501" y="166166"/>
                  </a:lnTo>
                  <a:lnTo>
                    <a:pt x="71475" y="167436"/>
                  </a:lnTo>
                  <a:lnTo>
                    <a:pt x="71170" y="167436"/>
                  </a:lnTo>
                  <a:lnTo>
                    <a:pt x="70421" y="166166"/>
                  </a:lnTo>
                  <a:lnTo>
                    <a:pt x="68808" y="164896"/>
                  </a:lnTo>
                  <a:lnTo>
                    <a:pt x="68440" y="164896"/>
                  </a:lnTo>
                  <a:lnTo>
                    <a:pt x="68275" y="163626"/>
                  </a:lnTo>
                  <a:lnTo>
                    <a:pt x="66421" y="163626"/>
                  </a:lnTo>
                  <a:lnTo>
                    <a:pt x="64401" y="162356"/>
                  </a:lnTo>
                  <a:lnTo>
                    <a:pt x="62445" y="161086"/>
                  </a:lnTo>
                  <a:lnTo>
                    <a:pt x="61379" y="161086"/>
                  </a:lnTo>
                  <a:lnTo>
                    <a:pt x="58953" y="159816"/>
                  </a:lnTo>
                  <a:lnTo>
                    <a:pt x="43268" y="159816"/>
                  </a:lnTo>
                  <a:lnTo>
                    <a:pt x="39941" y="161086"/>
                  </a:lnTo>
                  <a:lnTo>
                    <a:pt x="34188" y="162356"/>
                  </a:lnTo>
                  <a:lnTo>
                    <a:pt x="29476" y="163626"/>
                  </a:lnTo>
                  <a:lnTo>
                    <a:pt x="28867" y="163626"/>
                  </a:lnTo>
                  <a:lnTo>
                    <a:pt x="28435" y="164896"/>
                  </a:lnTo>
                  <a:lnTo>
                    <a:pt x="27825" y="164896"/>
                  </a:lnTo>
                  <a:lnTo>
                    <a:pt x="26047" y="166166"/>
                  </a:lnTo>
                  <a:lnTo>
                    <a:pt x="23215" y="168706"/>
                  </a:lnTo>
                  <a:lnTo>
                    <a:pt x="23253" y="169976"/>
                  </a:lnTo>
                  <a:lnTo>
                    <a:pt x="23380" y="169976"/>
                  </a:lnTo>
                  <a:lnTo>
                    <a:pt x="24396" y="168706"/>
                  </a:lnTo>
                  <a:lnTo>
                    <a:pt x="24625" y="168706"/>
                  </a:lnTo>
                  <a:lnTo>
                    <a:pt x="25438" y="167436"/>
                  </a:lnTo>
                  <a:lnTo>
                    <a:pt x="25908" y="167436"/>
                  </a:lnTo>
                  <a:lnTo>
                    <a:pt x="26720" y="166166"/>
                  </a:lnTo>
                  <a:lnTo>
                    <a:pt x="28168" y="166166"/>
                  </a:lnTo>
                  <a:lnTo>
                    <a:pt x="29883" y="164896"/>
                  </a:lnTo>
                  <a:lnTo>
                    <a:pt x="31457" y="164896"/>
                  </a:lnTo>
                  <a:lnTo>
                    <a:pt x="32740" y="163626"/>
                  </a:lnTo>
                  <a:lnTo>
                    <a:pt x="36576" y="163626"/>
                  </a:lnTo>
                  <a:lnTo>
                    <a:pt x="38188" y="162356"/>
                  </a:lnTo>
                  <a:lnTo>
                    <a:pt x="40982" y="162356"/>
                  </a:lnTo>
                  <a:lnTo>
                    <a:pt x="41694" y="161086"/>
                  </a:lnTo>
                  <a:lnTo>
                    <a:pt x="44183" y="161086"/>
                  </a:lnTo>
                  <a:lnTo>
                    <a:pt x="45262" y="162356"/>
                  </a:lnTo>
                  <a:lnTo>
                    <a:pt x="46469" y="162356"/>
                  </a:lnTo>
                  <a:lnTo>
                    <a:pt x="46697" y="161086"/>
                  </a:lnTo>
                  <a:lnTo>
                    <a:pt x="48717" y="161086"/>
                  </a:lnTo>
                  <a:lnTo>
                    <a:pt x="50977" y="162356"/>
                  </a:lnTo>
                  <a:lnTo>
                    <a:pt x="50063" y="163626"/>
                  </a:lnTo>
                  <a:lnTo>
                    <a:pt x="49568" y="163626"/>
                  </a:lnTo>
                  <a:lnTo>
                    <a:pt x="49098" y="162979"/>
                  </a:lnTo>
                  <a:lnTo>
                    <a:pt x="49098" y="172516"/>
                  </a:lnTo>
                  <a:lnTo>
                    <a:pt x="47612" y="173786"/>
                  </a:lnTo>
                  <a:lnTo>
                    <a:pt x="46126" y="173786"/>
                  </a:lnTo>
                  <a:lnTo>
                    <a:pt x="44589" y="172516"/>
                  </a:lnTo>
                  <a:lnTo>
                    <a:pt x="49098" y="172516"/>
                  </a:lnTo>
                  <a:lnTo>
                    <a:pt x="49098" y="162979"/>
                  </a:lnTo>
                  <a:lnTo>
                    <a:pt x="48653" y="162356"/>
                  </a:lnTo>
                  <a:lnTo>
                    <a:pt x="48425" y="163626"/>
                  </a:lnTo>
                  <a:lnTo>
                    <a:pt x="48120" y="163626"/>
                  </a:lnTo>
                  <a:lnTo>
                    <a:pt x="47409" y="162356"/>
                  </a:lnTo>
                  <a:lnTo>
                    <a:pt x="47142" y="162356"/>
                  </a:lnTo>
                  <a:lnTo>
                    <a:pt x="46266" y="163626"/>
                  </a:lnTo>
                  <a:lnTo>
                    <a:pt x="45427" y="164896"/>
                  </a:lnTo>
                  <a:lnTo>
                    <a:pt x="44310" y="163626"/>
                  </a:lnTo>
                  <a:lnTo>
                    <a:pt x="43916" y="163626"/>
                  </a:lnTo>
                  <a:lnTo>
                    <a:pt x="43916" y="171246"/>
                  </a:lnTo>
                  <a:lnTo>
                    <a:pt x="39065" y="171246"/>
                  </a:lnTo>
                  <a:lnTo>
                    <a:pt x="39001" y="168706"/>
                  </a:lnTo>
                  <a:lnTo>
                    <a:pt x="38557" y="168706"/>
                  </a:lnTo>
                  <a:lnTo>
                    <a:pt x="39204" y="167436"/>
                  </a:lnTo>
                  <a:lnTo>
                    <a:pt x="41897" y="167436"/>
                  </a:lnTo>
                  <a:lnTo>
                    <a:pt x="42964" y="166166"/>
                  </a:lnTo>
                  <a:lnTo>
                    <a:pt x="43815" y="166166"/>
                  </a:lnTo>
                  <a:lnTo>
                    <a:pt x="43815" y="168706"/>
                  </a:lnTo>
                  <a:lnTo>
                    <a:pt x="43916" y="171246"/>
                  </a:lnTo>
                  <a:lnTo>
                    <a:pt x="43916" y="163626"/>
                  </a:lnTo>
                  <a:lnTo>
                    <a:pt x="43103" y="163626"/>
                  </a:lnTo>
                  <a:lnTo>
                    <a:pt x="42900" y="164896"/>
                  </a:lnTo>
                  <a:lnTo>
                    <a:pt x="41859" y="164896"/>
                  </a:lnTo>
                  <a:lnTo>
                    <a:pt x="41452" y="163626"/>
                  </a:lnTo>
                  <a:lnTo>
                    <a:pt x="41021" y="164896"/>
                  </a:lnTo>
                  <a:lnTo>
                    <a:pt x="38823" y="164896"/>
                  </a:lnTo>
                  <a:lnTo>
                    <a:pt x="37719" y="166166"/>
                  </a:lnTo>
                  <a:lnTo>
                    <a:pt x="37350" y="167436"/>
                  </a:lnTo>
                  <a:lnTo>
                    <a:pt x="32969" y="167436"/>
                  </a:lnTo>
                  <a:lnTo>
                    <a:pt x="31559" y="168706"/>
                  </a:lnTo>
                  <a:lnTo>
                    <a:pt x="29679" y="168706"/>
                  </a:lnTo>
                  <a:lnTo>
                    <a:pt x="29679" y="173786"/>
                  </a:lnTo>
                  <a:lnTo>
                    <a:pt x="26339" y="173786"/>
                  </a:lnTo>
                  <a:lnTo>
                    <a:pt x="26441" y="172516"/>
                  </a:lnTo>
                  <a:lnTo>
                    <a:pt x="29070" y="172516"/>
                  </a:lnTo>
                  <a:lnTo>
                    <a:pt x="29679" y="173786"/>
                  </a:lnTo>
                  <a:lnTo>
                    <a:pt x="29679" y="168706"/>
                  </a:lnTo>
                  <a:lnTo>
                    <a:pt x="29540" y="168706"/>
                  </a:lnTo>
                  <a:lnTo>
                    <a:pt x="29171" y="169976"/>
                  </a:lnTo>
                  <a:lnTo>
                    <a:pt x="27355" y="169976"/>
                  </a:lnTo>
                  <a:lnTo>
                    <a:pt x="26543" y="171246"/>
                  </a:lnTo>
                  <a:lnTo>
                    <a:pt x="24930" y="171246"/>
                  </a:lnTo>
                  <a:lnTo>
                    <a:pt x="24130" y="172516"/>
                  </a:lnTo>
                  <a:lnTo>
                    <a:pt x="23012" y="173786"/>
                  </a:lnTo>
                  <a:lnTo>
                    <a:pt x="22504" y="173786"/>
                  </a:lnTo>
                  <a:lnTo>
                    <a:pt x="23215" y="176326"/>
                  </a:lnTo>
                  <a:lnTo>
                    <a:pt x="24803" y="176326"/>
                  </a:lnTo>
                  <a:lnTo>
                    <a:pt x="27419" y="175056"/>
                  </a:lnTo>
                  <a:lnTo>
                    <a:pt x="35636" y="175056"/>
                  </a:lnTo>
                  <a:lnTo>
                    <a:pt x="34290" y="173786"/>
                  </a:lnTo>
                  <a:lnTo>
                    <a:pt x="31699" y="173786"/>
                  </a:lnTo>
                  <a:lnTo>
                    <a:pt x="31191" y="172516"/>
                  </a:lnTo>
                  <a:lnTo>
                    <a:pt x="31394" y="171246"/>
                  </a:lnTo>
                  <a:lnTo>
                    <a:pt x="32575" y="171246"/>
                  </a:lnTo>
                  <a:lnTo>
                    <a:pt x="33578" y="169976"/>
                  </a:lnTo>
                  <a:lnTo>
                    <a:pt x="34493" y="169976"/>
                  </a:lnTo>
                  <a:lnTo>
                    <a:pt x="35433" y="168706"/>
                  </a:lnTo>
                  <a:lnTo>
                    <a:pt x="37757" y="168706"/>
                  </a:lnTo>
                  <a:lnTo>
                    <a:pt x="37820" y="169976"/>
                  </a:lnTo>
                  <a:lnTo>
                    <a:pt x="37960" y="169976"/>
                  </a:lnTo>
                  <a:lnTo>
                    <a:pt x="37985" y="172516"/>
                  </a:lnTo>
                  <a:lnTo>
                    <a:pt x="38658" y="173786"/>
                  </a:lnTo>
                  <a:lnTo>
                    <a:pt x="42468" y="173786"/>
                  </a:lnTo>
                  <a:lnTo>
                    <a:pt x="44005" y="175056"/>
                  </a:lnTo>
                  <a:lnTo>
                    <a:pt x="45631" y="175056"/>
                  </a:lnTo>
                  <a:lnTo>
                    <a:pt x="47244" y="175056"/>
                  </a:lnTo>
                  <a:lnTo>
                    <a:pt x="46609" y="176326"/>
                  </a:lnTo>
                  <a:lnTo>
                    <a:pt x="45631" y="175056"/>
                  </a:lnTo>
                  <a:lnTo>
                    <a:pt x="45389" y="177596"/>
                  </a:lnTo>
                  <a:lnTo>
                    <a:pt x="47282" y="177596"/>
                  </a:lnTo>
                  <a:lnTo>
                    <a:pt x="47879" y="176326"/>
                  </a:lnTo>
                  <a:lnTo>
                    <a:pt x="48285" y="176326"/>
                  </a:lnTo>
                  <a:lnTo>
                    <a:pt x="49263" y="177596"/>
                  </a:lnTo>
                  <a:lnTo>
                    <a:pt x="49733" y="178866"/>
                  </a:lnTo>
                  <a:lnTo>
                    <a:pt x="50139" y="178866"/>
                  </a:lnTo>
                  <a:lnTo>
                    <a:pt x="51079" y="177596"/>
                  </a:lnTo>
                  <a:lnTo>
                    <a:pt x="51549" y="176326"/>
                  </a:lnTo>
                  <a:lnTo>
                    <a:pt x="52463" y="177596"/>
                  </a:lnTo>
                  <a:lnTo>
                    <a:pt x="51714" y="178866"/>
                  </a:lnTo>
                  <a:lnTo>
                    <a:pt x="52959" y="178866"/>
                  </a:lnTo>
                  <a:lnTo>
                    <a:pt x="53505" y="177596"/>
                  </a:lnTo>
                  <a:lnTo>
                    <a:pt x="55587" y="177596"/>
                  </a:lnTo>
                  <a:lnTo>
                    <a:pt x="55994" y="180136"/>
                  </a:lnTo>
                  <a:lnTo>
                    <a:pt x="57035" y="180136"/>
                  </a:lnTo>
                  <a:lnTo>
                    <a:pt x="57569" y="178866"/>
                  </a:lnTo>
                  <a:lnTo>
                    <a:pt x="60236" y="178866"/>
                  </a:lnTo>
                  <a:lnTo>
                    <a:pt x="60401" y="180136"/>
                  </a:lnTo>
                  <a:lnTo>
                    <a:pt x="62217" y="180136"/>
                  </a:lnTo>
                  <a:lnTo>
                    <a:pt x="62788" y="181406"/>
                  </a:lnTo>
                  <a:lnTo>
                    <a:pt x="63093" y="181406"/>
                  </a:lnTo>
                  <a:lnTo>
                    <a:pt x="63296" y="182676"/>
                  </a:lnTo>
                  <a:lnTo>
                    <a:pt x="62484" y="182676"/>
                  </a:lnTo>
                  <a:lnTo>
                    <a:pt x="62484" y="183946"/>
                  </a:lnTo>
                  <a:lnTo>
                    <a:pt x="64096" y="183946"/>
                  </a:lnTo>
                  <a:lnTo>
                    <a:pt x="65684" y="182676"/>
                  </a:lnTo>
                  <a:lnTo>
                    <a:pt x="66116" y="182676"/>
                  </a:lnTo>
                  <a:lnTo>
                    <a:pt x="66827" y="183946"/>
                  </a:lnTo>
                  <a:lnTo>
                    <a:pt x="65316" y="183946"/>
                  </a:lnTo>
                  <a:lnTo>
                    <a:pt x="64643" y="185216"/>
                  </a:lnTo>
                  <a:lnTo>
                    <a:pt x="64376" y="185216"/>
                  </a:lnTo>
                  <a:lnTo>
                    <a:pt x="65722" y="186486"/>
                  </a:lnTo>
                  <a:lnTo>
                    <a:pt x="68541" y="186486"/>
                  </a:lnTo>
                  <a:lnTo>
                    <a:pt x="70091" y="185216"/>
                  </a:lnTo>
                  <a:lnTo>
                    <a:pt x="70624" y="187756"/>
                  </a:lnTo>
                  <a:lnTo>
                    <a:pt x="71501" y="187756"/>
                  </a:lnTo>
                  <a:lnTo>
                    <a:pt x="72923" y="186486"/>
                  </a:lnTo>
                  <a:lnTo>
                    <a:pt x="73787" y="186486"/>
                  </a:lnTo>
                  <a:lnTo>
                    <a:pt x="74701" y="187756"/>
                  </a:lnTo>
                  <a:lnTo>
                    <a:pt x="76682" y="187756"/>
                  </a:lnTo>
                  <a:lnTo>
                    <a:pt x="77495" y="189026"/>
                  </a:lnTo>
                  <a:lnTo>
                    <a:pt x="78600" y="189026"/>
                  </a:lnTo>
                  <a:lnTo>
                    <a:pt x="78841" y="190296"/>
                  </a:lnTo>
                  <a:lnTo>
                    <a:pt x="79819" y="190296"/>
                  </a:lnTo>
                  <a:lnTo>
                    <a:pt x="79641" y="191566"/>
                  </a:lnTo>
                  <a:lnTo>
                    <a:pt x="75742" y="189026"/>
                  </a:lnTo>
                  <a:lnTo>
                    <a:pt x="75603" y="190296"/>
                  </a:lnTo>
                  <a:lnTo>
                    <a:pt x="75476" y="190296"/>
                  </a:lnTo>
                  <a:lnTo>
                    <a:pt x="77825" y="191566"/>
                  </a:lnTo>
                  <a:lnTo>
                    <a:pt x="80048" y="192836"/>
                  </a:lnTo>
                  <a:lnTo>
                    <a:pt x="81394" y="195376"/>
                  </a:lnTo>
                  <a:lnTo>
                    <a:pt x="79413" y="195376"/>
                  </a:lnTo>
                  <a:lnTo>
                    <a:pt x="78740" y="194106"/>
                  </a:lnTo>
                  <a:lnTo>
                    <a:pt x="77965" y="194106"/>
                  </a:lnTo>
                  <a:lnTo>
                    <a:pt x="77355" y="192836"/>
                  </a:lnTo>
                  <a:lnTo>
                    <a:pt x="76276" y="192836"/>
                  </a:lnTo>
                  <a:lnTo>
                    <a:pt x="75679" y="191566"/>
                  </a:lnTo>
                  <a:lnTo>
                    <a:pt x="73596" y="191566"/>
                  </a:lnTo>
                  <a:lnTo>
                    <a:pt x="72644" y="190296"/>
                  </a:lnTo>
                  <a:lnTo>
                    <a:pt x="71437" y="190296"/>
                  </a:lnTo>
                  <a:lnTo>
                    <a:pt x="71666" y="191566"/>
                  </a:lnTo>
                  <a:lnTo>
                    <a:pt x="72275" y="191566"/>
                  </a:lnTo>
                  <a:lnTo>
                    <a:pt x="73964" y="192836"/>
                  </a:lnTo>
                  <a:lnTo>
                    <a:pt x="74561" y="192836"/>
                  </a:lnTo>
                  <a:lnTo>
                    <a:pt x="75069" y="194106"/>
                  </a:lnTo>
                  <a:lnTo>
                    <a:pt x="77127" y="194106"/>
                  </a:lnTo>
                  <a:lnTo>
                    <a:pt x="77431" y="195376"/>
                  </a:lnTo>
                  <a:lnTo>
                    <a:pt x="76987" y="196646"/>
                  </a:lnTo>
                  <a:lnTo>
                    <a:pt x="77127" y="196646"/>
                  </a:lnTo>
                  <a:lnTo>
                    <a:pt x="77330" y="197916"/>
                  </a:lnTo>
                  <a:lnTo>
                    <a:pt x="77025" y="197916"/>
                  </a:lnTo>
                  <a:lnTo>
                    <a:pt x="77025" y="214426"/>
                  </a:lnTo>
                  <a:lnTo>
                    <a:pt x="76657" y="215569"/>
                  </a:lnTo>
                  <a:lnTo>
                    <a:pt x="76085" y="214426"/>
                  </a:lnTo>
                  <a:lnTo>
                    <a:pt x="76415" y="214426"/>
                  </a:lnTo>
                  <a:lnTo>
                    <a:pt x="76619" y="213156"/>
                  </a:lnTo>
                  <a:lnTo>
                    <a:pt x="76758" y="213156"/>
                  </a:lnTo>
                  <a:lnTo>
                    <a:pt x="77025" y="214426"/>
                  </a:lnTo>
                  <a:lnTo>
                    <a:pt x="77025" y="197916"/>
                  </a:lnTo>
                  <a:lnTo>
                    <a:pt x="75946" y="197916"/>
                  </a:lnTo>
                  <a:lnTo>
                    <a:pt x="75133" y="196646"/>
                  </a:lnTo>
                  <a:lnTo>
                    <a:pt x="74168" y="196646"/>
                  </a:lnTo>
                  <a:lnTo>
                    <a:pt x="73761" y="197916"/>
                  </a:lnTo>
                  <a:lnTo>
                    <a:pt x="75171" y="197916"/>
                  </a:lnTo>
                  <a:lnTo>
                    <a:pt x="75806" y="199186"/>
                  </a:lnTo>
                  <a:lnTo>
                    <a:pt x="74904" y="200456"/>
                  </a:lnTo>
                  <a:lnTo>
                    <a:pt x="73685" y="200456"/>
                  </a:lnTo>
                  <a:lnTo>
                    <a:pt x="73596" y="201726"/>
                  </a:lnTo>
                  <a:lnTo>
                    <a:pt x="74460" y="204266"/>
                  </a:lnTo>
                  <a:lnTo>
                    <a:pt x="75272" y="204266"/>
                  </a:lnTo>
                  <a:lnTo>
                    <a:pt x="75984" y="205536"/>
                  </a:lnTo>
                  <a:lnTo>
                    <a:pt x="74599" y="206806"/>
                  </a:lnTo>
                  <a:lnTo>
                    <a:pt x="74866" y="206806"/>
                  </a:lnTo>
                  <a:lnTo>
                    <a:pt x="75539" y="209346"/>
                  </a:lnTo>
                  <a:lnTo>
                    <a:pt x="75946" y="209346"/>
                  </a:lnTo>
                  <a:lnTo>
                    <a:pt x="76149" y="210616"/>
                  </a:lnTo>
                  <a:lnTo>
                    <a:pt x="75374" y="211886"/>
                  </a:lnTo>
                  <a:lnTo>
                    <a:pt x="74663" y="210616"/>
                  </a:lnTo>
                  <a:lnTo>
                    <a:pt x="74091" y="210616"/>
                  </a:lnTo>
                  <a:lnTo>
                    <a:pt x="73685" y="209346"/>
                  </a:lnTo>
                  <a:lnTo>
                    <a:pt x="73456" y="209346"/>
                  </a:lnTo>
                  <a:lnTo>
                    <a:pt x="73685" y="211886"/>
                  </a:lnTo>
                  <a:lnTo>
                    <a:pt x="74193" y="211886"/>
                  </a:lnTo>
                  <a:lnTo>
                    <a:pt x="74739" y="213156"/>
                  </a:lnTo>
                  <a:lnTo>
                    <a:pt x="74333" y="214426"/>
                  </a:lnTo>
                  <a:lnTo>
                    <a:pt x="74663" y="214426"/>
                  </a:lnTo>
                  <a:lnTo>
                    <a:pt x="75107" y="215696"/>
                  </a:lnTo>
                  <a:lnTo>
                    <a:pt x="74930" y="215696"/>
                  </a:lnTo>
                  <a:lnTo>
                    <a:pt x="74968" y="216966"/>
                  </a:lnTo>
                  <a:lnTo>
                    <a:pt x="75742" y="216966"/>
                  </a:lnTo>
                  <a:lnTo>
                    <a:pt x="76149" y="218236"/>
                  </a:lnTo>
                  <a:lnTo>
                    <a:pt x="77622" y="218236"/>
                  </a:lnTo>
                  <a:lnTo>
                    <a:pt x="77597" y="216966"/>
                  </a:lnTo>
                  <a:lnTo>
                    <a:pt x="76149" y="216966"/>
                  </a:lnTo>
                  <a:lnTo>
                    <a:pt x="76720" y="215696"/>
                  </a:lnTo>
                  <a:lnTo>
                    <a:pt x="78536" y="215696"/>
                  </a:lnTo>
                  <a:lnTo>
                    <a:pt x="79209" y="216966"/>
                  </a:lnTo>
                  <a:lnTo>
                    <a:pt x="80391" y="216966"/>
                  </a:lnTo>
                  <a:lnTo>
                    <a:pt x="80022" y="218236"/>
                  </a:lnTo>
                  <a:lnTo>
                    <a:pt x="79540" y="218236"/>
                  </a:lnTo>
                  <a:lnTo>
                    <a:pt x="79349" y="219506"/>
                  </a:lnTo>
                  <a:lnTo>
                    <a:pt x="79641" y="219506"/>
                  </a:lnTo>
                  <a:lnTo>
                    <a:pt x="80213" y="220776"/>
                  </a:lnTo>
                  <a:lnTo>
                    <a:pt x="81559" y="220776"/>
                  </a:lnTo>
                  <a:lnTo>
                    <a:pt x="81064" y="222046"/>
                  </a:lnTo>
                  <a:lnTo>
                    <a:pt x="81597" y="223316"/>
                  </a:lnTo>
                  <a:lnTo>
                    <a:pt x="81940" y="223316"/>
                  </a:lnTo>
                  <a:lnTo>
                    <a:pt x="81940" y="224586"/>
                  </a:lnTo>
                  <a:lnTo>
                    <a:pt x="81737" y="224586"/>
                  </a:lnTo>
                  <a:lnTo>
                    <a:pt x="81394" y="225856"/>
                  </a:lnTo>
                  <a:lnTo>
                    <a:pt x="81762" y="225856"/>
                  </a:lnTo>
                  <a:lnTo>
                    <a:pt x="83185" y="228396"/>
                  </a:lnTo>
                  <a:lnTo>
                    <a:pt x="82410" y="228396"/>
                  </a:lnTo>
                  <a:lnTo>
                    <a:pt x="82740" y="229666"/>
                  </a:lnTo>
                  <a:lnTo>
                    <a:pt x="83248" y="229666"/>
                  </a:lnTo>
                  <a:lnTo>
                    <a:pt x="81762" y="230936"/>
                  </a:lnTo>
                  <a:lnTo>
                    <a:pt x="82537" y="232206"/>
                  </a:lnTo>
                  <a:lnTo>
                    <a:pt x="82334" y="233476"/>
                  </a:lnTo>
                  <a:lnTo>
                    <a:pt x="83883" y="233476"/>
                  </a:lnTo>
                  <a:lnTo>
                    <a:pt x="84493" y="232206"/>
                  </a:lnTo>
                  <a:lnTo>
                    <a:pt x="84188" y="230936"/>
                  </a:lnTo>
                  <a:lnTo>
                    <a:pt x="84455" y="229666"/>
                  </a:lnTo>
                  <a:lnTo>
                    <a:pt x="85001" y="229666"/>
                  </a:lnTo>
                  <a:lnTo>
                    <a:pt x="84823" y="228396"/>
                  </a:lnTo>
                  <a:lnTo>
                    <a:pt x="83350" y="228396"/>
                  </a:lnTo>
                  <a:lnTo>
                    <a:pt x="83820" y="227126"/>
                  </a:lnTo>
                  <a:lnTo>
                    <a:pt x="84861" y="227126"/>
                  </a:lnTo>
                  <a:lnTo>
                    <a:pt x="83820" y="223456"/>
                  </a:lnTo>
                  <a:lnTo>
                    <a:pt x="83820" y="225856"/>
                  </a:lnTo>
                  <a:lnTo>
                    <a:pt x="82842" y="225856"/>
                  </a:lnTo>
                  <a:lnTo>
                    <a:pt x="83146" y="224586"/>
                  </a:lnTo>
                  <a:lnTo>
                    <a:pt x="83820" y="225856"/>
                  </a:lnTo>
                  <a:lnTo>
                    <a:pt x="83820" y="223456"/>
                  </a:lnTo>
                  <a:lnTo>
                    <a:pt x="83781" y="223316"/>
                  </a:lnTo>
                  <a:lnTo>
                    <a:pt x="84759" y="223316"/>
                  </a:lnTo>
                  <a:lnTo>
                    <a:pt x="84124" y="224510"/>
                  </a:lnTo>
                  <a:lnTo>
                    <a:pt x="84162" y="224637"/>
                  </a:lnTo>
                  <a:lnTo>
                    <a:pt x="85877" y="225856"/>
                  </a:lnTo>
                  <a:lnTo>
                    <a:pt x="84861" y="227126"/>
                  </a:lnTo>
                  <a:lnTo>
                    <a:pt x="85001" y="227126"/>
                  </a:lnTo>
                  <a:lnTo>
                    <a:pt x="85229" y="228396"/>
                  </a:lnTo>
                  <a:lnTo>
                    <a:pt x="85598" y="227126"/>
                  </a:lnTo>
                  <a:lnTo>
                    <a:pt x="89001" y="227126"/>
                  </a:lnTo>
                  <a:lnTo>
                    <a:pt x="89408" y="228396"/>
                  </a:lnTo>
                  <a:lnTo>
                    <a:pt x="89611" y="227126"/>
                  </a:lnTo>
                  <a:lnTo>
                    <a:pt x="90208" y="230936"/>
                  </a:lnTo>
                  <a:lnTo>
                    <a:pt x="91490" y="230936"/>
                  </a:lnTo>
                  <a:lnTo>
                    <a:pt x="91160" y="232206"/>
                  </a:lnTo>
                  <a:lnTo>
                    <a:pt x="90957" y="232206"/>
                  </a:lnTo>
                  <a:lnTo>
                    <a:pt x="91059" y="233476"/>
                  </a:lnTo>
                  <a:lnTo>
                    <a:pt x="91694" y="233476"/>
                  </a:lnTo>
                  <a:lnTo>
                    <a:pt x="92468" y="232206"/>
                  </a:lnTo>
                  <a:lnTo>
                    <a:pt x="92735" y="232206"/>
                  </a:lnTo>
                  <a:lnTo>
                    <a:pt x="92633" y="233476"/>
                  </a:lnTo>
                  <a:lnTo>
                    <a:pt x="92367" y="234746"/>
                  </a:lnTo>
                  <a:lnTo>
                    <a:pt x="93649" y="234746"/>
                  </a:lnTo>
                  <a:lnTo>
                    <a:pt x="93878" y="233476"/>
                  </a:lnTo>
                  <a:lnTo>
                    <a:pt x="94119" y="233476"/>
                  </a:lnTo>
                  <a:lnTo>
                    <a:pt x="94348" y="230936"/>
                  </a:lnTo>
                  <a:lnTo>
                    <a:pt x="95161" y="232206"/>
                  </a:lnTo>
                  <a:lnTo>
                    <a:pt x="95567" y="232206"/>
                  </a:lnTo>
                  <a:lnTo>
                    <a:pt x="95872" y="233476"/>
                  </a:lnTo>
                  <a:lnTo>
                    <a:pt x="95389" y="233476"/>
                  </a:lnTo>
                  <a:lnTo>
                    <a:pt x="95389" y="236016"/>
                  </a:lnTo>
                  <a:lnTo>
                    <a:pt x="96812" y="236016"/>
                  </a:lnTo>
                  <a:lnTo>
                    <a:pt x="97790" y="237286"/>
                  </a:lnTo>
                  <a:lnTo>
                    <a:pt x="97116" y="238556"/>
                  </a:lnTo>
                  <a:lnTo>
                    <a:pt x="96774" y="238556"/>
                  </a:lnTo>
                  <a:lnTo>
                    <a:pt x="96469" y="237286"/>
                  </a:lnTo>
                  <a:lnTo>
                    <a:pt x="95872" y="237286"/>
                  </a:lnTo>
                  <a:lnTo>
                    <a:pt x="96570" y="238556"/>
                  </a:lnTo>
                  <a:lnTo>
                    <a:pt x="96812" y="239826"/>
                  </a:lnTo>
                  <a:lnTo>
                    <a:pt x="95935" y="241096"/>
                  </a:lnTo>
                  <a:lnTo>
                    <a:pt x="95973" y="242366"/>
                  </a:lnTo>
                  <a:lnTo>
                    <a:pt x="95567" y="243636"/>
                  </a:lnTo>
                  <a:lnTo>
                    <a:pt x="96672" y="243636"/>
                  </a:lnTo>
                  <a:lnTo>
                    <a:pt x="97180" y="246176"/>
                  </a:lnTo>
                  <a:lnTo>
                    <a:pt x="96570" y="246176"/>
                  </a:lnTo>
                  <a:lnTo>
                    <a:pt x="96100" y="247446"/>
                  </a:lnTo>
                  <a:lnTo>
                    <a:pt x="96100" y="258876"/>
                  </a:lnTo>
                  <a:lnTo>
                    <a:pt x="94957" y="258876"/>
                  </a:lnTo>
                  <a:lnTo>
                    <a:pt x="94754" y="257606"/>
                  </a:lnTo>
                  <a:lnTo>
                    <a:pt x="95567" y="256336"/>
                  </a:lnTo>
                  <a:lnTo>
                    <a:pt x="96100" y="258876"/>
                  </a:lnTo>
                  <a:lnTo>
                    <a:pt x="96100" y="247446"/>
                  </a:lnTo>
                  <a:lnTo>
                    <a:pt x="95796" y="247446"/>
                  </a:lnTo>
                  <a:lnTo>
                    <a:pt x="95796" y="253796"/>
                  </a:lnTo>
                  <a:lnTo>
                    <a:pt x="94792" y="253796"/>
                  </a:lnTo>
                  <a:lnTo>
                    <a:pt x="94716" y="255066"/>
                  </a:lnTo>
                  <a:lnTo>
                    <a:pt x="93649" y="255066"/>
                  </a:lnTo>
                  <a:lnTo>
                    <a:pt x="93675" y="256336"/>
                  </a:lnTo>
                  <a:lnTo>
                    <a:pt x="93510" y="256336"/>
                  </a:lnTo>
                  <a:lnTo>
                    <a:pt x="93446" y="257606"/>
                  </a:lnTo>
                  <a:lnTo>
                    <a:pt x="93141" y="256336"/>
                  </a:lnTo>
                  <a:lnTo>
                    <a:pt x="92163" y="256336"/>
                  </a:lnTo>
                  <a:lnTo>
                    <a:pt x="91897" y="255066"/>
                  </a:lnTo>
                  <a:lnTo>
                    <a:pt x="93243" y="255066"/>
                  </a:lnTo>
                  <a:lnTo>
                    <a:pt x="93179" y="253796"/>
                  </a:lnTo>
                  <a:lnTo>
                    <a:pt x="94183" y="253796"/>
                  </a:lnTo>
                  <a:lnTo>
                    <a:pt x="94856" y="252526"/>
                  </a:lnTo>
                  <a:lnTo>
                    <a:pt x="95592" y="252526"/>
                  </a:lnTo>
                  <a:lnTo>
                    <a:pt x="95796" y="253796"/>
                  </a:lnTo>
                  <a:lnTo>
                    <a:pt x="95796" y="247446"/>
                  </a:lnTo>
                  <a:lnTo>
                    <a:pt x="94754" y="247446"/>
                  </a:lnTo>
                  <a:lnTo>
                    <a:pt x="94716" y="249986"/>
                  </a:lnTo>
                  <a:lnTo>
                    <a:pt x="94856" y="249986"/>
                  </a:lnTo>
                  <a:lnTo>
                    <a:pt x="94957" y="251256"/>
                  </a:lnTo>
                  <a:lnTo>
                    <a:pt x="94653" y="251256"/>
                  </a:lnTo>
                  <a:lnTo>
                    <a:pt x="93345" y="252526"/>
                  </a:lnTo>
                  <a:lnTo>
                    <a:pt x="92875" y="252526"/>
                  </a:lnTo>
                  <a:lnTo>
                    <a:pt x="92951" y="253593"/>
                  </a:lnTo>
                  <a:lnTo>
                    <a:pt x="91833" y="252526"/>
                  </a:lnTo>
                  <a:lnTo>
                    <a:pt x="91897" y="253796"/>
                  </a:lnTo>
                  <a:lnTo>
                    <a:pt x="91528" y="255066"/>
                  </a:lnTo>
                  <a:lnTo>
                    <a:pt x="90512" y="255066"/>
                  </a:lnTo>
                  <a:lnTo>
                    <a:pt x="90449" y="256336"/>
                  </a:lnTo>
                  <a:lnTo>
                    <a:pt x="90487" y="257606"/>
                  </a:lnTo>
                  <a:lnTo>
                    <a:pt x="91262" y="258876"/>
                  </a:lnTo>
                  <a:lnTo>
                    <a:pt x="93103" y="258876"/>
                  </a:lnTo>
                  <a:lnTo>
                    <a:pt x="93370" y="260146"/>
                  </a:lnTo>
                  <a:lnTo>
                    <a:pt x="93040" y="261416"/>
                  </a:lnTo>
                  <a:lnTo>
                    <a:pt x="92633" y="261416"/>
                  </a:lnTo>
                  <a:lnTo>
                    <a:pt x="92265" y="262686"/>
                  </a:lnTo>
                  <a:lnTo>
                    <a:pt x="92125" y="262686"/>
                  </a:lnTo>
                  <a:lnTo>
                    <a:pt x="91325" y="261416"/>
                  </a:lnTo>
                  <a:lnTo>
                    <a:pt x="90614" y="260146"/>
                  </a:lnTo>
                  <a:lnTo>
                    <a:pt x="90512" y="260007"/>
                  </a:lnTo>
                  <a:lnTo>
                    <a:pt x="90512" y="262686"/>
                  </a:lnTo>
                  <a:lnTo>
                    <a:pt x="88900" y="262686"/>
                  </a:lnTo>
                  <a:lnTo>
                    <a:pt x="90043" y="261416"/>
                  </a:lnTo>
                  <a:lnTo>
                    <a:pt x="90512" y="262686"/>
                  </a:lnTo>
                  <a:lnTo>
                    <a:pt x="90512" y="260007"/>
                  </a:lnTo>
                  <a:lnTo>
                    <a:pt x="89712" y="258876"/>
                  </a:lnTo>
                  <a:lnTo>
                    <a:pt x="89344" y="258876"/>
                  </a:lnTo>
                  <a:lnTo>
                    <a:pt x="88696" y="257606"/>
                  </a:lnTo>
                  <a:lnTo>
                    <a:pt x="87122" y="257606"/>
                  </a:lnTo>
                  <a:lnTo>
                    <a:pt x="87045" y="258876"/>
                  </a:lnTo>
                  <a:lnTo>
                    <a:pt x="87287" y="258876"/>
                  </a:lnTo>
                  <a:lnTo>
                    <a:pt x="88023" y="261416"/>
                  </a:lnTo>
                  <a:lnTo>
                    <a:pt x="89001" y="263956"/>
                  </a:lnTo>
                  <a:lnTo>
                    <a:pt x="89268" y="263956"/>
                  </a:lnTo>
                  <a:lnTo>
                    <a:pt x="89306" y="265226"/>
                  </a:lnTo>
                  <a:lnTo>
                    <a:pt x="90855" y="265226"/>
                  </a:lnTo>
                  <a:lnTo>
                    <a:pt x="91363" y="266496"/>
                  </a:lnTo>
                  <a:lnTo>
                    <a:pt x="92303" y="270306"/>
                  </a:lnTo>
                  <a:lnTo>
                    <a:pt x="90817" y="270306"/>
                  </a:lnTo>
                  <a:lnTo>
                    <a:pt x="90817" y="312216"/>
                  </a:lnTo>
                  <a:lnTo>
                    <a:pt x="89839" y="314756"/>
                  </a:lnTo>
                  <a:lnTo>
                    <a:pt x="88836" y="314756"/>
                  </a:lnTo>
                  <a:lnTo>
                    <a:pt x="89268" y="313486"/>
                  </a:lnTo>
                  <a:lnTo>
                    <a:pt x="90817" y="312216"/>
                  </a:lnTo>
                  <a:lnTo>
                    <a:pt x="90817" y="270306"/>
                  </a:lnTo>
                  <a:lnTo>
                    <a:pt x="90512" y="270306"/>
                  </a:lnTo>
                  <a:lnTo>
                    <a:pt x="90284" y="269036"/>
                  </a:lnTo>
                  <a:lnTo>
                    <a:pt x="89738" y="269036"/>
                  </a:lnTo>
                  <a:lnTo>
                    <a:pt x="90106" y="270306"/>
                  </a:lnTo>
                  <a:lnTo>
                    <a:pt x="88595" y="270306"/>
                  </a:lnTo>
                  <a:lnTo>
                    <a:pt x="87693" y="269036"/>
                  </a:lnTo>
                  <a:lnTo>
                    <a:pt x="88595" y="267766"/>
                  </a:lnTo>
                  <a:lnTo>
                    <a:pt x="88226" y="266496"/>
                  </a:lnTo>
                  <a:lnTo>
                    <a:pt x="87122" y="266496"/>
                  </a:lnTo>
                  <a:lnTo>
                    <a:pt x="87249" y="267766"/>
                  </a:lnTo>
                  <a:lnTo>
                    <a:pt x="87591" y="270306"/>
                  </a:lnTo>
                  <a:lnTo>
                    <a:pt x="88430" y="270306"/>
                  </a:lnTo>
                  <a:lnTo>
                    <a:pt x="89001" y="271576"/>
                  </a:lnTo>
                  <a:lnTo>
                    <a:pt x="87655" y="271576"/>
                  </a:lnTo>
                  <a:lnTo>
                    <a:pt x="87426" y="270306"/>
                  </a:lnTo>
                  <a:lnTo>
                    <a:pt x="86715" y="270306"/>
                  </a:lnTo>
                  <a:lnTo>
                    <a:pt x="86512" y="271576"/>
                  </a:lnTo>
                  <a:lnTo>
                    <a:pt x="86982" y="271576"/>
                  </a:lnTo>
                  <a:lnTo>
                    <a:pt x="87452" y="272846"/>
                  </a:lnTo>
                  <a:lnTo>
                    <a:pt x="88328" y="274116"/>
                  </a:lnTo>
                  <a:lnTo>
                    <a:pt x="89204" y="274116"/>
                  </a:lnTo>
                  <a:lnTo>
                    <a:pt x="89001" y="275386"/>
                  </a:lnTo>
                  <a:lnTo>
                    <a:pt x="87693" y="276656"/>
                  </a:lnTo>
                  <a:lnTo>
                    <a:pt x="87223" y="276656"/>
                  </a:lnTo>
                  <a:lnTo>
                    <a:pt x="88125" y="277926"/>
                  </a:lnTo>
                  <a:lnTo>
                    <a:pt x="87922" y="277926"/>
                  </a:lnTo>
                  <a:lnTo>
                    <a:pt x="86842" y="279196"/>
                  </a:lnTo>
                  <a:lnTo>
                    <a:pt x="87249" y="279196"/>
                  </a:lnTo>
                  <a:lnTo>
                    <a:pt x="87515" y="280466"/>
                  </a:lnTo>
                  <a:lnTo>
                    <a:pt x="86677" y="279196"/>
                  </a:lnTo>
                  <a:lnTo>
                    <a:pt x="84429" y="279196"/>
                  </a:lnTo>
                  <a:lnTo>
                    <a:pt x="83654" y="280466"/>
                  </a:lnTo>
                  <a:lnTo>
                    <a:pt x="84861" y="280466"/>
                  </a:lnTo>
                  <a:lnTo>
                    <a:pt x="85166" y="281736"/>
                  </a:lnTo>
                  <a:lnTo>
                    <a:pt x="83858" y="281736"/>
                  </a:lnTo>
                  <a:lnTo>
                    <a:pt x="84086" y="283006"/>
                  </a:lnTo>
                  <a:lnTo>
                    <a:pt x="83350" y="283006"/>
                  </a:lnTo>
                  <a:lnTo>
                    <a:pt x="82981" y="284276"/>
                  </a:lnTo>
                  <a:lnTo>
                    <a:pt x="82334" y="284276"/>
                  </a:lnTo>
                  <a:lnTo>
                    <a:pt x="81368" y="285546"/>
                  </a:lnTo>
                  <a:lnTo>
                    <a:pt x="81470" y="286816"/>
                  </a:lnTo>
                  <a:lnTo>
                    <a:pt x="81635" y="286816"/>
                  </a:lnTo>
                  <a:lnTo>
                    <a:pt x="82740" y="286816"/>
                  </a:lnTo>
                  <a:lnTo>
                    <a:pt x="82435" y="288086"/>
                  </a:lnTo>
                  <a:lnTo>
                    <a:pt x="81635" y="286816"/>
                  </a:lnTo>
                  <a:lnTo>
                    <a:pt x="80822" y="288086"/>
                  </a:lnTo>
                  <a:lnTo>
                    <a:pt x="80251" y="286816"/>
                  </a:lnTo>
                  <a:lnTo>
                    <a:pt x="80149" y="286562"/>
                  </a:lnTo>
                  <a:lnTo>
                    <a:pt x="80149" y="288086"/>
                  </a:lnTo>
                  <a:lnTo>
                    <a:pt x="79171" y="289356"/>
                  </a:lnTo>
                  <a:lnTo>
                    <a:pt x="78841" y="288086"/>
                  </a:lnTo>
                  <a:lnTo>
                    <a:pt x="80149" y="288086"/>
                  </a:lnTo>
                  <a:lnTo>
                    <a:pt x="80149" y="286562"/>
                  </a:lnTo>
                  <a:lnTo>
                    <a:pt x="79743" y="285546"/>
                  </a:lnTo>
                  <a:lnTo>
                    <a:pt x="78740" y="285546"/>
                  </a:lnTo>
                  <a:lnTo>
                    <a:pt x="78168" y="286816"/>
                  </a:lnTo>
                  <a:lnTo>
                    <a:pt x="78028" y="285546"/>
                  </a:lnTo>
                  <a:lnTo>
                    <a:pt x="74599" y="285546"/>
                  </a:lnTo>
                  <a:lnTo>
                    <a:pt x="74193" y="288086"/>
                  </a:lnTo>
                  <a:lnTo>
                    <a:pt x="76619" y="286816"/>
                  </a:lnTo>
                  <a:lnTo>
                    <a:pt x="77190" y="288086"/>
                  </a:lnTo>
                  <a:lnTo>
                    <a:pt x="76517" y="289356"/>
                  </a:lnTo>
                  <a:lnTo>
                    <a:pt x="76212" y="289356"/>
                  </a:lnTo>
                  <a:lnTo>
                    <a:pt x="77152" y="290626"/>
                  </a:lnTo>
                  <a:lnTo>
                    <a:pt x="77431" y="290626"/>
                  </a:lnTo>
                  <a:lnTo>
                    <a:pt x="77089" y="291896"/>
                  </a:lnTo>
                  <a:lnTo>
                    <a:pt x="75603" y="291896"/>
                  </a:lnTo>
                  <a:lnTo>
                    <a:pt x="76085" y="290626"/>
                  </a:lnTo>
                  <a:lnTo>
                    <a:pt x="76187" y="289356"/>
                  </a:lnTo>
                  <a:lnTo>
                    <a:pt x="75336" y="289356"/>
                  </a:lnTo>
                  <a:lnTo>
                    <a:pt x="75336" y="293166"/>
                  </a:lnTo>
                  <a:lnTo>
                    <a:pt x="74066" y="294132"/>
                  </a:lnTo>
                  <a:lnTo>
                    <a:pt x="74066" y="295706"/>
                  </a:lnTo>
                  <a:lnTo>
                    <a:pt x="73660" y="296976"/>
                  </a:lnTo>
                  <a:lnTo>
                    <a:pt x="73088" y="295706"/>
                  </a:lnTo>
                  <a:lnTo>
                    <a:pt x="74066" y="295706"/>
                  </a:lnTo>
                  <a:lnTo>
                    <a:pt x="74066" y="294132"/>
                  </a:lnTo>
                  <a:lnTo>
                    <a:pt x="73660" y="294436"/>
                  </a:lnTo>
                  <a:lnTo>
                    <a:pt x="72542" y="294436"/>
                  </a:lnTo>
                  <a:lnTo>
                    <a:pt x="72542" y="299516"/>
                  </a:lnTo>
                  <a:lnTo>
                    <a:pt x="72440" y="302056"/>
                  </a:lnTo>
                  <a:lnTo>
                    <a:pt x="71475" y="302056"/>
                  </a:lnTo>
                  <a:lnTo>
                    <a:pt x="70662" y="301383"/>
                  </a:lnTo>
                  <a:lnTo>
                    <a:pt x="70662" y="303326"/>
                  </a:lnTo>
                  <a:lnTo>
                    <a:pt x="69519" y="302056"/>
                  </a:lnTo>
                  <a:lnTo>
                    <a:pt x="69253" y="302272"/>
                  </a:lnTo>
                  <a:lnTo>
                    <a:pt x="69253" y="305866"/>
                  </a:lnTo>
                  <a:lnTo>
                    <a:pt x="68135" y="305866"/>
                  </a:lnTo>
                  <a:lnTo>
                    <a:pt x="68135" y="307136"/>
                  </a:lnTo>
                  <a:lnTo>
                    <a:pt x="66789" y="307136"/>
                  </a:lnTo>
                  <a:lnTo>
                    <a:pt x="66484" y="305866"/>
                  </a:lnTo>
                  <a:lnTo>
                    <a:pt x="67805" y="305866"/>
                  </a:lnTo>
                  <a:lnTo>
                    <a:pt x="68135" y="307136"/>
                  </a:lnTo>
                  <a:lnTo>
                    <a:pt x="68135" y="305866"/>
                  </a:lnTo>
                  <a:lnTo>
                    <a:pt x="67437" y="304596"/>
                  </a:lnTo>
                  <a:lnTo>
                    <a:pt x="67233" y="304596"/>
                  </a:lnTo>
                  <a:lnTo>
                    <a:pt x="67259" y="303326"/>
                  </a:lnTo>
                  <a:lnTo>
                    <a:pt x="67906" y="304596"/>
                  </a:lnTo>
                  <a:lnTo>
                    <a:pt x="69253" y="305866"/>
                  </a:lnTo>
                  <a:lnTo>
                    <a:pt x="69253" y="302272"/>
                  </a:lnTo>
                  <a:lnTo>
                    <a:pt x="67906" y="303326"/>
                  </a:lnTo>
                  <a:lnTo>
                    <a:pt x="67513" y="302056"/>
                  </a:lnTo>
                  <a:lnTo>
                    <a:pt x="67132" y="300786"/>
                  </a:lnTo>
                  <a:lnTo>
                    <a:pt x="69354" y="300786"/>
                  </a:lnTo>
                  <a:lnTo>
                    <a:pt x="70662" y="303326"/>
                  </a:lnTo>
                  <a:lnTo>
                    <a:pt x="70662" y="301383"/>
                  </a:lnTo>
                  <a:lnTo>
                    <a:pt x="69951" y="300786"/>
                  </a:lnTo>
                  <a:lnTo>
                    <a:pt x="69723" y="299516"/>
                  </a:lnTo>
                  <a:lnTo>
                    <a:pt x="70700" y="299516"/>
                  </a:lnTo>
                  <a:lnTo>
                    <a:pt x="71666" y="300786"/>
                  </a:lnTo>
                  <a:lnTo>
                    <a:pt x="72440" y="302056"/>
                  </a:lnTo>
                  <a:lnTo>
                    <a:pt x="72440" y="299516"/>
                  </a:lnTo>
                  <a:lnTo>
                    <a:pt x="71272" y="299516"/>
                  </a:lnTo>
                  <a:lnTo>
                    <a:pt x="71069" y="298246"/>
                  </a:lnTo>
                  <a:lnTo>
                    <a:pt x="72440" y="298246"/>
                  </a:lnTo>
                  <a:lnTo>
                    <a:pt x="72542" y="299516"/>
                  </a:lnTo>
                  <a:lnTo>
                    <a:pt x="72542" y="294436"/>
                  </a:lnTo>
                  <a:lnTo>
                    <a:pt x="71945" y="294436"/>
                  </a:lnTo>
                  <a:lnTo>
                    <a:pt x="70129" y="293166"/>
                  </a:lnTo>
                  <a:lnTo>
                    <a:pt x="70091" y="294436"/>
                  </a:lnTo>
                  <a:lnTo>
                    <a:pt x="71031" y="294436"/>
                  </a:lnTo>
                  <a:lnTo>
                    <a:pt x="71767" y="295706"/>
                  </a:lnTo>
                  <a:lnTo>
                    <a:pt x="69824" y="295706"/>
                  </a:lnTo>
                  <a:lnTo>
                    <a:pt x="69316" y="294436"/>
                  </a:lnTo>
                  <a:lnTo>
                    <a:pt x="68478" y="293166"/>
                  </a:lnTo>
                  <a:lnTo>
                    <a:pt x="68300" y="292315"/>
                  </a:lnTo>
                  <a:lnTo>
                    <a:pt x="69926" y="293166"/>
                  </a:lnTo>
                  <a:lnTo>
                    <a:pt x="70129" y="293166"/>
                  </a:lnTo>
                  <a:lnTo>
                    <a:pt x="71767" y="293166"/>
                  </a:lnTo>
                  <a:lnTo>
                    <a:pt x="71539" y="291896"/>
                  </a:lnTo>
                  <a:lnTo>
                    <a:pt x="70561" y="291896"/>
                  </a:lnTo>
                  <a:lnTo>
                    <a:pt x="69951" y="290626"/>
                  </a:lnTo>
                  <a:lnTo>
                    <a:pt x="71501" y="290626"/>
                  </a:lnTo>
                  <a:lnTo>
                    <a:pt x="73088" y="293166"/>
                  </a:lnTo>
                  <a:lnTo>
                    <a:pt x="75336" y="293166"/>
                  </a:lnTo>
                  <a:lnTo>
                    <a:pt x="75336" y="289356"/>
                  </a:lnTo>
                  <a:lnTo>
                    <a:pt x="75133" y="289356"/>
                  </a:lnTo>
                  <a:lnTo>
                    <a:pt x="72923" y="288086"/>
                  </a:lnTo>
                  <a:lnTo>
                    <a:pt x="73558" y="289356"/>
                  </a:lnTo>
                  <a:lnTo>
                    <a:pt x="74866" y="290626"/>
                  </a:lnTo>
                  <a:lnTo>
                    <a:pt x="75107" y="291896"/>
                  </a:lnTo>
                  <a:lnTo>
                    <a:pt x="73456" y="291896"/>
                  </a:lnTo>
                  <a:lnTo>
                    <a:pt x="72720" y="290626"/>
                  </a:lnTo>
                  <a:lnTo>
                    <a:pt x="71742" y="289356"/>
                  </a:lnTo>
                  <a:lnTo>
                    <a:pt x="71539" y="288086"/>
                  </a:lnTo>
                  <a:lnTo>
                    <a:pt x="71069" y="288086"/>
                  </a:lnTo>
                  <a:lnTo>
                    <a:pt x="70726" y="286816"/>
                  </a:lnTo>
                  <a:lnTo>
                    <a:pt x="70256" y="286816"/>
                  </a:lnTo>
                  <a:lnTo>
                    <a:pt x="70256" y="289356"/>
                  </a:lnTo>
                  <a:lnTo>
                    <a:pt x="69748" y="288086"/>
                  </a:lnTo>
                  <a:lnTo>
                    <a:pt x="68135" y="288086"/>
                  </a:lnTo>
                  <a:lnTo>
                    <a:pt x="68135" y="294436"/>
                  </a:lnTo>
                  <a:lnTo>
                    <a:pt x="66662" y="294436"/>
                  </a:lnTo>
                  <a:lnTo>
                    <a:pt x="66421" y="293166"/>
                  </a:lnTo>
                  <a:lnTo>
                    <a:pt x="65582" y="293166"/>
                  </a:lnTo>
                  <a:lnTo>
                    <a:pt x="65989" y="291896"/>
                  </a:lnTo>
                  <a:lnTo>
                    <a:pt x="66789" y="293166"/>
                  </a:lnTo>
                  <a:lnTo>
                    <a:pt x="68135" y="294436"/>
                  </a:lnTo>
                  <a:lnTo>
                    <a:pt x="68135" y="288086"/>
                  </a:lnTo>
                  <a:lnTo>
                    <a:pt x="67665" y="288086"/>
                  </a:lnTo>
                  <a:lnTo>
                    <a:pt x="67665" y="289356"/>
                  </a:lnTo>
                  <a:lnTo>
                    <a:pt x="66992" y="289356"/>
                  </a:lnTo>
                  <a:lnTo>
                    <a:pt x="67310" y="290957"/>
                  </a:lnTo>
                  <a:lnTo>
                    <a:pt x="66992" y="290626"/>
                  </a:lnTo>
                  <a:lnTo>
                    <a:pt x="66090" y="290626"/>
                  </a:lnTo>
                  <a:lnTo>
                    <a:pt x="65316" y="289356"/>
                  </a:lnTo>
                  <a:lnTo>
                    <a:pt x="65049" y="290626"/>
                  </a:lnTo>
                  <a:lnTo>
                    <a:pt x="64173" y="290626"/>
                  </a:lnTo>
                  <a:lnTo>
                    <a:pt x="65049" y="293166"/>
                  </a:lnTo>
                  <a:lnTo>
                    <a:pt x="63703" y="293166"/>
                  </a:lnTo>
                  <a:lnTo>
                    <a:pt x="64973" y="294436"/>
                  </a:lnTo>
                  <a:lnTo>
                    <a:pt x="66586" y="294436"/>
                  </a:lnTo>
                  <a:lnTo>
                    <a:pt x="67030" y="295706"/>
                  </a:lnTo>
                  <a:lnTo>
                    <a:pt x="67462" y="295706"/>
                  </a:lnTo>
                  <a:lnTo>
                    <a:pt x="67729" y="296976"/>
                  </a:lnTo>
                  <a:lnTo>
                    <a:pt x="66319" y="298081"/>
                  </a:lnTo>
                  <a:lnTo>
                    <a:pt x="66319" y="304596"/>
                  </a:lnTo>
                  <a:lnTo>
                    <a:pt x="66294" y="305866"/>
                  </a:lnTo>
                  <a:lnTo>
                    <a:pt x="65379" y="305866"/>
                  </a:lnTo>
                  <a:lnTo>
                    <a:pt x="65379" y="312216"/>
                  </a:lnTo>
                  <a:lnTo>
                    <a:pt x="64668" y="313486"/>
                  </a:lnTo>
                  <a:lnTo>
                    <a:pt x="64173" y="313486"/>
                  </a:lnTo>
                  <a:lnTo>
                    <a:pt x="63995" y="313156"/>
                  </a:lnTo>
                  <a:lnTo>
                    <a:pt x="63995" y="314756"/>
                  </a:lnTo>
                  <a:lnTo>
                    <a:pt x="63792" y="316026"/>
                  </a:lnTo>
                  <a:lnTo>
                    <a:pt x="63220" y="316026"/>
                  </a:lnTo>
                  <a:lnTo>
                    <a:pt x="63258" y="314756"/>
                  </a:lnTo>
                  <a:lnTo>
                    <a:pt x="63995" y="314756"/>
                  </a:lnTo>
                  <a:lnTo>
                    <a:pt x="63995" y="313156"/>
                  </a:lnTo>
                  <a:lnTo>
                    <a:pt x="63500" y="312216"/>
                  </a:lnTo>
                  <a:lnTo>
                    <a:pt x="64096" y="312216"/>
                  </a:lnTo>
                  <a:lnTo>
                    <a:pt x="62750" y="310946"/>
                  </a:lnTo>
                  <a:lnTo>
                    <a:pt x="60261" y="310946"/>
                  </a:lnTo>
                  <a:lnTo>
                    <a:pt x="60667" y="309676"/>
                  </a:lnTo>
                  <a:lnTo>
                    <a:pt x="62280" y="309676"/>
                  </a:lnTo>
                  <a:lnTo>
                    <a:pt x="62852" y="310946"/>
                  </a:lnTo>
                  <a:lnTo>
                    <a:pt x="64973" y="310946"/>
                  </a:lnTo>
                  <a:lnTo>
                    <a:pt x="65379" y="312216"/>
                  </a:lnTo>
                  <a:lnTo>
                    <a:pt x="65379" y="305866"/>
                  </a:lnTo>
                  <a:lnTo>
                    <a:pt x="64706" y="305866"/>
                  </a:lnTo>
                  <a:lnTo>
                    <a:pt x="65176" y="307136"/>
                  </a:lnTo>
                  <a:lnTo>
                    <a:pt x="63830" y="307136"/>
                  </a:lnTo>
                  <a:lnTo>
                    <a:pt x="63969" y="305866"/>
                  </a:lnTo>
                  <a:lnTo>
                    <a:pt x="63665" y="305866"/>
                  </a:lnTo>
                  <a:lnTo>
                    <a:pt x="63601" y="304596"/>
                  </a:lnTo>
                  <a:lnTo>
                    <a:pt x="63995" y="303326"/>
                  </a:lnTo>
                  <a:lnTo>
                    <a:pt x="64300" y="303326"/>
                  </a:lnTo>
                  <a:lnTo>
                    <a:pt x="64808" y="302056"/>
                  </a:lnTo>
                  <a:lnTo>
                    <a:pt x="65887" y="302056"/>
                  </a:lnTo>
                  <a:lnTo>
                    <a:pt x="66192" y="303326"/>
                  </a:lnTo>
                  <a:lnTo>
                    <a:pt x="64808" y="303326"/>
                  </a:lnTo>
                  <a:lnTo>
                    <a:pt x="65112" y="304596"/>
                  </a:lnTo>
                  <a:lnTo>
                    <a:pt x="66319" y="304596"/>
                  </a:lnTo>
                  <a:lnTo>
                    <a:pt x="66319" y="298081"/>
                  </a:lnTo>
                  <a:lnTo>
                    <a:pt x="66090" y="298246"/>
                  </a:lnTo>
                  <a:lnTo>
                    <a:pt x="65849" y="298246"/>
                  </a:lnTo>
                  <a:lnTo>
                    <a:pt x="65684" y="299516"/>
                  </a:lnTo>
                  <a:lnTo>
                    <a:pt x="65620" y="298246"/>
                  </a:lnTo>
                  <a:lnTo>
                    <a:pt x="65481" y="298246"/>
                  </a:lnTo>
                  <a:lnTo>
                    <a:pt x="65417" y="296976"/>
                  </a:lnTo>
                  <a:lnTo>
                    <a:pt x="64071" y="296976"/>
                  </a:lnTo>
                  <a:lnTo>
                    <a:pt x="64439" y="295706"/>
                  </a:lnTo>
                  <a:lnTo>
                    <a:pt x="64096" y="295706"/>
                  </a:lnTo>
                  <a:lnTo>
                    <a:pt x="63055" y="294436"/>
                  </a:lnTo>
                  <a:lnTo>
                    <a:pt x="62433" y="293065"/>
                  </a:lnTo>
                  <a:lnTo>
                    <a:pt x="61849" y="291896"/>
                  </a:lnTo>
                  <a:lnTo>
                    <a:pt x="61379" y="291896"/>
                  </a:lnTo>
                  <a:lnTo>
                    <a:pt x="60769" y="290626"/>
                  </a:lnTo>
                  <a:lnTo>
                    <a:pt x="59956" y="290626"/>
                  </a:lnTo>
                  <a:lnTo>
                    <a:pt x="59931" y="291896"/>
                  </a:lnTo>
                  <a:lnTo>
                    <a:pt x="60934" y="293166"/>
                  </a:lnTo>
                  <a:lnTo>
                    <a:pt x="61747" y="293166"/>
                  </a:lnTo>
                  <a:lnTo>
                    <a:pt x="63665" y="295706"/>
                  </a:lnTo>
                  <a:lnTo>
                    <a:pt x="62852" y="296976"/>
                  </a:lnTo>
                  <a:lnTo>
                    <a:pt x="62357" y="296976"/>
                  </a:lnTo>
                  <a:lnTo>
                    <a:pt x="61874" y="295706"/>
                  </a:lnTo>
                  <a:lnTo>
                    <a:pt x="60833" y="295706"/>
                  </a:lnTo>
                  <a:lnTo>
                    <a:pt x="60833" y="304596"/>
                  </a:lnTo>
                  <a:lnTo>
                    <a:pt x="60731" y="308406"/>
                  </a:lnTo>
                  <a:lnTo>
                    <a:pt x="59766" y="309676"/>
                  </a:lnTo>
                  <a:lnTo>
                    <a:pt x="58140" y="308406"/>
                  </a:lnTo>
                  <a:lnTo>
                    <a:pt x="59791" y="307136"/>
                  </a:lnTo>
                  <a:lnTo>
                    <a:pt x="60401" y="308406"/>
                  </a:lnTo>
                  <a:lnTo>
                    <a:pt x="60731" y="308406"/>
                  </a:lnTo>
                  <a:lnTo>
                    <a:pt x="60731" y="304596"/>
                  </a:lnTo>
                  <a:lnTo>
                    <a:pt x="58788" y="304596"/>
                  </a:lnTo>
                  <a:lnTo>
                    <a:pt x="58813" y="302056"/>
                  </a:lnTo>
                  <a:lnTo>
                    <a:pt x="59588" y="303326"/>
                  </a:lnTo>
                  <a:lnTo>
                    <a:pt x="60159" y="303326"/>
                  </a:lnTo>
                  <a:lnTo>
                    <a:pt x="60833" y="304596"/>
                  </a:lnTo>
                  <a:lnTo>
                    <a:pt x="60833" y="295706"/>
                  </a:lnTo>
                  <a:lnTo>
                    <a:pt x="60566" y="295706"/>
                  </a:lnTo>
                  <a:lnTo>
                    <a:pt x="60337" y="296976"/>
                  </a:lnTo>
                  <a:lnTo>
                    <a:pt x="57810" y="296976"/>
                  </a:lnTo>
                  <a:lnTo>
                    <a:pt x="56794" y="295706"/>
                  </a:lnTo>
                  <a:lnTo>
                    <a:pt x="56019" y="295706"/>
                  </a:lnTo>
                  <a:lnTo>
                    <a:pt x="56019" y="296976"/>
                  </a:lnTo>
                  <a:lnTo>
                    <a:pt x="56832" y="296976"/>
                  </a:lnTo>
                  <a:lnTo>
                    <a:pt x="57404" y="298246"/>
                  </a:lnTo>
                  <a:lnTo>
                    <a:pt x="59220" y="298246"/>
                  </a:lnTo>
                  <a:lnTo>
                    <a:pt x="58750" y="299516"/>
                  </a:lnTo>
                  <a:lnTo>
                    <a:pt x="58712" y="304596"/>
                  </a:lnTo>
                  <a:lnTo>
                    <a:pt x="58445" y="305866"/>
                  </a:lnTo>
                  <a:lnTo>
                    <a:pt x="57365" y="305866"/>
                  </a:lnTo>
                  <a:lnTo>
                    <a:pt x="57365" y="304596"/>
                  </a:lnTo>
                  <a:lnTo>
                    <a:pt x="58712" y="304596"/>
                  </a:lnTo>
                  <a:lnTo>
                    <a:pt x="58712" y="299516"/>
                  </a:lnTo>
                  <a:lnTo>
                    <a:pt x="57810" y="299516"/>
                  </a:lnTo>
                  <a:lnTo>
                    <a:pt x="56896" y="298246"/>
                  </a:lnTo>
                  <a:lnTo>
                    <a:pt x="55549" y="298246"/>
                  </a:lnTo>
                  <a:lnTo>
                    <a:pt x="55283" y="299516"/>
                  </a:lnTo>
                  <a:lnTo>
                    <a:pt x="55181" y="323646"/>
                  </a:lnTo>
                  <a:lnTo>
                    <a:pt x="54952" y="324916"/>
                  </a:lnTo>
                  <a:lnTo>
                    <a:pt x="53505" y="324916"/>
                  </a:lnTo>
                  <a:lnTo>
                    <a:pt x="53568" y="323646"/>
                  </a:lnTo>
                  <a:lnTo>
                    <a:pt x="55181" y="323646"/>
                  </a:lnTo>
                  <a:lnTo>
                    <a:pt x="55181" y="299516"/>
                  </a:lnTo>
                  <a:lnTo>
                    <a:pt x="54914" y="299516"/>
                  </a:lnTo>
                  <a:lnTo>
                    <a:pt x="54749" y="299008"/>
                  </a:lnTo>
                  <a:lnTo>
                    <a:pt x="54749" y="302056"/>
                  </a:lnTo>
                  <a:lnTo>
                    <a:pt x="53505" y="303326"/>
                  </a:lnTo>
                  <a:lnTo>
                    <a:pt x="53365" y="303326"/>
                  </a:lnTo>
                  <a:lnTo>
                    <a:pt x="53708" y="302056"/>
                  </a:lnTo>
                  <a:lnTo>
                    <a:pt x="52895" y="302056"/>
                  </a:lnTo>
                  <a:lnTo>
                    <a:pt x="52082" y="300786"/>
                  </a:lnTo>
                  <a:lnTo>
                    <a:pt x="51041" y="300786"/>
                  </a:lnTo>
                  <a:lnTo>
                    <a:pt x="51346" y="299516"/>
                  </a:lnTo>
                  <a:lnTo>
                    <a:pt x="54749" y="302056"/>
                  </a:lnTo>
                  <a:lnTo>
                    <a:pt x="54749" y="299008"/>
                  </a:lnTo>
                  <a:lnTo>
                    <a:pt x="54508" y="298246"/>
                  </a:lnTo>
                  <a:lnTo>
                    <a:pt x="54203" y="298246"/>
                  </a:lnTo>
                  <a:lnTo>
                    <a:pt x="54952" y="296976"/>
                  </a:lnTo>
                  <a:lnTo>
                    <a:pt x="54673" y="296976"/>
                  </a:lnTo>
                  <a:lnTo>
                    <a:pt x="54102" y="295706"/>
                  </a:lnTo>
                  <a:lnTo>
                    <a:pt x="53936" y="296976"/>
                  </a:lnTo>
                  <a:lnTo>
                    <a:pt x="53467" y="296976"/>
                  </a:lnTo>
                  <a:lnTo>
                    <a:pt x="53467" y="295706"/>
                  </a:lnTo>
                  <a:lnTo>
                    <a:pt x="51549" y="295706"/>
                  </a:lnTo>
                  <a:lnTo>
                    <a:pt x="51511" y="296976"/>
                  </a:lnTo>
                  <a:lnTo>
                    <a:pt x="51244" y="298246"/>
                  </a:lnTo>
                  <a:lnTo>
                    <a:pt x="50634" y="298246"/>
                  </a:lnTo>
                  <a:lnTo>
                    <a:pt x="49326" y="296976"/>
                  </a:lnTo>
                  <a:lnTo>
                    <a:pt x="51511" y="296976"/>
                  </a:lnTo>
                  <a:lnTo>
                    <a:pt x="51511" y="295656"/>
                  </a:lnTo>
                  <a:lnTo>
                    <a:pt x="50634" y="294436"/>
                  </a:lnTo>
                  <a:lnTo>
                    <a:pt x="49326" y="294436"/>
                  </a:lnTo>
                  <a:lnTo>
                    <a:pt x="48717" y="293166"/>
                  </a:lnTo>
                  <a:lnTo>
                    <a:pt x="47447" y="291579"/>
                  </a:lnTo>
                  <a:lnTo>
                    <a:pt x="47447" y="336346"/>
                  </a:lnTo>
                  <a:lnTo>
                    <a:pt x="45732" y="336346"/>
                  </a:lnTo>
                  <a:lnTo>
                    <a:pt x="45491" y="335076"/>
                  </a:lnTo>
                  <a:lnTo>
                    <a:pt x="47282" y="335076"/>
                  </a:lnTo>
                  <a:lnTo>
                    <a:pt x="47447" y="336346"/>
                  </a:lnTo>
                  <a:lnTo>
                    <a:pt x="47447" y="291579"/>
                  </a:lnTo>
                  <a:lnTo>
                    <a:pt x="47040" y="291058"/>
                  </a:lnTo>
                  <a:lnTo>
                    <a:pt x="47040" y="293166"/>
                  </a:lnTo>
                  <a:lnTo>
                    <a:pt x="46532" y="293166"/>
                  </a:lnTo>
                  <a:lnTo>
                    <a:pt x="45631" y="294436"/>
                  </a:lnTo>
                  <a:lnTo>
                    <a:pt x="44818" y="293166"/>
                  </a:lnTo>
                  <a:lnTo>
                    <a:pt x="44678" y="293166"/>
                  </a:lnTo>
                  <a:lnTo>
                    <a:pt x="44678" y="291896"/>
                  </a:lnTo>
                  <a:lnTo>
                    <a:pt x="44805" y="293065"/>
                  </a:lnTo>
                  <a:lnTo>
                    <a:pt x="46329" y="291896"/>
                  </a:lnTo>
                  <a:lnTo>
                    <a:pt x="46532" y="291896"/>
                  </a:lnTo>
                  <a:lnTo>
                    <a:pt x="47040" y="293166"/>
                  </a:lnTo>
                  <a:lnTo>
                    <a:pt x="47040" y="291058"/>
                  </a:lnTo>
                  <a:lnTo>
                    <a:pt x="46697" y="290626"/>
                  </a:lnTo>
                  <a:lnTo>
                    <a:pt x="46024" y="290626"/>
                  </a:lnTo>
                  <a:lnTo>
                    <a:pt x="45796" y="291896"/>
                  </a:lnTo>
                  <a:lnTo>
                    <a:pt x="44411" y="290626"/>
                  </a:lnTo>
                  <a:lnTo>
                    <a:pt x="44386" y="290487"/>
                  </a:lnTo>
                  <a:lnTo>
                    <a:pt x="44386" y="295706"/>
                  </a:lnTo>
                  <a:lnTo>
                    <a:pt x="44386" y="337616"/>
                  </a:lnTo>
                  <a:lnTo>
                    <a:pt x="43268" y="338886"/>
                  </a:lnTo>
                  <a:lnTo>
                    <a:pt x="41148" y="338886"/>
                  </a:lnTo>
                  <a:lnTo>
                    <a:pt x="42087" y="340156"/>
                  </a:lnTo>
                  <a:lnTo>
                    <a:pt x="41821" y="340156"/>
                  </a:lnTo>
                  <a:lnTo>
                    <a:pt x="41617" y="339928"/>
                  </a:lnTo>
                  <a:lnTo>
                    <a:pt x="41617" y="341426"/>
                  </a:lnTo>
                  <a:lnTo>
                    <a:pt x="40068" y="342696"/>
                  </a:lnTo>
                  <a:lnTo>
                    <a:pt x="39738" y="341426"/>
                  </a:lnTo>
                  <a:lnTo>
                    <a:pt x="40005" y="340156"/>
                  </a:lnTo>
                  <a:lnTo>
                    <a:pt x="40576" y="341426"/>
                  </a:lnTo>
                  <a:lnTo>
                    <a:pt x="41617" y="341426"/>
                  </a:lnTo>
                  <a:lnTo>
                    <a:pt x="41617" y="339928"/>
                  </a:lnTo>
                  <a:lnTo>
                    <a:pt x="40741" y="338886"/>
                  </a:lnTo>
                  <a:lnTo>
                    <a:pt x="38531" y="337616"/>
                  </a:lnTo>
                  <a:lnTo>
                    <a:pt x="44386" y="337616"/>
                  </a:lnTo>
                  <a:lnTo>
                    <a:pt x="44386" y="295706"/>
                  </a:lnTo>
                  <a:lnTo>
                    <a:pt x="44081" y="298246"/>
                  </a:lnTo>
                  <a:lnTo>
                    <a:pt x="44208" y="298246"/>
                  </a:lnTo>
                  <a:lnTo>
                    <a:pt x="44107" y="299516"/>
                  </a:lnTo>
                  <a:lnTo>
                    <a:pt x="43916" y="299516"/>
                  </a:lnTo>
                  <a:lnTo>
                    <a:pt x="43510" y="300786"/>
                  </a:lnTo>
                  <a:lnTo>
                    <a:pt x="43205" y="299516"/>
                  </a:lnTo>
                  <a:lnTo>
                    <a:pt x="42900" y="299516"/>
                  </a:lnTo>
                  <a:lnTo>
                    <a:pt x="42900" y="302056"/>
                  </a:lnTo>
                  <a:lnTo>
                    <a:pt x="42087" y="302056"/>
                  </a:lnTo>
                  <a:lnTo>
                    <a:pt x="41592" y="303326"/>
                  </a:lnTo>
                  <a:lnTo>
                    <a:pt x="41389" y="303326"/>
                  </a:lnTo>
                  <a:lnTo>
                    <a:pt x="41148" y="302056"/>
                  </a:lnTo>
                  <a:lnTo>
                    <a:pt x="41694" y="302056"/>
                  </a:lnTo>
                  <a:lnTo>
                    <a:pt x="42672" y="300786"/>
                  </a:lnTo>
                  <a:lnTo>
                    <a:pt x="42900" y="302056"/>
                  </a:lnTo>
                  <a:lnTo>
                    <a:pt x="42900" y="299516"/>
                  </a:lnTo>
                  <a:lnTo>
                    <a:pt x="40652" y="299516"/>
                  </a:lnTo>
                  <a:lnTo>
                    <a:pt x="39433" y="300786"/>
                  </a:lnTo>
                  <a:lnTo>
                    <a:pt x="39204" y="299516"/>
                  </a:lnTo>
                  <a:lnTo>
                    <a:pt x="38633" y="299516"/>
                  </a:lnTo>
                  <a:lnTo>
                    <a:pt x="38430" y="298246"/>
                  </a:lnTo>
                  <a:lnTo>
                    <a:pt x="40678" y="298246"/>
                  </a:lnTo>
                  <a:lnTo>
                    <a:pt x="41224" y="296976"/>
                  </a:lnTo>
                  <a:lnTo>
                    <a:pt x="43065" y="296976"/>
                  </a:lnTo>
                  <a:lnTo>
                    <a:pt x="43268" y="295706"/>
                  </a:lnTo>
                  <a:lnTo>
                    <a:pt x="41821" y="294436"/>
                  </a:lnTo>
                  <a:lnTo>
                    <a:pt x="40449" y="293166"/>
                  </a:lnTo>
                  <a:lnTo>
                    <a:pt x="42430" y="293166"/>
                  </a:lnTo>
                  <a:lnTo>
                    <a:pt x="42265" y="291896"/>
                  </a:lnTo>
                  <a:lnTo>
                    <a:pt x="40843" y="291896"/>
                  </a:lnTo>
                  <a:lnTo>
                    <a:pt x="40652" y="290626"/>
                  </a:lnTo>
                  <a:lnTo>
                    <a:pt x="41224" y="289356"/>
                  </a:lnTo>
                  <a:lnTo>
                    <a:pt x="41351" y="289356"/>
                  </a:lnTo>
                  <a:lnTo>
                    <a:pt x="40576" y="288086"/>
                  </a:lnTo>
                  <a:lnTo>
                    <a:pt x="40005" y="289356"/>
                  </a:lnTo>
                  <a:lnTo>
                    <a:pt x="39573" y="289356"/>
                  </a:lnTo>
                  <a:lnTo>
                    <a:pt x="39941" y="286816"/>
                  </a:lnTo>
                  <a:lnTo>
                    <a:pt x="39268" y="286816"/>
                  </a:lnTo>
                  <a:lnTo>
                    <a:pt x="39331" y="285546"/>
                  </a:lnTo>
                  <a:lnTo>
                    <a:pt x="41998" y="285546"/>
                  </a:lnTo>
                  <a:lnTo>
                    <a:pt x="42494" y="286816"/>
                  </a:lnTo>
                  <a:lnTo>
                    <a:pt x="43167" y="286816"/>
                  </a:lnTo>
                  <a:lnTo>
                    <a:pt x="43434" y="288086"/>
                  </a:lnTo>
                  <a:lnTo>
                    <a:pt x="42672" y="288086"/>
                  </a:lnTo>
                  <a:lnTo>
                    <a:pt x="41351" y="289356"/>
                  </a:lnTo>
                  <a:lnTo>
                    <a:pt x="42291" y="289356"/>
                  </a:lnTo>
                  <a:lnTo>
                    <a:pt x="42862" y="290626"/>
                  </a:lnTo>
                  <a:lnTo>
                    <a:pt x="43103" y="290626"/>
                  </a:lnTo>
                  <a:lnTo>
                    <a:pt x="43776" y="291896"/>
                  </a:lnTo>
                  <a:lnTo>
                    <a:pt x="44030" y="292265"/>
                  </a:lnTo>
                  <a:lnTo>
                    <a:pt x="42430" y="293166"/>
                  </a:lnTo>
                  <a:lnTo>
                    <a:pt x="43840" y="295706"/>
                  </a:lnTo>
                  <a:lnTo>
                    <a:pt x="44386" y="295706"/>
                  </a:lnTo>
                  <a:lnTo>
                    <a:pt x="44386" y="290487"/>
                  </a:lnTo>
                  <a:lnTo>
                    <a:pt x="44183" y="289356"/>
                  </a:lnTo>
                  <a:lnTo>
                    <a:pt x="45262" y="289356"/>
                  </a:lnTo>
                  <a:lnTo>
                    <a:pt x="45796" y="290626"/>
                  </a:lnTo>
                  <a:lnTo>
                    <a:pt x="46304" y="289356"/>
                  </a:lnTo>
                  <a:lnTo>
                    <a:pt x="46101" y="289356"/>
                  </a:lnTo>
                  <a:lnTo>
                    <a:pt x="45491" y="288086"/>
                  </a:lnTo>
                  <a:lnTo>
                    <a:pt x="44488" y="288086"/>
                  </a:lnTo>
                  <a:lnTo>
                    <a:pt x="44043" y="286816"/>
                  </a:lnTo>
                  <a:lnTo>
                    <a:pt x="43268" y="285546"/>
                  </a:lnTo>
                  <a:lnTo>
                    <a:pt x="42595" y="285546"/>
                  </a:lnTo>
                  <a:lnTo>
                    <a:pt x="41757" y="284276"/>
                  </a:lnTo>
                  <a:lnTo>
                    <a:pt x="40474" y="284276"/>
                  </a:lnTo>
                  <a:lnTo>
                    <a:pt x="40551" y="283006"/>
                  </a:lnTo>
                  <a:lnTo>
                    <a:pt x="39738" y="283006"/>
                  </a:lnTo>
                  <a:lnTo>
                    <a:pt x="39535" y="284276"/>
                  </a:lnTo>
                  <a:lnTo>
                    <a:pt x="39395" y="284276"/>
                  </a:lnTo>
                  <a:lnTo>
                    <a:pt x="39230" y="285546"/>
                  </a:lnTo>
                  <a:lnTo>
                    <a:pt x="38392" y="285546"/>
                  </a:lnTo>
                  <a:lnTo>
                    <a:pt x="38392" y="298246"/>
                  </a:lnTo>
                  <a:lnTo>
                    <a:pt x="38252" y="298246"/>
                  </a:lnTo>
                  <a:lnTo>
                    <a:pt x="38252" y="303326"/>
                  </a:lnTo>
                  <a:lnTo>
                    <a:pt x="37045" y="303326"/>
                  </a:lnTo>
                  <a:lnTo>
                    <a:pt x="37045" y="343966"/>
                  </a:lnTo>
                  <a:lnTo>
                    <a:pt x="36207" y="343966"/>
                  </a:lnTo>
                  <a:lnTo>
                    <a:pt x="35293" y="342696"/>
                  </a:lnTo>
                  <a:lnTo>
                    <a:pt x="34086" y="342696"/>
                  </a:lnTo>
                  <a:lnTo>
                    <a:pt x="33820" y="341426"/>
                  </a:lnTo>
                  <a:lnTo>
                    <a:pt x="35229" y="341426"/>
                  </a:lnTo>
                  <a:lnTo>
                    <a:pt x="35902" y="342696"/>
                  </a:lnTo>
                  <a:lnTo>
                    <a:pt x="36410" y="342696"/>
                  </a:lnTo>
                  <a:lnTo>
                    <a:pt x="37045" y="343966"/>
                  </a:lnTo>
                  <a:lnTo>
                    <a:pt x="37045" y="303326"/>
                  </a:lnTo>
                  <a:lnTo>
                    <a:pt x="36779" y="303326"/>
                  </a:lnTo>
                  <a:lnTo>
                    <a:pt x="36512" y="302056"/>
                  </a:lnTo>
                  <a:lnTo>
                    <a:pt x="37655" y="302056"/>
                  </a:lnTo>
                  <a:lnTo>
                    <a:pt x="38252" y="303326"/>
                  </a:lnTo>
                  <a:lnTo>
                    <a:pt x="38252" y="298246"/>
                  </a:lnTo>
                  <a:lnTo>
                    <a:pt x="38125" y="298246"/>
                  </a:lnTo>
                  <a:lnTo>
                    <a:pt x="35090" y="299516"/>
                  </a:lnTo>
                  <a:lnTo>
                    <a:pt x="34925" y="299516"/>
                  </a:lnTo>
                  <a:lnTo>
                    <a:pt x="34290" y="296976"/>
                  </a:lnTo>
                  <a:lnTo>
                    <a:pt x="35941" y="296976"/>
                  </a:lnTo>
                  <a:lnTo>
                    <a:pt x="36207" y="298246"/>
                  </a:lnTo>
                  <a:lnTo>
                    <a:pt x="37655" y="298246"/>
                  </a:lnTo>
                  <a:lnTo>
                    <a:pt x="37922" y="296976"/>
                  </a:lnTo>
                  <a:lnTo>
                    <a:pt x="38392" y="298246"/>
                  </a:lnTo>
                  <a:lnTo>
                    <a:pt x="38392" y="285546"/>
                  </a:lnTo>
                  <a:lnTo>
                    <a:pt x="37757" y="285546"/>
                  </a:lnTo>
                  <a:lnTo>
                    <a:pt x="37858" y="286816"/>
                  </a:lnTo>
                  <a:lnTo>
                    <a:pt x="37109" y="286816"/>
                  </a:lnTo>
                  <a:lnTo>
                    <a:pt x="37045" y="295706"/>
                  </a:lnTo>
                  <a:lnTo>
                    <a:pt x="35369" y="295706"/>
                  </a:lnTo>
                  <a:lnTo>
                    <a:pt x="35534" y="294436"/>
                  </a:lnTo>
                  <a:lnTo>
                    <a:pt x="36842" y="294436"/>
                  </a:lnTo>
                  <a:lnTo>
                    <a:pt x="37045" y="295706"/>
                  </a:lnTo>
                  <a:lnTo>
                    <a:pt x="37045" y="286880"/>
                  </a:lnTo>
                  <a:lnTo>
                    <a:pt x="36169" y="287629"/>
                  </a:lnTo>
                  <a:lnTo>
                    <a:pt x="36169" y="289356"/>
                  </a:lnTo>
                  <a:lnTo>
                    <a:pt x="35839" y="290626"/>
                  </a:lnTo>
                  <a:lnTo>
                    <a:pt x="34886" y="290626"/>
                  </a:lnTo>
                  <a:lnTo>
                    <a:pt x="36169" y="289356"/>
                  </a:lnTo>
                  <a:lnTo>
                    <a:pt x="36169" y="287629"/>
                  </a:lnTo>
                  <a:lnTo>
                    <a:pt x="35636" y="288086"/>
                  </a:lnTo>
                  <a:lnTo>
                    <a:pt x="34556" y="289356"/>
                  </a:lnTo>
                  <a:lnTo>
                    <a:pt x="33350" y="289356"/>
                  </a:lnTo>
                  <a:lnTo>
                    <a:pt x="33375" y="290626"/>
                  </a:lnTo>
                  <a:lnTo>
                    <a:pt x="33718" y="290626"/>
                  </a:lnTo>
                  <a:lnTo>
                    <a:pt x="34213" y="291896"/>
                  </a:lnTo>
                  <a:lnTo>
                    <a:pt x="34594" y="291896"/>
                  </a:lnTo>
                  <a:lnTo>
                    <a:pt x="35394" y="293166"/>
                  </a:lnTo>
                  <a:lnTo>
                    <a:pt x="35229" y="294436"/>
                  </a:lnTo>
                  <a:lnTo>
                    <a:pt x="34594" y="294436"/>
                  </a:lnTo>
                  <a:lnTo>
                    <a:pt x="33883" y="293166"/>
                  </a:lnTo>
                  <a:lnTo>
                    <a:pt x="33985" y="291896"/>
                  </a:lnTo>
                  <a:lnTo>
                    <a:pt x="32537" y="291896"/>
                  </a:lnTo>
                  <a:lnTo>
                    <a:pt x="31965" y="293382"/>
                  </a:lnTo>
                  <a:lnTo>
                    <a:pt x="31965" y="308406"/>
                  </a:lnTo>
                  <a:lnTo>
                    <a:pt x="31496" y="308406"/>
                  </a:lnTo>
                  <a:lnTo>
                    <a:pt x="30924" y="309676"/>
                  </a:lnTo>
                  <a:lnTo>
                    <a:pt x="30721" y="308406"/>
                  </a:lnTo>
                  <a:lnTo>
                    <a:pt x="30149" y="308406"/>
                  </a:lnTo>
                  <a:lnTo>
                    <a:pt x="29781" y="307136"/>
                  </a:lnTo>
                  <a:lnTo>
                    <a:pt x="30454" y="307136"/>
                  </a:lnTo>
                  <a:lnTo>
                    <a:pt x="31965" y="308406"/>
                  </a:lnTo>
                  <a:lnTo>
                    <a:pt x="31965" y="293382"/>
                  </a:lnTo>
                  <a:lnTo>
                    <a:pt x="31559" y="294436"/>
                  </a:lnTo>
                  <a:lnTo>
                    <a:pt x="29540" y="294436"/>
                  </a:lnTo>
                  <a:lnTo>
                    <a:pt x="29743" y="295706"/>
                  </a:lnTo>
                  <a:lnTo>
                    <a:pt x="30556" y="296976"/>
                  </a:lnTo>
                  <a:lnTo>
                    <a:pt x="29705" y="296976"/>
                  </a:lnTo>
                  <a:lnTo>
                    <a:pt x="28702" y="298246"/>
                  </a:lnTo>
                  <a:lnTo>
                    <a:pt x="26885" y="298246"/>
                  </a:lnTo>
                  <a:lnTo>
                    <a:pt x="26911" y="299516"/>
                  </a:lnTo>
                  <a:lnTo>
                    <a:pt x="27495" y="299516"/>
                  </a:lnTo>
                  <a:lnTo>
                    <a:pt x="28498" y="300786"/>
                  </a:lnTo>
                  <a:lnTo>
                    <a:pt x="26746" y="300786"/>
                  </a:lnTo>
                  <a:lnTo>
                    <a:pt x="26339" y="299516"/>
                  </a:lnTo>
                  <a:lnTo>
                    <a:pt x="26149" y="299516"/>
                  </a:lnTo>
                  <a:lnTo>
                    <a:pt x="26149" y="300786"/>
                  </a:lnTo>
                  <a:lnTo>
                    <a:pt x="25603" y="302056"/>
                  </a:lnTo>
                  <a:lnTo>
                    <a:pt x="25476" y="301459"/>
                  </a:lnTo>
                  <a:lnTo>
                    <a:pt x="25476" y="347776"/>
                  </a:lnTo>
                  <a:lnTo>
                    <a:pt x="24625" y="347776"/>
                  </a:lnTo>
                  <a:lnTo>
                    <a:pt x="24257" y="346506"/>
                  </a:lnTo>
                  <a:lnTo>
                    <a:pt x="24396" y="346506"/>
                  </a:lnTo>
                  <a:lnTo>
                    <a:pt x="25476" y="347776"/>
                  </a:lnTo>
                  <a:lnTo>
                    <a:pt x="25476" y="301459"/>
                  </a:lnTo>
                  <a:lnTo>
                    <a:pt x="25336" y="300786"/>
                  </a:lnTo>
                  <a:lnTo>
                    <a:pt x="26149" y="300786"/>
                  </a:lnTo>
                  <a:lnTo>
                    <a:pt x="26149" y="299516"/>
                  </a:lnTo>
                  <a:lnTo>
                    <a:pt x="24422" y="299516"/>
                  </a:lnTo>
                  <a:lnTo>
                    <a:pt x="24422" y="314756"/>
                  </a:lnTo>
                  <a:lnTo>
                    <a:pt x="22910" y="314756"/>
                  </a:lnTo>
                  <a:lnTo>
                    <a:pt x="23075" y="313486"/>
                  </a:lnTo>
                  <a:lnTo>
                    <a:pt x="23990" y="313486"/>
                  </a:lnTo>
                  <a:lnTo>
                    <a:pt x="24422" y="314756"/>
                  </a:lnTo>
                  <a:lnTo>
                    <a:pt x="24422" y="299516"/>
                  </a:lnTo>
                  <a:lnTo>
                    <a:pt x="24295" y="299516"/>
                  </a:lnTo>
                  <a:lnTo>
                    <a:pt x="24193" y="300786"/>
                  </a:lnTo>
                  <a:lnTo>
                    <a:pt x="22910" y="300786"/>
                  </a:lnTo>
                  <a:lnTo>
                    <a:pt x="23050" y="302056"/>
                  </a:lnTo>
                  <a:lnTo>
                    <a:pt x="23825" y="302056"/>
                  </a:lnTo>
                  <a:lnTo>
                    <a:pt x="23520" y="303326"/>
                  </a:lnTo>
                  <a:lnTo>
                    <a:pt x="23012" y="302056"/>
                  </a:lnTo>
                  <a:lnTo>
                    <a:pt x="22212" y="302056"/>
                  </a:lnTo>
                  <a:lnTo>
                    <a:pt x="22212" y="340156"/>
                  </a:lnTo>
                  <a:lnTo>
                    <a:pt x="22072" y="341426"/>
                  </a:lnTo>
                  <a:lnTo>
                    <a:pt x="20866" y="341426"/>
                  </a:lnTo>
                  <a:lnTo>
                    <a:pt x="21056" y="340156"/>
                  </a:lnTo>
                  <a:lnTo>
                    <a:pt x="22212" y="340156"/>
                  </a:lnTo>
                  <a:lnTo>
                    <a:pt x="22212" y="302056"/>
                  </a:lnTo>
                  <a:lnTo>
                    <a:pt x="21971" y="302056"/>
                  </a:lnTo>
                  <a:lnTo>
                    <a:pt x="22212" y="300786"/>
                  </a:lnTo>
                  <a:lnTo>
                    <a:pt x="21437" y="300786"/>
                  </a:lnTo>
                  <a:lnTo>
                    <a:pt x="21437" y="328726"/>
                  </a:lnTo>
                  <a:lnTo>
                    <a:pt x="20256" y="328726"/>
                  </a:lnTo>
                  <a:lnTo>
                    <a:pt x="19989" y="327456"/>
                  </a:lnTo>
                  <a:lnTo>
                    <a:pt x="20459" y="326186"/>
                  </a:lnTo>
                  <a:lnTo>
                    <a:pt x="20789" y="327456"/>
                  </a:lnTo>
                  <a:lnTo>
                    <a:pt x="21437" y="328726"/>
                  </a:lnTo>
                  <a:lnTo>
                    <a:pt x="21437" y="300786"/>
                  </a:lnTo>
                  <a:lnTo>
                    <a:pt x="19545" y="300786"/>
                  </a:lnTo>
                  <a:lnTo>
                    <a:pt x="19545" y="302056"/>
                  </a:lnTo>
                  <a:lnTo>
                    <a:pt x="19037" y="302056"/>
                  </a:lnTo>
                  <a:lnTo>
                    <a:pt x="19037" y="333806"/>
                  </a:lnTo>
                  <a:lnTo>
                    <a:pt x="18135" y="333806"/>
                  </a:lnTo>
                  <a:lnTo>
                    <a:pt x="18135" y="335076"/>
                  </a:lnTo>
                  <a:lnTo>
                    <a:pt x="17424" y="336346"/>
                  </a:lnTo>
                  <a:lnTo>
                    <a:pt x="17157" y="335076"/>
                  </a:lnTo>
                  <a:lnTo>
                    <a:pt x="16052" y="335076"/>
                  </a:lnTo>
                  <a:lnTo>
                    <a:pt x="16954" y="333806"/>
                  </a:lnTo>
                  <a:lnTo>
                    <a:pt x="17995" y="335076"/>
                  </a:lnTo>
                  <a:lnTo>
                    <a:pt x="18135" y="335076"/>
                  </a:lnTo>
                  <a:lnTo>
                    <a:pt x="18135" y="333806"/>
                  </a:lnTo>
                  <a:lnTo>
                    <a:pt x="17868" y="333806"/>
                  </a:lnTo>
                  <a:lnTo>
                    <a:pt x="17564" y="332536"/>
                  </a:lnTo>
                  <a:lnTo>
                    <a:pt x="17792" y="332536"/>
                  </a:lnTo>
                  <a:lnTo>
                    <a:pt x="19037" y="333806"/>
                  </a:lnTo>
                  <a:lnTo>
                    <a:pt x="19037" y="302056"/>
                  </a:lnTo>
                  <a:lnTo>
                    <a:pt x="18669" y="302056"/>
                  </a:lnTo>
                  <a:lnTo>
                    <a:pt x="18364" y="303326"/>
                  </a:lnTo>
                  <a:lnTo>
                    <a:pt x="17627" y="302056"/>
                  </a:lnTo>
                  <a:lnTo>
                    <a:pt x="16992" y="302056"/>
                  </a:lnTo>
                  <a:lnTo>
                    <a:pt x="16725" y="302412"/>
                  </a:lnTo>
                  <a:lnTo>
                    <a:pt x="16725" y="329996"/>
                  </a:lnTo>
                  <a:lnTo>
                    <a:pt x="15646" y="329996"/>
                  </a:lnTo>
                  <a:lnTo>
                    <a:pt x="15913" y="328726"/>
                  </a:lnTo>
                  <a:lnTo>
                    <a:pt x="16522" y="328726"/>
                  </a:lnTo>
                  <a:lnTo>
                    <a:pt x="16725" y="329996"/>
                  </a:lnTo>
                  <a:lnTo>
                    <a:pt x="16725" y="302412"/>
                  </a:lnTo>
                  <a:lnTo>
                    <a:pt x="16014" y="303326"/>
                  </a:lnTo>
                  <a:lnTo>
                    <a:pt x="15443" y="303326"/>
                  </a:lnTo>
                  <a:lnTo>
                    <a:pt x="15341" y="304596"/>
                  </a:lnTo>
                  <a:lnTo>
                    <a:pt x="14401" y="304596"/>
                  </a:lnTo>
                  <a:lnTo>
                    <a:pt x="14401" y="309676"/>
                  </a:lnTo>
                  <a:lnTo>
                    <a:pt x="14363" y="310946"/>
                  </a:lnTo>
                  <a:lnTo>
                    <a:pt x="13792" y="310375"/>
                  </a:lnTo>
                  <a:lnTo>
                    <a:pt x="13792" y="316026"/>
                  </a:lnTo>
                  <a:lnTo>
                    <a:pt x="13589" y="317296"/>
                  </a:lnTo>
                  <a:lnTo>
                    <a:pt x="12280" y="317296"/>
                  </a:lnTo>
                  <a:lnTo>
                    <a:pt x="12319" y="316026"/>
                  </a:lnTo>
                  <a:lnTo>
                    <a:pt x="12687" y="314756"/>
                  </a:lnTo>
                  <a:lnTo>
                    <a:pt x="10934" y="314756"/>
                  </a:lnTo>
                  <a:lnTo>
                    <a:pt x="10998" y="313486"/>
                  </a:lnTo>
                  <a:lnTo>
                    <a:pt x="11976" y="313486"/>
                  </a:lnTo>
                  <a:lnTo>
                    <a:pt x="13322" y="314756"/>
                  </a:lnTo>
                  <a:lnTo>
                    <a:pt x="13792" y="316026"/>
                  </a:lnTo>
                  <a:lnTo>
                    <a:pt x="13792" y="310375"/>
                  </a:lnTo>
                  <a:lnTo>
                    <a:pt x="13182" y="309676"/>
                  </a:lnTo>
                  <a:lnTo>
                    <a:pt x="12407" y="309676"/>
                  </a:lnTo>
                  <a:lnTo>
                    <a:pt x="11874" y="308406"/>
                  </a:lnTo>
                  <a:lnTo>
                    <a:pt x="11709" y="307136"/>
                  </a:lnTo>
                  <a:lnTo>
                    <a:pt x="12077" y="307136"/>
                  </a:lnTo>
                  <a:lnTo>
                    <a:pt x="13728" y="309676"/>
                  </a:lnTo>
                  <a:lnTo>
                    <a:pt x="14401" y="309676"/>
                  </a:lnTo>
                  <a:lnTo>
                    <a:pt x="14401" y="304596"/>
                  </a:lnTo>
                  <a:lnTo>
                    <a:pt x="14097" y="303326"/>
                  </a:lnTo>
                  <a:lnTo>
                    <a:pt x="13893" y="304596"/>
                  </a:lnTo>
                  <a:lnTo>
                    <a:pt x="13182" y="304596"/>
                  </a:lnTo>
                  <a:lnTo>
                    <a:pt x="12890" y="303326"/>
                  </a:lnTo>
                  <a:lnTo>
                    <a:pt x="12141" y="304177"/>
                  </a:lnTo>
                  <a:lnTo>
                    <a:pt x="12141" y="304596"/>
                  </a:lnTo>
                  <a:lnTo>
                    <a:pt x="11976" y="305866"/>
                  </a:lnTo>
                  <a:lnTo>
                    <a:pt x="11709" y="305866"/>
                  </a:lnTo>
                  <a:lnTo>
                    <a:pt x="11366" y="304596"/>
                  </a:lnTo>
                  <a:lnTo>
                    <a:pt x="11772" y="304596"/>
                  </a:lnTo>
                  <a:lnTo>
                    <a:pt x="12141" y="304596"/>
                  </a:lnTo>
                  <a:lnTo>
                    <a:pt x="12141" y="304177"/>
                  </a:lnTo>
                  <a:lnTo>
                    <a:pt x="11976" y="304355"/>
                  </a:lnTo>
                  <a:lnTo>
                    <a:pt x="10668" y="303326"/>
                  </a:lnTo>
                  <a:lnTo>
                    <a:pt x="9918" y="302056"/>
                  </a:lnTo>
                  <a:lnTo>
                    <a:pt x="9753" y="302056"/>
                  </a:lnTo>
                  <a:lnTo>
                    <a:pt x="10972" y="304596"/>
                  </a:lnTo>
                  <a:lnTo>
                    <a:pt x="10871" y="310946"/>
                  </a:lnTo>
                  <a:lnTo>
                    <a:pt x="10566" y="312216"/>
                  </a:lnTo>
                  <a:lnTo>
                    <a:pt x="9753" y="310946"/>
                  </a:lnTo>
                  <a:lnTo>
                    <a:pt x="9550" y="312216"/>
                  </a:lnTo>
                  <a:lnTo>
                    <a:pt x="8674" y="312216"/>
                  </a:lnTo>
                  <a:lnTo>
                    <a:pt x="9448" y="310946"/>
                  </a:lnTo>
                  <a:lnTo>
                    <a:pt x="8077" y="310946"/>
                  </a:lnTo>
                  <a:lnTo>
                    <a:pt x="8953" y="309676"/>
                  </a:lnTo>
                  <a:lnTo>
                    <a:pt x="8712" y="308406"/>
                  </a:lnTo>
                  <a:lnTo>
                    <a:pt x="10121" y="308406"/>
                  </a:lnTo>
                  <a:lnTo>
                    <a:pt x="10871" y="310946"/>
                  </a:lnTo>
                  <a:lnTo>
                    <a:pt x="10871" y="304596"/>
                  </a:lnTo>
                  <a:lnTo>
                    <a:pt x="10325" y="304596"/>
                  </a:lnTo>
                  <a:lnTo>
                    <a:pt x="9893" y="303326"/>
                  </a:lnTo>
                  <a:lnTo>
                    <a:pt x="8978" y="303326"/>
                  </a:lnTo>
                  <a:lnTo>
                    <a:pt x="7975" y="304596"/>
                  </a:lnTo>
                  <a:lnTo>
                    <a:pt x="10160" y="304596"/>
                  </a:lnTo>
                  <a:lnTo>
                    <a:pt x="10160" y="305866"/>
                  </a:lnTo>
                  <a:lnTo>
                    <a:pt x="10668" y="307136"/>
                  </a:lnTo>
                  <a:lnTo>
                    <a:pt x="9893" y="307136"/>
                  </a:lnTo>
                  <a:lnTo>
                    <a:pt x="9182" y="305866"/>
                  </a:lnTo>
                  <a:lnTo>
                    <a:pt x="7632" y="305866"/>
                  </a:lnTo>
                  <a:lnTo>
                    <a:pt x="7531" y="304596"/>
                  </a:lnTo>
                  <a:lnTo>
                    <a:pt x="7708" y="304596"/>
                  </a:lnTo>
                  <a:lnTo>
                    <a:pt x="7899" y="303326"/>
                  </a:lnTo>
                  <a:lnTo>
                    <a:pt x="5956" y="303326"/>
                  </a:lnTo>
                  <a:lnTo>
                    <a:pt x="5689" y="302056"/>
                  </a:lnTo>
                  <a:lnTo>
                    <a:pt x="5549" y="302272"/>
                  </a:lnTo>
                  <a:lnTo>
                    <a:pt x="5549" y="310946"/>
                  </a:lnTo>
                  <a:lnTo>
                    <a:pt x="5041" y="312216"/>
                  </a:lnTo>
                  <a:lnTo>
                    <a:pt x="4102" y="312216"/>
                  </a:lnTo>
                  <a:lnTo>
                    <a:pt x="4241" y="310946"/>
                  </a:lnTo>
                  <a:lnTo>
                    <a:pt x="5549" y="310946"/>
                  </a:lnTo>
                  <a:lnTo>
                    <a:pt x="5549" y="302272"/>
                  </a:lnTo>
                  <a:lnTo>
                    <a:pt x="5283" y="302666"/>
                  </a:lnTo>
                  <a:lnTo>
                    <a:pt x="5283" y="308406"/>
                  </a:lnTo>
                  <a:lnTo>
                    <a:pt x="4813" y="309676"/>
                  </a:lnTo>
                  <a:lnTo>
                    <a:pt x="4000" y="308406"/>
                  </a:lnTo>
                  <a:lnTo>
                    <a:pt x="5283" y="308406"/>
                  </a:lnTo>
                  <a:lnTo>
                    <a:pt x="5283" y="302666"/>
                  </a:lnTo>
                  <a:lnTo>
                    <a:pt x="4838" y="303326"/>
                  </a:lnTo>
                  <a:lnTo>
                    <a:pt x="4102" y="302056"/>
                  </a:lnTo>
                  <a:lnTo>
                    <a:pt x="4267" y="303326"/>
                  </a:lnTo>
                  <a:lnTo>
                    <a:pt x="4610" y="304596"/>
                  </a:lnTo>
                  <a:lnTo>
                    <a:pt x="2819" y="304596"/>
                  </a:lnTo>
                  <a:lnTo>
                    <a:pt x="1816" y="303580"/>
                  </a:lnTo>
                  <a:lnTo>
                    <a:pt x="1816" y="307136"/>
                  </a:lnTo>
                  <a:lnTo>
                    <a:pt x="774" y="307136"/>
                  </a:lnTo>
                  <a:lnTo>
                    <a:pt x="431" y="305866"/>
                  </a:lnTo>
                  <a:lnTo>
                    <a:pt x="876" y="305866"/>
                  </a:lnTo>
                  <a:lnTo>
                    <a:pt x="1816" y="307136"/>
                  </a:lnTo>
                  <a:lnTo>
                    <a:pt x="1816" y="303580"/>
                  </a:lnTo>
                  <a:lnTo>
                    <a:pt x="1574" y="303326"/>
                  </a:lnTo>
                  <a:lnTo>
                    <a:pt x="596" y="302056"/>
                  </a:lnTo>
                  <a:lnTo>
                    <a:pt x="431" y="302056"/>
                  </a:lnTo>
                  <a:lnTo>
                    <a:pt x="304" y="303326"/>
                  </a:lnTo>
                  <a:lnTo>
                    <a:pt x="203" y="312216"/>
                  </a:lnTo>
                  <a:lnTo>
                    <a:pt x="635" y="312216"/>
                  </a:lnTo>
                  <a:lnTo>
                    <a:pt x="1104" y="313486"/>
                  </a:lnTo>
                  <a:lnTo>
                    <a:pt x="1676" y="314756"/>
                  </a:lnTo>
                  <a:lnTo>
                    <a:pt x="2527" y="313486"/>
                  </a:lnTo>
                  <a:lnTo>
                    <a:pt x="6261" y="313486"/>
                  </a:lnTo>
                  <a:lnTo>
                    <a:pt x="6870" y="312369"/>
                  </a:lnTo>
                  <a:lnTo>
                    <a:pt x="6731" y="313486"/>
                  </a:lnTo>
                  <a:lnTo>
                    <a:pt x="7061" y="314756"/>
                  </a:lnTo>
                  <a:lnTo>
                    <a:pt x="7467" y="314756"/>
                  </a:lnTo>
                  <a:lnTo>
                    <a:pt x="8343" y="316026"/>
                  </a:lnTo>
                  <a:lnTo>
                    <a:pt x="8978" y="316026"/>
                  </a:lnTo>
                  <a:lnTo>
                    <a:pt x="9055" y="317296"/>
                  </a:lnTo>
                  <a:lnTo>
                    <a:pt x="9550" y="317296"/>
                  </a:lnTo>
                  <a:lnTo>
                    <a:pt x="9728" y="316026"/>
                  </a:lnTo>
                  <a:lnTo>
                    <a:pt x="9055" y="316026"/>
                  </a:lnTo>
                  <a:lnTo>
                    <a:pt x="8470" y="314756"/>
                  </a:lnTo>
                  <a:lnTo>
                    <a:pt x="7937" y="313486"/>
                  </a:lnTo>
                  <a:lnTo>
                    <a:pt x="8712" y="313486"/>
                  </a:lnTo>
                  <a:lnTo>
                    <a:pt x="9918" y="314756"/>
                  </a:lnTo>
                  <a:lnTo>
                    <a:pt x="9728" y="316026"/>
                  </a:lnTo>
                  <a:lnTo>
                    <a:pt x="9753" y="317296"/>
                  </a:lnTo>
                  <a:lnTo>
                    <a:pt x="11569" y="317296"/>
                  </a:lnTo>
                  <a:lnTo>
                    <a:pt x="12890" y="318566"/>
                  </a:lnTo>
                  <a:lnTo>
                    <a:pt x="12992" y="319836"/>
                  </a:lnTo>
                  <a:lnTo>
                    <a:pt x="13995" y="319836"/>
                  </a:lnTo>
                  <a:lnTo>
                    <a:pt x="14033" y="321106"/>
                  </a:lnTo>
                  <a:lnTo>
                    <a:pt x="12687" y="321106"/>
                  </a:lnTo>
                  <a:lnTo>
                    <a:pt x="11938" y="319836"/>
                  </a:lnTo>
                  <a:lnTo>
                    <a:pt x="11341" y="318566"/>
                  </a:lnTo>
                  <a:lnTo>
                    <a:pt x="7670" y="318566"/>
                  </a:lnTo>
                  <a:lnTo>
                    <a:pt x="7975" y="319836"/>
                  </a:lnTo>
                  <a:lnTo>
                    <a:pt x="9956" y="319836"/>
                  </a:lnTo>
                  <a:lnTo>
                    <a:pt x="9347" y="321106"/>
                  </a:lnTo>
                  <a:lnTo>
                    <a:pt x="10896" y="322376"/>
                  </a:lnTo>
                  <a:lnTo>
                    <a:pt x="10972" y="321106"/>
                  </a:lnTo>
                  <a:lnTo>
                    <a:pt x="11468" y="321106"/>
                  </a:lnTo>
                  <a:lnTo>
                    <a:pt x="11811" y="322376"/>
                  </a:lnTo>
                  <a:lnTo>
                    <a:pt x="11709" y="324916"/>
                  </a:lnTo>
                  <a:lnTo>
                    <a:pt x="14300" y="326186"/>
                  </a:lnTo>
                  <a:lnTo>
                    <a:pt x="14363" y="324916"/>
                  </a:lnTo>
                  <a:lnTo>
                    <a:pt x="13589" y="324916"/>
                  </a:lnTo>
                  <a:lnTo>
                    <a:pt x="13157" y="323646"/>
                  </a:lnTo>
                  <a:lnTo>
                    <a:pt x="12750" y="323646"/>
                  </a:lnTo>
                  <a:lnTo>
                    <a:pt x="12280" y="322376"/>
                  </a:lnTo>
                  <a:lnTo>
                    <a:pt x="13081" y="322376"/>
                  </a:lnTo>
                  <a:lnTo>
                    <a:pt x="13157" y="323646"/>
                  </a:lnTo>
                  <a:lnTo>
                    <a:pt x="14909" y="323646"/>
                  </a:lnTo>
                  <a:lnTo>
                    <a:pt x="15582" y="326186"/>
                  </a:lnTo>
                  <a:lnTo>
                    <a:pt x="15341" y="326186"/>
                  </a:lnTo>
                  <a:lnTo>
                    <a:pt x="15341" y="327456"/>
                  </a:lnTo>
                  <a:lnTo>
                    <a:pt x="14566" y="327456"/>
                  </a:lnTo>
                  <a:lnTo>
                    <a:pt x="15544" y="328726"/>
                  </a:lnTo>
                  <a:lnTo>
                    <a:pt x="15341" y="329996"/>
                  </a:lnTo>
                  <a:lnTo>
                    <a:pt x="15582" y="329996"/>
                  </a:lnTo>
                  <a:lnTo>
                    <a:pt x="15709" y="331266"/>
                  </a:lnTo>
                  <a:lnTo>
                    <a:pt x="16154" y="331266"/>
                  </a:lnTo>
                  <a:lnTo>
                    <a:pt x="16217" y="332536"/>
                  </a:lnTo>
                  <a:lnTo>
                    <a:pt x="15303" y="332536"/>
                  </a:lnTo>
                  <a:lnTo>
                    <a:pt x="14033" y="333616"/>
                  </a:lnTo>
                  <a:lnTo>
                    <a:pt x="14033" y="338886"/>
                  </a:lnTo>
                  <a:lnTo>
                    <a:pt x="13423" y="340156"/>
                  </a:lnTo>
                  <a:lnTo>
                    <a:pt x="13157" y="338886"/>
                  </a:lnTo>
                  <a:lnTo>
                    <a:pt x="14033" y="338886"/>
                  </a:lnTo>
                  <a:lnTo>
                    <a:pt x="14033" y="333616"/>
                  </a:lnTo>
                  <a:lnTo>
                    <a:pt x="13792" y="333806"/>
                  </a:lnTo>
                  <a:lnTo>
                    <a:pt x="13525" y="332536"/>
                  </a:lnTo>
                  <a:lnTo>
                    <a:pt x="13284" y="331266"/>
                  </a:lnTo>
                  <a:lnTo>
                    <a:pt x="12954" y="329996"/>
                  </a:lnTo>
                  <a:lnTo>
                    <a:pt x="12407" y="329996"/>
                  </a:lnTo>
                  <a:lnTo>
                    <a:pt x="11709" y="331266"/>
                  </a:lnTo>
                  <a:lnTo>
                    <a:pt x="11976" y="331266"/>
                  </a:lnTo>
                  <a:lnTo>
                    <a:pt x="12014" y="333806"/>
                  </a:lnTo>
                  <a:lnTo>
                    <a:pt x="11671" y="333806"/>
                  </a:lnTo>
                  <a:lnTo>
                    <a:pt x="10934" y="335076"/>
                  </a:lnTo>
                  <a:lnTo>
                    <a:pt x="11264" y="335076"/>
                  </a:lnTo>
                  <a:lnTo>
                    <a:pt x="11137" y="336346"/>
                  </a:lnTo>
                  <a:lnTo>
                    <a:pt x="11074" y="337616"/>
                  </a:lnTo>
                  <a:lnTo>
                    <a:pt x="10934" y="338886"/>
                  </a:lnTo>
                  <a:lnTo>
                    <a:pt x="9690" y="338886"/>
                  </a:lnTo>
                  <a:lnTo>
                    <a:pt x="9525" y="337616"/>
                  </a:lnTo>
                  <a:lnTo>
                    <a:pt x="9055" y="337616"/>
                  </a:lnTo>
                  <a:lnTo>
                    <a:pt x="8712" y="336346"/>
                  </a:lnTo>
                  <a:lnTo>
                    <a:pt x="8140" y="335076"/>
                  </a:lnTo>
                  <a:lnTo>
                    <a:pt x="7874" y="335076"/>
                  </a:lnTo>
                  <a:lnTo>
                    <a:pt x="7531" y="333806"/>
                  </a:lnTo>
                  <a:lnTo>
                    <a:pt x="7099" y="333806"/>
                  </a:lnTo>
                  <a:lnTo>
                    <a:pt x="6934" y="335076"/>
                  </a:lnTo>
                  <a:lnTo>
                    <a:pt x="7099" y="336346"/>
                  </a:lnTo>
                  <a:lnTo>
                    <a:pt x="5880" y="338886"/>
                  </a:lnTo>
                  <a:lnTo>
                    <a:pt x="7302" y="338886"/>
                  </a:lnTo>
                  <a:lnTo>
                    <a:pt x="7734" y="337616"/>
                  </a:lnTo>
                  <a:lnTo>
                    <a:pt x="8343" y="338886"/>
                  </a:lnTo>
                  <a:lnTo>
                    <a:pt x="9385" y="341426"/>
                  </a:lnTo>
                  <a:lnTo>
                    <a:pt x="8509" y="341426"/>
                  </a:lnTo>
                  <a:lnTo>
                    <a:pt x="8572" y="342696"/>
                  </a:lnTo>
                  <a:lnTo>
                    <a:pt x="8674" y="343966"/>
                  </a:lnTo>
                  <a:lnTo>
                    <a:pt x="6553" y="343966"/>
                  </a:lnTo>
                  <a:lnTo>
                    <a:pt x="6261" y="342696"/>
                  </a:lnTo>
                  <a:lnTo>
                    <a:pt x="5918" y="343966"/>
                  </a:lnTo>
                  <a:lnTo>
                    <a:pt x="5715" y="343966"/>
                  </a:lnTo>
                  <a:lnTo>
                    <a:pt x="5651" y="342696"/>
                  </a:lnTo>
                  <a:lnTo>
                    <a:pt x="5651" y="343966"/>
                  </a:lnTo>
                  <a:lnTo>
                    <a:pt x="5016" y="345236"/>
                  </a:lnTo>
                  <a:lnTo>
                    <a:pt x="4737" y="343966"/>
                  </a:lnTo>
                  <a:lnTo>
                    <a:pt x="5651" y="343966"/>
                  </a:lnTo>
                  <a:lnTo>
                    <a:pt x="5651" y="342696"/>
                  </a:lnTo>
                  <a:lnTo>
                    <a:pt x="5346" y="341426"/>
                  </a:lnTo>
                  <a:lnTo>
                    <a:pt x="4813" y="341426"/>
                  </a:lnTo>
                  <a:lnTo>
                    <a:pt x="4533" y="340156"/>
                  </a:lnTo>
                  <a:lnTo>
                    <a:pt x="4343" y="340156"/>
                  </a:lnTo>
                  <a:lnTo>
                    <a:pt x="3797" y="341426"/>
                  </a:lnTo>
                  <a:lnTo>
                    <a:pt x="2692" y="341426"/>
                  </a:lnTo>
                  <a:lnTo>
                    <a:pt x="2717" y="342696"/>
                  </a:lnTo>
                  <a:lnTo>
                    <a:pt x="2527" y="343966"/>
                  </a:lnTo>
                  <a:lnTo>
                    <a:pt x="1816" y="343966"/>
                  </a:lnTo>
                  <a:lnTo>
                    <a:pt x="1041" y="342696"/>
                  </a:lnTo>
                  <a:lnTo>
                    <a:pt x="165" y="342696"/>
                  </a:lnTo>
                  <a:lnTo>
                    <a:pt x="165" y="352856"/>
                  </a:lnTo>
                  <a:lnTo>
                    <a:pt x="635" y="352856"/>
                  </a:lnTo>
                  <a:lnTo>
                    <a:pt x="800" y="354126"/>
                  </a:lnTo>
                  <a:lnTo>
                    <a:pt x="2222" y="354126"/>
                  </a:lnTo>
                  <a:lnTo>
                    <a:pt x="1854" y="352856"/>
                  </a:lnTo>
                  <a:lnTo>
                    <a:pt x="1981" y="352856"/>
                  </a:lnTo>
                  <a:lnTo>
                    <a:pt x="2489" y="351586"/>
                  </a:lnTo>
                  <a:lnTo>
                    <a:pt x="3022" y="351586"/>
                  </a:lnTo>
                  <a:lnTo>
                    <a:pt x="3467" y="352856"/>
                  </a:lnTo>
                  <a:lnTo>
                    <a:pt x="5880" y="352856"/>
                  </a:lnTo>
                  <a:lnTo>
                    <a:pt x="5448" y="351586"/>
                  </a:lnTo>
                  <a:lnTo>
                    <a:pt x="5816" y="351586"/>
                  </a:lnTo>
                  <a:lnTo>
                    <a:pt x="6121" y="352856"/>
                  </a:lnTo>
                  <a:lnTo>
                    <a:pt x="7366" y="352856"/>
                  </a:lnTo>
                  <a:lnTo>
                    <a:pt x="7429" y="351586"/>
                  </a:lnTo>
                  <a:lnTo>
                    <a:pt x="8851" y="351586"/>
                  </a:lnTo>
                  <a:lnTo>
                    <a:pt x="9588" y="352856"/>
                  </a:lnTo>
                  <a:lnTo>
                    <a:pt x="10121" y="352856"/>
                  </a:lnTo>
                  <a:lnTo>
                    <a:pt x="10972" y="351586"/>
                  </a:lnTo>
                  <a:lnTo>
                    <a:pt x="11366" y="351586"/>
                  </a:lnTo>
                  <a:lnTo>
                    <a:pt x="11709" y="350316"/>
                  </a:lnTo>
                  <a:lnTo>
                    <a:pt x="12141" y="350316"/>
                  </a:lnTo>
                  <a:lnTo>
                    <a:pt x="14503" y="352818"/>
                  </a:lnTo>
                  <a:lnTo>
                    <a:pt x="14401" y="351586"/>
                  </a:lnTo>
                  <a:lnTo>
                    <a:pt x="14338" y="350316"/>
                  </a:lnTo>
                  <a:lnTo>
                    <a:pt x="16319" y="351586"/>
                  </a:lnTo>
                  <a:lnTo>
                    <a:pt x="17627" y="351586"/>
                  </a:lnTo>
                  <a:lnTo>
                    <a:pt x="17729" y="350316"/>
                  </a:lnTo>
                  <a:lnTo>
                    <a:pt x="18605" y="349046"/>
                  </a:lnTo>
                  <a:lnTo>
                    <a:pt x="20485" y="349046"/>
                  </a:lnTo>
                  <a:lnTo>
                    <a:pt x="19685" y="347776"/>
                  </a:lnTo>
                  <a:lnTo>
                    <a:pt x="20015" y="347776"/>
                  </a:lnTo>
                  <a:lnTo>
                    <a:pt x="20764" y="349046"/>
                  </a:lnTo>
                  <a:lnTo>
                    <a:pt x="22034" y="347776"/>
                  </a:lnTo>
                  <a:lnTo>
                    <a:pt x="23075" y="349046"/>
                  </a:lnTo>
                  <a:lnTo>
                    <a:pt x="23317" y="349046"/>
                  </a:lnTo>
                  <a:lnTo>
                    <a:pt x="23723" y="347776"/>
                  </a:lnTo>
                  <a:lnTo>
                    <a:pt x="24231" y="347776"/>
                  </a:lnTo>
                  <a:lnTo>
                    <a:pt x="24828" y="349046"/>
                  </a:lnTo>
                  <a:lnTo>
                    <a:pt x="26047" y="349046"/>
                  </a:lnTo>
                  <a:lnTo>
                    <a:pt x="25946" y="350316"/>
                  </a:lnTo>
                  <a:lnTo>
                    <a:pt x="26619" y="350316"/>
                  </a:lnTo>
                  <a:lnTo>
                    <a:pt x="26517" y="351586"/>
                  </a:lnTo>
                  <a:lnTo>
                    <a:pt x="24295" y="351586"/>
                  </a:lnTo>
                  <a:lnTo>
                    <a:pt x="21831" y="352856"/>
                  </a:lnTo>
                  <a:lnTo>
                    <a:pt x="20459" y="354126"/>
                  </a:lnTo>
                  <a:lnTo>
                    <a:pt x="23926" y="354126"/>
                  </a:lnTo>
                  <a:lnTo>
                    <a:pt x="26238" y="352856"/>
                  </a:lnTo>
                  <a:lnTo>
                    <a:pt x="30721" y="351586"/>
                  </a:lnTo>
                  <a:lnTo>
                    <a:pt x="32905" y="351586"/>
                  </a:lnTo>
                  <a:lnTo>
                    <a:pt x="38760" y="349046"/>
                  </a:lnTo>
                  <a:lnTo>
                    <a:pt x="42430" y="349046"/>
                  </a:lnTo>
                  <a:lnTo>
                    <a:pt x="46062" y="347776"/>
                  </a:lnTo>
                  <a:lnTo>
                    <a:pt x="33680" y="347776"/>
                  </a:lnTo>
                  <a:lnTo>
                    <a:pt x="30276" y="347776"/>
                  </a:lnTo>
                  <a:lnTo>
                    <a:pt x="28702" y="349046"/>
                  </a:lnTo>
                  <a:lnTo>
                    <a:pt x="28663" y="350316"/>
                  </a:lnTo>
                  <a:lnTo>
                    <a:pt x="27355" y="349046"/>
                  </a:lnTo>
                  <a:lnTo>
                    <a:pt x="26441" y="349046"/>
                  </a:lnTo>
                  <a:lnTo>
                    <a:pt x="25844" y="347776"/>
                  </a:lnTo>
                  <a:lnTo>
                    <a:pt x="26441" y="347776"/>
                  </a:lnTo>
                  <a:lnTo>
                    <a:pt x="27292" y="346506"/>
                  </a:lnTo>
                  <a:lnTo>
                    <a:pt x="27495" y="346506"/>
                  </a:lnTo>
                  <a:lnTo>
                    <a:pt x="28663" y="345236"/>
                  </a:lnTo>
                  <a:lnTo>
                    <a:pt x="31051" y="345236"/>
                  </a:lnTo>
                  <a:lnTo>
                    <a:pt x="30111" y="343966"/>
                  </a:lnTo>
                  <a:lnTo>
                    <a:pt x="31927" y="343966"/>
                  </a:lnTo>
                  <a:lnTo>
                    <a:pt x="32778" y="345236"/>
                  </a:lnTo>
                  <a:lnTo>
                    <a:pt x="33515" y="345236"/>
                  </a:lnTo>
                  <a:lnTo>
                    <a:pt x="34188" y="346506"/>
                  </a:lnTo>
                  <a:lnTo>
                    <a:pt x="34594" y="346506"/>
                  </a:lnTo>
                  <a:lnTo>
                    <a:pt x="33477" y="343966"/>
                  </a:lnTo>
                  <a:lnTo>
                    <a:pt x="32702" y="343966"/>
                  </a:lnTo>
                  <a:lnTo>
                    <a:pt x="33350" y="342696"/>
                  </a:lnTo>
                  <a:lnTo>
                    <a:pt x="33718" y="342696"/>
                  </a:lnTo>
                  <a:lnTo>
                    <a:pt x="34518" y="343966"/>
                  </a:lnTo>
                  <a:lnTo>
                    <a:pt x="35966" y="343966"/>
                  </a:lnTo>
                  <a:lnTo>
                    <a:pt x="34594" y="346506"/>
                  </a:lnTo>
                  <a:lnTo>
                    <a:pt x="48120" y="346506"/>
                  </a:lnTo>
                  <a:lnTo>
                    <a:pt x="50063" y="345236"/>
                  </a:lnTo>
                  <a:lnTo>
                    <a:pt x="57340" y="342696"/>
                  </a:lnTo>
                  <a:lnTo>
                    <a:pt x="59956" y="341426"/>
                  </a:lnTo>
                  <a:lnTo>
                    <a:pt x="61239" y="341426"/>
                  </a:lnTo>
                  <a:lnTo>
                    <a:pt x="62484" y="340156"/>
                  </a:lnTo>
                  <a:lnTo>
                    <a:pt x="66116" y="340156"/>
                  </a:lnTo>
                  <a:lnTo>
                    <a:pt x="67462" y="338886"/>
                  </a:lnTo>
                  <a:lnTo>
                    <a:pt x="68338" y="340156"/>
                  </a:lnTo>
                  <a:lnTo>
                    <a:pt x="69011" y="341426"/>
                  </a:lnTo>
                  <a:lnTo>
                    <a:pt x="69621" y="341426"/>
                  </a:lnTo>
                  <a:lnTo>
                    <a:pt x="70231" y="342696"/>
                  </a:lnTo>
                  <a:lnTo>
                    <a:pt x="70091" y="342696"/>
                  </a:lnTo>
                  <a:lnTo>
                    <a:pt x="70561" y="343966"/>
                  </a:lnTo>
                  <a:lnTo>
                    <a:pt x="71094" y="345236"/>
                  </a:lnTo>
                  <a:lnTo>
                    <a:pt x="71640" y="347776"/>
                  </a:lnTo>
                  <a:lnTo>
                    <a:pt x="71475" y="349046"/>
                  </a:lnTo>
                  <a:lnTo>
                    <a:pt x="71170" y="350316"/>
                  </a:lnTo>
                  <a:lnTo>
                    <a:pt x="70904" y="351586"/>
                  </a:lnTo>
                  <a:lnTo>
                    <a:pt x="70662" y="352856"/>
                  </a:lnTo>
                  <a:lnTo>
                    <a:pt x="72047" y="352856"/>
                  </a:lnTo>
                  <a:lnTo>
                    <a:pt x="72745" y="351586"/>
                  </a:lnTo>
                  <a:lnTo>
                    <a:pt x="73393" y="351586"/>
                  </a:lnTo>
                  <a:lnTo>
                    <a:pt x="73393" y="352856"/>
                  </a:lnTo>
                  <a:lnTo>
                    <a:pt x="71170" y="356666"/>
                  </a:lnTo>
                  <a:lnTo>
                    <a:pt x="72313" y="356666"/>
                  </a:lnTo>
                  <a:lnTo>
                    <a:pt x="72707" y="356082"/>
                  </a:lnTo>
                  <a:lnTo>
                    <a:pt x="72682" y="357263"/>
                  </a:lnTo>
                  <a:lnTo>
                    <a:pt x="71843" y="357898"/>
                  </a:lnTo>
                  <a:lnTo>
                    <a:pt x="71170" y="358698"/>
                  </a:lnTo>
                  <a:lnTo>
                    <a:pt x="70497" y="359549"/>
                  </a:lnTo>
                  <a:lnTo>
                    <a:pt x="70624" y="359829"/>
                  </a:lnTo>
                  <a:lnTo>
                    <a:pt x="71945" y="360629"/>
                  </a:lnTo>
                  <a:lnTo>
                    <a:pt x="72250" y="361429"/>
                  </a:lnTo>
                  <a:lnTo>
                    <a:pt x="72847" y="361022"/>
                  </a:lnTo>
                  <a:lnTo>
                    <a:pt x="73494" y="360629"/>
                  </a:lnTo>
                  <a:lnTo>
                    <a:pt x="74091" y="360070"/>
                  </a:lnTo>
                  <a:lnTo>
                    <a:pt x="74460" y="359422"/>
                  </a:lnTo>
                  <a:lnTo>
                    <a:pt x="75133" y="358305"/>
                  </a:lnTo>
                  <a:lnTo>
                    <a:pt x="75704" y="357060"/>
                  </a:lnTo>
                  <a:lnTo>
                    <a:pt x="76758" y="354863"/>
                  </a:lnTo>
                  <a:lnTo>
                    <a:pt x="75907" y="353656"/>
                  </a:lnTo>
                  <a:lnTo>
                    <a:pt x="74536" y="353707"/>
                  </a:lnTo>
                  <a:lnTo>
                    <a:pt x="74295" y="353860"/>
                  </a:lnTo>
                  <a:lnTo>
                    <a:pt x="73863" y="354025"/>
                  </a:lnTo>
                  <a:lnTo>
                    <a:pt x="73558" y="354380"/>
                  </a:lnTo>
                  <a:lnTo>
                    <a:pt x="73317" y="354698"/>
                  </a:lnTo>
                  <a:lnTo>
                    <a:pt x="73291" y="354126"/>
                  </a:lnTo>
                  <a:lnTo>
                    <a:pt x="74117" y="352818"/>
                  </a:lnTo>
                  <a:lnTo>
                    <a:pt x="74752" y="351586"/>
                  </a:lnTo>
                  <a:lnTo>
                    <a:pt x="75412" y="350316"/>
                  </a:lnTo>
                  <a:lnTo>
                    <a:pt x="75984" y="350316"/>
                  </a:lnTo>
                  <a:lnTo>
                    <a:pt x="76415" y="349046"/>
                  </a:lnTo>
                  <a:lnTo>
                    <a:pt x="75514" y="349046"/>
                  </a:lnTo>
                  <a:lnTo>
                    <a:pt x="74561" y="350316"/>
                  </a:lnTo>
                  <a:lnTo>
                    <a:pt x="73393" y="350316"/>
                  </a:lnTo>
                  <a:lnTo>
                    <a:pt x="74599" y="347776"/>
                  </a:lnTo>
                  <a:lnTo>
                    <a:pt x="75679" y="345236"/>
                  </a:lnTo>
                  <a:lnTo>
                    <a:pt x="75476" y="343966"/>
                  </a:lnTo>
                  <a:lnTo>
                    <a:pt x="74460" y="343966"/>
                  </a:lnTo>
                  <a:lnTo>
                    <a:pt x="75806" y="341426"/>
                  </a:lnTo>
                  <a:lnTo>
                    <a:pt x="77089" y="338886"/>
                  </a:lnTo>
                  <a:lnTo>
                    <a:pt x="77914" y="337616"/>
                  </a:lnTo>
                  <a:lnTo>
                    <a:pt x="78752" y="336346"/>
                  </a:lnTo>
                  <a:lnTo>
                    <a:pt x="79578" y="335076"/>
                  </a:lnTo>
                  <a:lnTo>
                    <a:pt x="80860" y="332536"/>
                  </a:lnTo>
                  <a:lnTo>
                    <a:pt x="82143" y="331266"/>
                  </a:lnTo>
                  <a:lnTo>
                    <a:pt x="83185" y="331266"/>
                  </a:lnTo>
                  <a:lnTo>
                    <a:pt x="82842" y="332536"/>
                  </a:lnTo>
                  <a:lnTo>
                    <a:pt x="82613" y="332536"/>
                  </a:lnTo>
                  <a:lnTo>
                    <a:pt x="81368" y="335076"/>
                  </a:lnTo>
                  <a:lnTo>
                    <a:pt x="80416" y="335076"/>
                  </a:lnTo>
                  <a:lnTo>
                    <a:pt x="79578" y="336346"/>
                  </a:lnTo>
                  <a:lnTo>
                    <a:pt x="79413" y="337578"/>
                  </a:lnTo>
                  <a:lnTo>
                    <a:pt x="81800" y="335076"/>
                  </a:lnTo>
                  <a:lnTo>
                    <a:pt x="83350" y="335076"/>
                  </a:lnTo>
                  <a:lnTo>
                    <a:pt x="83083" y="336346"/>
                  </a:lnTo>
                  <a:lnTo>
                    <a:pt x="82575" y="336346"/>
                  </a:lnTo>
                  <a:lnTo>
                    <a:pt x="82003" y="337616"/>
                  </a:lnTo>
                  <a:lnTo>
                    <a:pt x="81470" y="337616"/>
                  </a:lnTo>
                  <a:lnTo>
                    <a:pt x="81064" y="338886"/>
                  </a:lnTo>
                  <a:lnTo>
                    <a:pt x="80860" y="340156"/>
                  </a:lnTo>
                  <a:lnTo>
                    <a:pt x="81800" y="341426"/>
                  </a:lnTo>
                  <a:lnTo>
                    <a:pt x="82270" y="341426"/>
                  </a:lnTo>
                  <a:lnTo>
                    <a:pt x="83350" y="340156"/>
                  </a:lnTo>
                  <a:lnTo>
                    <a:pt x="84061" y="340156"/>
                  </a:lnTo>
                  <a:lnTo>
                    <a:pt x="84353" y="337616"/>
                  </a:lnTo>
                  <a:lnTo>
                    <a:pt x="85026" y="336346"/>
                  </a:lnTo>
                  <a:lnTo>
                    <a:pt x="85572" y="336346"/>
                  </a:lnTo>
                  <a:lnTo>
                    <a:pt x="85979" y="335076"/>
                  </a:lnTo>
                  <a:lnTo>
                    <a:pt x="86448" y="335076"/>
                  </a:lnTo>
                  <a:lnTo>
                    <a:pt x="85877" y="333806"/>
                  </a:lnTo>
                  <a:lnTo>
                    <a:pt x="85229" y="332536"/>
                  </a:lnTo>
                  <a:lnTo>
                    <a:pt x="84594" y="333806"/>
                  </a:lnTo>
                  <a:lnTo>
                    <a:pt x="83248" y="333806"/>
                  </a:lnTo>
                  <a:lnTo>
                    <a:pt x="83489" y="332536"/>
                  </a:lnTo>
                  <a:lnTo>
                    <a:pt x="84899" y="329996"/>
                  </a:lnTo>
                  <a:lnTo>
                    <a:pt x="87185" y="327456"/>
                  </a:lnTo>
                  <a:lnTo>
                    <a:pt x="87122" y="326186"/>
                  </a:lnTo>
                  <a:lnTo>
                    <a:pt x="84429" y="329996"/>
                  </a:lnTo>
                  <a:lnTo>
                    <a:pt x="84023" y="328726"/>
                  </a:lnTo>
                  <a:lnTo>
                    <a:pt x="84455" y="328726"/>
                  </a:lnTo>
                  <a:lnTo>
                    <a:pt x="85026" y="327456"/>
                  </a:lnTo>
                  <a:lnTo>
                    <a:pt x="85674" y="326186"/>
                  </a:lnTo>
                  <a:lnTo>
                    <a:pt x="86169" y="324916"/>
                  </a:lnTo>
                  <a:lnTo>
                    <a:pt x="86207" y="323646"/>
                  </a:lnTo>
                  <a:lnTo>
                    <a:pt x="87122" y="322376"/>
                  </a:lnTo>
                  <a:lnTo>
                    <a:pt x="88023" y="321106"/>
                  </a:lnTo>
                  <a:lnTo>
                    <a:pt x="88798" y="318566"/>
                  </a:lnTo>
                  <a:lnTo>
                    <a:pt x="89408" y="318566"/>
                  </a:lnTo>
                  <a:lnTo>
                    <a:pt x="89674" y="317296"/>
                  </a:lnTo>
                  <a:lnTo>
                    <a:pt x="90398" y="316026"/>
                  </a:lnTo>
                  <a:lnTo>
                    <a:pt x="91122" y="314756"/>
                  </a:lnTo>
                  <a:lnTo>
                    <a:pt x="91490" y="313486"/>
                  </a:lnTo>
                  <a:lnTo>
                    <a:pt x="93281" y="312216"/>
                  </a:lnTo>
                  <a:lnTo>
                    <a:pt x="93878" y="312216"/>
                  </a:lnTo>
                  <a:lnTo>
                    <a:pt x="93472" y="313486"/>
                  </a:lnTo>
                  <a:lnTo>
                    <a:pt x="93179" y="313486"/>
                  </a:lnTo>
                  <a:lnTo>
                    <a:pt x="92875" y="314756"/>
                  </a:lnTo>
                  <a:lnTo>
                    <a:pt x="92163" y="316026"/>
                  </a:lnTo>
                  <a:lnTo>
                    <a:pt x="91452" y="316026"/>
                  </a:lnTo>
                  <a:lnTo>
                    <a:pt x="90754" y="317296"/>
                  </a:lnTo>
                  <a:lnTo>
                    <a:pt x="90614" y="318566"/>
                  </a:lnTo>
                  <a:lnTo>
                    <a:pt x="92062" y="317296"/>
                  </a:lnTo>
                  <a:lnTo>
                    <a:pt x="92837" y="317296"/>
                  </a:lnTo>
                  <a:lnTo>
                    <a:pt x="92468" y="318566"/>
                  </a:lnTo>
                  <a:lnTo>
                    <a:pt x="92062" y="318566"/>
                  </a:lnTo>
                  <a:lnTo>
                    <a:pt x="91757" y="319836"/>
                  </a:lnTo>
                  <a:lnTo>
                    <a:pt x="91833" y="321106"/>
                  </a:lnTo>
                  <a:lnTo>
                    <a:pt x="92125" y="319836"/>
                  </a:lnTo>
                  <a:lnTo>
                    <a:pt x="94691" y="319836"/>
                  </a:lnTo>
                  <a:lnTo>
                    <a:pt x="94589" y="318566"/>
                  </a:lnTo>
                  <a:lnTo>
                    <a:pt x="94716" y="317296"/>
                  </a:lnTo>
                  <a:lnTo>
                    <a:pt x="94957" y="317296"/>
                  </a:lnTo>
                  <a:lnTo>
                    <a:pt x="95465" y="316026"/>
                  </a:lnTo>
                  <a:lnTo>
                    <a:pt x="96062" y="316026"/>
                  </a:lnTo>
                  <a:lnTo>
                    <a:pt x="96913" y="313486"/>
                  </a:lnTo>
                  <a:lnTo>
                    <a:pt x="95326" y="313486"/>
                  </a:lnTo>
                  <a:lnTo>
                    <a:pt x="95872" y="312216"/>
                  </a:lnTo>
                  <a:lnTo>
                    <a:pt x="96405" y="310946"/>
                  </a:lnTo>
                  <a:lnTo>
                    <a:pt x="97510" y="309676"/>
                  </a:lnTo>
                  <a:lnTo>
                    <a:pt x="98729" y="307136"/>
                  </a:lnTo>
                  <a:lnTo>
                    <a:pt x="98590" y="305866"/>
                  </a:lnTo>
                  <a:lnTo>
                    <a:pt x="97751" y="307136"/>
                  </a:lnTo>
                  <a:lnTo>
                    <a:pt x="96939" y="308406"/>
                  </a:lnTo>
                  <a:lnTo>
                    <a:pt x="95872" y="308406"/>
                  </a:lnTo>
                  <a:lnTo>
                    <a:pt x="95529" y="309676"/>
                  </a:lnTo>
                  <a:lnTo>
                    <a:pt x="95262" y="309676"/>
                  </a:lnTo>
                  <a:lnTo>
                    <a:pt x="95300" y="308406"/>
                  </a:lnTo>
                  <a:lnTo>
                    <a:pt x="95732" y="307136"/>
                  </a:lnTo>
                  <a:lnTo>
                    <a:pt x="96304" y="305866"/>
                  </a:lnTo>
                  <a:lnTo>
                    <a:pt x="96608" y="305866"/>
                  </a:lnTo>
                  <a:lnTo>
                    <a:pt x="96774" y="304596"/>
                  </a:lnTo>
                  <a:lnTo>
                    <a:pt x="97383" y="304596"/>
                  </a:lnTo>
                  <a:lnTo>
                    <a:pt x="96570" y="303326"/>
                  </a:lnTo>
                  <a:lnTo>
                    <a:pt x="97485" y="302056"/>
                  </a:lnTo>
                  <a:lnTo>
                    <a:pt x="100977" y="296976"/>
                  </a:lnTo>
                  <a:lnTo>
                    <a:pt x="101523" y="295706"/>
                  </a:lnTo>
                  <a:lnTo>
                    <a:pt x="101993" y="294436"/>
                  </a:lnTo>
                  <a:lnTo>
                    <a:pt x="102400" y="294436"/>
                  </a:lnTo>
                  <a:lnTo>
                    <a:pt x="102400" y="295706"/>
                  </a:lnTo>
                  <a:lnTo>
                    <a:pt x="102158" y="296976"/>
                  </a:lnTo>
                  <a:lnTo>
                    <a:pt x="101752" y="296976"/>
                  </a:lnTo>
                  <a:lnTo>
                    <a:pt x="101447" y="298246"/>
                  </a:lnTo>
                  <a:lnTo>
                    <a:pt x="100812" y="299516"/>
                  </a:lnTo>
                  <a:lnTo>
                    <a:pt x="101917" y="300786"/>
                  </a:lnTo>
                  <a:lnTo>
                    <a:pt x="103606" y="300786"/>
                  </a:lnTo>
                  <a:lnTo>
                    <a:pt x="104546" y="299516"/>
                  </a:lnTo>
                  <a:lnTo>
                    <a:pt x="104648" y="300786"/>
                  </a:lnTo>
                  <a:lnTo>
                    <a:pt x="102057" y="304596"/>
                  </a:lnTo>
                  <a:lnTo>
                    <a:pt x="101015" y="305866"/>
                  </a:lnTo>
                  <a:lnTo>
                    <a:pt x="100647" y="307136"/>
                  </a:lnTo>
                  <a:lnTo>
                    <a:pt x="101384" y="307136"/>
                  </a:lnTo>
                  <a:lnTo>
                    <a:pt x="102768" y="305866"/>
                  </a:lnTo>
                  <a:lnTo>
                    <a:pt x="102793" y="304596"/>
                  </a:lnTo>
                  <a:lnTo>
                    <a:pt x="104216" y="304596"/>
                  </a:lnTo>
                  <a:lnTo>
                    <a:pt x="103771" y="305866"/>
                  </a:lnTo>
                  <a:lnTo>
                    <a:pt x="103365" y="305866"/>
                  </a:lnTo>
                  <a:lnTo>
                    <a:pt x="102019" y="308406"/>
                  </a:lnTo>
                  <a:lnTo>
                    <a:pt x="103238" y="309676"/>
                  </a:lnTo>
                  <a:lnTo>
                    <a:pt x="103847" y="309676"/>
                  </a:lnTo>
                  <a:lnTo>
                    <a:pt x="105321" y="307136"/>
                  </a:lnTo>
                  <a:lnTo>
                    <a:pt x="105613" y="307695"/>
                  </a:lnTo>
                  <a:lnTo>
                    <a:pt x="105359" y="308406"/>
                  </a:lnTo>
                  <a:lnTo>
                    <a:pt x="104013" y="310946"/>
                  </a:lnTo>
                  <a:lnTo>
                    <a:pt x="102831" y="312216"/>
                  </a:lnTo>
                  <a:lnTo>
                    <a:pt x="101587" y="314756"/>
                  </a:lnTo>
                  <a:lnTo>
                    <a:pt x="101422" y="316026"/>
                  </a:lnTo>
                  <a:lnTo>
                    <a:pt x="102590" y="314756"/>
                  </a:lnTo>
                  <a:lnTo>
                    <a:pt x="104711" y="312216"/>
                  </a:lnTo>
                  <a:lnTo>
                    <a:pt x="105054" y="312216"/>
                  </a:lnTo>
                  <a:lnTo>
                    <a:pt x="104914" y="313486"/>
                  </a:lnTo>
                  <a:lnTo>
                    <a:pt x="104419" y="314756"/>
                  </a:lnTo>
                  <a:lnTo>
                    <a:pt x="103771" y="314756"/>
                  </a:lnTo>
                  <a:lnTo>
                    <a:pt x="102730" y="317296"/>
                  </a:lnTo>
                  <a:lnTo>
                    <a:pt x="103035" y="317296"/>
                  </a:lnTo>
                  <a:lnTo>
                    <a:pt x="105562" y="318566"/>
                  </a:lnTo>
                  <a:lnTo>
                    <a:pt x="106032" y="317296"/>
                  </a:lnTo>
                  <a:lnTo>
                    <a:pt x="106807" y="317296"/>
                  </a:lnTo>
                  <a:lnTo>
                    <a:pt x="107137" y="316026"/>
                  </a:lnTo>
                  <a:lnTo>
                    <a:pt x="107340" y="316026"/>
                  </a:lnTo>
                  <a:lnTo>
                    <a:pt x="108216" y="313486"/>
                  </a:lnTo>
                  <a:lnTo>
                    <a:pt x="109601" y="312216"/>
                  </a:lnTo>
                  <a:lnTo>
                    <a:pt x="107975" y="310946"/>
                  </a:lnTo>
                  <a:lnTo>
                    <a:pt x="105117" y="310946"/>
                  </a:lnTo>
                  <a:lnTo>
                    <a:pt x="105727" y="308406"/>
                  </a:lnTo>
                  <a:lnTo>
                    <a:pt x="105930" y="308267"/>
                  </a:lnTo>
                  <a:lnTo>
                    <a:pt x="105829" y="307136"/>
                  </a:lnTo>
                  <a:lnTo>
                    <a:pt x="105968" y="308241"/>
                  </a:lnTo>
                  <a:lnTo>
                    <a:pt x="107607" y="307136"/>
                  </a:lnTo>
                  <a:lnTo>
                    <a:pt x="108280" y="304596"/>
                  </a:lnTo>
                  <a:lnTo>
                    <a:pt x="107276" y="304596"/>
                  </a:lnTo>
                  <a:lnTo>
                    <a:pt x="107010" y="305866"/>
                  </a:lnTo>
                  <a:lnTo>
                    <a:pt x="105524" y="305866"/>
                  </a:lnTo>
                  <a:lnTo>
                    <a:pt x="105829" y="304596"/>
                  </a:lnTo>
                  <a:lnTo>
                    <a:pt x="106197" y="304596"/>
                  </a:lnTo>
                  <a:lnTo>
                    <a:pt x="106527" y="303326"/>
                  </a:lnTo>
                  <a:lnTo>
                    <a:pt x="106832" y="303326"/>
                  </a:lnTo>
                  <a:lnTo>
                    <a:pt x="107175" y="302056"/>
                  </a:lnTo>
                  <a:lnTo>
                    <a:pt x="107378" y="302056"/>
                  </a:lnTo>
                  <a:lnTo>
                    <a:pt x="107137" y="300786"/>
                  </a:lnTo>
                  <a:lnTo>
                    <a:pt x="106832" y="302056"/>
                  </a:lnTo>
                  <a:lnTo>
                    <a:pt x="105384" y="302056"/>
                  </a:lnTo>
                  <a:lnTo>
                    <a:pt x="105460" y="300786"/>
                  </a:lnTo>
                  <a:lnTo>
                    <a:pt x="106197" y="299516"/>
                  </a:lnTo>
                  <a:lnTo>
                    <a:pt x="107010" y="298246"/>
                  </a:lnTo>
                  <a:lnTo>
                    <a:pt x="107746" y="296976"/>
                  </a:lnTo>
                  <a:lnTo>
                    <a:pt x="107950" y="296976"/>
                  </a:lnTo>
                  <a:lnTo>
                    <a:pt x="108013" y="295706"/>
                  </a:lnTo>
                  <a:lnTo>
                    <a:pt x="105562" y="298246"/>
                  </a:lnTo>
                  <a:lnTo>
                    <a:pt x="105194" y="298246"/>
                  </a:lnTo>
                  <a:lnTo>
                    <a:pt x="105321" y="296976"/>
                  </a:lnTo>
                  <a:lnTo>
                    <a:pt x="105854" y="295706"/>
                  </a:lnTo>
                  <a:lnTo>
                    <a:pt x="106337" y="295706"/>
                  </a:lnTo>
                  <a:lnTo>
                    <a:pt x="106629" y="294436"/>
                  </a:lnTo>
                  <a:lnTo>
                    <a:pt x="106934" y="294436"/>
                  </a:lnTo>
                  <a:lnTo>
                    <a:pt x="107200" y="293166"/>
                  </a:lnTo>
                  <a:lnTo>
                    <a:pt x="106032" y="293166"/>
                  </a:lnTo>
                  <a:lnTo>
                    <a:pt x="105994" y="291896"/>
                  </a:lnTo>
                  <a:lnTo>
                    <a:pt x="104317" y="291896"/>
                  </a:lnTo>
                  <a:lnTo>
                    <a:pt x="103200" y="293166"/>
                  </a:lnTo>
                  <a:lnTo>
                    <a:pt x="103505" y="291896"/>
                  </a:lnTo>
                  <a:lnTo>
                    <a:pt x="103708" y="291896"/>
                  </a:lnTo>
                  <a:lnTo>
                    <a:pt x="106260" y="286816"/>
                  </a:lnTo>
                  <a:lnTo>
                    <a:pt x="106603" y="284276"/>
                  </a:lnTo>
                  <a:lnTo>
                    <a:pt x="107073" y="283006"/>
                  </a:lnTo>
                  <a:lnTo>
                    <a:pt x="107607" y="283006"/>
                  </a:lnTo>
                  <a:lnTo>
                    <a:pt x="108013" y="281736"/>
                  </a:lnTo>
                  <a:lnTo>
                    <a:pt x="108648" y="280466"/>
                  </a:lnTo>
                  <a:lnTo>
                    <a:pt x="109766" y="279196"/>
                  </a:lnTo>
                  <a:lnTo>
                    <a:pt x="111175" y="279196"/>
                  </a:lnTo>
                  <a:lnTo>
                    <a:pt x="110236" y="281736"/>
                  </a:lnTo>
                  <a:lnTo>
                    <a:pt x="109423" y="283006"/>
                  </a:lnTo>
                  <a:lnTo>
                    <a:pt x="108750" y="285546"/>
                  </a:lnTo>
                  <a:lnTo>
                    <a:pt x="108419" y="285546"/>
                  </a:lnTo>
                  <a:lnTo>
                    <a:pt x="108419" y="286816"/>
                  </a:lnTo>
                  <a:lnTo>
                    <a:pt x="109220" y="286816"/>
                  </a:lnTo>
                  <a:lnTo>
                    <a:pt x="110401" y="285546"/>
                  </a:lnTo>
                  <a:lnTo>
                    <a:pt x="110566" y="284276"/>
                  </a:lnTo>
                  <a:lnTo>
                    <a:pt x="111887" y="283006"/>
                  </a:lnTo>
                  <a:lnTo>
                    <a:pt x="112217" y="283006"/>
                  </a:lnTo>
                  <a:lnTo>
                    <a:pt x="111620" y="284276"/>
                  </a:lnTo>
                  <a:lnTo>
                    <a:pt x="111379" y="285546"/>
                  </a:lnTo>
                  <a:lnTo>
                    <a:pt x="111213" y="285546"/>
                  </a:lnTo>
                  <a:lnTo>
                    <a:pt x="111074" y="286816"/>
                  </a:lnTo>
                  <a:lnTo>
                    <a:pt x="111048" y="288086"/>
                  </a:lnTo>
                  <a:lnTo>
                    <a:pt x="112585" y="288086"/>
                  </a:lnTo>
                  <a:lnTo>
                    <a:pt x="113195" y="286816"/>
                  </a:lnTo>
                  <a:lnTo>
                    <a:pt x="113665" y="288086"/>
                  </a:lnTo>
                  <a:lnTo>
                    <a:pt x="113042" y="289394"/>
                  </a:lnTo>
                  <a:lnTo>
                    <a:pt x="112217" y="290626"/>
                  </a:lnTo>
                  <a:lnTo>
                    <a:pt x="111518" y="291896"/>
                  </a:lnTo>
                  <a:lnTo>
                    <a:pt x="110807" y="294436"/>
                  </a:lnTo>
                  <a:lnTo>
                    <a:pt x="111417" y="294436"/>
                  </a:lnTo>
                  <a:lnTo>
                    <a:pt x="111887" y="293166"/>
                  </a:lnTo>
                  <a:lnTo>
                    <a:pt x="112255" y="293166"/>
                  </a:lnTo>
                  <a:lnTo>
                    <a:pt x="112725" y="291896"/>
                  </a:lnTo>
                  <a:lnTo>
                    <a:pt x="113461" y="291896"/>
                  </a:lnTo>
                  <a:lnTo>
                    <a:pt x="113030" y="293166"/>
                  </a:lnTo>
                  <a:lnTo>
                    <a:pt x="112522" y="294436"/>
                  </a:lnTo>
                  <a:lnTo>
                    <a:pt x="112191" y="295706"/>
                  </a:lnTo>
                  <a:lnTo>
                    <a:pt x="112052" y="295706"/>
                  </a:lnTo>
                  <a:lnTo>
                    <a:pt x="112217" y="296976"/>
                  </a:lnTo>
                  <a:lnTo>
                    <a:pt x="113398" y="296976"/>
                  </a:lnTo>
                  <a:lnTo>
                    <a:pt x="114109" y="295706"/>
                  </a:lnTo>
                  <a:lnTo>
                    <a:pt x="114808" y="295706"/>
                  </a:lnTo>
                  <a:lnTo>
                    <a:pt x="115557" y="294436"/>
                  </a:lnTo>
                  <a:lnTo>
                    <a:pt x="114604" y="293166"/>
                  </a:lnTo>
                  <a:lnTo>
                    <a:pt x="115658" y="293166"/>
                  </a:lnTo>
                  <a:lnTo>
                    <a:pt x="115874" y="291896"/>
                  </a:lnTo>
                  <a:lnTo>
                    <a:pt x="116090" y="290626"/>
                  </a:lnTo>
                  <a:lnTo>
                    <a:pt x="116357" y="290626"/>
                  </a:lnTo>
                  <a:lnTo>
                    <a:pt x="116522" y="289356"/>
                  </a:lnTo>
                  <a:lnTo>
                    <a:pt x="116332" y="289356"/>
                  </a:lnTo>
                  <a:lnTo>
                    <a:pt x="116230" y="288086"/>
                  </a:lnTo>
                  <a:lnTo>
                    <a:pt x="114604" y="289356"/>
                  </a:lnTo>
                  <a:lnTo>
                    <a:pt x="114338" y="289356"/>
                  </a:lnTo>
                  <a:lnTo>
                    <a:pt x="115074" y="286816"/>
                  </a:lnTo>
                  <a:lnTo>
                    <a:pt x="115824" y="284276"/>
                  </a:lnTo>
                  <a:lnTo>
                    <a:pt x="116522" y="283006"/>
                  </a:lnTo>
                  <a:lnTo>
                    <a:pt x="115214" y="283006"/>
                  </a:lnTo>
                  <a:lnTo>
                    <a:pt x="115455" y="284276"/>
                  </a:lnTo>
                  <a:lnTo>
                    <a:pt x="114071" y="284276"/>
                  </a:lnTo>
                  <a:lnTo>
                    <a:pt x="114338" y="283006"/>
                  </a:lnTo>
                  <a:lnTo>
                    <a:pt x="115049" y="280466"/>
                  </a:lnTo>
                  <a:lnTo>
                    <a:pt x="112585" y="280466"/>
                  </a:lnTo>
                  <a:lnTo>
                    <a:pt x="112687" y="279196"/>
                  </a:lnTo>
                  <a:lnTo>
                    <a:pt x="113436" y="276656"/>
                  </a:lnTo>
                  <a:lnTo>
                    <a:pt x="113639" y="275386"/>
                  </a:lnTo>
                  <a:lnTo>
                    <a:pt x="113830" y="275386"/>
                  </a:lnTo>
                  <a:lnTo>
                    <a:pt x="113868" y="274116"/>
                  </a:lnTo>
                  <a:lnTo>
                    <a:pt x="114007" y="272846"/>
                  </a:lnTo>
                  <a:lnTo>
                    <a:pt x="113398" y="274116"/>
                  </a:lnTo>
                  <a:lnTo>
                    <a:pt x="112318" y="275386"/>
                  </a:lnTo>
                  <a:lnTo>
                    <a:pt x="112687" y="271576"/>
                  </a:lnTo>
                  <a:lnTo>
                    <a:pt x="112991" y="269036"/>
                  </a:lnTo>
                  <a:lnTo>
                    <a:pt x="114541" y="265226"/>
                  </a:lnTo>
                  <a:lnTo>
                    <a:pt x="116052" y="266496"/>
                  </a:lnTo>
                  <a:lnTo>
                    <a:pt x="116357" y="266496"/>
                  </a:lnTo>
                  <a:lnTo>
                    <a:pt x="116154" y="267766"/>
                  </a:lnTo>
                  <a:lnTo>
                    <a:pt x="115722" y="272846"/>
                  </a:lnTo>
                  <a:lnTo>
                    <a:pt x="116128" y="272846"/>
                  </a:lnTo>
                  <a:lnTo>
                    <a:pt x="116624" y="271576"/>
                  </a:lnTo>
                  <a:lnTo>
                    <a:pt x="117576" y="269036"/>
                  </a:lnTo>
                  <a:lnTo>
                    <a:pt x="118376" y="270306"/>
                  </a:lnTo>
                  <a:lnTo>
                    <a:pt x="117868" y="270306"/>
                  </a:lnTo>
                  <a:lnTo>
                    <a:pt x="117906" y="271576"/>
                  </a:lnTo>
                  <a:lnTo>
                    <a:pt x="117741" y="272846"/>
                  </a:lnTo>
                  <a:lnTo>
                    <a:pt x="118110" y="274116"/>
                  </a:lnTo>
                  <a:lnTo>
                    <a:pt x="118783" y="274116"/>
                  </a:lnTo>
                  <a:lnTo>
                    <a:pt x="119151" y="272846"/>
                  </a:lnTo>
                  <a:lnTo>
                    <a:pt x="120269" y="272846"/>
                  </a:lnTo>
                  <a:lnTo>
                    <a:pt x="120662" y="274116"/>
                  </a:lnTo>
                  <a:lnTo>
                    <a:pt x="120497" y="275386"/>
                  </a:lnTo>
                  <a:lnTo>
                    <a:pt x="118884" y="280466"/>
                  </a:lnTo>
                  <a:lnTo>
                    <a:pt x="118846" y="281736"/>
                  </a:lnTo>
                  <a:lnTo>
                    <a:pt x="119087" y="281736"/>
                  </a:lnTo>
                  <a:lnTo>
                    <a:pt x="120459" y="280466"/>
                  </a:lnTo>
                  <a:lnTo>
                    <a:pt x="119722" y="277926"/>
                  </a:lnTo>
                  <a:lnTo>
                    <a:pt x="122085" y="277926"/>
                  </a:lnTo>
                  <a:lnTo>
                    <a:pt x="121780" y="279196"/>
                  </a:lnTo>
                  <a:lnTo>
                    <a:pt x="121615" y="280466"/>
                  </a:lnTo>
                  <a:lnTo>
                    <a:pt x="121272" y="281736"/>
                  </a:lnTo>
                  <a:lnTo>
                    <a:pt x="120904" y="283006"/>
                  </a:lnTo>
                  <a:lnTo>
                    <a:pt x="123901" y="283006"/>
                  </a:lnTo>
                  <a:lnTo>
                    <a:pt x="124231" y="281736"/>
                  </a:lnTo>
                  <a:lnTo>
                    <a:pt x="124396" y="280466"/>
                  </a:lnTo>
                  <a:lnTo>
                    <a:pt x="124739" y="279196"/>
                  </a:lnTo>
                  <a:lnTo>
                    <a:pt x="125006" y="277926"/>
                  </a:lnTo>
                  <a:lnTo>
                    <a:pt x="124599" y="276656"/>
                  </a:lnTo>
                  <a:lnTo>
                    <a:pt x="123558" y="275386"/>
                  </a:lnTo>
                  <a:lnTo>
                    <a:pt x="121678" y="275386"/>
                  </a:lnTo>
                  <a:lnTo>
                    <a:pt x="121907" y="272846"/>
                  </a:lnTo>
                  <a:lnTo>
                    <a:pt x="122148" y="271576"/>
                  </a:lnTo>
                  <a:lnTo>
                    <a:pt x="122262" y="270306"/>
                  </a:lnTo>
                  <a:lnTo>
                    <a:pt x="122288" y="269036"/>
                  </a:lnTo>
                  <a:lnTo>
                    <a:pt x="121983" y="267766"/>
                  </a:lnTo>
                  <a:lnTo>
                    <a:pt x="120662" y="271576"/>
                  </a:lnTo>
                  <a:lnTo>
                    <a:pt x="120167" y="271576"/>
                  </a:lnTo>
                  <a:lnTo>
                    <a:pt x="119964" y="270306"/>
                  </a:lnTo>
                  <a:lnTo>
                    <a:pt x="119888" y="269036"/>
                  </a:lnTo>
                  <a:lnTo>
                    <a:pt x="119926" y="266496"/>
                  </a:lnTo>
                  <a:lnTo>
                    <a:pt x="119494" y="265226"/>
                  </a:lnTo>
                  <a:lnTo>
                    <a:pt x="118376" y="266496"/>
                  </a:lnTo>
                  <a:lnTo>
                    <a:pt x="117703" y="266496"/>
                  </a:lnTo>
                  <a:lnTo>
                    <a:pt x="117335" y="263956"/>
                  </a:lnTo>
                  <a:lnTo>
                    <a:pt x="117767" y="262686"/>
                  </a:lnTo>
                  <a:lnTo>
                    <a:pt x="117475" y="261416"/>
                  </a:lnTo>
                  <a:lnTo>
                    <a:pt x="116967" y="260146"/>
                  </a:lnTo>
                  <a:lnTo>
                    <a:pt x="116903" y="258876"/>
                  </a:lnTo>
                  <a:lnTo>
                    <a:pt x="116560" y="257606"/>
                  </a:lnTo>
                  <a:lnTo>
                    <a:pt x="116332" y="257606"/>
                  </a:lnTo>
                  <a:lnTo>
                    <a:pt x="116154" y="256336"/>
                  </a:lnTo>
                  <a:lnTo>
                    <a:pt x="115747" y="255066"/>
                  </a:lnTo>
                  <a:lnTo>
                    <a:pt x="115722" y="253796"/>
                  </a:lnTo>
                  <a:lnTo>
                    <a:pt x="115722" y="251256"/>
                  </a:lnTo>
                  <a:lnTo>
                    <a:pt x="115925" y="249986"/>
                  </a:lnTo>
                  <a:lnTo>
                    <a:pt x="116154" y="247446"/>
                  </a:lnTo>
                  <a:lnTo>
                    <a:pt x="116357" y="246176"/>
                  </a:lnTo>
                  <a:lnTo>
                    <a:pt x="116928" y="246176"/>
                  </a:lnTo>
                  <a:lnTo>
                    <a:pt x="116928" y="251256"/>
                  </a:lnTo>
                  <a:lnTo>
                    <a:pt x="117373" y="251256"/>
                  </a:lnTo>
                  <a:lnTo>
                    <a:pt x="119392" y="248716"/>
                  </a:lnTo>
                  <a:lnTo>
                    <a:pt x="119087" y="248716"/>
                  </a:lnTo>
                  <a:lnTo>
                    <a:pt x="118745" y="247446"/>
                  </a:lnTo>
                  <a:lnTo>
                    <a:pt x="119087" y="244906"/>
                  </a:lnTo>
                  <a:lnTo>
                    <a:pt x="119087" y="242366"/>
                  </a:lnTo>
                  <a:lnTo>
                    <a:pt x="116662" y="242366"/>
                  </a:lnTo>
                  <a:lnTo>
                    <a:pt x="117030" y="239826"/>
                  </a:lnTo>
                  <a:lnTo>
                    <a:pt x="117475" y="238556"/>
                  </a:lnTo>
                  <a:lnTo>
                    <a:pt x="117767" y="237286"/>
                  </a:lnTo>
                  <a:lnTo>
                    <a:pt x="117843" y="234746"/>
                  </a:lnTo>
                  <a:lnTo>
                    <a:pt x="117436" y="234746"/>
                  </a:lnTo>
                  <a:lnTo>
                    <a:pt x="116624" y="236016"/>
                  </a:lnTo>
                  <a:lnTo>
                    <a:pt x="116255" y="237286"/>
                  </a:lnTo>
                  <a:lnTo>
                    <a:pt x="115887" y="237286"/>
                  </a:lnTo>
                  <a:lnTo>
                    <a:pt x="115735" y="234746"/>
                  </a:lnTo>
                  <a:lnTo>
                    <a:pt x="115658" y="233476"/>
                  </a:lnTo>
                  <a:lnTo>
                    <a:pt x="116624" y="230936"/>
                  </a:lnTo>
                  <a:lnTo>
                    <a:pt x="118541" y="228396"/>
                  </a:lnTo>
                  <a:lnTo>
                    <a:pt x="119151" y="227126"/>
                  </a:lnTo>
                  <a:lnTo>
                    <a:pt x="119684" y="225856"/>
                  </a:lnTo>
                  <a:lnTo>
                    <a:pt x="120599" y="225856"/>
                  </a:lnTo>
                  <a:lnTo>
                    <a:pt x="121107" y="224586"/>
                  </a:lnTo>
                  <a:lnTo>
                    <a:pt x="121780" y="224586"/>
                  </a:lnTo>
                  <a:lnTo>
                    <a:pt x="121539" y="225856"/>
                  </a:lnTo>
                  <a:lnTo>
                    <a:pt x="121335" y="225856"/>
                  </a:lnTo>
                  <a:lnTo>
                    <a:pt x="120662" y="227126"/>
                  </a:lnTo>
                  <a:lnTo>
                    <a:pt x="120192" y="227126"/>
                  </a:lnTo>
                  <a:lnTo>
                    <a:pt x="119786" y="228396"/>
                  </a:lnTo>
                  <a:lnTo>
                    <a:pt x="119291" y="228396"/>
                  </a:lnTo>
                  <a:lnTo>
                    <a:pt x="119684" y="229666"/>
                  </a:lnTo>
                  <a:lnTo>
                    <a:pt x="120802" y="230936"/>
                  </a:lnTo>
                  <a:lnTo>
                    <a:pt x="121170" y="229666"/>
                  </a:lnTo>
                  <a:lnTo>
                    <a:pt x="122186" y="229666"/>
                  </a:lnTo>
                  <a:lnTo>
                    <a:pt x="122682" y="228396"/>
                  </a:lnTo>
                  <a:lnTo>
                    <a:pt x="123532" y="228396"/>
                  </a:lnTo>
                  <a:lnTo>
                    <a:pt x="123634" y="229666"/>
                  </a:lnTo>
                  <a:lnTo>
                    <a:pt x="123964" y="228396"/>
                  </a:lnTo>
                  <a:lnTo>
                    <a:pt x="124802" y="228396"/>
                  </a:lnTo>
                  <a:lnTo>
                    <a:pt x="125920" y="225856"/>
                  </a:lnTo>
                  <a:lnTo>
                    <a:pt x="126657" y="224586"/>
                  </a:lnTo>
                  <a:lnTo>
                    <a:pt x="127469" y="223316"/>
                  </a:lnTo>
                  <a:lnTo>
                    <a:pt x="127635" y="223316"/>
                  </a:lnTo>
                  <a:lnTo>
                    <a:pt x="126187" y="222046"/>
                  </a:lnTo>
                  <a:lnTo>
                    <a:pt x="123964" y="222046"/>
                  </a:lnTo>
                  <a:lnTo>
                    <a:pt x="123151" y="223316"/>
                  </a:lnTo>
                  <a:lnTo>
                    <a:pt x="122821" y="223316"/>
                  </a:lnTo>
                  <a:lnTo>
                    <a:pt x="122682" y="222046"/>
                  </a:lnTo>
                  <a:lnTo>
                    <a:pt x="123329" y="222046"/>
                  </a:lnTo>
                  <a:lnTo>
                    <a:pt x="123634" y="220776"/>
                  </a:lnTo>
                  <a:lnTo>
                    <a:pt x="124701" y="219506"/>
                  </a:lnTo>
                  <a:lnTo>
                    <a:pt x="125818" y="218236"/>
                  </a:lnTo>
                  <a:lnTo>
                    <a:pt x="126796" y="216966"/>
                  </a:lnTo>
                  <a:lnTo>
                    <a:pt x="127127" y="216966"/>
                  </a:lnTo>
                  <a:lnTo>
                    <a:pt x="127063" y="215696"/>
                  </a:lnTo>
                  <a:lnTo>
                    <a:pt x="125844" y="215696"/>
                  </a:lnTo>
                  <a:lnTo>
                    <a:pt x="123825" y="218236"/>
                  </a:lnTo>
                  <a:lnTo>
                    <a:pt x="122682" y="219506"/>
                  </a:lnTo>
                  <a:lnTo>
                    <a:pt x="122110" y="219506"/>
                  </a:lnTo>
                  <a:lnTo>
                    <a:pt x="122110" y="218236"/>
                  </a:lnTo>
                  <a:lnTo>
                    <a:pt x="123126" y="216966"/>
                  </a:lnTo>
                  <a:lnTo>
                    <a:pt x="123558" y="215696"/>
                  </a:lnTo>
                  <a:lnTo>
                    <a:pt x="124028" y="213156"/>
                  </a:lnTo>
                  <a:lnTo>
                    <a:pt x="125044" y="211886"/>
                  </a:lnTo>
                  <a:lnTo>
                    <a:pt x="126961" y="209346"/>
                  </a:lnTo>
                  <a:lnTo>
                    <a:pt x="128066" y="208076"/>
                  </a:lnTo>
                  <a:lnTo>
                    <a:pt x="129755" y="205536"/>
                  </a:lnTo>
                  <a:lnTo>
                    <a:pt x="131229" y="205536"/>
                  </a:lnTo>
                  <a:lnTo>
                    <a:pt x="130556" y="206806"/>
                  </a:lnTo>
                  <a:lnTo>
                    <a:pt x="130657" y="208076"/>
                  </a:lnTo>
                  <a:lnTo>
                    <a:pt x="129552" y="209346"/>
                  </a:lnTo>
                  <a:lnTo>
                    <a:pt x="128816" y="210616"/>
                  </a:lnTo>
                  <a:lnTo>
                    <a:pt x="130187" y="210616"/>
                  </a:lnTo>
                  <a:lnTo>
                    <a:pt x="130454" y="211886"/>
                  </a:lnTo>
                  <a:lnTo>
                    <a:pt x="130797" y="211886"/>
                  </a:lnTo>
                  <a:lnTo>
                    <a:pt x="131775" y="210616"/>
                  </a:lnTo>
                  <a:lnTo>
                    <a:pt x="134124" y="210616"/>
                  </a:lnTo>
                  <a:lnTo>
                    <a:pt x="135305" y="209346"/>
                  </a:lnTo>
                  <a:lnTo>
                    <a:pt x="135305" y="210616"/>
                  </a:lnTo>
                  <a:lnTo>
                    <a:pt x="135509" y="210616"/>
                  </a:lnTo>
                  <a:lnTo>
                    <a:pt x="134670" y="211886"/>
                  </a:lnTo>
                  <a:lnTo>
                    <a:pt x="134493" y="211886"/>
                  </a:lnTo>
                  <a:lnTo>
                    <a:pt x="132613" y="214426"/>
                  </a:lnTo>
                  <a:lnTo>
                    <a:pt x="131876" y="215696"/>
                  </a:lnTo>
                  <a:lnTo>
                    <a:pt x="130860" y="216966"/>
                  </a:lnTo>
                  <a:lnTo>
                    <a:pt x="130962" y="218236"/>
                  </a:lnTo>
                  <a:lnTo>
                    <a:pt x="133286" y="215696"/>
                  </a:lnTo>
                  <a:lnTo>
                    <a:pt x="134899" y="213156"/>
                  </a:lnTo>
                  <a:lnTo>
                    <a:pt x="138061" y="213156"/>
                  </a:lnTo>
                  <a:lnTo>
                    <a:pt x="137629" y="214426"/>
                  </a:lnTo>
                  <a:lnTo>
                    <a:pt x="137121" y="214426"/>
                  </a:lnTo>
                  <a:lnTo>
                    <a:pt x="135839" y="216966"/>
                  </a:lnTo>
                  <a:lnTo>
                    <a:pt x="135343" y="218236"/>
                  </a:lnTo>
                  <a:lnTo>
                    <a:pt x="138569" y="218236"/>
                  </a:lnTo>
                  <a:lnTo>
                    <a:pt x="140487" y="214426"/>
                  </a:lnTo>
                  <a:lnTo>
                    <a:pt x="140919" y="213156"/>
                  </a:lnTo>
                  <a:lnTo>
                    <a:pt x="141363" y="211886"/>
                  </a:lnTo>
                  <a:lnTo>
                    <a:pt x="136956" y="211886"/>
                  </a:lnTo>
                  <a:lnTo>
                    <a:pt x="136956" y="210616"/>
                  </a:lnTo>
                  <a:lnTo>
                    <a:pt x="138061" y="209346"/>
                  </a:lnTo>
                  <a:lnTo>
                    <a:pt x="139039" y="208076"/>
                  </a:lnTo>
                  <a:lnTo>
                    <a:pt x="139979" y="206806"/>
                  </a:lnTo>
                  <a:lnTo>
                    <a:pt x="140550" y="205536"/>
                  </a:lnTo>
                  <a:lnTo>
                    <a:pt x="140652" y="204266"/>
                  </a:lnTo>
                  <a:lnTo>
                    <a:pt x="139915" y="204266"/>
                  </a:lnTo>
                  <a:lnTo>
                    <a:pt x="138874" y="205536"/>
                  </a:lnTo>
                  <a:lnTo>
                    <a:pt x="137858" y="206806"/>
                  </a:lnTo>
                  <a:lnTo>
                    <a:pt x="136753" y="208076"/>
                  </a:lnTo>
                  <a:lnTo>
                    <a:pt x="135674" y="209346"/>
                  </a:lnTo>
                  <a:lnTo>
                    <a:pt x="135343" y="209346"/>
                  </a:lnTo>
                  <a:lnTo>
                    <a:pt x="134835" y="208076"/>
                  </a:lnTo>
                  <a:lnTo>
                    <a:pt x="135064" y="208076"/>
                  </a:lnTo>
                  <a:lnTo>
                    <a:pt x="135305" y="206806"/>
                  </a:lnTo>
                  <a:lnTo>
                    <a:pt x="135610" y="206806"/>
                  </a:lnTo>
                  <a:lnTo>
                    <a:pt x="136080" y="205536"/>
                  </a:lnTo>
                  <a:lnTo>
                    <a:pt x="136880" y="204266"/>
                  </a:lnTo>
                  <a:lnTo>
                    <a:pt x="136245" y="202996"/>
                  </a:lnTo>
                  <a:lnTo>
                    <a:pt x="133045" y="202996"/>
                  </a:lnTo>
                  <a:lnTo>
                    <a:pt x="132448" y="204266"/>
                  </a:lnTo>
                  <a:lnTo>
                    <a:pt x="131673" y="204266"/>
                  </a:lnTo>
                  <a:lnTo>
                    <a:pt x="131597" y="202996"/>
                  </a:lnTo>
                  <a:lnTo>
                    <a:pt x="132003" y="202996"/>
                  </a:lnTo>
                  <a:lnTo>
                    <a:pt x="132702" y="201726"/>
                  </a:lnTo>
                  <a:lnTo>
                    <a:pt x="133388" y="200456"/>
                  </a:lnTo>
                  <a:lnTo>
                    <a:pt x="134391" y="199186"/>
                  </a:lnTo>
                  <a:lnTo>
                    <a:pt x="134797" y="197916"/>
                  </a:lnTo>
                  <a:lnTo>
                    <a:pt x="134835" y="195376"/>
                  </a:lnTo>
                  <a:lnTo>
                    <a:pt x="133489" y="195376"/>
                  </a:lnTo>
                  <a:lnTo>
                    <a:pt x="133248" y="197916"/>
                  </a:lnTo>
                  <a:lnTo>
                    <a:pt x="131699" y="199186"/>
                  </a:lnTo>
                  <a:lnTo>
                    <a:pt x="129984" y="199186"/>
                  </a:lnTo>
                  <a:lnTo>
                    <a:pt x="130251" y="197916"/>
                  </a:lnTo>
                  <a:lnTo>
                    <a:pt x="130695" y="196646"/>
                  </a:lnTo>
                  <a:lnTo>
                    <a:pt x="130898" y="195376"/>
                  </a:lnTo>
                  <a:lnTo>
                    <a:pt x="130454" y="195376"/>
                  </a:lnTo>
                  <a:lnTo>
                    <a:pt x="129781" y="194106"/>
                  </a:lnTo>
                  <a:lnTo>
                    <a:pt x="130594" y="192836"/>
                  </a:lnTo>
                  <a:lnTo>
                    <a:pt x="131000" y="192836"/>
                  </a:lnTo>
                  <a:lnTo>
                    <a:pt x="131368" y="191566"/>
                  </a:lnTo>
                  <a:lnTo>
                    <a:pt x="131508" y="191566"/>
                  </a:lnTo>
                  <a:lnTo>
                    <a:pt x="133426" y="189026"/>
                  </a:lnTo>
                  <a:lnTo>
                    <a:pt x="133591" y="186486"/>
                  </a:lnTo>
                  <a:lnTo>
                    <a:pt x="135343" y="185216"/>
                  </a:lnTo>
                  <a:lnTo>
                    <a:pt x="135915" y="185216"/>
                  </a:lnTo>
                  <a:lnTo>
                    <a:pt x="135813" y="186486"/>
                  </a:lnTo>
                  <a:lnTo>
                    <a:pt x="134899" y="187756"/>
                  </a:lnTo>
                  <a:lnTo>
                    <a:pt x="134734" y="189026"/>
                  </a:lnTo>
                  <a:lnTo>
                    <a:pt x="135407" y="190296"/>
                  </a:lnTo>
                  <a:lnTo>
                    <a:pt x="136283" y="190296"/>
                  </a:lnTo>
                  <a:lnTo>
                    <a:pt x="136652" y="191566"/>
                  </a:lnTo>
                  <a:lnTo>
                    <a:pt x="137452" y="191566"/>
                  </a:lnTo>
                  <a:lnTo>
                    <a:pt x="137426" y="190296"/>
                  </a:lnTo>
                  <a:lnTo>
                    <a:pt x="138938" y="190296"/>
                  </a:lnTo>
                  <a:lnTo>
                    <a:pt x="139306" y="189026"/>
                  </a:lnTo>
                  <a:lnTo>
                    <a:pt x="140347" y="189026"/>
                  </a:lnTo>
                  <a:lnTo>
                    <a:pt x="140550" y="190296"/>
                  </a:lnTo>
                  <a:lnTo>
                    <a:pt x="139954" y="191566"/>
                  </a:lnTo>
                  <a:lnTo>
                    <a:pt x="139280" y="192836"/>
                  </a:lnTo>
                  <a:lnTo>
                    <a:pt x="138836" y="195376"/>
                  </a:lnTo>
                  <a:lnTo>
                    <a:pt x="138569" y="195376"/>
                  </a:lnTo>
                  <a:lnTo>
                    <a:pt x="138569" y="197916"/>
                  </a:lnTo>
                  <a:lnTo>
                    <a:pt x="139471" y="197916"/>
                  </a:lnTo>
                  <a:lnTo>
                    <a:pt x="140055" y="196646"/>
                  </a:lnTo>
                  <a:lnTo>
                    <a:pt x="141490" y="192836"/>
                  </a:lnTo>
                  <a:lnTo>
                    <a:pt x="142735" y="192836"/>
                  </a:lnTo>
                  <a:lnTo>
                    <a:pt x="142570" y="194106"/>
                  </a:lnTo>
                  <a:lnTo>
                    <a:pt x="141693" y="195376"/>
                  </a:lnTo>
                  <a:lnTo>
                    <a:pt x="141592" y="197916"/>
                  </a:lnTo>
                  <a:lnTo>
                    <a:pt x="144792" y="197916"/>
                  </a:lnTo>
                  <a:lnTo>
                    <a:pt x="145034" y="196646"/>
                  </a:lnTo>
                  <a:lnTo>
                    <a:pt x="145503" y="196646"/>
                  </a:lnTo>
                  <a:lnTo>
                    <a:pt x="145834" y="195376"/>
                  </a:lnTo>
                  <a:lnTo>
                    <a:pt x="144691" y="195376"/>
                  </a:lnTo>
                  <a:lnTo>
                    <a:pt x="144957" y="194106"/>
                  </a:lnTo>
                  <a:lnTo>
                    <a:pt x="145097" y="194106"/>
                  </a:lnTo>
                  <a:lnTo>
                    <a:pt x="145237" y="192836"/>
                  </a:lnTo>
                  <a:lnTo>
                    <a:pt x="145402" y="191566"/>
                  </a:lnTo>
                  <a:lnTo>
                    <a:pt x="144830" y="189026"/>
                  </a:lnTo>
                  <a:lnTo>
                    <a:pt x="143408" y="190296"/>
                  </a:lnTo>
                  <a:lnTo>
                    <a:pt x="141897" y="190296"/>
                  </a:lnTo>
                  <a:lnTo>
                    <a:pt x="141935" y="189026"/>
                  </a:lnTo>
                  <a:lnTo>
                    <a:pt x="142201" y="187756"/>
                  </a:lnTo>
                  <a:lnTo>
                    <a:pt x="142709" y="186486"/>
                  </a:lnTo>
                  <a:lnTo>
                    <a:pt x="142913" y="185216"/>
                  </a:lnTo>
                  <a:lnTo>
                    <a:pt x="143078" y="183946"/>
                  </a:lnTo>
                  <a:lnTo>
                    <a:pt x="142938" y="183946"/>
                  </a:lnTo>
                  <a:lnTo>
                    <a:pt x="142735" y="182676"/>
                  </a:lnTo>
                  <a:lnTo>
                    <a:pt x="142303" y="183946"/>
                  </a:lnTo>
                  <a:lnTo>
                    <a:pt x="141490" y="186486"/>
                  </a:lnTo>
                  <a:lnTo>
                    <a:pt x="141363" y="186486"/>
                  </a:lnTo>
                  <a:lnTo>
                    <a:pt x="141262" y="187756"/>
                  </a:lnTo>
                  <a:lnTo>
                    <a:pt x="140487" y="187756"/>
                  </a:lnTo>
                  <a:lnTo>
                    <a:pt x="140246" y="186486"/>
                  </a:lnTo>
                  <a:lnTo>
                    <a:pt x="140322" y="185216"/>
                  </a:lnTo>
                  <a:lnTo>
                    <a:pt x="140449" y="183946"/>
                  </a:lnTo>
                  <a:lnTo>
                    <a:pt x="140525" y="182676"/>
                  </a:lnTo>
                  <a:lnTo>
                    <a:pt x="140246" y="182676"/>
                  </a:lnTo>
                  <a:lnTo>
                    <a:pt x="139649" y="181406"/>
                  </a:lnTo>
                  <a:lnTo>
                    <a:pt x="138531" y="181406"/>
                  </a:lnTo>
                  <a:lnTo>
                    <a:pt x="137629" y="182676"/>
                  </a:lnTo>
                  <a:lnTo>
                    <a:pt x="136309" y="182676"/>
                  </a:lnTo>
                  <a:lnTo>
                    <a:pt x="136613" y="181406"/>
                  </a:lnTo>
                  <a:lnTo>
                    <a:pt x="136753" y="181406"/>
                  </a:lnTo>
                  <a:lnTo>
                    <a:pt x="137083" y="180136"/>
                  </a:lnTo>
                  <a:lnTo>
                    <a:pt x="137960" y="178866"/>
                  </a:lnTo>
                  <a:lnTo>
                    <a:pt x="137756" y="176326"/>
                  </a:lnTo>
                  <a:lnTo>
                    <a:pt x="137629" y="173786"/>
                  </a:lnTo>
                  <a:lnTo>
                    <a:pt x="137934" y="171246"/>
                  </a:lnTo>
                  <a:lnTo>
                    <a:pt x="138226" y="168706"/>
                  </a:lnTo>
                  <a:lnTo>
                    <a:pt x="139141" y="168706"/>
                  </a:lnTo>
                  <a:lnTo>
                    <a:pt x="139446" y="172516"/>
                  </a:lnTo>
                  <a:lnTo>
                    <a:pt x="139712" y="175056"/>
                  </a:lnTo>
                  <a:lnTo>
                    <a:pt x="140081" y="175056"/>
                  </a:lnTo>
                  <a:lnTo>
                    <a:pt x="140385" y="176326"/>
                  </a:lnTo>
                  <a:lnTo>
                    <a:pt x="140754" y="175056"/>
                  </a:lnTo>
                  <a:lnTo>
                    <a:pt x="141732" y="175056"/>
                  </a:lnTo>
                  <a:lnTo>
                    <a:pt x="142201" y="176326"/>
                  </a:lnTo>
                  <a:lnTo>
                    <a:pt x="143141" y="176326"/>
                  </a:lnTo>
                  <a:lnTo>
                    <a:pt x="143548" y="175056"/>
                  </a:lnTo>
                  <a:lnTo>
                    <a:pt x="144729" y="175056"/>
                  </a:lnTo>
                  <a:lnTo>
                    <a:pt x="144678" y="178866"/>
                  </a:lnTo>
                  <a:lnTo>
                    <a:pt x="144894" y="182676"/>
                  </a:lnTo>
                  <a:lnTo>
                    <a:pt x="145529" y="182676"/>
                  </a:lnTo>
                  <a:lnTo>
                    <a:pt x="145935" y="181406"/>
                  </a:lnTo>
                  <a:lnTo>
                    <a:pt x="145199" y="180136"/>
                  </a:lnTo>
                  <a:lnTo>
                    <a:pt x="146138" y="178866"/>
                  </a:lnTo>
                  <a:lnTo>
                    <a:pt x="146646" y="178866"/>
                  </a:lnTo>
                  <a:lnTo>
                    <a:pt x="146812" y="180136"/>
                  </a:lnTo>
                  <a:lnTo>
                    <a:pt x="146977" y="181406"/>
                  </a:lnTo>
                  <a:lnTo>
                    <a:pt x="147154" y="182676"/>
                  </a:lnTo>
                  <a:lnTo>
                    <a:pt x="148996" y="182676"/>
                  </a:lnTo>
                  <a:lnTo>
                    <a:pt x="149606" y="181406"/>
                  </a:lnTo>
                  <a:lnTo>
                    <a:pt x="149872" y="181406"/>
                  </a:lnTo>
                  <a:lnTo>
                    <a:pt x="149974" y="180136"/>
                  </a:lnTo>
                  <a:lnTo>
                    <a:pt x="149809" y="180136"/>
                  </a:lnTo>
                  <a:lnTo>
                    <a:pt x="148869" y="178866"/>
                  </a:lnTo>
                  <a:lnTo>
                    <a:pt x="148424" y="176326"/>
                  </a:lnTo>
                  <a:lnTo>
                    <a:pt x="148158" y="175056"/>
                  </a:lnTo>
                  <a:lnTo>
                    <a:pt x="146583" y="175056"/>
                  </a:lnTo>
                  <a:lnTo>
                    <a:pt x="145834" y="176326"/>
                  </a:lnTo>
                  <a:lnTo>
                    <a:pt x="145630" y="175056"/>
                  </a:lnTo>
                  <a:lnTo>
                    <a:pt x="145364" y="175056"/>
                  </a:lnTo>
                  <a:lnTo>
                    <a:pt x="145034" y="173786"/>
                  </a:lnTo>
                  <a:lnTo>
                    <a:pt x="144983" y="172516"/>
                  </a:lnTo>
                  <a:lnTo>
                    <a:pt x="144932" y="171246"/>
                  </a:lnTo>
                  <a:lnTo>
                    <a:pt x="144627" y="169976"/>
                  </a:lnTo>
                  <a:lnTo>
                    <a:pt x="144487" y="169976"/>
                  </a:lnTo>
                  <a:lnTo>
                    <a:pt x="144081" y="168706"/>
                  </a:lnTo>
                  <a:lnTo>
                    <a:pt x="143611" y="167436"/>
                  </a:lnTo>
                  <a:lnTo>
                    <a:pt x="143217" y="169976"/>
                  </a:lnTo>
                  <a:lnTo>
                    <a:pt x="144018" y="171246"/>
                  </a:lnTo>
                  <a:lnTo>
                    <a:pt x="143319" y="172516"/>
                  </a:lnTo>
                  <a:lnTo>
                    <a:pt x="142163" y="171246"/>
                  </a:lnTo>
                  <a:lnTo>
                    <a:pt x="142341" y="169976"/>
                  </a:lnTo>
                  <a:lnTo>
                    <a:pt x="141668" y="168706"/>
                  </a:lnTo>
                  <a:lnTo>
                    <a:pt x="141300" y="167436"/>
                  </a:lnTo>
                  <a:lnTo>
                    <a:pt x="139979" y="167436"/>
                  </a:lnTo>
                  <a:lnTo>
                    <a:pt x="139547" y="166166"/>
                  </a:lnTo>
                  <a:lnTo>
                    <a:pt x="139179" y="164896"/>
                  </a:lnTo>
                  <a:lnTo>
                    <a:pt x="138569" y="162356"/>
                  </a:lnTo>
                  <a:lnTo>
                    <a:pt x="138163" y="162356"/>
                  </a:lnTo>
                  <a:lnTo>
                    <a:pt x="137833" y="161086"/>
                  </a:lnTo>
                  <a:lnTo>
                    <a:pt x="137528" y="162356"/>
                  </a:lnTo>
                  <a:lnTo>
                    <a:pt x="137121" y="162356"/>
                  </a:lnTo>
                  <a:lnTo>
                    <a:pt x="137160" y="161086"/>
                  </a:lnTo>
                  <a:lnTo>
                    <a:pt x="136880" y="161086"/>
                  </a:lnTo>
                  <a:lnTo>
                    <a:pt x="136715" y="160731"/>
                  </a:lnTo>
                  <a:lnTo>
                    <a:pt x="136715" y="169976"/>
                  </a:lnTo>
                  <a:lnTo>
                    <a:pt x="136652" y="171246"/>
                  </a:lnTo>
                  <a:lnTo>
                    <a:pt x="136245" y="173786"/>
                  </a:lnTo>
                  <a:lnTo>
                    <a:pt x="135915" y="175056"/>
                  </a:lnTo>
                  <a:lnTo>
                    <a:pt x="135712" y="176326"/>
                  </a:lnTo>
                  <a:lnTo>
                    <a:pt x="135534" y="176326"/>
                  </a:lnTo>
                  <a:lnTo>
                    <a:pt x="134632" y="177596"/>
                  </a:lnTo>
                  <a:lnTo>
                    <a:pt x="133858" y="177596"/>
                  </a:lnTo>
                  <a:lnTo>
                    <a:pt x="134861" y="176326"/>
                  </a:lnTo>
                  <a:lnTo>
                    <a:pt x="134264" y="175056"/>
                  </a:lnTo>
                  <a:lnTo>
                    <a:pt x="134594" y="172516"/>
                  </a:lnTo>
                  <a:lnTo>
                    <a:pt x="134861" y="171246"/>
                  </a:lnTo>
                  <a:lnTo>
                    <a:pt x="134861" y="169976"/>
                  </a:lnTo>
                  <a:lnTo>
                    <a:pt x="135839" y="168706"/>
                  </a:lnTo>
                  <a:lnTo>
                    <a:pt x="136715" y="169976"/>
                  </a:lnTo>
                  <a:lnTo>
                    <a:pt x="136715" y="160731"/>
                  </a:lnTo>
                  <a:lnTo>
                    <a:pt x="136309" y="159816"/>
                  </a:lnTo>
                  <a:lnTo>
                    <a:pt x="135343" y="158546"/>
                  </a:lnTo>
                  <a:lnTo>
                    <a:pt x="135839" y="157276"/>
                  </a:lnTo>
                  <a:lnTo>
                    <a:pt x="136080" y="156006"/>
                  </a:lnTo>
                  <a:lnTo>
                    <a:pt x="135204" y="156006"/>
                  </a:lnTo>
                  <a:lnTo>
                    <a:pt x="135407" y="154736"/>
                  </a:lnTo>
                  <a:lnTo>
                    <a:pt x="135636" y="153466"/>
                  </a:lnTo>
                  <a:lnTo>
                    <a:pt x="136283" y="153466"/>
                  </a:lnTo>
                  <a:lnTo>
                    <a:pt x="136652" y="154736"/>
                  </a:lnTo>
                  <a:lnTo>
                    <a:pt x="136855" y="154736"/>
                  </a:lnTo>
                  <a:lnTo>
                    <a:pt x="137083" y="156006"/>
                  </a:lnTo>
                  <a:lnTo>
                    <a:pt x="137287" y="157276"/>
                  </a:lnTo>
                  <a:lnTo>
                    <a:pt x="137261" y="159816"/>
                  </a:lnTo>
                  <a:lnTo>
                    <a:pt x="138061" y="161086"/>
                  </a:lnTo>
                  <a:lnTo>
                    <a:pt x="139382" y="161086"/>
                  </a:lnTo>
                  <a:lnTo>
                    <a:pt x="139179" y="159816"/>
                  </a:lnTo>
                  <a:lnTo>
                    <a:pt x="139039" y="158546"/>
                  </a:lnTo>
                  <a:lnTo>
                    <a:pt x="138874" y="157276"/>
                  </a:lnTo>
                  <a:lnTo>
                    <a:pt x="139179" y="157276"/>
                  </a:lnTo>
                  <a:lnTo>
                    <a:pt x="139547" y="158546"/>
                  </a:lnTo>
                  <a:lnTo>
                    <a:pt x="139877" y="159816"/>
                  </a:lnTo>
                  <a:lnTo>
                    <a:pt x="140322" y="159816"/>
                  </a:lnTo>
                  <a:lnTo>
                    <a:pt x="140525" y="161086"/>
                  </a:lnTo>
                  <a:lnTo>
                    <a:pt x="142811" y="161086"/>
                  </a:lnTo>
                  <a:lnTo>
                    <a:pt x="142976" y="159816"/>
                  </a:lnTo>
                  <a:lnTo>
                    <a:pt x="143116" y="159816"/>
                  </a:lnTo>
                  <a:lnTo>
                    <a:pt x="143179" y="158546"/>
                  </a:lnTo>
                  <a:lnTo>
                    <a:pt x="144018" y="158546"/>
                  </a:lnTo>
                  <a:lnTo>
                    <a:pt x="144221" y="159816"/>
                  </a:lnTo>
                  <a:lnTo>
                    <a:pt x="144411" y="161086"/>
                  </a:lnTo>
                  <a:lnTo>
                    <a:pt x="144526" y="163626"/>
                  </a:lnTo>
                  <a:lnTo>
                    <a:pt x="145199" y="167436"/>
                  </a:lnTo>
                  <a:lnTo>
                    <a:pt x="146405" y="167436"/>
                  </a:lnTo>
                  <a:lnTo>
                    <a:pt x="146304" y="166166"/>
                  </a:lnTo>
                  <a:lnTo>
                    <a:pt x="146189" y="163626"/>
                  </a:lnTo>
                  <a:lnTo>
                    <a:pt x="146177" y="162356"/>
                  </a:lnTo>
                  <a:lnTo>
                    <a:pt x="147116" y="162356"/>
                  </a:lnTo>
                  <a:lnTo>
                    <a:pt x="147154" y="161086"/>
                  </a:lnTo>
                  <a:lnTo>
                    <a:pt x="146100" y="161086"/>
                  </a:lnTo>
                  <a:lnTo>
                    <a:pt x="146037" y="158546"/>
                  </a:lnTo>
                  <a:lnTo>
                    <a:pt x="145935" y="153466"/>
                  </a:lnTo>
                  <a:lnTo>
                    <a:pt x="145770" y="152196"/>
                  </a:lnTo>
                  <a:lnTo>
                    <a:pt x="144221" y="152196"/>
                  </a:lnTo>
                  <a:lnTo>
                    <a:pt x="144018" y="150926"/>
                  </a:lnTo>
                  <a:lnTo>
                    <a:pt x="143891" y="153466"/>
                  </a:lnTo>
                  <a:lnTo>
                    <a:pt x="143713" y="154736"/>
                  </a:lnTo>
                  <a:lnTo>
                    <a:pt x="143484" y="157276"/>
                  </a:lnTo>
                  <a:lnTo>
                    <a:pt x="142341" y="157276"/>
                  </a:lnTo>
                  <a:lnTo>
                    <a:pt x="141897" y="156006"/>
                  </a:lnTo>
                  <a:lnTo>
                    <a:pt x="141668" y="154736"/>
                  </a:lnTo>
                  <a:lnTo>
                    <a:pt x="141262" y="153466"/>
                  </a:lnTo>
                  <a:lnTo>
                    <a:pt x="141058" y="153466"/>
                  </a:lnTo>
                  <a:lnTo>
                    <a:pt x="140652" y="152196"/>
                  </a:lnTo>
                  <a:lnTo>
                    <a:pt x="139382" y="152196"/>
                  </a:lnTo>
                  <a:lnTo>
                    <a:pt x="138899" y="153466"/>
                  </a:lnTo>
                  <a:lnTo>
                    <a:pt x="138506" y="153466"/>
                  </a:lnTo>
                  <a:lnTo>
                    <a:pt x="138099" y="154736"/>
                  </a:lnTo>
                  <a:lnTo>
                    <a:pt x="137858" y="153466"/>
                  </a:lnTo>
                  <a:lnTo>
                    <a:pt x="137528" y="153466"/>
                  </a:lnTo>
                  <a:lnTo>
                    <a:pt x="136918" y="150926"/>
                  </a:lnTo>
                  <a:lnTo>
                    <a:pt x="136613" y="149656"/>
                  </a:lnTo>
                  <a:lnTo>
                    <a:pt x="136118" y="147116"/>
                  </a:lnTo>
                  <a:lnTo>
                    <a:pt x="134797" y="147116"/>
                  </a:lnTo>
                  <a:lnTo>
                    <a:pt x="134937" y="148386"/>
                  </a:lnTo>
                  <a:lnTo>
                    <a:pt x="135140" y="149656"/>
                  </a:lnTo>
                  <a:lnTo>
                    <a:pt x="135305" y="150926"/>
                  </a:lnTo>
                  <a:lnTo>
                    <a:pt x="134327" y="150926"/>
                  </a:lnTo>
                  <a:lnTo>
                    <a:pt x="134188" y="149656"/>
                  </a:lnTo>
                  <a:lnTo>
                    <a:pt x="133896" y="149656"/>
                  </a:lnTo>
                  <a:lnTo>
                    <a:pt x="133718" y="148551"/>
                  </a:lnTo>
                  <a:lnTo>
                    <a:pt x="133718" y="181406"/>
                  </a:lnTo>
                  <a:lnTo>
                    <a:pt x="132575" y="183946"/>
                  </a:lnTo>
                  <a:lnTo>
                    <a:pt x="131470" y="183946"/>
                  </a:lnTo>
                  <a:lnTo>
                    <a:pt x="131470" y="189026"/>
                  </a:lnTo>
                  <a:lnTo>
                    <a:pt x="131000" y="189026"/>
                  </a:lnTo>
                  <a:lnTo>
                    <a:pt x="130492" y="190296"/>
                  </a:lnTo>
                  <a:lnTo>
                    <a:pt x="130162" y="190296"/>
                  </a:lnTo>
                  <a:lnTo>
                    <a:pt x="129959" y="191566"/>
                  </a:lnTo>
                  <a:lnTo>
                    <a:pt x="129349" y="191566"/>
                  </a:lnTo>
                  <a:lnTo>
                    <a:pt x="129413" y="192836"/>
                  </a:lnTo>
                  <a:lnTo>
                    <a:pt x="129082" y="193141"/>
                  </a:lnTo>
                  <a:lnTo>
                    <a:pt x="129082" y="201726"/>
                  </a:lnTo>
                  <a:lnTo>
                    <a:pt x="128612" y="202996"/>
                  </a:lnTo>
                  <a:lnTo>
                    <a:pt x="128168" y="202996"/>
                  </a:lnTo>
                  <a:lnTo>
                    <a:pt x="127863" y="204266"/>
                  </a:lnTo>
                  <a:lnTo>
                    <a:pt x="127368" y="205536"/>
                  </a:lnTo>
                  <a:lnTo>
                    <a:pt x="126250" y="205536"/>
                  </a:lnTo>
                  <a:lnTo>
                    <a:pt x="125514" y="206806"/>
                  </a:lnTo>
                  <a:lnTo>
                    <a:pt x="125006" y="208076"/>
                  </a:lnTo>
                  <a:lnTo>
                    <a:pt x="124498" y="208076"/>
                  </a:lnTo>
                  <a:lnTo>
                    <a:pt x="124739" y="209346"/>
                  </a:lnTo>
                  <a:lnTo>
                    <a:pt x="125310" y="210616"/>
                  </a:lnTo>
                  <a:lnTo>
                    <a:pt x="124167" y="210616"/>
                  </a:lnTo>
                  <a:lnTo>
                    <a:pt x="123761" y="211886"/>
                  </a:lnTo>
                  <a:lnTo>
                    <a:pt x="123190" y="211886"/>
                  </a:lnTo>
                  <a:lnTo>
                    <a:pt x="122415" y="213156"/>
                  </a:lnTo>
                  <a:lnTo>
                    <a:pt x="122085" y="213156"/>
                  </a:lnTo>
                  <a:lnTo>
                    <a:pt x="122351" y="211886"/>
                  </a:lnTo>
                  <a:lnTo>
                    <a:pt x="122377" y="210616"/>
                  </a:lnTo>
                  <a:lnTo>
                    <a:pt x="122555" y="210616"/>
                  </a:lnTo>
                  <a:lnTo>
                    <a:pt x="123532" y="209346"/>
                  </a:lnTo>
                  <a:lnTo>
                    <a:pt x="124104" y="208076"/>
                  </a:lnTo>
                  <a:lnTo>
                    <a:pt x="124333" y="206806"/>
                  </a:lnTo>
                  <a:lnTo>
                    <a:pt x="125247" y="206806"/>
                  </a:lnTo>
                  <a:lnTo>
                    <a:pt x="125006" y="205536"/>
                  </a:lnTo>
                  <a:lnTo>
                    <a:pt x="125145" y="205536"/>
                  </a:lnTo>
                  <a:lnTo>
                    <a:pt x="125514" y="204266"/>
                  </a:lnTo>
                  <a:lnTo>
                    <a:pt x="127393" y="201726"/>
                  </a:lnTo>
                  <a:lnTo>
                    <a:pt x="129082" y="201726"/>
                  </a:lnTo>
                  <a:lnTo>
                    <a:pt x="129082" y="193141"/>
                  </a:lnTo>
                  <a:lnTo>
                    <a:pt x="128003" y="194106"/>
                  </a:lnTo>
                  <a:lnTo>
                    <a:pt x="127596" y="194106"/>
                  </a:lnTo>
                  <a:lnTo>
                    <a:pt x="127596" y="192836"/>
                  </a:lnTo>
                  <a:lnTo>
                    <a:pt x="127838" y="192836"/>
                  </a:lnTo>
                  <a:lnTo>
                    <a:pt x="128206" y="191566"/>
                  </a:lnTo>
                  <a:lnTo>
                    <a:pt x="128409" y="191566"/>
                  </a:lnTo>
                  <a:lnTo>
                    <a:pt x="129247" y="189026"/>
                  </a:lnTo>
                  <a:lnTo>
                    <a:pt x="130035" y="186486"/>
                  </a:lnTo>
                  <a:lnTo>
                    <a:pt x="130835" y="183946"/>
                  </a:lnTo>
                  <a:lnTo>
                    <a:pt x="131165" y="183946"/>
                  </a:lnTo>
                  <a:lnTo>
                    <a:pt x="131165" y="185216"/>
                  </a:lnTo>
                  <a:lnTo>
                    <a:pt x="130962" y="186486"/>
                  </a:lnTo>
                  <a:lnTo>
                    <a:pt x="130860" y="187756"/>
                  </a:lnTo>
                  <a:lnTo>
                    <a:pt x="131470" y="189026"/>
                  </a:lnTo>
                  <a:lnTo>
                    <a:pt x="131470" y="183946"/>
                  </a:lnTo>
                  <a:lnTo>
                    <a:pt x="131368" y="182676"/>
                  </a:lnTo>
                  <a:lnTo>
                    <a:pt x="132105" y="181406"/>
                  </a:lnTo>
                  <a:lnTo>
                    <a:pt x="132778" y="181406"/>
                  </a:lnTo>
                  <a:lnTo>
                    <a:pt x="133388" y="180136"/>
                  </a:lnTo>
                  <a:lnTo>
                    <a:pt x="133718" y="181406"/>
                  </a:lnTo>
                  <a:lnTo>
                    <a:pt x="133718" y="148551"/>
                  </a:lnTo>
                  <a:lnTo>
                    <a:pt x="133692" y="148386"/>
                  </a:lnTo>
                  <a:lnTo>
                    <a:pt x="133515" y="148386"/>
                  </a:lnTo>
                  <a:lnTo>
                    <a:pt x="133324" y="147116"/>
                  </a:lnTo>
                  <a:lnTo>
                    <a:pt x="131775" y="147116"/>
                  </a:lnTo>
                  <a:lnTo>
                    <a:pt x="130187" y="145846"/>
                  </a:lnTo>
                  <a:lnTo>
                    <a:pt x="124637" y="145846"/>
                  </a:lnTo>
                  <a:lnTo>
                    <a:pt x="122351" y="147116"/>
                  </a:lnTo>
                  <a:lnTo>
                    <a:pt x="120167" y="147116"/>
                  </a:lnTo>
                  <a:lnTo>
                    <a:pt x="120167" y="222046"/>
                  </a:lnTo>
                  <a:lnTo>
                    <a:pt x="118783" y="223316"/>
                  </a:lnTo>
                  <a:lnTo>
                    <a:pt x="118351" y="223316"/>
                  </a:lnTo>
                  <a:lnTo>
                    <a:pt x="119926" y="222046"/>
                  </a:lnTo>
                  <a:lnTo>
                    <a:pt x="120167" y="222046"/>
                  </a:lnTo>
                  <a:lnTo>
                    <a:pt x="120167" y="147116"/>
                  </a:lnTo>
                  <a:lnTo>
                    <a:pt x="114236" y="147116"/>
                  </a:lnTo>
                  <a:lnTo>
                    <a:pt x="111048" y="148386"/>
                  </a:lnTo>
                  <a:lnTo>
                    <a:pt x="109969" y="147116"/>
                  </a:lnTo>
                  <a:lnTo>
                    <a:pt x="108153" y="148386"/>
                  </a:lnTo>
                  <a:lnTo>
                    <a:pt x="98386" y="148386"/>
                  </a:lnTo>
                  <a:lnTo>
                    <a:pt x="98386" y="286816"/>
                  </a:lnTo>
                  <a:lnTo>
                    <a:pt x="97510" y="289356"/>
                  </a:lnTo>
                  <a:lnTo>
                    <a:pt x="97180" y="289356"/>
                  </a:lnTo>
                  <a:lnTo>
                    <a:pt x="97485" y="288086"/>
                  </a:lnTo>
                  <a:lnTo>
                    <a:pt x="97751" y="288086"/>
                  </a:lnTo>
                  <a:lnTo>
                    <a:pt x="98082" y="286816"/>
                  </a:lnTo>
                  <a:lnTo>
                    <a:pt x="98386" y="286816"/>
                  </a:lnTo>
                  <a:lnTo>
                    <a:pt x="98386" y="148386"/>
                  </a:lnTo>
                  <a:lnTo>
                    <a:pt x="97790" y="148386"/>
                  </a:lnTo>
                  <a:lnTo>
                    <a:pt x="97790" y="233476"/>
                  </a:lnTo>
                  <a:lnTo>
                    <a:pt x="97078" y="234746"/>
                  </a:lnTo>
                  <a:lnTo>
                    <a:pt x="96164" y="233476"/>
                  </a:lnTo>
                  <a:lnTo>
                    <a:pt x="97790" y="233476"/>
                  </a:lnTo>
                  <a:lnTo>
                    <a:pt x="97790" y="148386"/>
                  </a:lnTo>
                  <a:lnTo>
                    <a:pt x="96977" y="148386"/>
                  </a:lnTo>
                  <a:lnTo>
                    <a:pt x="96977" y="224510"/>
                  </a:lnTo>
                  <a:lnTo>
                    <a:pt x="96977" y="224637"/>
                  </a:lnTo>
                  <a:lnTo>
                    <a:pt x="96164" y="225856"/>
                  </a:lnTo>
                  <a:lnTo>
                    <a:pt x="95872" y="225107"/>
                  </a:lnTo>
                  <a:lnTo>
                    <a:pt x="95872" y="228396"/>
                  </a:lnTo>
                  <a:lnTo>
                    <a:pt x="95694" y="228396"/>
                  </a:lnTo>
                  <a:lnTo>
                    <a:pt x="95491" y="229666"/>
                  </a:lnTo>
                  <a:lnTo>
                    <a:pt x="94551" y="229666"/>
                  </a:lnTo>
                  <a:lnTo>
                    <a:pt x="94526" y="228396"/>
                  </a:lnTo>
                  <a:lnTo>
                    <a:pt x="94653" y="227126"/>
                  </a:lnTo>
                  <a:lnTo>
                    <a:pt x="95669" y="227126"/>
                  </a:lnTo>
                  <a:lnTo>
                    <a:pt x="95872" y="228396"/>
                  </a:lnTo>
                  <a:lnTo>
                    <a:pt x="95872" y="225107"/>
                  </a:lnTo>
                  <a:lnTo>
                    <a:pt x="94691" y="222046"/>
                  </a:lnTo>
                  <a:lnTo>
                    <a:pt x="96367" y="223316"/>
                  </a:lnTo>
                  <a:lnTo>
                    <a:pt x="96977" y="224510"/>
                  </a:lnTo>
                  <a:lnTo>
                    <a:pt x="96977" y="148386"/>
                  </a:lnTo>
                  <a:lnTo>
                    <a:pt x="94449" y="148386"/>
                  </a:lnTo>
                  <a:lnTo>
                    <a:pt x="93103" y="147548"/>
                  </a:lnTo>
                  <a:lnTo>
                    <a:pt x="93103" y="229666"/>
                  </a:lnTo>
                  <a:lnTo>
                    <a:pt x="92671" y="229666"/>
                  </a:lnTo>
                  <a:lnTo>
                    <a:pt x="92367" y="230936"/>
                  </a:lnTo>
                  <a:lnTo>
                    <a:pt x="92100" y="230936"/>
                  </a:lnTo>
                  <a:lnTo>
                    <a:pt x="91859" y="229666"/>
                  </a:lnTo>
                  <a:lnTo>
                    <a:pt x="91732" y="229666"/>
                  </a:lnTo>
                  <a:lnTo>
                    <a:pt x="91757" y="228396"/>
                  </a:lnTo>
                  <a:lnTo>
                    <a:pt x="92735" y="228396"/>
                  </a:lnTo>
                  <a:lnTo>
                    <a:pt x="93103" y="229666"/>
                  </a:lnTo>
                  <a:lnTo>
                    <a:pt x="93103" y="147548"/>
                  </a:lnTo>
                  <a:lnTo>
                    <a:pt x="92976" y="147472"/>
                  </a:lnTo>
                  <a:lnTo>
                    <a:pt x="92976" y="224586"/>
                  </a:lnTo>
                  <a:lnTo>
                    <a:pt x="92773" y="224586"/>
                  </a:lnTo>
                  <a:lnTo>
                    <a:pt x="92125" y="225856"/>
                  </a:lnTo>
                  <a:lnTo>
                    <a:pt x="91427" y="225856"/>
                  </a:lnTo>
                  <a:lnTo>
                    <a:pt x="90652" y="224586"/>
                  </a:lnTo>
                  <a:lnTo>
                    <a:pt x="91160" y="224586"/>
                  </a:lnTo>
                  <a:lnTo>
                    <a:pt x="91427" y="223316"/>
                  </a:lnTo>
                  <a:lnTo>
                    <a:pt x="92735" y="223316"/>
                  </a:lnTo>
                  <a:lnTo>
                    <a:pt x="92976" y="224586"/>
                  </a:lnTo>
                  <a:lnTo>
                    <a:pt x="92976" y="147472"/>
                  </a:lnTo>
                  <a:lnTo>
                    <a:pt x="92430" y="147116"/>
                  </a:lnTo>
                  <a:lnTo>
                    <a:pt x="90449" y="147116"/>
                  </a:lnTo>
                  <a:lnTo>
                    <a:pt x="87896" y="145846"/>
                  </a:lnTo>
                  <a:lnTo>
                    <a:pt x="86779" y="145846"/>
                  </a:lnTo>
                  <a:lnTo>
                    <a:pt x="86779" y="224586"/>
                  </a:lnTo>
                  <a:lnTo>
                    <a:pt x="85496" y="224586"/>
                  </a:lnTo>
                  <a:lnTo>
                    <a:pt x="85699" y="223316"/>
                  </a:lnTo>
                  <a:lnTo>
                    <a:pt x="86512" y="223316"/>
                  </a:lnTo>
                  <a:lnTo>
                    <a:pt x="86779" y="224586"/>
                  </a:lnTo>
                  <a:lnTo>
                    <a:pt x="86779" y="145846"/>
                  </a:lnTo>
                  <a:lnTo>
                    <a:pt x="86245" y="145846"/>
                  </a:lnTo>
                  <a:lnTo>
                    <a:pt x="85166" y="145046"/>
                  </a:lnTo>
                  <a:lnTo>
                    <a:pt x="85166" y="173786"/>
                  </a:lnTo>
                  <a:lnTo>
                    <a:pt x="84150" y="173786"/>
                  </a:lnTo>
                  <a:lnTo>
                    <a:pt x="83616" y="172516"/>
                  </a:lnTo>
                  <a:lnTo>
                    <a:pt x="85166" y="173786"/>
                  </a:lnTo>
                  <a:lnTo>
                    <a:pt x="85166" y="145046"/>
                  </a:lnTo>
                  <a:lnTo>
                    <a:pt x="82842" y="143306"/>
                  </a:lnTo>
                  <a:lnTo>
                    <a:pt x="79375" y="140766"/>
                  </a:lnTo>
                  <a:lnTo>
                    <a:pt x="78397" y="140766"/>
                  </a:lnTo>
                  <a:lnTo>
                    <a:pt x="76619" y="138226"/>
                  </a:lnTo>
                  <a:lnTo>
                    <a:pt x="76377" y="138226"/>
                  </a:lnTo>
                  <a:lnTo>
                    <a:pt x="76517" y="136956"/>
                  </a:lnTo>
                  <a:lnTo>
                    <a:pt x="77152" y="136956"/>
                  </a:lnTo>
                  <a:lnTo>
                    <a:pt x="78105" y="138226"/>
                  </a:lnTo>
                  <a:lnTo>
                    <a:pt x="78600" y="139496"/>
                  </a:lnTo>
                  <a:lnTo>
                    <a:pt x="80962" y="140766"/>
                  </a:lnTo>
                  <a:lnTo>
                    <a:pt x="81330" y="139496"/>
                  </a:lnTo>
                  <a:lnTo>
                    <a:pt x="81267" y="135686"/>
                  </a:lnTo>
                  <a:lnTo>
                    <a:pt x="82003" y="135686"/>
                  </a:lnTo>
                  <a:lnTo>
                    <a:pt x="82207" y="136956"/>
                  </a:lnTo>
                  <a:lnTo>
                    <a:pt x="82435" y="136956"/>
                  </a:lnTo>
                  <a:lnTo>
                    <a:pt x="82842" y="138226"/>
                  </a:lnTo>
                  <a:lnTo>
                    <a:pt x="83654" y="139496"/>
                  </a:lnTo>
                  <a:lnTo>
                    <a:pt x="84759" y="138226"/>
                  </a:lnTo>
                  <a:lnTo>
                    <a:pt x="84632" y="136956"/>
                  </a:lnTo>
                  <a:lnTo>
                    <a:pt x="83820" y="136956"/>
                  </a:lnTo>
                  <a:lnTo>
                    <a:pt x="82638" y="135686"/>
                  </a:lnTo>
                  <a:lnTo>
                    <a:pt x="82575" y="134416"/>
                  </a:lnTo>
                  <a:lnTo>
                    <a:pt x="81864" y="133146"/>
                  </a:lnTo>
                  <a:lnTo>
                    <a:pt x="81559" y="131876"/>
                  </a:lnTo>
                  <a:lnTo>
                    <a:pt x="81368" y="131876"/>
                  </a:lnTo>
                  <a:lnTo>
                    <a:pt x="82435" y="129336"/>
                  </a:lnTo>
                  <a:lnTo>
                    <a:pt x="80962" y="129336"/>
                  </a:lnTo>
                  <a:lnTo>
                    <a:pt x="80454" y="128066"/>
                  </a:lnTo>
                  <a:lnTo>
                    <a:pt x="80314" y="128066"/>
                  </a:lnTo>
                  <a:lnTo>
                    <a:pt x="80416" y="126796"/>
                  </a:lnTo>
                  <a:lnTo>
                    <a:pt x="81394" y="126796"/>
                  </a:lnTo>
                  <a:lnTo>
                    <a:pt x="81800" y="128066"/>
                  </a:lnTo>
                  <a:lnTo>
                    <a:pt x="83350" y="128066"/>
                  </a:lnTo>
                  <a:lnTo>
                    <a:pt x="84391" y="129336"/>
                  </a:lnTo>
                  <a:lnTo>
                    <a:pt x="85369" y="129336"/>
                  </a:lnTo>
                  <a:lnTo>
                    <a:pt x="86575" y="128066"/>
                  </a:lnTo>
                  <a:lnTo>
                    <a:pt x="86982" y="128066"/>
                  </a:lnTo>
                  <a:lnTo>
                    <a:pt x="87122" y="126796"/>
                  </a:lnTo>
                  <a:lnTo>
                    <a:pt x="88023" y="126796"/>
                  </a:lnTo>
                  <a:lnTo>
                    <a:pt x="88696" y="128066"/>
                  </a:lnTo>
                  <a:lnTo>
                    <a:pt x="89674" y="128066"/>
                  </a:lnTo>
                  <a:lnTo>
                    <a:pt x="90106" y="129336"/>
                  </a:lnTo>
                  <a:lnTo>
                    <a:pt x="91160" y="128066"/>
                  </a:lnTo>
                  <a:lnTo>
                    <a:pt x="91859" y="128066"/>
                  </a:lnTo>
                  <a:lnTo>
                    <a:pt x="92430" y="129336"/>
                  </a:lnTo>
                  <a:lnTo>
                    <a:pt x="92570" y="128066"/>
                  </a:lnTo>
                  <a:lnTo>
                    <a:pt x="91490" y="126796"/>
                  </a:lnTo>
                  <a:lnTo>
                    <a:pt x="89471" y="126796"/>
                  </a:lnTo>
                  <a:lnTo>
                    <a:pt x="88696" y="125526"/>
                  </a:lnTo>
                  <a:lnTo>
                    <a:pt x="87249" y="124256"/>
                  </a:lnTo>
                  <a:lnTo>
                    <a:pt x="84658" y="122986"/>
                  </a:lnTo>
                  <a:lnTo>
                    <a:pt x="83388" y="121716"/>
                  </a:lnTo>
                  <a:lnTo>
                    <a:pt x="83883" y="119176"/>
                  </a:lnTo>
                  <a:lnTo>
                    <a:pt x="83489" y="119176"/>
                  </a:lnTo>
                  <a:lnTo>
                    <a:pt x="83248" y="117906"/>
                  </a:lnTo>
                  <a:lnTo>
                    <a:pt x="83781" y="117906"/>
                  </a:lnTo>
                  <a:lnTo>
                    <a:pt x="85064" y="119176"/>
                  </a:lnTo>
                  <a:lnTo>
                    <a:pt x="86004" y="119176"/>
                  </a:lnTo>
                  <a:lnTo>
                    <a:pt x="86880" y="117906"/>
                  </a:lnTo>
                  <a:lnTo>
                    <a:pt x="87820" y="116636"/>
                  </a:lnTo>
                  <a:lnTo>
                    <a:pt x="87998" y="115366"/>
                  </a:lnTo>
                  <a:lnTo>
                    <a:pt x="87287" y="114096"/>
                  </a:lnTo>
                  <a:lnTo>
                    <a:pt x="87122" y="112826"/>
                  </a:lnTo>
                  <a:lnTo>
                    <a:pt x="87426" y="112826"/>
                  </a:lnTo>
                  <a:lnTo>
                    <a:pt x="88468" y="114096"/>
                  </a:lnTo>
                  <a:lnTo>
                    <a:pt x="89242" y="114096"/>
                  </a:lnTo>
                  <a:lnTo>
                    <a:pt x="89103" y="112826"/>
                  </a:lnTo>
                  <a:lnTo>
                    <a:pt x="87515" y="111556"/>
                  </a:lnTo>
                  <a:lnTo>
                    <a:pt x="86817" y="110286"/>
                  </a:lnTo>
                  <a:lnTo>
                    <a:pt x="86677" y="110286"/>
                  </a:lnTo>
                  <a:lnTo>
                    <a:pt x="86817" y="109016"/>
                  </a:lnTo>
                  <a:lnTo>
                    <a:pt x="87820" y="109016"/>
                  </a:lnTo>
                  <a:lnTo>
                    <a:pt x="87896" y="107746"/>
                  </a:lnTo>
                  <a:lnTo>
                    <a:pt x="87122" y="107746"/>
                  </a:lnTo>
                  <a:lnTo>
                    <a:pt x="86575" y="106476"/>
                  </a:lnTo>
                  <a:lnTo>
                    <a:pt x="86309" y="106476"/>
                  </a:lnTo>
                  <a:lnTo>
                    <a:pt x="86918" y="105206"/>
                  </a:lnTo>
                  <a:lnTo>
                    <a:pt x="86614" y="103936"/>
                  </a:lnTo>
                  <a:lnTo>
                    <a:pt x="89509" y="103936"/>
                  </a:lnTo>
                  <a:lnTo>
                    <a:pt x="90690" y="105206"/>
                  </a:lnTo>
                  <a:lnTo>
                    <a:pt x="92633" y="105206"/>
                  </a:lnTo>
                  <a:lnTo>
                    <a:pt x="93573" y="103936"/>
                  </a:lnTo>
                  <a:lnTo>
                    <a:pt x="94348" y="103936"/>
                  </a:lnTo>
                  <a:lnTo>
                    <a:pt x="94919" y="102666"/>
                  </a:lnTo>
                  <a:lnTo>
                    <a:pt x="96100" y="101396"/>
                  </a:lnTo>
                  <a:lnTo>
                    <a:pt x="93954" y="101396"/>
                  </a:lnTo>
                  <a:lnTo>
                    <a:pt x="93141" y="100126"/>
                  </a:lnTo>
                  <a:lnTo>
                    <a:pt x="92303" y="100126"/>
                  </a:lnTo>
                  <a:lnTo>
                    <a:pt x="91859" y="98856"/>
                  </a:lnTo>
                  <a:lnTo>
                    <a:pt x="91452" y="98856"/>
                  </a:lnTo>
                  <a:lnTo>
                    <a:pt x="90690" y="97586"/>
                  </a:lnTo>
                  <a:lnTo>
                    <a:pt x="90817" y="96316"/>
                  </a:lnTo>
                  <a:lnTo>
                    <a:pt x="90411" y="96316"/>
                  </a:lnTo>
                  <a:lnTo>
                    <a:pt x="90246" y="95046"/>
                  </a:lnTo>
                  <a:lnTo>
                    <a:pt x="92671" y="95046"/>
                  </a:lnTo>
                  <a:lnTo>
                    <a:pt x="93980" y="96316"/>
                  </a:lnTo>
                  <a:lnTo>
                    <a:pt x="94449" y="96316"/>
                  </a:lnTo>
                  <a:lnTo>
                    <a:pt x="95529" y="95046"/>
                  </a:lnTo>
                  <a:lnTo>
                    <a:pt x="97485" y="95046"/>
                  </a:lnTo>
                  <a:lnTo>
                    <a:pt x="97282" y="91236"/>
                  </a:lnTo>
                  <a:lnTo>
                    <a:pt x="97955" y="91236"/>
                  </a:lnTo>
                  <a:lnTo>
                    <a:pt x="96913" y="88696"/>
                  </a:lnTo>
                  <a:lnTo>
                    <a:pt x="97612" y="87426"/>
                  </a:lnTo>
                  <a:lnTo>
                    <a:pt x="105664" y="87426"/>
                  </a:lnTo>
                  <a:lnTo>
                    <a:pt x="107607" y="88696"/>
                  </a:lnTo>
                  <a:lnTo>
                    <a:pt x="109893" y="88696"/>
                  </a:lnTo>
                  <a:lnTo>
                    <a:pt x="110197" y="91236"/>
                  </a:lnTo>
                  <a:lnTo>
                    <a:pt x="111683" y="91236"/>
                  </a:lnTo>
                  <a:lnTo>
                    <a:pt x="112090" y="92506"/>
                  </a:lnTo>
                  <a:lnTo>
                    <a:pt x="111683" y="93776"/>
                  </a:lnTo>
                  <a:lnTo>
                    <a:pt x="110769" y="93776"/>
                  </a:lnTo>
                  <a:lnTo>
                    <a:pt x="109194" y="92506"/>
                  </a:lnTo>
                  <a:lnTo>
                    <a:pt x="107683" y="91236"/>
                  </a:lnTo>
                  <a:lnTo>
                    <a:pt x="103873" y="91236"/>
                  </a:lnTo>
                  <a:lnTo>
                    <a:pt x="103238" y="92506"/>
                  </a:lnTo>
                  <a:lnTo>
                    <a:pt x="102400" y="92506"/>
                  </a:lnTo>
                  <a:lnTo>
                    <a:pt x="101854" y="93776"/>
                  </a:lnTo>
                  <a:lnTo>
                    <a:pt x="101727" y="93776"/>
                  </a:lnTo>
                  <a:lnTo>
                    <a:pt x="101117" y="92506"/>
                  </a:lnTo>
                  <a:lnTo>
                    <a:pt x="100342" y="91236"/>
                  </a:lnTo>
                  <a:lnTo>
                    <a:pt x="97955" y="91236"/>
                  </a:lnTo>
                  <a:lnTo>
                    <a:pt x="98488" y="92506"/>
                  </a:lnTo>
                  <a:lnTo>
                    <a:pt x="99237" y="93776"/>
                  </a:lnTo>
                  <a:lnTo>
                    <a:pt x="101117" y="93776"/>
                  </a:lnTo>
                  <a:lnTo>
                    <a:pt x="101993" y="95046"/>
                  </a:lnTo>
                  <a:lnTo>
                    <a:pt x="104851" y="95046"/>
                  </a:lnTo>
                  <a:lnTo>
                    <a:pt x="106464" y="96316"/>
                  </a:lnTo>
                  <a:lnTo>
                    <a:pt x="108153" y="97586"/>
                  </a:lnTo>
                  <a:lnTo>
                    <a:pt x="107581" y="98856"/>
                  </a:lnTo>
                  <a:lnTo>
                    <a:pt x="108648" y="98856"/>
                  </a:lnTo>
                  <a:lnTo>
                    <a:pt x="109601" y="98856"/>
                  </a:lnTo>
                  <a:lnTo>
                    <a:pt x="108826" y="97586"/>
                  </a:lnTo>
                  <a:lnTo>
                    <a:pt x="108953" y="97586"/>
                  </a:lnTo>
                  <a:lnTo>
                    <a:pt x="109093" y="96316"/>
                  </a:lnTo>
                  <a:lnTo>
                    <a:pt x="111480" y="97586"/>
                  </a:lnTo>
                  <a:lnTo>
                    <a:pt x="114033" y="97586"/>
                  </a:lnTo>
                  <a:lnTo>
                    <a:pt x="115316" y="98856"/>
                  </a:lnTo>
                  <a:lnTo>
                    <a:pt x="117132" y="98856"/>
                  </a:lnTo>
                  <a:lnTo>
                    <a:pt x="119392" y="97586"/>
                  </a:lnTo>
                  <a:lnTo>
                    <a:pt x="120269" y="97586"/>
                  </a:lnTo>
                  <a:lnTo>
                    <a:pt x="121107" y="98856"/>
                  </a:lnTo>
                  <a:lnTo>
                    <a:pt x="121907" y="98856"/>
                  </a:lnTo>
                  <a:lnTo>
                    <a:pt x="123228" y="100126"/>
                  </a:lnTo>
                  <a:lnTo>
                    <a:pt x="124231" y="101396"/>
                  </a:lnTo>
                  <a:lnTo>
                    <a:pt x="125374" y="102666"/>
                  </a:lnTo>
                  <a:lnTo>
                    <a:pt x="125247" y="102666"/>
                  </a:lnTo>
                  <a:lnTo>
                    <a:pt x="125412" y="103936"/>
                  </a:lnTo>
                  <a:lnTo>
                    <a:pt x="125920" y="103936"/>
                  </a:lnTo>
                  <a:lnTo>
                    <a:pt x="126720" y="105206"/>
                  </a:lnTo>
                  <a:lnTo>
                    <a:pt x="126555" y="106476"/>
                  </a:lnTo>
                  <a:lnTo>
                    <a:pt x="122313" y="105206"/>
                  </a:lnTo>
                  <a:lnTo>
                    <a:pt x="121780" y="105206"/>
                  </a:lnTo>
                  <a:lnTo>
                    <a:pt x="121208" y="103936"/>
                  </a:lnTo>
                  <a:lnTo>
                    <a:pt x="118643" y="103936"/>
                  </a:lnTo>
                  <a:lnTo>
                    <a:pt x="117094" y="106476"/>
                  </a:lnTo>
                  <a:lnTo>
                    <a:pt x="116827" y="106476"/>
                  </a:lnTo>
                  <a:lnTo>
                    <a:pt x="117500" y="107746"/>
                  </a:lnTo>
                  <a:lnTo>
                    <a:pt x="120904" y="107746"/>
                  </a:lnTo>
                  <a:lnTo>
                    <a:pt x="121805" y="109016"/>
                  </a:lnTo>
                  <a:lnTo>
                    <a:pt x="124167" y="109016"/>
                  </a:lnTo>
                  <a:lnTo>
                    <a:pt x="124396" y="110286"/>
                  </a:lnTo>
                  <a:lnTo>
                    <a:pt x="127800" y="110286"/>
                  </a:lnTo>
                  <a:lnTo>
                    <a:pt x="131025" y="112826"/>
                  </a:lnTo>
                  <a:lnTo>
                    <a:pt x="134226" y="112826"/>
                  </a:lnTo>
                  <a:lnTo>
                    <a:pt x="135343" y="114096"/>
                  </a:lnTo>
                  <a:lnTo>
                    <a:pt x="137083" y="115366"/>
                  </a:lnTo>
                  <a:lnTo>
                    <a:pt x="138531" y="117906"/>
                  </a:lnTo>
                  <a:lnTo>
                    <a:pt x="139344" y="119176"/>
                  </a:lnTo>
                  <a:lnTo>
                    <a:pt x="140081" y="120446"/>
                  </a:lnTo>
                  <a:lnTo>
                    <a:pt x="138430" y="120446"/>
                  </a:lnTo>
                  <a:lnTo>
                    <a:pt x="137426" y="119176"/>
                  </a:lnTo>
                  <a:lnTo>
                    <a:pt x="136017" y="119176"/>
                  </a:lnTo>
                  <a:lnTo>
                    <a:pt x="134670" y="117906"/>
                  </a:lnTo>
                  <a:lnTo>
                    <a:pt x="133591" y="117906"/>
                  </a:lnTo>
                  <a:lnTo>
                    <a:pt x="133019" y="119176"/>
                  </a:lnTo>
                  <a:lnTo>
                    <a:pt x="131165" y="119176"/>
                  </a:lnTo>
                  <a:lnTo>
                    <a:pt x="131406" y="120446"/>
                  </a:lnTo>
                  <a:lnTo>
                    <a:pt x="133248" y="120446"/>
                  </a:lnTo>
                  <a:lnTo>
                    <a:pt x="134289" y="121716"/>
                  </a:lnTo>
                  <a:lnTo>
                    <a:pt x="135305" y="121716"/>
                  </a:lnTo>
                  <a:lnTo>
                    <a:pt x="135940" y="122986"/>
                  </a:lnTo>
                  <a:lnTo>
                    <a:pt x="136817" y="122986"/>
                  </a:lnTo>
                  <a:lnTo>
                    <a:pt x="137756" y="124256"/>
                  </a:lnTo>
                  <a:lnTo>
                    <a:pt x="138061" y="124256"/>
                  </a:lnTo>
                  <a:lnTo>
                    <a:pt x="137261" y="125526"/>
                  </a:lnTo>
                  <a:lnTo>
                    <a:pt x="137693" y="126796"/>
                  </a:lnTo>
                  <a:lnTo>
                    <a:pt x="138658" y="126796"/>
                  </a:lnTo>
                  <a:lnTo>
                    <a:pt x="138430" y="126987"/>
                  </a:lnTo>
                  <a:lnTo>
                    <a:pt x="137833" y="126987"/>
                  </a:lnTo>
                  <a:lnTo>
                    <a:pt x="136550" y="126187"/>
                  </a:lnTo>
                  <a:lnTo>
                    <a:pt x="135813" y="125869"/>
                  </a:lnTo>
                  <a:lnTo>
                    <a:pt x="135102" y="126428"/>
                  </a:lnTo>
                  <a:lnTo>
                    <a:pt x="136080" y="127469"/>
                  </a:lnTo>
                  <a:lnTo>
                    <a:pt x="136410" y="127876"/>
                  </a:lnTo>
                  <a:lnTo>
                    <a:pt x="135407" y="128193"/>
                  </a:lnTo>
                  <a:lnTo>
                    <a:pt x="134734" y="127469"/>
                  </a:lnTo>
                  <a:lnTo>
                    <a:pt x="134607" y="126987"/>
                  </a:lnTo>
                  <a:lnTo>
                    <a:pt x="134391" y="125907"/>
                  </a:lnTo>
                  <a:lnTo>
                    <a:pt x="133426" y="125666"/>
                  </a:lnTo>
                  <a:lnTo>
                    <a:pt x="132676" y="125869"/>
                  </a:lnTo>
                  <a:lnTo>
                    <a:pt x="132600" y="126187"/>
                  </a:lnTo>
                  <a:lnTo>
                    <a:pt x="132486" y="127228"/>
                  </a:lnTo>
                  <a:lnTo>
                    <a:pt x="132537" y="127876"/>
                  </a:lnTo>
                  <a:lnTo>
                    <a:pt x="132308" y="128714"/>
                  </a:lnTo>
                  <a:lnTo>
                    <a:pt x="132816" y="129628"/>
                  </a:lnTo>
                  <a:lnTo>
                    <a:pt x="133184" y="130225"/>
                  </a:lnTo>
                  <a:lnTo>
                    <a:pt x="131203" y="131470"/>
                  </a:lnTo>
                  <a:lnTo>
                    <a:pt x="131000" y="132549"/>
                  </a:lnTo>
                  <a:lnTo>
                    <a:pt x="130898" y="134150"/>
                  </a:lnTo>
                  <a:lnTo>
                    <a:pt x="131229" y="134391"/>
                  </a:lnTo>
                  <a:lnTo>
                    <a:pt x="132003" y="134035"/>
                  </a:lnTo>
                  <a:lnTo>
                    <a:pt x="133121" y="133629"/>
                  </a:lnTo>
                  <a:lnTo>
                    <a:pt x="134099" y="132626"/>
                  </a:lnTo>
                  <a:lnTo>
                    <a:pt x="135204" y="134353"/>
                  </a:lnTo>
                  <a:lnTo>
                    <a:pt x="135343" y="132867"/>
                  </a:lnTo>
                  <a:lnTo>
                    <a:pt x="136486" y="133311"/>
                  </a:lnTo>
                  <a:lnTo>
                    <a:pt x="137083" y="135547"/>
                  </a:lnTo>
                  <a:lnTo>
                    <a:pt x="138938" y="133832"/>
                  </a:lnTo>
                  <a:lnTo>
                    <a:pt x="138099" y="132867"/>
                  </a:lnTo>
                  <a:lnTo>
                    <a:pt x="137922" y="132626"/>
                  </a:lnTo>
                  <a:lnTo>
                    <a:pt x="137312" y="131876"/>
                  </a:lnTo>
                  <a:lnTo>
                    <a:pt x="136791" y="131267"/>
                  </a:lnTo>
                  <a:lnTo>
                    <a:pt x="136855" y="131025"/>
                  </a:lnTo>
                  <a:lnTo>
                    <a:pt x="138226" y="131267"/>
                  </a:lnTo>
                  <a:lnTo>
                    <a:pt x="138671" y="132549"/>
                  </a:lnTo>
                  <a:lnTo>
                    <a:pt x="139852" y="133311"/>
                  </a:lnTo>
                  <a:lnTo>
                    <a:pt x="139763" y="132867"/>
                  </a:lnTo>
                  <a:lnTo>
                    <a:pt x="139649" y="131876"/>
                  </a:lnTo>
                  <a:lnTo>
                    <a:pt x="139484" y="130949"/>
                  </a:lnTo>
                  <a:lnTo>
                    <a:pt x="140284" y="130505"/>
                  </a:lnTo>
                  <a:lnTo>
                    <a:pt x="139750" y="129628"/>
                  </a:lnTo>
                  <a:lnTo>
                    <a:pt x="139471" y="128625"/>
                  </a:lnTo>
                  <a:lnTo>
                    <a:pt x="139636" y="128193"/>
                  </a:lnTo>
                  <a:lnTo>
                    <a:pt x="139954" y="127228"/>
                  </a:lnTo>
                  <a:lnTo>
                    <a:pt x="139687" y="126987"/>
                  </a:lnTo>
                  <a:lnTo>
                    <a:pt x="139471" y="126784"/>
                  </a:lnTo>
                  <a:lnTo>
                    <a:pt x="139179" y="126390"/>
                  </a:lnTo>
                  <a:lnTo>
                    <a:pt x="138849" y="126644"/>
                  </a:lnTo>
                  <a:lnTo>
                    <a:pt x="139039" y="125526"/>
                  </a:lnTo>
                  <a:lnTo>
                    <a:pt x="141566" y="125526"/>
                  </a:lnTo>
                  <a:lnTo>
                    <a:pt x="144894" y="128066"/>
                  </a:lnTo>
                  <a:lnTo>
                    <a:pt x="147447" y="130606"/>
                  </a:lnTo>
                  <a:lnTo>
                    <a:pt x="148564" y="131876"/>
                  </a:lnTo>
                  <a:lnTo>
                    <a:pt x="148424" y="133146"/>
                  </a:lnTo>
                  <a:lnTo>
                    <a:pt x="149339" y="133146"/>
                  </a:lnTo>
                  <a:lnTo>
                    <a:pt x="148971" y="134416"/>
                  </a:lnTo>
                  <a:lnTo>
                    <a:pt x="144754" y="134416"/>
                  </a:lnTo>
                  <a:lnTo>
                    <a:pt x="145034" y="135686"/>
                  </a:lnTo>
                  <a:lnTo>
                    <a:pt x="147523" y="136956"/>
                  </a:lnTo>
                  <a:lnTo>
                    <a:pt x="148628" y="138226"/>
                  </a:lnTo>
                  <a:lnTo>
                    <a:pt x="149872" y="139496"/>
                  </a:lnTo>
                  <a:lnTo>
                    <a:pt x="150583" y="140766"/>
                  </a:lnTo>
                  <a:lnTo>
                    <a:pt x="149771" y="140766"/>
                  </a:lnTo>
                  <a:lnTo>
                    <a:pt x="149948" y="142036"/>
                  </a:lnTo>
                  <a:lnTo>
                    <a:pt x="148323" y="142036"/>
                  </a:lnTo>
                  <a:lnTo>
                    <a:pt x="147929" y="140766"/>
                  </a:lnTo>
                  <a:lnTo>
                    <a:pt x="146177" y="140766"/>
                  </a:lnTo>
                  <a:lnTo>
                    <a:pt x="145707" y="142036"/>
                  </a:lnTo>
                  <a:lnTo>
                    <a:pt x="145503" y="142036"/>
                  </a:lnTo>
                  <a:lnTo>
                    <a:pt x="145834" y="143306"/>
                  </a:lnTo>
                  <a:lnTo>
                    <a:pt x="144284" y="144576"/>
                  </a:lnTo>
                  <a:lnTo>
                    <a:pt x="145161" y="145846"/>
                  </a:lnTo>
                  <a:lnTo>
                    <a:pt x="145732" y="147116"/>
                  </a:lnTo>
                  <a:lnTo>
                    <a:pt x="145402" y="148386"/>
                  </a:lnTo>
                  <a:lnTo>
                    <a:pt x="150075" y="148386"/>
                  </a:lnTo>
                  <a:lnTo>
                    <a:pt x="151218" y="149656"/>
                  </a:lnTo>
                  <a:lnTo>
                    <a:pt x="152463" y="149656"/>
                  </a:lnTo>
                  <a:lnTo>
                    <a:pt x="153301" y="148386"/>
                  </a:lnTo>
                  <a:lnTo>
                    <a:pt x="153847" y="148386"/>
                  </a:lnTo>
                  <a:lnTo>
                    <a:pt x="156273" y="149656"/>
                  </a:lnTo>
                  <a:lnTo>
                    <a:pt x="156603" y="149656"/>
                  </a:lnTo>
                  <a:close/>
                </a:path>
                <a:path w="224154" h="400050">
                  <a:moveTo>
                    <a:pt x="157340" y="204571"/>
                  </a:moveTo>
                  <a:lnTo>
                    <a:pt x="157213" y="204050"/>
                  </a:lnTo>
                  <a:lnTo>
                    <a:pt x="155524" y="203454"/>
                  </a:lnTo>
                  <a:lnTo>
                    <a:pt x="155397" y="203288"/>
                  </a:lnTo>
                  <a:lnTo>
                    <a:pt x="155130" y="203098"/>
                  </a:lnTo>
                  <a:lnTo>
                    <a:pt x="152400" y="205054"/>
                  </a:lnTo>
                  <a:lnTo>
                    <a:pt x="152501" y="204089"/>
                  </a:lnTo>
                  <a:lnTo>
                    <a:pt x="152501" y="203288"/>
                  </a:lnTo>
                  <a:lnTo>
                    <a:pt x="153441" y="200698"/>
                  </a:lnTo>
                  <a:lnTo>
                    <a:pt x="154381" y="198856"/>
                  </a:lnTo>
                  <a:lnTo>
                    <a:pt x="154178" y="196697"/>
                  </a:lnTo>
                  <a:lnTo>
                    <a:pt x="153581" y="197688"/>
                  </a:lnTo>
                  <a:lnTo>
                    <a:pt x="153035" y="199136"/>
                  </a:lnTo>
                  <a:lnTo>
                    <a:pt x="152831" y="200088"/>
                  </a:lnTo>
                  <a:lnTo>
                    <a:pt x="152298" y="201295"/>
                  </a:lnTo>
                  <a:lnTo>
                    <a:pt x="151688" y="201688"/>
                  </a:lnTo>
                  <a:lnTo>
                    <a:pt x="151155" y="201612"/>
                  </a:lnTo>
                  <a:lnTo>
                    <a:pt x="150685" y="201053"/>
                  </a:lnTo>
                  <a:lnTo>
                    <a:pt x="150749" y="199809"/>
                  </a:lnTo>
                  <a:lnTo>
                    <a:pt x="150990" y="198932"/>
                  </a:lnTo>
                  <a:lnTo>
                    <a:pt x="151091" y="197573"/>
                  </a:lnTo>
                  <a:lnTo>
                    <a:pt x="150888" y="197129"/>
                  </a:lnTo>
                  <a:lnTo>
                    <a:pt x="150812" y="196646"/>
                  </a:lnTo>
                  <a:lnTo>
                    <a:pt x="150279" y="196773"/>
                  </a:lnTo>
                  <a:lnTo>
                    <a:pt x="149745" y="196773"/>
                  </a:lnTo>
                  <a:lnTo>
                    <a:pt x="148602" y="197497"/>
                  </a:lnTo>
                  <a:lnTo>
                    <a:pt x="147955" y="198132"/>
                  </a:lnTo>
                  <a:lnTo>
                    <a:pt x="147154" y="198805"/>
                  </a:lnTo>
                  <a:lnTo>
                    <a:pt x="147154" y="198488"/>
                  </a:lnTo>
                  <a:lnTo>
                    <a:pt x="147015" y="198132"/>
                  </a:lnTo>
                  <a:lnTo>
                    <a:pt x="147116" y="197777"/>
                  </a:lnTo>
                  <a:lnTo>
                    <a:pt x="147320" y="196532"/>
                  </a:lnTo>
                  <a:lnTo>
                    <a:pt x="147624" y="195376"/>
                  </a:lnTo>
                  <a:lnTo>
                    <a:pt x="147955" y="193052"/>
                  </a:lnTo>
                  <a:lnTo>
                    <a:pt x="147955" y="191935"/>
                  </a:lnTo>
                  <a:lnTo>
                    <a:pt x="148056" y="190525"/>
                  </a:lnTo>
                  <a:lnTo>
                    <a:pt x="148018" y="189890"/>
                  </a:lnTo>
                  <a:lnTo>
                    <a:pt x="147789" y="189890"/>
                  </a:lnTo>
                  <a:lnTo>
                    <a:pt x="147053" y="191770"/>
                  </a:lnTo>
                  <a:lnTo>
                    <a:pt x="146507" y="193611"/>
                  </a:lnTo>
                  <a:lnTo>
                    <a:pt x="146342" y="193890"/>
                  </a:lnTo>
                  <a:lnTo>
                    <a:pt x="146913" y="195453"/>
                  </a:lnTo>
                  <a:lnTo>
                    <a:pt x="145910" y="196608"/>
                  </a:lnTo>
                  <a:lnTo>
                    <a:pt x="145338" y="199250"/>
                  </a:lnTo>
                  <a:lnTo>
                    <a:pt x="144564" y="200456"/>
                  </a:lnTo>
                  <a:lnTo>
                    <a:pt x="143814" y="202653"/>
                  </a:lnTo>
                  <a:lnTo>
                    <a:pt x="143751" y="203568"/>
                  </a:lnTo>
                  <a:lnTo>
                    <a:pt x="143586" y="204495"/>
                  </a:lnTo>
                  <a:lnTo>
                    <a:pt x="143789" y="204571"/>
                  </a:lnTo>
                  <a:lnTo>
                    <a:pt x="143916" y="204571"/>
                  </a:lnTo>
                  <a:lnTo>
                    <a:pt x="144119" y="204292"/>
                  </a:lnTo>
                  <a:lnTo>
                    <a:pt x="144360" y="204050"/>
                  </a:lnTo>
                  <a:lnTo>
                    <a:pt x="145097" y="202730"/>
                  </a:lnTo>
                  <a:lnTo>
                    <a:pt x="145605" y="201650"/>
                  </a:lnTo>
                  <a:lnTo>
                    <a:pt x="146380" y="200367"/>
                  </a:lnTo>
                  <a:lnTo>
                    <a:pt x="146812" y="200291"/>
                  </a:lnTo>
                  <a:lnTo>
                    <a:pt x="147154" y="200088"/>
                  </a:lnTo>
                  <a:lnTo>
                    <a:pt x="147256" y="200494"/>
                  </a:lnTo>
                  <a:lnTo>
                    <a:pt x="147548" y="200888"/>
                  </a:lnTo>
                  <a:lnTo>
                    <a:pt x="147447" y="201256"/>
                  </a:lnTo>
                  <a:lnTo>
                    <a:pt x="147320" y="202336"/>
                  </a:lnTo>
                  <a:lnTo>
                    <a:pt x="146977" y="203377"/>
                  </a:lnTo>
                  <a:lnTo>
                    <a:pt x="146646" y="204571"/>
                  </a:lnTo>
                  <a:lnTo>
                    <a:pt x="148666" y="204571"/>
                  </a:lnTo>
                  <a:lnTo>
                    <a:pt x="149872" y="203695"/>
                  </a:lnTo>
                  <a:lnTo>
                    <a:pt x="150787" y="202247"/>
                  </a:lnTo>
                  <a:lnTo>
                    <a:pt x="151155" y="202336"/>
                  </a:lnTo>
                  <a:lnTo>
                    <a:pt x="151218" y="203009"/>
                  </a:lnTo>
                  <a:lnTo>
                    <a:pt x="151561" y="203771"/>
                  </a:lnTo>
                  <a:lnTo>
                    <a:pt x="151282" y="204330"/>
                  </a:lnTo>
                  <a:lnTo>
                    <a:pt x="150685" y="205930"/>
                  </a:lnTo>
                  <a:lnTo>
                    <a:pt x="149809" y="207492"/>
                  </a:lnTo>
                  <a:lnTo>
                    <a:pt x="148869" y="209651"/>
                  </a:lnTo>
                  <a:lnTo>
                    <a:pt x="148729" y="210375"/>
                  </a:lnTo>
                  <a:lnTo>
                    <a:pt x="148463" y="211010"/>
                  </a:lnTo>
                  <a:lnTo>
                    <a:pt x="148932" y="211175"/>
                  </a:lnTo>
                  <a:lnTo>
                    <a:pt x="149847" y="209854"/>
                  </a:lnTo>
                  <a:lnTo>
                    <a:pt x="150583" y="208534"/>
                  </a:lnTo>
                  <a:lnTo>
                    <a:pt x="151257" y="206540"/>
                  </a:lnTo>
                  <a:lnTo>
                    <a:pt x="151663" y="206019"/>
                  </a:lnTo>
                  <a:lnTo>
                    <a:pt x="152565" y="206616"/>
                  </a:lnTo>
                  <a:lnTo>
                    <a:pt x="152666" y="207340"/>
                  </a:lnTo>
                  <a:lnTo>
                    <a:pt x="152438" y="208534"/>
                  </a:lnTo>
                  <a:lnTo>
                    <a:pt x="151828" y="209257"/>
                  </a:lnTo>
                  <a:lnTo>
                    <a:pt x="151765" y="210540"/>
                  </a:lnTo>
                  <a:lnTo>
                    <a:pt x="152298" y="211175"/>
                  </a:lnTo>
                  <a:lnTo>
                    <a:pt x="152628" y="211772"/>
                  </a:lnTo>
                  <a:lnTo>
                    <a:pt x="152806" y="211696"/>
                  </a:lnTo>
                  <a:lnTo>
                    <a:pt x="153009" y="211658"/>
                  </a:lnTo>
                  <a:lnTo>
                    <a:pt x="153073" y="211531"/>
                  </a:lnTo>
                  <a:lnTo>
                    <a:pt x="153974" y="210489"/>
                  </a:lnTo>
                  <a:lnTo>
                    <a:pt x="155600" y="210578"/>
                  </a:lnTo>
                  <a:lnTo>
                    <a:pt x="155625" y="209854"/>
                  </a:lnTo>
                  <a:lnTo>
                    <a:pt x="156070" y="208178"/>
                  </a:lnTo>
                  <a:lnTo>
                    <a:pt x="156298" y="207060"/>
                  </a:lnTo>
                  <a:lnTo>
                    <a:pt x="157340" y="204571"/>
                  </a:lnTo>
                  <a:close/>
                </a:path>
                <a:path w="224154" h="400050">
                  <a:moveTo>
                    <a:pt x="158496" y="399719"/>
                  </a:moveTo>
                  <a:lnTo>
                    <a:pt x="158318" y="399237"/>
                  </a:lnTo>
                  <a:lnTo>
                    <a:pt x="158216" y="398640"/>
                  </a:lnTo>
                  <a:lnTo>
                    <a:pt x="157619" y="398043"/>
                  </a:lnTo>
                  <a:lnTo>
                    <a:pt x="156946" y="398195"/>
                  </a:lnTo>
                  <a:lnTo>
                    <a:pt x="156197" y="398437"/>
                  </a:lnTo>
                  <a:lnTo>
                    <a:pt x="156133" y="397357"/>
                  </a:lnTo>
                  <a:lnTo>
                    <a:pt x="156070" y="395198"/>
                  </a:lnTo>
                  <a:lnTo>
                    <a:pt x="155892" y="395198"/>
                  </a:lnTo>
                  <a:lnTo>
                    <a:pt x="155625" y="395160"/>
                  </a:lnTo>
                  <a:lnTo>
                    <a:pt x="155321" y="395795"/>
                  </a:lnTo>
                  <a:lnTo>
                    <a:pt x="155092" y="396481"/>
                  </a:lnTo>
                  <a:lnTo>
                    <a:pt x="154520" y="397484"/>
                  </a:lnTo>
                  <a:lnTo>
                    <a:pt x="154216" y="397916"/>
                  </a:lnTo>
                  <a:lnTo>
                    <a:pt x="153885" y="398005"/>
                  </a:lnTo>
                  <a:lnTo>
                    <a:pt x="153644" y="398081"/>
                  </a:lnTo>
                  <a:lnTo>
                    <a:pt x="153276" y="397637"/>
                  </a:lnTo>
                  <a:lnTo>
                    <a:pt x="152869" y="397395"/>
                  </a:lnTo>
                  <a:lnTo>
                    <a:pt x="152438" y="397878"/>
                  </a:lnTo>
                  <a:lnTo>
                    <a:pt x="151993" y="398119"/>
                  </a:lnTo>
                  <a:lnTo>
                    <a:pt x="151218" y="397002"/>
                  </a:lnTo>
                  <a:lnTo>
                    <a:pt x="150482" y="397040"/>
                  </a:lnTo>
                  <a:lnTo>
                    <a:pt x="149872" y="397154"/>
                  </a:lnTo>
                  <a:lnTo>
                    <a:pt x="149567" y="397637"/>
                  </a:lnTo>
                  <a:lnTo>
                    <a:pt x="149771" y="398081"/>
                  </a:lnTo>
                  <a:lnTo>
                    <a:pt x="150075" y="398399"/>
                  </a:lnTo>
                  <a:lnTo>
                    <a:pt x="150418" y="398437"/>
                  </a:lnTo>
                  <a:lnTo>
                    <a:pt x="151384" y="398640"/>
                  </a:lnTo>
                  <a:lnTo>
                    <a:pt x="150685" y="399275"/>
                  </a:lnTo>
                  <a:lnTo>
                    <a:pt x="150850" y="399719"/>
                  </a:lnTo>
                  <a:lnTo>
                    <a:pt x="158496" y="399719"/>
                  </a:lnTo>
                  <a:close/>
                </a:path>
                <a:path w="224154" h="400050">
                  <a:moveTo>
                    <a:pt x="158521" y="166357"/>
                  </a:moveTo>
                  <a:lnTo>
                    <a:pt x="157911" y="165519"/>
                  </a:lnTo>
                  <a:lnTo>
                    <a:pt x="157848" y="164084"/>
                  </a:lnTo>
                  <a:lnTo>
                    <a:pt x="157848" y="163398"/>
                  </a:lnTo>
                  <a:lnTo>
                    <a:pt x="158419" y="161442"/>
                  </a:lnTo>
                  <a:lnTo>
                    <a:pt x="157543" y="158280"/>
                  </a:lnTo>
                  <a:lnTo>
                    <a:pt x="156133" y="157124"/>
                  </a:lnTo>
                  <a:lnTo>
                    <a:pt x="156133" y="159359"/>
                  </a:lnTo>
                  <a:lnTo>
                    <a:pt x="155803" y="161315"/>
                  </a:lnTo>
                  <a:lnTo>
                    <a:pt x="154851" y="163283"/>
                  </a:lnTo>
                  <a:lnTo>
                    <a:pt x="155130" y="163118"/>
                  </a:lnTo>
                  <a:lnTo>
                    <a:pt x="155422" y="163004"/>
                  </a:lnTo>
                  <a:lnTo>
                    <a:pt x="155727" y="162839"/>
                  </a:lnTo>
                  <a:lnTo>
                    <a:pt x="155829" y="162966"/>
                  </a:lnTo>
                  <a:lnTo>
                    <a:pt x="156032" y="163118"/>
                  </a:lnTo>
                  <a:lnTo>
                    <a:pt x="155930" y="164401"/>
                  </a:lnTo>
                  <a:lnTo>
                    <a:pt x="155930" y="165557"/>
                  </a:lnTo>
                  <a:lnTo>
                    <a:pt x="155727" y="166687"/>
                  </a:lnTo>
                  <a:lnTo>
                    <a:pt x="155460" y="168516"/>
                  </a:lnTo>
                  <a:lnTo>
                    <a:pt x="154787" y="170357"/>
                  </a:lnTo>
                  <a:lnTo>
                    <a:pt x="155663" y="172199"/>
                  </a:lnTo>
                  <a:lnTo>
                    <a:pt x="155829" y="172478"/>
                  </a:lnTo>
                  <a:lnTo>
                    <a:pt x="156070" y="172720"/>
                  </a:lnTo>
                  <a:lnTo>
                    <a:pt x="156502" y="173240"/>
                  </a:lnTo>
                  <a:lnTo>
                    <a:pt x="157721" y="167436"/>
                  </a:lnTo>
                  <a:lnTo>
                    <a:pt x="157645" y="167208"/>
                  </a:lnTo>
                  <a:lnTo>
                    <a:pt x="158521" y="166357"/>
                  </a:lnTo>
                  <a:close/>
                </a:path>
                <a:path w="224154" h="400050">
                  <a:moveTo>
                    <a:pt x="158623" y="185521"/>
                  </a:moveTo>
                  <a:lnTo>
                    <a:pt x="157619" y="185407"/>
                  </a:lnTo>
                  <a:lnTo>
                    <a:pt x="157441" y="185127"/>
                  </a:lnTo>
                  <a:lnTo>
                    <a:pt x="157518" y="183045"/>
                  </a:lnTo>
                  <a:lnTo>
                    <a:pt x="157340" y="182041"/>
                  </a:lnTo>
                  <a:lnTo>
                    <a:pt x="157238" y="180530"/>
                  </a:lnTo>
                  <a:lnTo>
                    <a:pt x="156908" y="180441"/>
                  </a:lnTo>
                  <a:lnTo>
                    <a:pt x="156400" y="180682"/>
                  </a:lnTo>
                  <a:lnTo>
                    <a:pt x="155829" y="180886"/>
                  </a:lnTo>
                  <a:lnTo>
                    <a:pt x="155219" y="181000"/>
                  </a:lnTo>
                  <a:lnTo>
                    <a:pt x="154647" y="181203"/>
                  </a:lnTo>
                  <a:lnTo>
                    <a:pt x="153885" y="181406"/>
                  </a:lnTo>
                  <a:lnTo>
                    <a:pt x="154254" y="182003"/>
                  </a:lnTo>
                  <a:lnTo>
                    <a:pt x="154216" y="182486"/>
                  </a:lnTo>
                  <a:lnTo>
                    <a:pt x="153974" y="183883"/>
                  </a:lnTo>
                  <a:lnTo>
                    <a:pt x="154724" y="185293"/>
                  </a:lnTo>
                  <a:lnTo>
                    <a:pt x="154051" y="187363"/>
                  </a:lnTo>
                  <a:lnTo>
                    <a:pt x="154051" y="188125"/>
                  </a:lnTo>
                  <a:lnTo>
                    <a:pt x="155892" y="189204"/>
                  </a:lnTo>
                  <a:lnTo>
                    <a:pt x="156540" y="188645"/>
                  </a:lnTo>
                  <a:lnTo>
                    <a:pt x="157111" y="187934"/>
                  </a:lnTo>
                  <a:lnTo>
                    <a:pt x="157645" y="187172"/>
                  </a:lnTo>
                  <a:lnTo>
                    <a:pt x="158089" y="186334"/>
                  </a:lnTo>
                  <a:lnTo>
                    <a:pt x="158623" y="185521"/>
                  </a:lnTo>
                  <a:close/>
                </a:path>
                <a:path w="224154" h="400050">
                  <a:moveTo>
                    <a:pt x="161493" y="214566"/>
                  </a:moveTo>
                  <a:lnTo>
                    <a:pt x="161378" y="214718"/>
                  </a:lnTo>
                  <a:lnTo>
                    <a:pt x="161493" y="214566"/>
                  </a:lnTo>
                  <a:close/>
                </a:path>
                <a:path w="224154" h="400050">
                  <a:moveTo>
                    <a:pt x="161886" y="346976"/>
                  </a:moveTo>
                  <a:lnTo>
                    <a:pt x="161315" y="345782"/>
                  </a:lnTo>
                  <a:lnTo>
                    <a:pt x="160337" y="345655"/>
                  </a:lnTo>
                  <a:lnTo>
                    <a:pt x="159639" y="345744"/>
                  </a:lnTo>
                  <a:lnTo>
                    <a:pt x="159740" y="344855"/>
                  </a:lnTo>
                  <a:lnTo>
                    <a:pt x="160134" y="343979"/>
                  </a:lnTo>
                  <a:lnTo>
                    <a:pt x="159905" y="343738"/>
                  </a:lnTo>
                  <a:lnTo>
                    <a:pt x="159258" y="343179"/>
                  </a:lnTo>
                  <a:lnTo>
                    <a:pt x="160108" y="341896"/>
                  </a:lnTo>
                  <a:lnTo>
                    <a:pt x="158115" y="341693"/>
                  </a:lnTo>
                  <a:lnTo>
                    <a:pt x="157276" y="341782"/>
                  </a:lnTo>
                  <a:lnTo>
                    <a:pt x="156705" y="341782"/>
                  </a:lnTo>
                  <a:lnTo>
                    <a:pt x="156070" y="342455"/>
                  </a:lnTo>
                  <a:lnTo>
                    <a:pt x="155625" y="342976"/>
                  </a:lnTo>
                  <a:lnTo>
                    <a:pt x="155194" y="343420"/>
                  </a:lnTo>
                  <a:lnTo>
                    <a:pt x="154787" y="343065"/>
                  </a:lnTo>
                  <a:lnTo>
                    <a:pt x="154419" y="342785"/>
                  </a:lnTo>
                  <a:lnTo>
                    <a:pt x="154012" y="342417"/>
                  </a:lnTo>
                  <a:lnTo>
                    <a:pt x="153212" y="344258"/>
                  </a:lnTo>
                  <a:lnTo>
                    <a:pt x="152869" y="343738"/>
                  </a:lnTo>
                  <a:lnTo>
                    <a:pt x="152628" y="343458"/>
                  </a:lnTo>
                  <a:lnTo>
                    <a:pt x="152361" y="343014"/>
                  </a:lnTo>
                  <a:lnTo>
                    <a:pt x="151422" y="343903"/>
                  </a:lnTo>
                  <a:lnTo>
                    <a:pt x="151053" y="345338"/>
                  </a:lnTo>
                  <a:lnTo>
                    <a:pt x="148463" y="346214"/>
                  </a:lnTo>
                  <a:lnTo>
                    <a:pt x="147523" y="347065"/>
                  </a:lnTo>
                  <a:lnTo>
                    <a:pt x="146405" y="347738"/>
                  </a:lnTo>
                  <a:lnTo>
                    <a:pt x="146583" y="348018"/>
                  </a:lnTo>
                  <a:lnTo>
                    <a:pt x="146710" y="348500"/>
                  </a:lnTo>
                  <a:lnTo>
                    <a:pt x="147180" y="348983"/>
                  </a:lnTo>
                  <a:lnTo>
                    <a:pt x="147751" y="349021"/>
                  </a:lnTo>
                  <a:lnTo>
                    <a:pt x="148158" y="348627"/>
                  </a:lnTo>
                  <a:lnTo>
                    <a:pt x="148221" y="348183"/>
                  </a:lnTo>
                  <a:lnTo>
                    <a:pt x="149034" y="346583"/>
                  </a:lnTo>
                  <a:lnTo>
                    <a:pt x="149174" y="346621"/>
                  </a:lnTo>
                  <a:lnTo>
                    <a:pt x="149402" y="346659"/>
                  </a:lnTo>
                  <a:lnTo>
                    <a:pt x="149606" y="347065"/>
                  </a:lnTo>
                  <a:lnTo>
                    <a:pt x="150037" y="347497"/>
                  </a:lnTo>
                  <a:lnTo>
                    <a:pt x="149847" y="349135"/>
                  </a:lnTo>
                  <a:lnTo>
                    <a:pt x="150952" y="349821"/>
                  </a:lnTo>
                  <a:lnTo>
                    <a:pt x="151282" y="351028"/>
                  </a:lnTo>
                  <a:lnTo>
                    <a:pt x="151663" y="351218"/>
                  </a:lnTo>
                  <a:lnTo>
                    <a:pt x="152565" y="350735"/>
                  </a:lnTo>
                  <a:lnTo>
                    <a:pt x="153784" y="351497"/>
                  </a:lnTo>
                  <a:lnTo>
                    <a:pt x="154254" y="350227"/>
                  </a:lnTo>
                  <a:lnTo>
                    <a:pt x="155600" y="350227"/>
                  </a:lnTo>
                  <a:lnTo>
                    <a:pt x="156235" y="349135"/>
                  </a:lnTo>
                  <a:lnTo>
                    <a:pt x="157314" y="348665"/>
                  </a:lnTo>
                  <a:lnTo>
                    <a:pt x="157949" y="349618"/>
                  </a:lnTo>
                  <a:lnTo>
                    <a:pt x="158724" y="347903"/>
                  </a:lnTo>
                  <a:lnTo>
                    <a:pt x="160312" y="347421"/>
                  </a:lnTo>
                  <a:lnTo>
                    <a:pt x="161886" y="346976"/>
                  </a:lnTo>
                  <a:close/>
                </a:path>
                <a:path w="224154" h="400050">
                  <a:moveTo>
                    <a:pt x="162255" y="213448"/>
                  </a:moveTo>
                  <a:lnTo>
                    <a:pt x="161556" y="213448"/>
                  </a:lnTo>
                  <a:lnTo>
                    <a:pt x="161493" y="214566"/>
                  </a:lnTo>
                  <a:lnTo>
                    <a:pt x="162255" y="213448"/>
                  </a:lnTo>
                  <a:close/>
                </a:path>
                <a:path w="224154" h="400050">
                  <a:moveTo>
                    <a:pt x="162928" y="204736"/>
                  </a:moveTo>
                  <a:lnTo>
                    <a:pt x="162153" y="203530"/>
                  </a:lnTo>
                  <a:lnTo>
                    <a:pt x="161925" y="205130"/>
                  </a:lnTo>
                  <a:lnTo>
                    <a:pt x="160680" y="206057"/>
                  </a:lnTo>
                  <a:lnTo>
                    <a:pt x="159766" y="207378"/>
                  </a:lnTo>
                  <a:lnTo>
                    <a:pt x="159702" y="207657"/>
                  </a:lnTo>
                  <a:lnTo>
                    <a:pt x="160502" y="208368"/>
                  </a:lnTo>
                  <a:lnTo>
                    <a:pt x="159905" y="208940"/>
                  </a:lnTo>
                  <a:lnTo>
                    <a:pt x="158457" y="210731"/>
                  </a:lnTo>
                  <a:lnTo>
                    <a:pt x="158013" y="212293"/>
                  </a:lnTo>
                  <a:lnTo>
                    <a:pt x="157518" y="214172"/>
                  </a:lnTo>
                  <a:lnTo>
                    <a:pt x="157149" y="214503"/>
                  </a:lnTo>
                  <a:lnTo>
                    <a:pt x="156845" y="214693"/>
                  </a:lnTo>
                  <a:lnTo>
                    <a:pt x="155321" y="215811"/>
                  </a:lnTo>
                  <a:lnTo>
                    <a:pt x="154990" y="217893"/>
                  </a:lnTo>
                  <a:lnTo>
                    <a:pt x="156641" y="219214"/>
                  </a:lnTo>
                  <a:lnTo>
                    <a:pt x="156806" y="218935"/>
                  </a:lnTo>
                  <a:lnTo>
                    <a:pt x="156908" y="218655"/>
                  </a:lnTo>
                  <a:lnTo>
                    <a:pt x="157518" y="217741"/>
                  </a:lnTo>
                  <a:lnTo>
                    <a:pt x="158089" y="217131"/>
                  </a:lnTo>
                  <a:lnTo>
                    <a:pt x="158686" y="216014"/>
                  </a:lnTo>
                  <a:lnTo>
                    <a:pt x="159639" y="215658"/>
                  </a:lnTo>
                  <a:lnTo>
                    <a:pt x="158661" y="214858"/>
                  </a:lnTo>
                  <a:lnTo>
                    <a:pt x="158762" y="214261"/>
                  </a:lnTo>
                  <a:lnTo>
                    <a:pt x="160070" y="212255"/>
                  </a:lnTo>
                  <a:lnTo>
                    <a:pt x="161150" y="210540"/>
                  </a:lnTo>
                  <a:lnTo>
                    <a:pt x="161759" y="207975"/>
                  </a:lnTo>
                  <a:lnTo>
                    <a:pt x="162191" y="207530"/>
                  </a:lnTo>
                  <a:lnTo>
                    <a:pt x="162902" y="205892"/>
                  </a:lnTo>
                  <a:lnTo>
                    <a:pt x="162928" y="204736"/>
                  </a:lnTo>
                  <a:close/>
                </a:path>
                <a:path w="224154" h="400050">
                  <a:moveTo>
                    <a:pt x="163169" y="366268"/>
                  </a:moveTo>
                  <a:lnTo>
                    <a:pt x="161759" y="365785"/>
                  </a:lnTo>
                  <a:lnTo>
                    <a:pt x="161683" y="365429"/>
                  </a:lnTo>
                  <a:lnTo>
                    <a:pt x="161683" y="365188"/>
                  </a:lnTo>
                  <a:lnTo>
                    <a:pt x="161658" y="364947"/>
                  </a:lnTo>
                  <a:lnTo>
                    <a:pt x="161785" y="364629"/>
                  </a:lnTo>
                  <a:lnTo>
                    <a:pt x="160680" y="363423"/>
                  </a:lnTo>
                  <a:lnTo>
                    <a:pt x="161582" y="362673"/>
                  </a:lnTo>
                  <a:lnTo>
                    <a:pt x="161988" y="361746"/>
                  </a:lnTo>
                  <a:lnTo>
                    <a:pt x="162153" y="361315"/>
                  </a:lnTo>
                  <a:lnTo>
                    <a:pt x="162191" y="360743"/>
                  </a:lnTo>
                  <a:lnTo>
                    <a:pt x="161950" y="359270"/>
                  </a:lnTo>
                  <a:lnTo>
                    <a:pt x="161582" y="358343"/>
                  </a:lnTo>
                  <a:lnTo>
                    <a:pt x="161315" y="357378"/>
                  </a:lnTo>
                  <a:lnTo>
                    <a:pt x="160985" y="356577"/>
                  </a:lnTo>
                  <a:lnTo>
                    <a:pt x="159931" y="356184"/>
                  </a:lnTo>
                  <a:lnTo>
                    <a:pt x="159296" y="356781"/>
                  </a:lnTo>
                  <a:lnTo>
                    <a:pt x="160235" y="356908"/>
                  </a:lnTo>
                  <a:lnTo>
                    <a:pt x="159766" y="357746"/>
                  </a:lnTo>
                  <a:lnTo>
                    <a:pt x="157073" y="356577"/>
                  </a:lnTo>
                  <a:lnTo>
                    <a:pt x="156705" y="357822"/>
                  </a:lnTo>
                  <a:lnTo>
                    <a:pt x="156095" y="360070"/>
                  </a:lnTo>
                  <a:lnTo>
                    <a:pt x="156032" y="360426"/>
                  </a:lnTo>
                  <a:lnTo>
                    <a:pt x="156070" y="360781"/>
                  </a:lnTo>
                  <a:lnTo>
                    <a:pt x="156070" y="361188"/>
                  </a:lnTo>
                  <a:lnTo>
                    <a:pt x="156806" y="361099"/>
                  </a:lnTo>
                  <a:lnTo>
                    <a:pt x="157213" y="361022"/>
                  </a:lnTo>
                  <a:lnTo>
                    <a:pt x="157480" y="361353"/>
                  </a:lnTo>
                  <a:lnTo>
                    <a:pt x="157911" y="361708"/>
                  </a:lnTo>
                  <a:lnTo>
                    <a:pt x="158216" y="362153"/>
                  </a:lnTo>
                  <a:lnTo>
                    <a:pt x="158318" y="362343"/>
                  </a:lnTo>
                  <a:lnTo>
                    <a:pt x="158254" y="362788"/>
                  </a:lnTo>
                  <a:lnTo>
                    <a:pt x="157683" y="363791"/>
                  </a:lnTo>
                  <a:lnTo>
                    <a:pt x="157238" y="364464"/>
                  </a:lnTo>
                  <a:lnTo>
                    <a:pt x="158457" y="364909"/>
                  </a:lnTo>
                  <a:lnTo>
                    <a:pt x="158521" y="365506"/>
                  </a:lnTo>
                  <a:lnTo>
                    <a:pt x="158457" y="366026"/>
                  </a:lnTo>
                  <a:lnTo>
                    <a:pt x="158216" y="366229"/>
                  </a:lnTo>
                  <a:lnTo>
                    <a:pt x="158051" y="366433"/>
                  </a:lnTo>
                  <a:lnTo>
                    <a:pt x="158661" y="366268"/>
                  </a:lnTo>
                  <a:lnTo>
                    <a:pt x="159067" y="366115"/>
                  </a:lnTo>
                  <a:lnTo>
                    <a:pt x="159092" y="365950"/>
                  </a:lnTo>
                  <a:lnTo>
                    <a:pt x="159499" y="365874"/>
                  </a:lnTo>
                  <a:lnTo>
                    <a:pt x="159461" y="366229"/>
                  </a:lnTo>
                  <a:lnTo>
                    <a:pt x="159537" y="366674"/>
                  </a:lnTo>
                  <a:lnTo>
                    <a:pt x="158826" y="368147"/>
                  </a:lnTo>
                  <a:lnTo>
                    <a:pt x="160032" y="368833"/>
                  </a:lnTo>
                  <a:lnTo>
                    <a:pt x="160909" y="369036"/>
                  </a:lnTo>
                  <a:lnTo>
                    <a:pt x="162191" y="369112"/>
                  </a:lnTo>
                  <a:lnTo>
                    <a:pt x="162521" y="368668"/>
                  </a:lnTo>
                  <a:lnTo>
                    <a:pt x="162725" y="367144"/>
                  </a:lnTo>
                  <a:lnTo>
                    <a:pt x="163169" y="366268"/>
                  </a:lnTo>
                  <a:close/>
                </a:path>
                <a:path w="224154" h="400050">
                  <a:moveTo>
                    <a:pt x="164922" y="171564"/>
                  </a:moveTo>
                  <a:lnTo>
                    <a:pt x="164884" y="171399"/>
                  </a:lnTo>
                  <a:lnTo>
                    <a:pt x="164274" y="169087"/>
                  </a:lnTo>
                  <a:lnTo>
                    <a:pt x="162521" y="167436"/>
                  </a:lnTo>
                  <a:lnTo>
                    <a:pt x="161150" y="165646"/>
                  </a:lnTo>
                  <a:lnTo>
                    <a:pt x="160985" y="165442"/>
                  </a:lnTo>
                  <a:lnTo>
                    <a:pt x="160680" y="165442"/>
                  </a:lnTo>
                  <a:lnTo>
                    <a:pt x="160134" y="165201"/>
                  </a:lnTo>
                  <a:lnTo>
                    <a:pt x="160375" y="167398"/>
                  </a:lnTo>
                  <a:lnTo>
                    <a:pt x="160375" y="168325"/>
                  </a:lnTo>
                  <a:lnTo>
                    <a:pt x="160439" y="169443"/>
                  </a:lnTo>
                  <a:lnTo>
                    <a:pt x="160439" y="170522"/>
                  </a:lnTo>
                  <a:lnTo>
                    <a:pt x="160375" y="171602"/>
                  </a:lnTo>
                  <a:lnTo>
                    <a:pt x="160375" y="172364"/>
                  </a:lnTo>
                  <a:lnTo>
                    <a:pt x="160705" y="172402"/>
                  </a:lnTo>
                  <a:lnTo>
                    <a:pt x="161785" y="172199"/>
                  </a:lnTo>
                  <a:lnTo>
                    <a:pt x="162293" y="172402"/>
                  </a:lnTo>
                  <a:lnTo>
                    <a:pt x="162725" y="172364"/>
                  </a:lnTo>
                  <a:lnTo>
                    <a:pt x="163398" y="172288"/>
                  </a:lnTo>
                  <a:lnTo>
                    <a:pt x="164109" y="172085"/>
                  </a:lnTo>
                  <a:lnTo>
                    <a:pt x="164744" y="171919"/>
                  </a:lnTo>
                  <a:lnTo>
                    <a:pt x="164922" y="171564"/>
                  </a:lnTo>
                  <a:close/>
                </a:path>
                <a:path w="224154" h="400050">
                  <a:moveTo>
                    <a:pt x="168783" y="195084"/>
                  </a:moveTo>
                  <a:lnTo>
                    <a:pt x="168732" y="194652"/>
                  </a:lnTo>
                  <a:lnTo>
                    <a:pt x="168719" y="194208"/>
                  </a:lnTo>
                  <a:lnTo>
                    <a:pt x="167843" y="194284"/>
                  </a:lnTo>
                  <a:lnTo>
                    <a:pt x="167005" y="194652"/>
                  </a:lnTo>
                  <a:lnTo>
                    <a:pt x="167347" y="193687"/>
                  </a:lnTo>
                  <a:lnTo>
                    <a:pt x="167373" y="193255"/>
                  </a:lnTo>
                  <a:lnTo>
                    <a:pt x="165963" y="191490"/>
                  </a:lnTo>
                  <a:lnTo>
                    <a:pt x="168046" y="190931"/>
                  </a:lnTo>
                  <a:lnTo>
                    <a:pt x="168465" y="190093"/>
                  </a:lnTo>
                  <a:lnTo>
                    <a:pt x="168376" y="189445"/>
                  </a:lnTo>
                  <a:lnTo>
                    <a:pt x="168148" y="189128"/>
                  </a:lnTo>
                  <a:lnTo>
                    <a:pt x="166941" y="190093"/>
                  </a:lnTo>
                  <a:lnTo>
                    <a:pt x="166941" y="189534"/>
                  </a:lnTo>
                  <a:lnTo>
                    <a:pt x="166941" y="188963"/>
                  </a:lnTo>
                  <a:lnTo>
                    <a:pt x="165925" y="189534"/>
                  </a:lnTo>
                  <a:lnTo>
                    <a:pt x="164947" y="188366"/>
                  </a:lnTo>
                  <a:lnTo>
                    <a:pt x="163703" y="189128"/>
                  </a:lnTo>
                  <a:lnTo>
                    <a:pt x="163499" y="189204"/>
                  </a:lnTo>
                  <a:lnTo>
                    <a:pt x="163271" y="189445"/>
                  </a:lnTo>
                  <a:lnTo>
                    <a:pt x="163436" y="190931"/>
                  </a:lnTo>
                  <a:lnTo>
                    <a:pt x="163601" y="191846"/>
                  </a:lnTo>
                  <a:lnTo>
                    <a:pt x="163703" y="192087"/>
                  </a:lnTo>
                  <a:lnTo>
                    <a:pt x="164071" y="192252"/>
                  </a:lnTo>
                  <a:lnTo>
                    <a:pt x="164376" y="192532"/>
                  </a:lnTo>
                  <a:lnTo>
                    <a:pt x="164109" y="192887"/>
                  </a:lnTo>
                  <a:lnTo>
                    <a:pt x="163741" y="193255"/>
                  </a:lnTo>
                  <a:lnTo>
                    <a:pt x="163499" y="193687"/>
                  </a:lnTo>
                  <a:lnTo>
                    <a:pt x="163169" y="194208"/>
                  </a:lnTo>
                  <a:lnTo>
                    <a:pt x="163106" y="194767"/>
                  </a:lnTo>
                  <a:lnTo>
                    <a:pt x="163537" y="195694"/>
                  </a:lnTo>
                  <a:lnTo>
                    <a:pt x="165519" y="195453"/>
                  </a:lnTo>
                  <a:lnTo>
                    <a:pt x="166738" y="195084"/>
                  </a:lnTo>
                  <a:lnTo>
                    <a:pt x="167843" y="196011"/>
                  </a:lnTo>
                  <a:lnTo>
                    <a:pt x="168516" y="195656"/>
                  </a:lnTo>
                  <a:lnTo>
                    <a:pt x="168783" y="195084"/>
                  </a:lnTo>
                  <a:close/>
                </a:path>
                <a:path w="224154" h="400050">
                  <a:moveTo>
                    <a:pt x="171069" y="379869"/>
                  </a:moveTo>
                  <a:lnTo>
                    <a:pt x="170675" y="379628"/>
                  </a:lnTo>
                  <a:lnTo>
                    <a:pt x="170230" y="379234"/>
                  </a:lnTo>
                  <a:lnTo>
                    <a:pt x="168783" y="379831"/>
                  </a:lnTo>
                  <a:lnTo>
                    <a:pt x="168351" y="377837"/>
                  </a:lnTo>
                  <a:lnTo>
                    <a:pt x="168160" y="378548"/>
                  </a:lnTo>
                  <a:lnTo>
                    <a:pt x="167995" y="378993"/>
                  </a:lnTo>
                  <a:lnTo>
                    <a:pt x="167779" y="379717"/>
                  </a:lnTo>
                  <a:lnTo>
                    <a:pt x="167500" y="379387"/>
                  </a:lnTo>
                  <a:lnTo>
                    <a:pt x="167106" y="378955"/>
                  </a:lnTo>
                  <a:lnTo>
                    <a:pt x="167170" y="378269"/>
                  </a:lnTo>
                  <a:lnTo>
                    <a:pt x="167576" y="377748"/>
                  </a:lnTo>
                  <a:lnTo>
                    <a:pt x="168186" y="376986"/>
                  </a:lnTo>
                  <a:lnTo>
                    <a:pt x="168275" y="376555"/>
                  </a:lnTo>
                  <a:lnTo>
                    <a:pt x="168351" y="376186"/>
                  </a:lnTo>
                  <a:lnTo>
                    <a:pt x="168516" y="375716"/>
                  </a:lnTo>
                  <a:lnTo>
                    <a:pt x="167741" y="375234"/>
                  </a:lnTo>
                  <a:lnTo>
                    <a:pt x="167335" y="374954"/>
                  </a:lnTo>
                  <a:lnTo>
                    <a:pt x="167170" y="374713"/>
                  </a:lnTo>
                  <a:lnTo>
                    <a:pt x="166903" y="374865"/>
                  </a:lnTo>
                  <a:lnTo>
                    <a:pt x="166738" y="375094"/>
                  </a:lnTo>
                  <a:lnTo>
                    <a:pt x="166738" y="379234"/>
                  </a:lnTo>
                  <a:lnTo>
                    <a:pt x="165595" y="379387"/>
                  </a:lnTo>
                  <a:lnTo>
                    <a:pt x="165544" y="378790"/>
                  </a:lnTo>
                  <a:lnTo>
                    <a:pt x="165519" y="378587"/>
                  </a:lnTo>
                  <a:lnTo>
                    <a:pt x="164147" y="378307"/>
                  </a:lnTo>
                  <a:lnTo>
                    <a:pt x="164744" y="376986"/>
                  </a:lnTo>
                  <a:lnTo>
                    <a:pt x="165620" y="377913"/>
                  </a:lnTo>
                  <a:lnTo>
                    <a:pt x="165925" y="377875"/>
                  </a:lnTo>
                  <a:lnTo>
                    <a:pt x="166230" y="377786"/>
                  </a:lnTo>
                  <a:lnTo>
                    <a:pt x="166560" y="377748"/>
                  </a:lnTo>
                  <a:lnTo>
                    <a:pt x="166636" y="378028"/>
                  </a:lnTo>
                  <a:lnTo>
                    <a:pt x="166738" y="379234"/>
                  </a:lnTo>
                  <a:lnTo>
                    <a:pt x="166738" y="375094"/>
                  </a:lnTo>
                  <a:lnTo>
                    <a:pt x="166636" y="375234"/>
                  </a:lnTo>
                  <a:lnTo>
                    <a:pt x="166636" y="375437"/>
                  </a:lnTo>
                  <a:lnTo>
                    <a:pt x="166395" y="375869"/>
                  </a:lnTo>
                  <a:lnTo>
                    <a:pt x="165963" y="376555"/>
                  </a:lnTo>
                  <a:lnTo>
                    <a:pt x="165595" y="376351"/>
                  </a:lnTo>
                  <a:lnTo>
                    <a:pt x="164820" y="375831"/>
                  </a:lnTo>
                  <a:lnTo>
                    <a:pt x="164249" y="377113"/>
                  </a:lnTo>
                  <a:lnTo>
                    <a:pt x="163969" y="377634"/>
                  </a:lnTo>
                  <a:lnTo>
                    <a:pt x="163880" y="377875"/>
                  </a:lnTo>
                  <a:lnTo>
                    <a:pt x="163766" y="378028"/>
                  </a:lnTo>
                  <a:lnTo>
                    <a:pt x="163296" y="378269"/>
                  </a:lnTo>
                  <a:lnTo>
                    <a:pt x="163004" y="378269"/>
                  </a:lnTo>
                  <a:lnTo>
                    <a:pt x="162725" y="378307"/>
                  </a:lnTo>
                  <a:lnTo>
                    <a:pt x="162737" y="376986"/>
                  </a:lnTo>
                  <a:lnTo>
                    <a:pt x="162356" y="376758"/>
                  </a:lnTo>
                  <a:lnTo>
                    <a:pt x="161988" y="376428"/>
                  </a:lnTo>
                  <a:lnTo>
                    <a:pt x="161378" y="376186"/>
                  </a:lnTo>
                  <a:lnTo>
                    <a:pt x="161048" y="376237"/>
                  </a:lnTo>
                  <a:lnTo>
                    <a:pt x="160540" y="377151"/>
                  </a:lnTo>
                  <a:lnTo>
                    <a:pt x="159905" y="377672"/>
                  </a:lnTo>
                  <a:lnTo>
                    <a:pt x="159067" y="378028"/>
                  </a:lnTo>
                  <a:lnTo>
                    <a:pt x="158762" y="378117"/>
                  </a:lnTo>
                  <a:lnTo>
                    <a:pt x="158623" y="378587"/>
                  </a:lnTo>
                  <a:lnTo>
                    <a:pt x="158356" y="378955"/>
                  </a:lnTo>
                  <a:lnTo>
                    <a:pt x="159461" y="378993"/>
                  </a:lnTo>
                  <a:lnTo>
                    <a:pt x="160578" y="378790"/>
                  </a:lnTo>
                  <a:lnTo>
                    <a:pt x="160375" y="380352"/>
                  </a:lnTo>
                  <a:lnTo>
                    <a:pt x="160680" y="380390"/>
                  </a:lnTo>
                  <a:lnTo>
                    <a:pt x="160883" y="380390"/>
                  </a:lnTo>
                  <a:lnTo>
                    <a:pt x="161112" y="380428"/>
                  </a:lnTo>
                  <a:lnTo>
                    <a:pt x="161721" y="380593"/>
                  </a:lnTo>
                  <a:lnTo>
                    <a:pt x="161645" y="381190"/>
                  </a:lnTo>
                  <a:lnTo>
                    <a:pt x="161226" y="381990"/>
                  </a:lnTo>
                  <a:lnTo>
                    <a:pt x="160985" y="382358"/>
                  </a:lnTo>
                  <a:lnTo>
                    <a:pt x="160680" y="382917"/>
                  </a:lnTo>
                  <a:lnTo>
                    <a:pt x="161683" y="382955"/>
                  </a:lnTo>
                  <a:lnTo>
                    <a:pt x="162521" y="383032"/>
                  </a:lnTo>
                  <a:lnTo>
                    <a:pt x="163334" y="383070"/>
                  </a:lnTo>
                  <a:lnTo>
                    <a:pt x="163944" y="382270"/>
                  </a:lnTo>
                  <a:lnTo>
                    <a:pt x="164782" y="381508"/>
                  </a:lnTo>
                  <a:lnTo>
                    <a:pt x="164147" y="380593"/>
                  </a:lnTo>
                  <a:lnTo>
                    <a:pt x="164719" y="380707"/>
                  </a:lnTo>
                  <a:lnTo>
                    <a:pt x="165925" y="380873"/>
                  </a:lnTo>
                  <a:lnTo>
                    <a:pt x="165989" y="381190"/>
                  </a:lnTo>
                  <a:lnTo>
                    <a:pt x="166090" y="381508"/>
                  </a:lnTo>
                  <a:lnTo>
                    <a:pt x="166192" y="381990"/>
                  </a:lnTo>
                  <a:lnTo>
                    <a:pt x="167614" y="381876"/>
                  </a:lnTo>
                  <a:lnTo>
                    <a:pt x="167741" y="381000"/>
                  </a:lnTo>
                  <a:lnTo>
                    <a:pt x="168859" y="380593"/>
                  </a:lnTo>
                  <a:lnTo>
                    <a:pt x="169799" y="380314"/>
                  </a:lnTo>
                  <a:lnTo>
                    <a:pt x="171069" y="379869"/>
                  </a:lnTo>
                  <a:close/>
                </a:path>
                <a:path w="224154" h="400050">
                  <a:moveTo>
                    <a:pt x="171450" y="396875"/>
                  </a:moveTo>
                  <a:lnTo>
                    <a:pt x="171373" y="395439"/>
                  </a:lnTo>
                  <a:lnTo>
                    <a:pt x="171272" y="394322"/>
                  </a:lnTo>
                  <a:lnTo>
                    <a:pt x="171272" y="393115"/>
                  </a:lnTo>
                  <a:lnTo>
                    <a:pt x="170942" y="392074"/>
                  </a:lnTo>
                  <a:lnTo>
                    <a:pt x="170675" y="391312"/>
                  </a:lnTo>
                  <a:lnTo>
                    <a:pt x="169862" y="390753"/>
                  </a:lnTo>
                  <a:lnTo>
                    <a:pt x="169329" y="390118"/>
                  </a:lnTo>
                  <a:lnTo>
                    <a:pt x="168960" y="390474"/>
                  </a:lnTo>
                  <a:lnTo>
                    <a:pt x="168719" y="390842"/>
                  </a:lnTo>
                  <a:lnTo>
                    <a:pt x="168186" y="391236"/>
                  </a:lnTo>
                  <a:lnTo>
                    <a:pt x="167805" y="391312"/>
                  </a:lnTo>
                  <a:lnTo>
                    <a:pt x="167411" y="391236"/>
                  </a:lnTo>
                  <a:lnTo>
                    <a:pt x="167335" y="390842"/>
                  </a:lnTo>
                  <a:lnTo>
                    <a:pt x="167233" y="390601"/>
                  </a:lnTo>
                  <a:lnTo>
                    <a:pt x="167043" y="389877"/>
                  </a:lnTo>
                  <a:lnTo>
                    <a:pt x="166801" y="389521"/>
                  </a:lnTo>
                  <a:lnTo>
                    <a:pt x="166128" y="390753"/>
                  </a:lnTo>
                  <a:lnTo>
                    <a:pt x="166535" y="392036"/>
                  </a:lnTo>
                  <a:lnTo>
                    <a:pt x="167538" y="392836"/>
                  </a:lnTo>
                  <a:lnTo>
                    <a:pt x="167779" y="393001"/>
                  </a:lnTo>
                  <a:lnTo>
                    <a:pt x="167843" y="393598"/>
                  </a:lnTo>
                  <a:lnTo>
                    <a:pt x="167779" y="393915"/>
                  </a:lnTo>
                  <a:lnTo>
                    <a:pt x="167614" y="394436"/>
                  </a:lnTo>
                  <a:lnTo>
                    <a:pt x="167576" y="394716"/>
                  </a:lnTo>
                  <a:lnTo>
                    <a:pt x="168376" y="394754"/>
                  </a:lnTo>
                  <a:lnTo>
                    <a:pt x="168579" y="395363"/>
                  </a:lnTo>
                  <a:lnTo>
                    <a:pt x="168554" y="395681"/>
                  </a:lnTo>
                  <a:lnTo>
                    <a:pt x="168452" y="396074"/>
                  </a:lnTo>
                  <a:lnTo>
                    <a:pt x="167640" y="397484"/>
                  </a:lnTo>
                  <a:lnTo>
                    <a:pt x="167716" y="398043"/>
                  </a:lnTo>
                  <a:lnTo>
                    <a:pt x="168249" y="398640"/>
                  </a:lnTo>
                  <a:lnTo>
                    <a:pt x="168516" y="398881"/>
                  </a:lnTo>
                  <a:lnTo>
                    <a:pt x="168414" y="399402"/>
                  </a:lnTo>
                  <a:lnTo>
                    <a:pt x="168516" y="399796"/>
                  </a:lnTo>
                  <a:lnTo>
                    <a:pt x="171411" y="399796"/>
                  </a:lnTo>
                  <a:lnTo>
                    <a:pt x="171411" y="398322"/>
                  </a:lnTo>
                  <a:lnTo>
                    <a:pt x="171450" y="396875"/>
                  </a:lnTo>
                  <a:close/>
                </a:path>
                <a:path w="224154" h="400050">
                  <a:moveTo>
                    <a:pt x="172351" y="327977"/>
                  </a:moveTo>
                  <a:lnTo>
                    <a:pt x="172224" y="327850"/>
                  </a:lnTo>
                  <a:lnTo>
                    <a:pt x="172148" y="327660"/>
                  </a:lnTo>
                  <a:lnTo>
                    <a:pt x="171348" y="327456"/>
                  </a:lnTo>
                  <a:lnTo>
                    <a:pt x="170573" y="327291"/>
                  </a:lnTo>
                  <a:lnTo>
                    <a:pt x="169760" y="327101"/>
                  </a:lnTo>
                  <a:lnTo>
                    <a:pt x="169595" y="327050"/>
                  </a:lnTo>
                  <a:lnTo>
                    <a:pt x="169697" y="326859"/>
                  </a:lnTo>
                  <a:lnTo>
                    <a:pt x="169862" y="325970"/>
                  </a:lnTo>
                  <a:lnTo>
                    <a:pt x="169964" y="325208"/>
                  </a:lnTo>
                  <a:lnTo>
                    <a:pt x="169252" y="325450"/>
                  </a:lnTo>
                  <a:lnTo>
                    <a:pt x="168783" y="325691"/>
                  </a:lnTo>
                  <a:lnTo>
                    <a:pt x="168452" y="325970"/>
                  </a:lnTo>
                  <a:lnTo>
                    <a:pt x="168465" y="325450"/>
                  </a:lnTo>
                  <a:lnTo>
                    <a:pt x="169354" y="323938"/>
                  </a:lnTo>
                  <a:lnTo>
                    <a:pt x="169430" y="323253"/>
                  </a:lnTo>
                  <a:lnTo>
                    <a:pt x="167982" y="322656"/>
                  </a:lnTo>
                  <a:lnTo>
                    <a:pt x="166395" y="322453"/>
                  </a:lnTo>
                  <a:lnTo>
                    <a:pt x="165925" y="323329"/>
                  </a:lnTo>
                  <a:lnTo>
                    <a:pt x="164947" y="324218"/>
                  </a:lnTo>
                  <a:lnTo>
                    <a:pt x="164579" y="324370"/>
                  </a:lnTo>
                  <a:lnTo>
                    <a:pt x="164211" y="324573"/>
                  </a:lnTo>
                  <a:lnTo>
                    <a:pt x="164884" y="324739"/>
                  </a:lnTo>
                  <a:lnTo>
                    <a:pt x="164947" y="325297"/>
                  </a:lnTo>
                  <a:lnTo>
                    <a:pt x="164503" y="325818"/>
                  </a:lnTo>
                  <a:lnTo>
                    <a:pt x="164299" y="326009"/>
                  </a:lnTo>
                  <a:lnTo>
                    <a:pt x="164185" y="326250"/>
                  </a:lnTo>
                  <a:lnTo>
                    <a:pt x="164071" y="327101"/>
                  </a:lnTo>
                  <a:lnTo>
                    <a:pt x="163690" y="326732"/>
                  </a:lnTo>
                  <a:lnTo>
                    <a:pt x="163169" y="326250"/>
                  </a:lnTo>
                  <a:lnTo>
                    <a:pt x="162394" y="326529"/>
                  </a:lnTo>
                  <a:lnTo>
                    <a:pt x="161848" y="326732"/>
                  </a:lnTo>
                  <a:lnTo>
                    <a:pt x="162496" y="325018"/>
                  </a:lnTo>
                  <a:lnTo>
                    <a:pt x="162382" y="324739"/>
                  </a:lnTo>
                  <a:lnTo>
                    <a:pt x="162153" y="324815"/>
                  </a:lnTo>
                  <a:lnTo>
                    <a:pt x="161886" y="324929"/>
                  </a:lnTo>
                  <a:lnTo>
                    <a:pt x="161150" y="326453"/>
                  </a:lnTo>
                  <a:lnTo>
                    <a:pt x="159867" y="326453"/>
                  </a:lnTo>
                  <a:lnTo>
                    <a:pt x="158356" y="326859"/>
                  </a:lnTo>
                  <a:lnTo>
                    <a:pt x="157314" y="327456"/>
                  </a:lnTo>
                  <a:lnTo>
                    <a:pt x="156743" y="327736"/>
                  </a:lnTo>
                  <a:lnTo>
                    <a:pt x="155892" y="328333"/>
                  </a:lnTo>
                  <a:lnTo>
                    <a:pt x="155194" y="329298"/>
                  </a:lnTo>
                  <a:lnTo>
                    <a:pt x="154990" y="329857"/>
                  </a:lnTo>
                  <a:lnTo>
                    <a:pt x="154724" y="330212"/>
                  </a:lnTo>
                  <a:lnTo>
                    <a:pt x="154419" y="330339"/>
                  </a:lnTo>
                  <a:lnTo>
                    <a:pt x="154254" y="330301"/>
                  </a:lnTo>
                  <a:lnTo>
                    <a:pt x="154076" y="330212"/>
                  </a:lnTo>
                  <a:lnTo>
                    <a:pt x="154012" y="329971"/>
                  </a:lnTo>
                  <a:lnTo>
                    <a:pt x="153911" y="329780"/>
                  </a:lnTo>
                  <a:lnTo>
                    <a:pt x="153581" y="328853"/>
                  </a:lnTo>
                  <a:lnTo>
                    <a:pt x="153466" y="328460"/>
                  </a:lnTo>
                  <a:lnTo>
                    <a:pt x="153543" y="327291"/>
                  </a:lnTo>
                  <a:lnTo>
                    <a:pt x="153657" y="326453"/>
                  </a:lnTo>
                  <a:lnTo>
                    <a:pt x="153555" y="325208"/>
                  </a:lnTo>
                  <a:lnTo>
                    <a:pt x="153504" y="325018"/>
                  </a:lnTo>
                  <a:lnTo>
                    <a:pt x="153327" y="324853"/>
                  </a:lnTo>
                  <a:lnTo>
                    <a:pt x="153301" y="323773"/>
                  </a:lnTo>
                  <a:lnTo>
                    <a:pt x="153073" y="323494"/>
                  </a:lnTo>
                  <a:lnTo>
                    <a:pt x="152234" y="322770"/>
                  </a:lnTo>
                  <a:lnTo>
                    <a:pt x="151993" y="322567"/>
                  </a:lnTo>
                  <a:lnTo>
                    <a:pt x="151460" y="322338"/>
                  </a:lnTo>
                  <a:lnTo>
                    <a:pt x="150075" y="322770"/>
                  </a:lnTo>
                  <a:lnTo>
                    <a:pt x="149466" y="322529"/>
                  </a:lnTo>
                  <a:lnTo>
                    <a:pt x="148196" y="322529"/>
                  </a:lnTo>
                  <a:lnTo>
                    <a:pt x="147789" y="322897"/>
                  </a:lnTo>
                  <a:lnTo>
                    <a:pt x="147764" y="323494"/>
                  </a:lnTo>
                  <a:lnTo>
                    <a:pt x="148475" y="325691"/>
                  </a:lnTo>
                  <a:lnTo>
                    <a:pt x="148590" y="326377"/>
                  </a:lnTo>
                  <a:lnTo>
                    <a:pt x="147612" y="327850"/>
                  </a:lnTo>
                  <a:lnTo>
                    <a:pt x="147548" y="328498"/>
                  </a:lnTo>
                  <a:lnTo>
                    <a:pt x="147421" y="329018"/>
                  </a:lnTo>
                  <a:lnTo>
                    <a:pt x="147929" y="328980"/>
                  </a:lnTo>
                  <a:lnTo>
                    <a:pt x="148259" y="328891"/>
                  </a:lnTo>
                  <a:lnTo>
                    <a:pt x="148831" y="328853"/>
                  </a:lnTo>
                  <a:lnTo>
                    <a:pt x="148717" y="329298"/>
                  </a:lnTo>
                  <a:lnTo>
                    <a:pt x="148183" y="330860"/>
                  </a:lnTo>
                  <a:lnTo>
                    <a:pt x="148056" y="332092"/>
                  </a:lnTo>
                  <a:lnTo>
                    <a:pt x="148628" y="333019"/>
                  </a:lnTo>
                  <a:lnTo>
                    <a:pt x="148120" y="334060"/>
                  </a:lnTo>
                  <a:lnTo>
                    <a:pt x="148259" y="334340"/>
                  </a:lnTo>
                  <a:lnTo>
                    <a:pt x="148399" y="334492"/>
                  </a:lnTo>
                  <a:lnTo>
                    <a:pt x="148628" y="334937"/>
                  </a:lnTo>
                  <a:lnTo>
                    <a:pt x="148971" y="335419"/>
                  </a:lnTo>
                  <a:lnTo>
                    <a:pt x="149174" y="335902"/>
                  </a:lnTo>
                  <a:lnTo>
                    <a:pt x="149606" y="337096"/>
                  </a:lnTo>
                  <a:lnTo>
                    <a:pt x="150037" y="337337"/>
                  </a:lnTo>
                  <a:lnTo>
                    <a:pt x="151358" y="337299"/>
                  </a:lnTo>
                  <a:lnTo>
                    <a:pt x="152057" y="337299"/>
                  </a:lnTo>
                  <a:lnTo>
                    <a:pt x="152831" y="337464"/>
                  </a:lnTo>
                  <a:lnTo>
                    <a:pt x="153606" y="337693"/>
                  </a:lnTo>
                  <a:lnTo>
                    <a:pt x="154317" y="337375"/>
                  </a:lnTo>
                  <a:lnTo>
                    <a:pt x="154622" y="336651"/>
                  </a:lnTo>
                  <a:lnTo>
                    <a:pt x="154279" y="335851"/>
                  </a:lnTo>
                  <a:lnTo>
                    <a:pt x="153606" y="334022"/>
                  </a:lnTo>
                  <a:lnTo>
                    <a:pt x="154317" y="332498"/>
                  </a:lnTo>
                  <a:lnTo>
                    <a:pt x="155397" y="331101"/>
                  </a:lnTo>
                  <a:lnTo>
                    <a:pt x="155524" y="330860"/>
                  </a:lnTo>
                  <a:lnTo>
                    <a:pt x="155994" y="330733"/>
                  </a:lnTo>
                  <a:lnTo>
                    <a:pt x="157048" y="330619"/>
                  </a:lnTo>
                  <a:lnTo>
                    <a:pt x="157480" y="330454"/>
                  </a:lnTo>
                  <a:lnTo>
                    <a:pt x="157734" y="328980"/>
                  </a:lnTo>
                  <a:lnTo>
                    <a:pt x="158026" y="328574"/>
                  </a:lnTo>
                  <a:lnTo>
                    <a:pt x="158356" y="327850"/>
                  </a:lnTo>
                  <a:lnTo>
                    <a:pt x="159626" y="328574"/>
                  </a:lnTo>
                  <a:lnTo>
                    <a:pt x="159677" y="329971"/>
                  </a:lnTo>
                  <a:lnTo>
                    <a:pt x="160235" y="331660"/>
                  </a:lnTo>
                  <a:lnTo>
                    <a:pt x="160705" y="332371"/>
                  </a:lnTo>
                  <a:lnTo>
                    <a:pt x="162128" y="332460"/>
                  </a:lnTo>
                  <a:lnTo>
                    <a:pt x="162864" y="331901"/>
                  </a:lnTo>
                  <a:lnTo>
                    <a:pt x="163703" y="331571"/>
                  </a:lnTo>
                  <a:lnTo>
                    <a:pt x="163741" y="331419"/>
                  </a:lnTo>
                  <a:lnTo>
                    <a:pt x="165989" y="330009"/>
                  </a:lnTo>
                  <a:lnTo>
                    <a:pt x="166027" y="330657"/>
                  </a:lnTo>
                  <a:lnTo>
                    <a:pt x="166687" y="330301"/>
                  </a:lnTo>
                  <a:lnTo>
                    <a:pt x="167017" y="330009"/>
                  </a:lnTo>
                  <a:lnTo>
                    <a:pt x="167309" y="329780"/>
                  </a:lnTo>
                  <a:lnTo>
                    <a:pt x="167805" y="330733"/>
                  </a:lnTo>
                  <a:lnTo>
                    <a:pt x="168414" y="330581"/>
                  </a:lnTo>
                  <a:lnTo>
                    <a:pt x="168897" y="329780"/>
                  </a:lnTo>
                  <a:lnTo>
                    <a:pt x="169138" y="329374"/>
                  </a:lnTo>
                  <a:lnTo>
                    <a:pt x="170027" y="328612"/>
                  </a:lnTo>
                  <a:lnTo>
                    <a:pt x="171411" y="328574"/>
                  </a:lnTo>
                  <a:lnTo>
                    <a:pt x="171742" y="328574"/>
                  </a:lnTo>
                  <a:lnTo>
                    <a:pt x="172021" y="328180"/>
                  </a:lnTo>
                  <a:lnTo>
                    <a:pt x="172351" y="327977"/>
                  </a:lnTo>
                  <a:close/>
                </a:path>
                <a:path w="224154" h="400050">
                  <a:moveTo>
                    <a:pt x="173570" y="345579"/>
                  </a:moveTo>
                  <a:lnTo>
                    <a:pt x="173228" y="345376"/>
                  </a:lnTo>
                  <a:lnTo>
                    <a:pt x="172935" y="345859"/>
                  </a:lnTo>
                  <a:lnTo>
                    <a:pt x="172491" y="346456"/>
                  </a:lnTo>
                  <a:lnTo>
                    <a:pt x="172288" y="346697"/>
                  </a:lnTo>
                  <a:lnTo>
                    <a:pt x="172186" y="346862"/>
                  </a:lnTo>
                  <a:lnTo>
                    <a:pt x="171881" y="346938"/>
                  </a:lnTo>
                  <a:lnTo>
                    <a:pt x="171678" y="347014"/>
                  </a:lnTo>
                  <a:lnTo>
                    <a:pt x="171615" y="346697"/>
                  </a:lnTo>
                  <a:lnTo>
                    <a:pt x="171475" y="346417"/>
                  </a:lnTo>
                  <a:lnTo>
                    <a:pt x="172250" y="345617"/>
                  </a:lnTo>
                  <a:lnTo>
                    <a:pt x="172288" y="344906"/>
                  </a:lnTo>
                  <a:lnTo>
                    <a:pt x="172021" y="344055"/>
                  </a:lnTo>
                  <a:lnTo>
                    <a:pt x="171881" y="343700"/>
                  </a:lnTo>
                  <a:lnTo>
                    <a:pt x="172085" y="343255"/>
                  </a:lnTo>
                  <a:lnTo>
                    <a:pt x="172148" y="342696"/>
                  </a:lnTo>
                  <a:lnTo>
                    <a:pt x="172046" y="342265"/>
                  </a:lnTo>
                  <a:lnTo>
                    <a:pt x="171272" y="341579"/>
                  </a:lnTo>
                  <a:lnTo>
                    <a:pt x="171462" y="341134"/>
                  </a:lnTo>
                  <a:lnTo>
                    <a:pt x="171818" y="340296"/>
                  </a:lnTo>
                  <a:lnTo>
                    <a:pt x="171170" y="339420"/>
                  </a:lnTo>
                  <a:lnTo>
                    <a:pt x="171030" y="339255"/>
                  </a:lnTo>
                  <a:lnTo>
                    <a:pt x="171157" y="338772"/>
                  </a:lnTo>
                  <a:lnTo>
                    <a:pt x="171653" y="337820"/>
                  </a:lnTo>
                  <a:lnTo>
                    <a:pt x="170332" y="337781"/>
                  </a:lnTo>
                  <a:lnTo>
                    <a:pt x="169252" y="337261"/>
                  </a:lnTo>
                  <a:lnTo>
                    <a:pt x="168897" y="337781"/>
                  </a:lnTo>
                  <a:lnTo>
                    <a:pt x="168795" y="337972"/>
                  </a:lnTo>
                  <a:lnTo>
                    <a:pt x="168554" y="338772"/>
                  </a:lnTo>
                  <a:lnTo>
                    <a:pt x="168186" y="338937"/>
                  </a:lnTo>
                  <a:lnTo>
                    <a:pt x="167741" y="339255"/>
                  </a:lnTo>
                  <a:lnTo>
                    <a:pt x="168033" y="337781"/>
                  </a:lnTo>
                  <a:lnTo>
                    <a:pt x="168109" y="337502"/>
                  </a:lnTo>
                  <a:lnTo>
                    <a:pt x="167411" y="337413"/>
                  </a:lnTo>
                  <a:lnTo>
                    <a:pt x="166839" y="337299"/>
                  </a:lnTo>
                  <a:lnTo>
                    <a:pt x="166166" y="337223"/>
                  </a:lnTo>
                  <a:lnTo>
                    <a:pt x="166077" y="337781"/>
                  </a:lnTo>
                  <a:lnTo>
                    <a:pt x="166192" y="338378"/>
                  </a:lnTo>
                  <a:lnTo>
                    <a:pt x="166484" y="339420"/>
                  </a:lnTo>
                  <a:lnTo>
                    <a:pt x="166598" y="340017"/>
                  </a:lnTo>
                  <a:lnTo>
                    <a:pt x="166636" y="340334"/>
                  </a:lnTo>
                  <a:lnTo>
                    <a:pt x="166497" y="340741"/>
                  </a:lnTo>
                  <a:lnTo>
                    <a:pt x="166331" y="341058"/>
                  </a:lnTo>
                  <a:lnTo>
                    <a:pt x="166230" y="341299"/>
                  </a:lnTo>
                  <a:lnTo>
                    <a:pt x="165925" y="341541"/>
                  </a:lnTo>
                  <a:lnTo>
                    <a:pt x="165823" y="342023"/>
                  </a:lnTo>
                  <a:lnTo>
                    <a:pt x="166090" y="342265"/>
                  </a:lnTo>
                  <a:lnTo>
                    <a:pt x="166166" y="342455"/>
                  </a:lnTo>
                  <a:lnTo>
                    <a:pt x="166331" y="342303"/>
                  </a:lnTo>
                  <a:lnTo>
                    <a:pt x="166598" y="342176"/>
                  </a:lnTo>
                  <a:lnTo>
                    <a:pt x="166636" y="341299"/>
                  </a:lnTo>
                  <a:lnTo>
                    <a:pt x="166966" y="341134"/>
                  </a:lnTo>
                  <a:lnTo>
                    <a:pt x="167741" y="341376"/>
                  </a:lnTo>
                  <a:lnTo>
                    <a:pt x="167665" y="341541"/>
                  </a:lnTo>
                  <a:lnTo>
                    <a:pt x="167538" y="342023"/>
                  </a:lnTo>
                  <a:lnTo>
                    <a:pt x="166903" y="342861"/>
                  </a:lnTo>
                  <a:lnTo>
                    <a:pt x="166839" y="343255"/>
                  </a:lnTo>
                  <a:lnTo>
                    <a:pt x="168148" y="344093"/>
                  </a:lnTo>
                  <a:lnTo>
                    <a:pt x="167576" y="345135"/>
                  </a:lnTo>
                  <a:lnTo>
                    <a:pt x="167106" y="345859"/>
                  </a:lnTo>
                  <a:lnTo>
                    <a:pt x="166979" y="346456"/>
                  </a:lnTo>
                  <a:lnTo>
                    <a:pt x="167944" y="347306"/>
                  </a:lnTo>
                  <a:lnTo>
                    <a:pt x="167805" y="348056"/>
                  </a:lnTo>
                  <a:lnTo>
                    <a:pt x="167513" y="348742"/>
                  </a:lnTo>
                  <a:lnTo>
                    <a:pt x="167398" y="349262"/>
                  </a:lnTo>
                  <a:lnTo>
                    <a:pt x="167538" y="349465"/>
                  </a:lnTo>
                  <a:lnTo>
                    <a:pt x="168046" y="349580"/>
                  </a:lnTo>
                  <a:lnTo>
                    <a:pt x="168148" y="351104"/>
                  </a:lnTo>
                  <a:lnTo>
                    <a:pt x="168351" y="351104"/>
                  </a:lnTo>
                  <a:lnTo>
                    <a:pt x="169252" y="349427"/>
                  </a:lnTo>
                  <a:lnTo>
                    <a:pt x="169430" y="349186"/>
                  </a:lnTo>
                  <a:lnTo>
                    <a:pt x="169824" y="348742"/>
                  </a:lnTo>
                  <a:lnTo>
                    <a:pt x="170395" y="349745"/>
                  </a:lnTo>
                  <a:lnTo>
                    <a:pt x="170472" y="350062"/>
                  </a:lnTo>
                  <a:lnTo>
                    <a:pt x="171373" y="349465"/>
                  </a:lnTo>
                  <a:lnTo>
                    <a:pt x="171373" y="351256"/>
                  </a:lnTo>
                  <a:lnTo>
                    <a:pt x="171869" y="351548"/>
                  </a:lnTo>
                  <a:lnTo>
                    <a:pt x="172148" y="351663"/>
                  </a:lnTo>
                  <a:lnTo>
                    <a:pt x="172694" y="351942"/>
                  </a:lnTo>
                  <a:lnTo>
                    <a:pt x="172669" y="349465"/>
                  </a:lnTo>
                  <a:lnTo>
                    <a:pt x="172643" y="348742"/>
                  </a:lnTo>
                  <a:lnTo>
                    <a:pt x="172694" y="348018"/>
                  </a:lnTo>
                  <a:lnTo>
                    <a:pt x="172847" y="347306"/>
                  </a:lnTo>
                  <a:lnTo>
                    <a:pt x="172948" y="347014"/>
                  </a:lnTo>
                  <a:lnTo>
                    <a:pt x="173240" y="346303"/>
                  </a:lnTo>
                  <a:lnTo>
                    <a:pt x="173570" y="345579"/>
                  </a:lnTo>
                  <a:close/>
                </a:path>
                <a:path w="224154" h="400050">
                  <a:moveTo>
                    <a:pt x="180530" y="362267"/>
                  </a:moveTo>
                  <a:lnTo>
                    <a:pt x="179717" y="361543"/>
                  </a:lnTo>
                  <a:lnTo>
                    <a:pt x="179324" y="361226"/>
                  </a:lnTo>
                  <a:lnTo>
                    <a:pt x="178650" y="361543"/>
                  </a:lnTo>
                  <a:lnTo>
                    <a:pt x="178041" y="361391"/>
                  </a:lnTo>
                  <a:lnTo>
                    <a:pt x="178422" y="360426"/>
                  </a:lnTo>
                  <a:lnTo>
                    <a:pt x="178841" y="359664"/>
                  </a:lnTo>
                  <a:lnTo>
                    <a:pt x="178727" y="359270"/>
                  </a:lnTo>
                  <a:lnTo>
                    <a:pt x="178511" y="359143"/>
                  </a:lnTo>
                  <a:lnTo>
                    <a:pt x="177596" y="360426"/>
                  </a:lnTo>
                  <a:lnTo>
                    <a:pt x="177317" y="360387"/>
                  </a:lnTo>
                  <a:lnTo>
                    <a:pt x="176453" y="360260"/>
                  </a:lnTo>
                  <a:lnTo>
                    <a:pt x="176377" y="359981"/>
                  </a:lnTo>
                  <a:lnTo>
                    <a:pt x="176936" y="359029"/>
                  </a:lnTo>
                  <a:lnTo>
                    <a:pt x="177139" y="358698"/>
                  </a:lnTo>
                  <a:lnTo>
                    <a:pt x="177368" y="358470"/>
                  </a:lnTo>
                  <a:lnTo>
                    <a:pt x="177901" y="357708"/>
                  </a:lnTo>
                  <a:lnTo>
                    <a:pt x="178104" y="357301"/>
                  </a:lnTo>
                  <a:lnTo>
                    <a:pt x="176263" y="357301"/>
                  </a:lnTo>
                  <a:lnTo>
                    <a:pt x="174840" y="359029"/>
                  </a:lnTo>
                  <a:lnTo>
                    <a:pt x="174637" y="358584"/>
                  </a:lnTo>
                  <a:lnTo>
                    <a:pt x="174472" y="358343"/>
                  </a:lnTo>
                  <a:lnTo>
                    <a:pt x="174244" y="357822"/>
                  </a:lnTo>
                  <a:lnTo>
                    <a:pt x="173024" y="359664"/>
                  </a:lnTo>
                  <a:lnTo>
                    <a:pt x="172593" y="360387"/>
                  </a:lnTo>
                  <a:lnTo>
                    <a:pt x="172288" y="360349"/>
                  </a:lnTo>
                  <a:lnTo>
                    <a:pt x="172250" y="359549"/>
                  </a:lnTo>
                  <a:lnTo>
                    <a:pt x="171958" y="359270"/>
                  </a:lnTo>
                  <a:lnTo>
                    <a:pt x="171450" y="359270"/>
                  </a:lnTo>
                  <a:lnTo>
                    <a:pt x="171043" y="359219"/>
                  </a:lnTo>
                  <a:lnTo>
                    <a:pt x="170878" y="358190"/>
                  </a:lnTo>
                  <a:lnTo>
                    <a:pt x="170599" y="358470"/>
                  </a:lnTo>
                  <a:lnTo>
                    <a:pt x="170332" y="358584"/>
                  </a:lnTo>
                  <a:lnTo>
                    <a:pt x="169329" y="360426"/>
                  </a:lnTo>
                  <a:lnTo>
                    <a:pt x="168186" y="360222"/>
                  </a:lnTo>
                  <a:lnTo>
                    <a:pt x="168046" y="360184"/>
                  </a:lnTo>
                  <a:lnTo>
                    <a:pt x="167830" y="360426"/>
                  </a:lnTo>
                  <a:lnTo>
                    <a:pt x="167716" y="360705"/>
                  </a:lnTo>
                  <a:lnTo>
                    <a:pt x="167843" y="361099"/>
                  </a:lnTo>
                  <a:lnTo>
                    <a:pt x="168109" y="361708"/>
                  </a:lnTo>
                  <a:lnTo>
                    <a:pt x="169964" y="361950"/>
                  </a:lnTo>
                  <a:lnTo>
                    <a:pt x="169633" y="362623"/>
                  </a:lnTo>
                  <a:lnTo>
                    <a:pt x="169087" y="363308"/>
                  </a:lnTo>
                  <a:lnTo>
                    <a:pt x="168960" y="363943"/>
                  </a:lnTo>
                  <a:lnTo>
                    <a:pt x="170167" y="363474"/>
                  </a:lnTo>
                  <a:lnTo>
                    <a:pt x="170065" y="363829"/>
                  </a:lnTo>
                  <a:lnTo>
                    <a:pt x="169964" y="364705"/>
                  </a:lnTo>
                  <a:lnTo>
                    <a:pt x="169824" y="365315"/>
                  </a:lnTo>
                  <a:lnTo>
                    <a:pt x="170395" y="365709"/>
                  </a:lnTo>
                  <a:lnTo>
                    <a:pt x="170878" y="366268"/>
                  </a:lnTo>
                  <a:lnTo>
                    <a:pt x="171653" y="365429"/>
                  </a:lnTo>
                  <a:lnTo>
                    <a:pt x="172085" y="365506"/>
                  </a:lnTo>
                  <a:lnTo>
                    <a:pt x="172224" y="365429"/>
                  </a:lnTo>
                  <a:lnTo>
                    <a:pt x="172821" y="365074"/>
                  </a:lnTo>
                  <a:lnTo>
                    <a:pt x="173266" y="364705"/>
                  </a:lnTo>
                  <a:lnTo>
                    <a:pt x="174244" y="364032"/>
                  </a:lnTo>
                  <a:lnTo>
                    <a:pt x="174371" y="363474"/>
                  </a:lnTo>
                  <a:lnTo>
                    <a:pt x="174472" y="363029"/>
                  </a:lnTo>
                  <a:lnTo>
                    <a:pt x="175488" y="363829"/>
                  </a:lnTo>
                  <a:lnTo>
                    <a:pt x="176453" y="363029"/>
                  </a:lnTo>
                  <a:lnTo>
                    <a:pt x="176758" y="362788"/>
                  </a:lnTo>
                  <a:lnTo>
                    <a:pt x="177063" y="362508"/>
                  </a:lnTo>
                  <a:lnTo>
                    <a:pt x="177203" y="363829"/>
                  </a:lnTo>
                  <a:lnTo>
                    <a:pt x="178269" y="363308"/>
                  </a:lnTo>
                  <a:lnTo>
                    <a:pt x="179451" y="362788"/>
                  </a:lnTo>
                  <a:lnTo>
                    <a:pt x="180035" y="362508"/>
                  </a:lnTo>
                  <a:lnTo>
                    <a:pt x="180530" y="362267"/>
                  </a:lnTo>
                  <a:close/>
                </a:path>
                <a:path w="224154" h="400050">
                  <a:moveTo>
                    <a:pt x="182245" y="384517"/>
                  </a:moveTo>
                  <a:lnTo>
                    <a:pt x="182067" y="383197"/>
                  </a:lnTo>
                  <a:lnTo>
                    <a:pt x="181876" y="382511"/>
                  </a:lnTo>
                  <a:lnTo>
                    <a:pt x="181813" y="382231"/>
                  </a:lnTo>
                  <a:lnTo>
                    <a:pt x="181775" y="381558"/>
                  </a:lnTo>
                  <a:lnTo>
                    <a:pt x="180898" y="381190"/>
                  </a:lnTo>
                  <a:lnTo>
                    <a:pt x="181140" y="380428"/>
                  </a:lnTo>
                  <a:lnTo>
                    <a:pt x="180365" y="378993"/>
                  </a:lnTo>
                  <a:lnTo>
                    <a:pt x="180835" y="378269"/>
                  </a:lnTo>
                  <a:lnTo>
                    <a:pt x="181000" y="377317"/>
                  </a:lnTo>
                  <a:lnTo>
                    <a:pt x="181051" y="377151"/>
                  </a:lnTo>
                  <a:lnTo>
                    <a:pt x="181114" y="375958"/>
                  </a:lnTo>
                  <a:lnTo>
                    <a:pt x="181165" y="374713"/>
                  </a:lnTo>
                  <a:lnTo>
                    <a:pt x="181267" y="374269"/>
                  </a:lnTo>
                  <a:lnTo>
                    <a:pt x="181343" y="373710"/>
                  </a:lnTo>
                  <a:lnTo>
                    <a:pt x="181406" y="373545"/>
                  </a:lnTo>
                  <a:lnTo>
                    <a:pt x="181546" y="373227"/>
                  </a:lnTo>
                  <a:lnTo>
                    <a:pt x="180263" y="372948"/>
                  </a:lnTo>
                  <a:lnTo>
                    <a:pt x="179920" y="372389"/>
                  </a:lnTo>
                  <a:lnTo>
                    <a:pt x="179425" y="371944"/>
                  </a:lnTo>
                  <a:lnTo>
                    <a:pt x="179044" y="371830"/>
                  </a:lnTo>
                  <a:lnTo>
                    <a:pt x="178917" y="371906"/>
                  </a:lnTo>
                  <a:lnTo>
                    <a:pt x="178816" y="372427"/>
                  </a:lnTo>
                  <a:lnTo>
                    <a:pt x="177507" y="373545"/>
                  </a:lnTo>
                  <a:lnTo>
                    <a:pt x="176796" y="371792"/>
                  </a:lnTo>
                  <a:lnTo>
                    <a:pt x="175615" y="371792"/>
                  </a:lnTo>
                  <a:lnTo>
                    <a:pt x="175602" y="373710"/>
                  </a:lnTo>
                  <a:lnTo>
                    <a:pt x="175920" y="374789"/>
                  </a:lnTo>
                  <a:lnTo>
                    <a:pt x="174637" y="376034"/>
                  </a:lnTo>
                  <a:lnTo>
                    <a:pt x="175856" y="375958"/>
                  </a:lnTo>
                  <a:lnTo>
                    <a:pt x="176022" y="377952"/>
                  </a:lnTo>
                  <a:lnTo>
                    <a:pt x="177431" y="377151"/>
                  </a:lnTo>
                  <a:lnTo>
                    <a:pt x="177571" y="377431"/>
                  </a:lnTo>
                  <a:lnTo>
                    <a:pt x="177025" y="378472"/>
                  </a:lnTo>
                  <a:lnTo>
                    <a:pt x="177736" y="379590"/>
                  </a:lnTo>
                  <a:lnTo>
                    <a:pt x="177774" y="381190"/>
                  </a:lnTo>
                  <a:lnTo>
                    <a:pt x="177939" y="381393"/>
                  </a:lnTo>
                  <a:lnTo>
                    <a:pt x="177977" y="381558"/>
                  </a:lnTo>
                  <a:lnTo>
                    <a:pt x="178079" y="383197"/>
                  </a:lnTo>
                  <a:lnTo>
                    <a:pt x="178511" y="383032"/>
                  </a:lnTo>
                  <a:lnTo>
                    <a:pt x="179654" y="382511"/>
                  </a:lnTo>
                  <a:lnTo>
                    <a:pt x="179717" y="383794"/>
                  </a:lnTo>
                  <a:lnTo>
                    <a:pt x="180225" y="384517"/>
                  </a:lnTo>
                  <a:lnTo>
                    <a:pt x="181546" y="384759"/>
                  </a:lnTo>
                  <a:lnTo>
                    <a:pt x="181914" y="384797"/>
                  </a:lnTo>
                  <a:lnTo>
                    <a:pt x="182245" y="384517"/>
                  </a:lnTo>
                  <a:close/>
                </a:path>
                <a:path w="224154" h="400050">
                  <a:moveTo>
                    <a:pt x="186791" y="323888"/>
                  </a:moveTo>
                  <a:lnTo>
                    <a:pt x="186550" y="324015"/>
                  </a:lnTo>
                  <a:lnTo>
                    <a:pt x="186220" y="324294"/>
                  </a:lnTo>
                  <a:lnTo>
                    <a:pt x="184810" y="324091"/>
                  </a:lnTo>
                  <a:lnTo>
                    <a:pt x="184365" y="324815"/>
                  </a:lnTo>
                  <a:lnTo>
                    <a:pt x="183794" y="326009"/>
                  </a:lnTo>
                  <a:lnTo>
                    <a:pt x="183324" y="326136"/>
                  </a:lnTo>
                  <a:lnTo>
                    <a:pt x="182981" y="326339"/>
                  </a:lnTo>
                  <a:lnTo>
                    <a:pt x="182791" y="325894"/>
                  </a:lnTo>
                  <a:lnTo>
                    <a:pt x="182346" y="325297"/>
                  </a:lnTo>
                  <a:lnTo>
                    <a:pt x="182689" y="324777"/>
                  </a:lnTo>
                  <a:lnTo>
                    <a:pt x="182981" y="324294"/>
                  </a:lnTo>
                  <a:lnTo>
                    <a:pt x="183095" y="323888"/>
                  </a:lnTo>
                  <a:lnTo>
                    <a:pt x="183057" y="323418"/>
                  </a:lnTo>
                  <a:lnTo>
                    <a:pt x="182181" y="322656"/>
                  </a:lnTo>
                  <a:lnTo>
                    <a:pt x="182308" y="322135"/>
                  </a:lnTo>
                  <a:lnTo>
                    <a:pt x="182486" y="321894"/>
                  </a:lnTo>
                  <a:lnTo>
                    <a:pt x="182956" y="321094"/>
                  </a:lnTo>
                  <a:lnTo>
                    <a:pt x="182753" y="320535"/>
                  </a:lnTo>
                  <a:lnTo>
                    <a:pt x="181102" y="319138"/>
                  </a:lnTo>
                  <a:lnTo>
                    <a:pt x="180060" y="318452"/>
                  </a:lnTo>
                  <a:lnTo>
                    <a:pt x="179387" y="318414"/>
                  </a:lnTo>
                  <a:lnTo>
                    <a:pt x="178714" y="318376"/>
                  </a:lnTo>
                  <a:lnTo>
                    <a:pt x="178549" y="318376"/>
                  </a:lnTo>
                  <a:lnTo>
                    <a:pt x="178409" y="318414"/>
                  </a:lnTo>
                  <a:lnTo>
                    <a:pt x="177596" y="318376"/>
                  </a:lnTo>
                  <a:lnTo>
                    <a:pt x="176936" y="318376"/>
                  </a:lnTo>
                  <a:lnTo>
                    <a:pt x="176022" y="318338"/>
                  </a:lnTo>
                  <a:lnTo>
                    <a:pt x="176009" y="319138"/>
                  </a:lnTo>
                  <a:lnTo>
                    <a:pt x="176542" y="320535"/>
                  </a:lnTo>
                  <a:lnTo>
                    <a:pt x="176834" y="321652"/>
                  </a:lnTo>
                  <a:lnTo>
                    <a:pt x="175641" y="323418"/>
                  </a:lnTo>
                  <a:lnTo>
                    <a:pt x="175488" y="324891"/>
                  </a:lnTo>
                  <a:lnTo>
                    <a:pt x="175679" y="325018"/>
                  </a:lnTo>
                  <a:lnTo>
                    <a:pt x="177533" y="322618"/>
                  </a:lnTo>
                  <a:lnTo>
                    <a:pt x="177736" y="322770"/>
                  </a:lnTo>
                  <a:lnTo>
                    <a:pt x="176911" y="324294"/>
                  </a:lnTo>
                  <a:lnTo>
                    <a:pt x="176809" y="325018"/>
                  </a:lnTo>
                  <a:lnTo>
                    <a:pt x="176695" y="325450"/>
                  </a:lnTo>
                  <a:lnTo>
                    <a:pt x="178142" y="324777"/>
                  </a:lnTo>
                  <a:lnTo>
                    <a:pt x="178295" y="325018"/>
                  </a:lnTo>
                  <a:lnTo>
                    <a:pt x="178079" y="325653"/>
                  </a:lnTo>
                  <a:lnTo>
                    <a:pt x="177736" y="326377"/>
                  </a:lnTo>
                  <a:lnTo>
                    <a:pt x="177622" y="326732"/>
                  </a:lnTo>
                  <a:lnTo>
                    <a:pt x="177533" y="328129"/>
                  </a:lnTo>
                  <a:lnTo>
                    <a:pt x="178003" y="328815"/>
                  </a:lnTo>
                  <a:lnTo>
                    <a:pt x="178244" y="329336"/>
                  </a:lnTo>
                  <a:lnTo>
                    <a:pt x="177266" y="330098"/>
                  </a:lnTo>
                  <a:lnTo>
                    <a:pt x="177431" y="330695"/>
                  </a:lnTo>
                  <a:lnTo>
                    <a:pt x="177431" y="331254"/>
                  </a:lnTo>
                  <a:lnTo>
                    <a:pt x="178308" y="330771"/>
                  </a:lnTo>
                  <a:lnTo>
                    <a:pt x="178409" y="331254"/>
                  </a:lnTo>
                  <a:lnTo>
                    <a:pt x="178079" y="331774"/>
                  </a:lnTo>
                  <a:lnTo>
                    <a:pt x="177634" y="332219"/>
                  </a:lnTo>
                  <a:lnTo>
                    <a:pt x="178244" y="332498"/>
                  </a:lnTo>
                  <a:lnTo>
                    <a:pt x="178714" y="332778"/>
                  </a:lnTo>
                  <a:lnTo>
                    <a:pt x="179349" y="332892"/>
                  </a:lnTo>
                  <a:lnTo>
                    <a:pt x="179920" y="332854"/>
                  </a:lnTo>
                  <a:lnTo>
                    <a:pt x="180124" y="332816"/>
                  </a:lnTo>
                  <a:lnTo>
                    <a:pt x="180390" y="331774"/>
                  </a:lnTo>
                  <a:lnTo>
                    <a:pt x="180568" y="330771"/>
                  </a:lnTo>
                  <a:lnTo>
                    <a:pt x="180657" y="329653"/>
                  </a:lnTo>
                  <a:lnTo>
                    <a:pt x="180733" y="329057"/>
                  </a:lnTo>
                  <a:lnTo>
                    <a:pt x="181140" y="328930"/>
                  </a:lnTo>
                  <a:lnTo>
                    <a:pt x="181978" y="329653"/>
                  </a:lnTo>
                  <a:lnTo>
                    <a:pt x="182448" y="330009"/>
                  </a:lnTo>
                  <a:lnTo>
                    <a:pt x="183489" y="329336"/>
                  </a:lnTo>
                  <a:lnTo>
                    <a:pt x="183527" y="328930"/>
                  </a:lnTo>
                  <a:lnTo>
                    <a:pt x="183591" y="328129"/>
                  </a:lnTo>
                  <a:lnTo>
                    <a:pt x="183997" y="327101"/>
                  </a:lnTo>
                  <a:lnTo>
                    <a:pt x="184162" y="326732"/>
                  </a:lnTo>
                  <a:lnTo>
                    <a:pt x="184505" y="326339"/>
                  </a:lnTo>
                  <a:lnTo>
                    <a:pt x="184607" y="326212"/>
                  </a:lnTo>
                  <a:lnTo>
                    <a:pt x="184873" y="326212"/>
                  </a:lnTo>
                  <a:lnTo>
                    <a:pt x="186080" y="326377"/>
                  </a:lnTo>
                  <a:lnTo>
                    <a:pt x="186156" y="326212"/>
                  </a:lnTo>
                  <a:lnTo>
                    <a:pt x="186436" y="325653"/>
                  </a:lnTo>
                  <a:lnTo>
                    <a:pt x="186651" y="324891"/>
                  </a:lnTo>
                  <a:lnTo>
                    <a:pt x="186651" y="324294"/>
                  </a:lnTo>
                  <a:lnTo>
                    <a:pt x="186791" y="323888"/>
                  </a:lnTo>
                  <a:close/>
                </a:path>
                <a:path w="224154" h="400050">
                  <a:moveTo>
                    <a:pt x="189611" y="394322"/>
                  </a:moveTo>
                  <a:lnTo>
                    <a:pt x="188366" y="394792"/>
                  </a:lnTo>
                  <a:lnTo>
                    <a:pt x="188366" y="394639"/>
                  </a:lnTo>
                  <a:lnTo>
                    <a:pt x="188277" y="393636"/>
                  </a:lnTo>
                  <a:lnTo>
                    <a:pt x="188036" y="393001"/>
                  </a:lnTo>
                  <a:lnTo>
                    <a:pt x="187604" y="394119"/>
                  </a:lnTo>
                  <a:lnTo>
                    <a:pt x="187490" y="394563"/>
                  </a:lnTo>
                  <a:lnTo>
                    <a:pt x="187121" y="394398"/>
                  </a:lnTo>
                  <a:lnTo>
                    <a:pt x="186893" y="394233"/>
                  </a:lnTo>
                  <a:lnTo>
                    <a:pt x="187007" y="393001"/>
                  </a:lnTo>
                  <a:lnTo>
                    <a:pt x="187223" y="392074"/>
                  </a:lnTo>
                  <a:lnTo>
                    <a:pt x="187426" y="390842"/>
                  </a:lnTo>
                  <a:lnTo>
                    <a:pt x="187109" y="390474"/>
                  </a:lnTo>
                  <a:lnTo>
                    <a:pt x="186994" y="390271"/>
                  </a:lnTo>
                  <a:lnTo>
                    <a:pt x="186753" y="390474"/>
                  </a:lnTo>
                  <a:lnTo>
                    <a:pt x="185140" y="393712"/>
                  </a:lnTo>
                  <a:lnTo>
                    <a:pt x="185267" y="393954"/>
                  </a:lnTo>
                  <a:lnTo>
                    <a:pt x="185343" y="394639"/>
                  </a:lnTo>
                  <a:lnTo>
                    <a:pt x="185305" y="394512"/>
                  </a:lnTo>
                  <a:lnTo>
                    <a:pt x="185127" y="394322"/>
                  </a:lnTo>
                  <a:lnTo>
                    <a:pt x="184581" y="393763"/>
                  </a:lnTo>
                  <a:lnTo>
                    <a:pt x="183794" y="392912"/>
                  </a:lnTo>
                  <a:lnTo>
                    <a:pt x="182956" y="393522"/>
                  </a:lnTo>
                  <a:lnTo>
                    <a:pt x="182892" y="395719"/>
                  </a:lnTo>
                  <a:lnTo>
                    <a:pt x="182562" y="396240"/>
                  </a:lnTo>
                  <a:lnTo>
                    <a:pt x="181914" y="397395"/>
                  </a:lnTo>
                  <a:lnTo>
                    <a:pt x="181241" y="396240"/>
                  </a:lnTo>
                  <a:lnTo>
                    <a:pt x="181546" y="395719"/>
                  </a:lnTo>
                  <a:lnTo>
                    <a:pt x="182308" y="395439"/>
                  </a:lnTo>
                  <a:lnTo>
                    <a:pt x="182486" y="395363"/>
                  </a:lnTo>
                  <a:lnTo>
                    <a:pt x="182714" y="395605"/>
                  </a:lnTo>
                  <a:lnTo>
                    <a:pt x="182892" y="395719"/>
                  </a:lnTo>
                  <a:lnTo>
                    <a:pt x="182892" y="393560"/>
                  </a:lnTo>
                  <a:lnTo>
                    <a:pt x="182549" y="393763"/>
                  </a:lnTo>
                  <a:lnTo>
                    <a:pt x="182346" y="393433"/>
                  </a:lnTo>
                  <a:lnTo>
                    <a:pt x="182283" y="393115"/>
                  </a:lnTo>
                  <a:lnTo>
                    <a:pt x="181635" y="392760"/>
                  </a:lnTo>
                  <a:lnTo>
                    <a:pt x="180873" y="392442"/>
                  </a:lnTo>
                  <a:lnTo>
                    <a:pt x="179717" y="393522"/>
                  </a:lnTo>
                  <a:lnTo>
                    <a:pt x="178473" y="393522"/>
                  </a:lnTo>
                  <a:lnTo>
                    <a:pt x="177228" y="393712"/>
                  </a:lnTo>
                  <a:lnTo>
                    <a:pt x="176936" y="393954"/>
                  </a:lnTo>
                  <a:lnTo>
                    <a:pt x="177800" y="394195"/>
                  </a:lnTo>
                  <a:lnTo>
                    <a:pt x="178079" y="395312"/>
                  </a:lnTo>
                  <a:lnTo>
                    <a:pt x="179692" y="394322"/>
                  </a:lnTo>
                  <a:lnTo>
                    <a:pt x="179933" y="394563"/>
                  </a:lnTo>
                  <a:lnTo>
                    <a:pt x="180035" y="395122"/>
                  </a:lnTo>
                  <a:lnTo>
                    <a:pt x="179857" y="395681"/>
                  </a:lnTo>
                  <a:lnTo>
                    <a:pt x="179654" y="395884"/>
                  </a:lnTo>
                  <a:lnTo>
                    <a:pt x="179514" y="396201"/>
                  </a:lnTo>
                  <a:lnTo>
                    <a:pt x="179324" y="396798"/>
                  </a:lnTo>
                  <a:lnTo>
                    <a:pt x="179451" y="396875"/>
                  </a:lnTo>
                  <a:lnTo>
                    <a:pt x="179959" y="397357"/>
                  </a:lnTo>
                  <a:lnTo>
                    <a:pt x="180632" y="397637"/>
                  </a:lnTo>
                  <a:lnTo>
                    <a:pt x="181444" y="398437"/>
                  </a:lnTo>
                  <a:lnTo>
                    <a:pt x="181571" y="398957"/>
                  </a:lnTo>
                  <a:lnTo>
                    <a:pt x="181876" y="399478"/>
                  </a:lnTo>
                  <a:lnTo>
                    <a:pt x="183286" y="399364"/>
                  </a:lnTo>
                  <a:lnTo>
                    <a:pt x="183553" y="397840"/>
                  </a:lnTo>
                  <a:lnTo>
                    <a:pt x="184010" y="397395"/>
                  </a:lnTo>
                  <a:lnTo>
                    <a:pt x="184467" y="396963"/>
                  </a:lnTo>
                  <a:lnTo>
                    <a:pt x="184772" y="397205"/>
                  </a:lnTo>
                  <a:lnTo>
                    <a:pt x="185305" y="397560"/>
                  </a:lnTo>
                  <a:lnTo>
                    <a:pt x="185775" y="396963"/>
                  </a:lnTo>
                  <a:lnTo>
                    <a:pt x="186728" y="395719"/>
                  </a:lnTo>
                  <a:lnTo>
                    <a:pt x="187096" y="395516"/>
                  </a:lnTo>
                  <a:lnTo>
                    <a:pt x="187629" y="396595"/>
                  </a:lnTo>
                  <a:lnTo>
                    <a:pt x="188658" y="395516"/>
                  </a:lnTo>
                  <a:lnTo>
                    <a:pt x="188810" y="395363"/>
                  </a:lnTo>
                  <a:lnTo>
                    <a:pt x="189014" y="395122"/>
                  </a:lnTo>
                  <a:lnTo>
                    <a:pt x="189344" y="394792"/>
                  </a:lnTo>
                  <a:lnTo>
                    <a:pt x="189611" y="394322"/>
                  </a:lnTo>
                  <a:close/>
                </a:path>
                <a:path w="224154" h="400050">
                  <a:moveTo>
                    <a:pt x="190995" y="343496"/>
                  </a:moveTo>
                  <a:lnTo>
                    <a:pt x="190779" y="343141"/>
                  </a:lnTo>
                  <a:lnTo>
                    <a:pt x="190627" y="342785"/>
                  </a:lnTo>
                  <a:lnTo>
                    <a:pt x="190423" y="342658"/>
                  </a:lnTo>
                  <a:lnTo>
                    <a:pt x="189585" y="342176"/>
                  </a:lnTo>
                  <a:lnTo>
                    <a:pt x="189445" y="342099"/>
                  </a:lnTo>
                  <a:lnTo>
                    <a:pt x="189204" y="341782"/>
                  </a:lnTo>
                  <a:lnTo>
                    <a:pt x="189064" y="341579"/>
                  </a:lnTo>
                  <a:lnTo>
                    <a:pt x="189141" y="340296"/>
                  </a:lnTo>
                  <a:lnTo>
                    <a:pt x="188912" y="340182"/>
                  </a:lnTo>
                  <a:lnTo>
                    <a:pt x="187833" y="341223"/>
                  </a:lnTo>
                  <a:lnTo>
                    <a:pt x="187325" y="341782"/>
                  </a:lnTo>
                  <a:lnTo>
                    <a:pt x="187198" y="341744"/>
                  </a:lnTo>
                  <a:lnTo>
                    <a:pt x="187083" y="341223"/>
                  </a:lnTo>
                  <a:lnTo>
                    <a:pt x="187769" y="339813"/>
                  </a:lnTo>
                  <a:lnTo>
                    <a:pt x="187909" y="339534"/>
                  </a:lnTo>
                  <a:lnTo>
                    <a:pt x="188036" y="338937"/>
                  </a:lnTo>
                  <a:lnTo>
                    <a:pt x="188137" y="338620"/>
                  </a:lnTo>
                  <a:lnTo>
                    <a:pt x="187794" y="338620"/>
                  </a:lnTo>
                  <a:lnTo>
                    <a:pt x="187490" y="338582"/>
                  </a:lnTo>
                  <a:lnTo>
                    <a:pt x="186994" y="338582"/>
                  </a:lnTo>
                  <a:lnTo>
                    <a:pt x="186550" y="337820"/>
                  </a:lnTo>
                  <a:lnTo>
                    <a:pt x="185204" y="339813"/>
                  </a:lnTo>
                  <a:lnTo>
                    <a:pt x="184531" y="338620"/>
                  </a:lnTo>
                  <a:lnTo>
                    <a:pt x="184264" y="338658"/>
                  </a:lnTo>
                  <a:lnTo>
                    <a:pt x="183883" y="339496"/>
                  </a:lnTo>
                  <a:lnTo>
                    <a:pt x="183654" y="340423"/>
                  </a:lnTo>
                  <a:lnTo>
                    <a:pt x="183083" y="341223"/>
                  </a:lnTo>
                  <a:lnTo>
                    <a:pt x="182511" y="342176"/>
                  </a:lnTo>
                  <a:lnTo>
                    <a:pt x="181038" y="339255"/>
                  </a:lnTo>
                  <a:lnTo>
                    <a:pt x="177914" y="342176"/>
                  </a:lnTo>
                  <a:lnTo>
                    <a:pt x="177800" y="342493"/>
                  </a:lnTo>
                  <a:lnTo>
                    <a:pt x="178206" y="343141"/>
                  </a:lnTo>
                  <a:lnTo>
                    <a:pt x="179692" y="342658"/>
                  </a:lnTo>
                  <a:lnTo>
                    <a:pt x="179425" y="343344"/>
                  </a:lnTo>
                  <a:lnTo>
                    <a:pt x="179222" y="343738"/>
                  </a:lnTo>
                  <a:lnTo>
                    <a:pt x="179108" y="344220"/>
                  </a:lnTo>
                  <a:lnTo>
                    <a:pt x="179019" y="345097"/>
                  </a:lnTo>
                  <a:lnTo>
                    <a:pt x="180022" y="345376"/>
                  </a:lnTo>
                  <a:lnTo>
                    <a:pt x="179755" y="345935"/>
                  </a:lnTo>
                  <a:lnTo>
                    <a:pt x="179641" y="346265"/>
                  </a:lnTo>
                  <a:lnTo>
                    <a:pt x="179552" y="346824"/>
                  </a:lnTo>
                  <a:lnTo>
                    <a:pt x="179616" y="347065"/>
                  </a:lnTo>
                  <a:lnTo>
                    <a:pt x="180492" y="347065"/>
                  </a:lnTo>
                  <a:lnTo>
                    <a:pt x="181343" y="347218"/>
                  </a:lnTo>
                  <a:lnTo>
                    <a:pt x="182880" y="346824"/>
                  </a:lnTo>
                  <a:lnTo>
                    <a:pt x="183553" y="346265"/>
                  </a:lnTo>
                  <a:lnTo>
                    <a:pt x="184302" y="345859"/>
                  </a:lnTo>
                  <a:lnTo>
                    <a:pt x="184607" y="344855"/>
                  </a:lnTo>
                  <a:lnTo>
                    <a:pt x="184873" y="344855"/>
                  </a:lnTo>
                  <a:lnTo>
                    <a:pt x="185178" y="345579"/>
                  </a:lnTo>
                  <a:lnTo>
                    <a:pt x="186004" y="344855"/>
                  </a:lnTo>
                  <a:lnTo>
                    <a:pt x="187159" y="343865"/>
                  </a:lnTo>
                  <a:lnTo>
                    <a:pt x="187210" y="344055"/>
                  </a:lnTo>
                  <a:lnTo>
                    <a:pt x="187083" y="344258"/>
                  </a:lnTo>
                  <a:lnTo>
                    <a:pt x="186893" y="344462"/>
                  </a:lnTo>
                  <a:lnTo>
                    <a:pt x="186778" y="345465"/>
                  </a:lnTo>
                  <a:lnTo>
                    <a:pt x="186905" y="345859"/>
                  </a:lnTo>
                  <a:lnTo>
                    <a:pt x="187223" y="346024"/>
                  </a:lnTo>
                  <a:lnTo>
                    <a:pt x="187528" y="345376"/>
                  </a:lnTo>
                  <a:lnTo>
                    <a:pt x="187896" y="344258"/>
                  </a:lnTo>
                  <a:lnTo>
                    <a:pt x="188912" y="344055"/>
                  </a:lnTo>
                  <a:lnTo>
                    <a:pt x="190360" y="343903"/>
                  </a:lnTo>
                  <a:lnTo>
                    <a:pt x="190665" y="343662"/>
                  </a:lnTo>
                  <a:lnTo>
                    <a:pt x="190995" y="343496"/>
                  </a:lnTo>
                  <a:close/>
                </a:path>
                <a:path w="224154" h="400050">
                  <a:moveTo>
                    <a:pt x="192239" y="365950"/>
                  </a:moveTo>
                  <a:lnTo>
                    <a:pt x="190830" y="364464"/>
                  </a:lnTo>
                  <a:lnTo>
                    <a:pt x="191668" y="362864"/>
                  </a:lnTo>
                  <a:lnTo>
                    <a:pt x="191236" y="363105"/>
                  </a:lnTo>
                  <a:lnTo>
                    <a:pt x="191033" y="363194"/>
                  </a:lnTo>
                  <a:lnTo>
                    <a:pt x="190728" y="363385"/>
                  </a:lnTo>
                  <a:lnTo>
                    <a:pt x="190627" y="362991"/>
                  </a:lnTo>
                  <a:lnTo>
                    <a:pt x="190423" y="362508"/>
                  </a:lnTo>
                  <a:lnTo>
                    <a:pt x="190588" y="362343"/>
                  </a:lnTo>
                  <a:lnTo>
                    <a:pt x="191668" y="361073"/>
                  </a:lnTo>
                  <a:lnTo>
                    <a:pt x="190754" y="359702"/>
                  </a:lnTo>
                  <a:lnTo>
                    <a:pt x="190855" y="357949"/>
                  </a:lnTo>
                  <a:lnTo>
                    <a:pt x="190563" y="357339"/>
                  </a:lnTo>
                  <a:lnTo>
                    <a:pt x="191198" y="355663"/>
                  </a:lnTo>
                  <a:lnTo>
                    <a:pt x="190322" y="354660"/>
                  </a:lnTo>
                  <a:lnTo>
                    <a:pt x="190157" y="353263"/>
                  </a:lnTo>
                  <a:lnTo>
                    <a:pt x="189445" y="352907"/>
                  </a:lnTo>
                  <a:lnTo>
                    <a:pt x="188645" y="352907"/>
                  </a:lnTo>
                  <a:lnTo>
                    <a:pt x="187794" y="353428"/>
                  </a:lnTo>
                  <a:lnTo>
                    <a:pt x="187490" y="353656"/>
                  </a:lnTo>
                  <a:lnTo>
                    <a:pt x="187299" y="354025"/>
                  </a:lnTo>
                  <a:lnTo>
                    <a:pt x="187020" y="354342"/>
                  </a:lnTo>
                  <a:lnTo>
                    <a:pt x="186817" y="354177"/>
                  </a:lnTo>
                  <a:lnTo>
                    <a:pt x="186918" y="353745"/>
                  </a:lnTo>
                  <a:lnTo>
                    <a:pt x="186994" y="352856"/>
                  </a:lnTo>
                  <a:lnTo>
                    <a:pt x="185775" y="352501"/>
                  </a:lnTo>
                  <a:lnTo>
                    <a:pt x="185000" y="352298"/>
                  </a:lnTo>
                  <a:lnTo>
                    <a:pt x="185000" y="352628"/>
                  </a:lnTo>
                  <a:lnTo>
                    <a:pt x="184975" y="352983"/>
                  </a:lnTo>
                  <a:lnTo>
                    <a:pt x="185077" y="353301"/>
                  </a:lnTo>
                  <a:lnTo>
                    <a:pt x="185204" y="353949"/>
                  </a:lnTo>
                  <a:lnTo>
                    <a:pt x="185547" y="354545"/>
                  </a:lnTo>
                  <a:lnTo>
                    <a:pt x="185750" y="355587"/>
                  </a:lnTo>
                  <a:lnTo>
                    <a:pt x="185610" y="356019"/>
                  </a:lnTo>
                  <a:lnTo>
                    <a:pt x="185508" y="356463"/>
                  </a:lnTo>
                  <a:lnTo>
                    <a:pt x="185381" y="356908"/>
                  </a:lnTo>
                  <a:lnTo>
                    <a:pt x="185178" y="357378"/>
                  </a:lnTo>
                  <a:lnTo>
                    <a:pt x="185178" y="357898"/>
                  </a:lnTo>
                  <a:lnTo>
                    <a:pt x="186626" y="356222"/>
                  </a:lnTo>
                  <a:lnTo>
                    <a:pt x="187020" y="356425"/>
                  </a:lnTo>
                  <a:lnTo>
                    <a:pt x="186728" y="357543"/>
                  </a:lnTo>
                  <a:lnTo>
                    <a:pt x="186423" y="358305"/>
                  </a:lnTo>
                  <a:lnTo>
                    <a:pt x="187198" y="358267"/>
                  </a:lnTo>
                  <a:lnTo>
                    <a:pt x="187401" y="358660"/>
                  </a:lnTo>
                  <a:lnTo>
                    <a:pt x="187401" y="359143"/>
                  </a:lnTo>
                  <a:lnTo>
                    <a:pt x="187223" y="359384"/>
                  </a:lnTo>
                  <a:lnTo>
                    <a:pt x="187020" y="360667"/>
                  </a:lnTo>
                  <a:lnTo>
                    <a:pt x="186283" y="361632"/>
                  </a:lnTo>
                  <a:lnTo>
                    <a:pt x="187121" y="363067"/>
                  </a:lnTo>
                  <a:lnTo>
                    <a:pt x="186893" y="363550"/>
                  </a:lnTo>
                  <a:lnTo>
                    <a:pt x="186791" y="363943"/>
                  </a:lnTo>
                  <a:lnTo>
                    <a:pt x="187159" y="363588"/>
                  </a:lnTo>
                  <a:lnTo>
                    <a:pt x="188137" y="364236"/>
                  </a:lnTo>
                  <a:lnTo>
                    <a:pt x="188607" y="364515"/>
                  </a:lnTo>
                  <a:lnTo>
                    <a:pt x="187972" y="365188"/>
                  </a:lnTo>
                  <a:lnTo>
                    <a:pt x="188810" y="364629"/>
                  </a:lnTo>
                  <a:lnTo>
                    <a:pt x="189014" y="364464"/>
                  </a:lnTo>
                  <a:lnTo>
                    <a:pt x="190461" y="365036"/>
                  </a:lnTo>
                  <a:lnTo>
                    <a:pt x="191135" y="365226"/>
                  </a:lnTo>
                  <a:lnTo>
                    <a:pt x="190258" y="366864"/>
                  </a:lnTo>
                  <a:lnTo>
                    <a:pt x="190563" y="366826"/>
                  </a:lnTo>
                  <a:lnTo>
                    <a:pt x="191668" y="367512"/>
                  </a:lnTo>
                  <a:lnTo>
                    <a:pt x="192239" y="365950"/>
                  </a:lnTo>
                  <a:close/>
                </a:path>
                <a:path w="224154" h="400050">
                  <a:moveTo>
                    <a:pt x="196316" y="307428"/>
                  </a:moveTo>
                  <a:lnTo>
                    <a:pt x="196176" y="307428"/>
                  </a:lnTo>
                  <a:lnTo>
                    <a:pt x="194602" y="306158"/>
                  </a:lnTo>
                  <a:lnTo>
                    <a:pt x="194094" y="307428"/>
                  </a:lnTo>
                  <a:lnTo>
                    <a:pt x="194665" y="307428"/>
                  </a:lnTo>
                  <a:lnTo>
                    <a:pt x="195237" y="308698"/>
                  </a:lnTo>
                  <a:lnTo>
                    <a:pt x="196037" y="308698"/>
                  </a:lnTo>
                  <a:lnTo>
                    <a:pt x="196316" y="307428"/>
                  </a:lnTo>
                  <a:close/>
                </a:path>
                <a:path w="224154" h="400050">
                  <a:moveTo>
                    <a:pt x="200050" y="377075"/>
                  </a:moveTo>
                  <a:lnTo>
                    <a:pt x="199847" y="376669"/>
                  </a:lnTo>
                  <a:lnTo>
                    <a:pt x="199478" y="376351"/>
                  </a:lnTo>
                  <a:lnTo>
                    <a:pt x="198539" y="376428"/>
                  </a:lnTo>
                  <a:lnTo>
                    <a:pt x="198132" y="376428"/>
                  </a:lnTo>
                  <a:lnTo>
                    <a:pt x="198196" y="375996"/>
                  </a:lnTo>
                  <a:lnTo>
                    <a:pt x="198259" y="375069"/>
                  </a:lnTo>
                  <a:lnTo>
                    <a:pt x="198297" y="374827"/>
                  </a:lnTo>
                  <a:lnTo>
                    <a:pt x="198462" y="374307"/>
                  </a:lnTo>
                  <a:lnTo>
                    <a:pt x="198335" y="374192"/>
                  </a:lnTo>
                  <a:lnTo>
                    <a:pt x="198031" y="374434"/>
                  </a:lnTo>
                  <a:lnTo>
                    <a:pt x="197866" y="374713"/>
                  </a:lnTo>
                  <a:lnTo>
                    <a:pt x="197383" y="375069"/>
                  </a:lnTo>
                  <a:lnTo>
                    <a:pt x="197091" y="375196"/>
                  </a:lnTo>
                  <a:lnTo>
                    <a:pt x="196888" y="375310"/>
                  </a:lnTo>
                  <a:lnTo>
                    <a:pt x="196811" y="375069"/>
                  </a:lnTo>
                  <a:lnTo>
                    <a:pt x="196621" y="374789"/>
                  </a:lnTo>
                  <a:lnTo>
                    <a:pt x="196850" y="373951"/>
                  </a:lnTo>
                  <a:lnTo>
                    <a:pt x="197091" y="373354"/>
                  </a:lnTo>
                  <a:lnTo>
                    <a:pt x="197256" y="372986"/>
                  </a:lnTo>
                  <a:lnTo>
                    <a:pt x="196850" y="372630"/>
                  </a:lnTo>
                  <a:lnTo>
                    <a:pt x="196519" y="372186"/>
                  </a:lnTo>
                  <a:lnTo>
                    <a:pt x="195808" y="371792"/>
                  </a:lnTo>
                  <a:lnTo>
                    <a:pt x="195173" y="371754"/>
                  </a:lnTo>
                  <a:lnTo>
                    <a:pt x="194995" y="371944"/>
                  </a:lnTo>
                  <a:lnTo>
                    <a:pt x="194424" y="372554"/>
                  </a:lnTo>
                  <a:lnTo>
                    <a:pt x="193992" y="373265"/>
                  </a:lnTo>
                  <a:lnTo>
                    <a:pt x="193484" y="373951"/>
                  </a:lnTo>
                  <a:lnTo>
                    <a:pt x="192379" y="375666"/>
                  </a:lnTo>
                  <a:lnTo>
                    <a:pt x="192074" y="375310"/>
                  </a:lnTo>
                  <a:lnTo>
                    <a:pt x="191935" y="375107"/>
                  </a:lnTo>
                  <a:lnTo>
                    <a:pt x="190220" y="376275"/>
                  </a:lnTo>
                  <a:lnTo>
                    <a:pt x="190017" y="376148"/>
                  </a:lnTo>
                  <a:lnTo>
                    <a:pt x="190055" y="375310"/>
                  </a:lnTo>
                  <a:lnTo>
                    <a:pt x="190461" y="373507"/>
                  </a:lnTo>
                  <a:lnTo>
                    <a:pt x="190055" y="374116"/>
                  </a:lnTo>
                  <a:lnTo>
                    <a:pt x="189382" y="374751"/>
                  </a:lnTo>
                  <a:lnTo>
                    <a:pt x="188772" y="375196"/>
                  </a:lnTo>
                  <a:lnTo>
                    <a:pt x="188036" y="375907"/>
                  </a:lnTo>
                  <a:lnTo>
                    <a:pt x="187972" y="376186"/>
                  </a:lnTo>
                  <a:lnTo>
                    <a:pt x="187794" y="376466"/>
                  </a:lnTo>
                  <a:lnTo>
                    <a:pt x="188036" y="376516"/>
                  </a:lnTo>
                  <a:lnTo>
                    <a:pt x="189712" y="377710"/>
                  </a:lnTo>
                  <a:lnTo>
                    <a:pt x="189915" y="377710"/>
                  </a:lnTo>
                  <a:lnTo>
                    <a:pt x="191033" y="377786"/>
                  </a:lnTo>
                  <a:lnTo>
                    <a:pt x="190665" y="378396"/>
                  </a:lnTo>
                  <a:lnTo>
                    <a:pt x="190385" y="378993"/>
                  </a:lnTo>
                  <a:lnTo>
                    <a:pt x="190017" y="379514"/>
                  </a:lnTo>
                  <a:lnTo>
                    <a:pt x="189915" y="379831"/>
                  </a:lnTo>
                  <a:lnTo>
                    <a:pt x="189750" y="380149"/>
                  </a:lnTo>
                  <a:lnTo>
                    <a:pt x="191033" y="381076"/>
                  </a:lnTo>
                  <a:lnTo>
                    <a:pt x="191630" y="380911"/>
                  </a:lnTo>
                  <a:lnTo>
                    <a:pt x="192138" y="379476"/>
                  </a:lnTo>
                  <a:lnTo>
                    <a:pt x="193548" y="379907"/>
                  </a:lnTo>
                  <a:lnTo>
                    <a:pt x="194259" y="380149"/>
                  </a:lnTo>
                  <a:lnTo>
                    <a:pt x="193954" y="379552"/>
                  </a:lnTo>
                  <a:lnTo>
                    <a:pt x="194297" y="379387"/>
                  </a:lnTo>
                  <a:lnTo>
                    <a:pt x="194703" y="379272"/>
                  </a:lnTo>
                  <a:lnTo>
                    <a:pt x="195643" y="378752"/>
                  </a:lnTo>
                  <a:lnTo>
                    <a:pt x="196240" y="378510"/>
                  </a:lnTo>
                  <a:lnTo>
                    <a:pt x="196316" y="377558"/>
                  </a:lnTo>
                  <a:lnTo>
                    <a:pt x="196850" y="377469"/>
                  </a:lnTo>
                  <a:lnTo>
                    <a:pt x="197091" y="377355"/>
                  </a:lnTo>
                  <a:lnTo>
                    <a:pt x="197116" y="377634"/>
                  </a:lnTo>
                  <a:lnTo>
                    <a:pt x="197218" y="377913"/>
                  </a:lnTo>
                  <a:lnTo>
                    <a:pt x="197192" y="378193"/>
                  </a:lnTo>
                  <a:lnTo>
                    <a:pt x="197116" y="378472"/>
                  </a:lnTo>
                  <a:lnTo>
                    <a:pt x="196913" y="378675"/>
                  </a:lnTo>
                  <a:lnTo>
                    <a:pt x="196811" y="378955"/>
                  </a:lnTo>
                  <a:lnTo>
                    <a:pt x="198501" y="377913"/>
                  </a:lnTo>
                  <a:lnTo>
                    <a:pt x="200050" y="377075"/>
                  </a:lnTo>
                  <a:close/>
                </a:path>
                <a:path w="224154" h="400050">
                  <a:moveTo>
                    <a:pt x="201422" y="398437"/>
                  </a:moveTo>
                  <a:lnTo>
                    <a:pt x="201256" y="396113"/>
                  </a:lnTo>
                  <a:lnTo>
                    <a:pt x="200317" y="396113"/>
                  </a:lnTo>
                  <a:lnTo>
                    <a:pt x="200113" y="395719"/>
                  </a:lnTo>
                  <a:lnTo>
                    <a:pt x="200317" y="393598"/>
                  </a:lnTo>
                  <a:lnTo>
                    <a:pt x="199910" y="392480"/>
                  </a:lnTo>
                  <a:lnTo>
                    <a:pt x="199847" y="390512"/>
                  </a:lnTo>
                  <a:lnTo>
                    <a:pt x="199885" y="389636"/>
                  </a:lnTo>
                  <a:lnTo>
                    <a:pt x="200317" y="387959"/>
                  </a:lnTo>
                  <a:lnTo>
                    <a:pt x="199910" y="387515"/>
                  </a:lnTo>
                  <a:lnTo>
                    <a:pt x="199339" y="387032"/>
                  </a:lnTo>
                  <a:lnTo>
                    <a:pt x="198335" y="388239"/>
                  </a:lnTo>
                  <a:lnTo>
                    <a:pt x="197662" y="388315"/>
                  </a:lnTo>
                  <a:lnTo>
                    <a:pt x="196418" y="387350"/>
                  </a:lnTo>
                  <a:lnTo>
                    <a:pt x="196075" y="387159"/>
                  </a:lnTo>
                  <a:lnTo>
                    <a:pt x="195707" y="386994"/>
                  </a:lnTo>
                  <a:lnTo>
                    <a:pt x="195402" y="386791"/>
                  </a:lnTo>
                  <a:lnTo>
                    <a:pt x="195364" y="387159"/>
                  </a:lnTo>
                  <a:lnTo>
                    <a:pt x="195300" y="387515"/>
                  </a:lnTo>
                  <a:lnTo>
                    <a:pt x="195199" y="388632"/>
                  </a:lnTo>
                  <a:lnTo>
                    <a:pt x="195097" y="389432"/>
                  </a:lnTo>
                  <a:lnTo>
                    <a:pt x="195033" y="390271"/>
                  </a:lnTo>
                  <a:lnTo>
                    <a:pt x="195808" y="390753"/>
                  </a:lnTo>
                  <a:lnTo>
                    <a:pt x="196519" y="391160"/>
                  </a:lnTo>
                  <a:lnTo>
                    <a:pt x="197294" y="391718"/>
                  </a:lnTo>
                  <a:lnTo>
                    <a:pt x="197218" y="392315"/>
                  </a:lnTo>
                  <a:lnTo>
                    <a:pt x="196888" y="393153"/>
                  </a:lnTo>
                  <a:lnTo>
                    <a:pt x="196240" y="394563"/>
                  </a:lnTo>
                  <a:lnTo>
                    <a:pt x="196519" y="395033"/>
                  </a:lnTo>
                  <a:lnTo>
                    <a:pt x="196888" y="395439"/>
                  </a:lnTo>
                  <a:lnTo>
                    <a:pt x="196850" y="396633"/>
                  </a:lnTo>
                  <a:lnTo>
                    <a:pt x="197485" y="396836"/>
                  </a:lnTo>
                  <a:lnTo>
                    <a:pt x="198031" y="397154"/>
                  </a:lnTo>
                  <a:lnTo>
                    <a:pt x="198437" y="397433"/>
                  </a:lnTo>
                  <a:lnTo>
                    <a:pt x="198831" y="397637"/>
                  </a:lnTo>
                  <a:lnTo>
                    <a:pt x="199212" y="398005"/>
                  </a:lnTo>
                  <a:lnTo>
                    <a:pt x="201422" y="398437"/>
                  </a:lnTo>
                  <a:close/>
                </a:path>
                <a:path w="224154" h="400050">
                  <a:moveTo>
                    <a:pt x="201498" y="324459"/>
                  </a:moveTo>
                  <a:lnTo>
                    <a:pt x="199707" y="324370"/>
                  </a:lnTo>
                  <a:lnTo>
                    <a:pt x="199707" y="323811"/>
                  </a:lnTo>
                  <a:lnTo>
                    <a:pt x="199707" y="323253"/>
                  </a:lnTo>
                  <a:lnTo>
                    <a:pt x="199618" y="322732"/>
                  </a:lnTo>
                  <a:lnTo>
                    <a:pt x="198907" y="321767"/>
                  </a:lnTo>
                  <a:lnTo>
                    <a:pt x="197586" y="323138"/>
                  </a:lnTo>
                  <a:lnTo>
                    <a:pt x="197662" y="322656"/>
                  </a:lnTo>
                  <a:lnTo>
                    <a:pt x="197662" y="321932"/>
                  </a:lnTo>
                  <a:lnTo>
                    <a:pt x="198335" y="321208"/>
                  </a:lnTo>
                  <a:lnTo>
                    <a:pt x="198932" y="320929"/>
                  </a:lnTo>
                  <a:lnTo>
                    <a:pt x="198780" y="320738"/>
                  </a:lnTo>
                  <a:lnTo>
                    <a:pt x="197891" y="319608"/>
                  </a:lnTo>
                  <a:lnTo>
                    <a:pt x="196646" y="319608"/>
                  </a:lnTo>
                  <a:lnTo>
                    <a:pt x="195910" y="320332"/>
                  </a:lnTo>
                  <a:lnTo>
                    <a:pt x="195643" y="320738"/>
                  </a:lnTo>
                  <a:lnTo>
                    <a:pt x="195440" y="319455"/>
                  </a:lnTo>
                  <a:lnTo>
                    <a:pt x="194995" y="320052"/>
                  </a:lnTo>
                  <a:lnTo>
                    <a:pt x="193789" y="321538"/>
                  </a:lnTo>
                  <a:lnTo>
                    <a:pt x="192811" y="322656"/>
                  </a:lnTo>
                  <a:lnTo>
                    <a:pt x="192951" y="321932"/>
                  </a:lnTo>
                  <a:lnTo>
                    <a:pt x="193217" y="320535"/>
                  </a:lnTo>
                  <a:lnTo>
                    <a:pt x="191668" y="321932"/>
                  </a:lnTo>
                  <a:lnTo>
                    <a:pt x="190830" y="321056"/>
                  </a:lnTo>
                  <a:lnTo>
                    <a:pt x="190220" y="322008"/>
                  </a:lnTo>
                  <a:lnTo>
                    <a:pt x="189992" y="322414"/>
                  </a:lnTo>
                  <a:lnTo>
                    <a:pt x="188506" y="323253"/>
                  </a:lnTo>
                  <a:lnTo>
                    <a:pt x="187794" y="323049"/>
                  </a:lnTo>
                  <a:lnTo>
                    <a:pt x="186893" y="322732"/>
                  </a:lnTo>
                  <a:lnTo>
                    <a:pt x="186753" y="323850"/>
                  </a:lnTo>
                  <a:lnTo>
                    <a:pt x="187528" y="323811"/>
                  </a:lnTo>
                  <a:lnTo>
                    <a:pt x="187998" y="324053"/>
                  </a:lnTo>
                  <a:lnTo>
                    <a:pt x="188099" y="325335"/>
                  </a:lnTo>
                  <a:lnTo>
                    <a:pt x="188455" y="325780"/>
                  </a:lnTo>
                  <a:lnTo>
                    <a:pt x="188836" y="326656"/>
                  </a:lnTo>
                  <a:lnTo>
                    <a:pt x="189014" y="327177"/>
                  </a:lnTo>
                  <a:lnTo>
                    <a:pt x="189382" y="327939"/>
                  </a:lnTo>
                  <a:lnTo>
                    <a:pt x="189585" y="328256"/>
                  </a:lnTo>
                  <a:lnTo>
                    <a:pt x="190830" y="329057"/>
                  </a:lnTo>
                  <a:lnTo>
                    <a:pt x="192138" y="328853"/>
                  </a:lnTo>
                  <a:lnTo>
                    <a:pt x="193255" y="327850"/>
                  </a:lnTo>
                  <a:lnTo>
                    <a:pt x="193789" y="327698"/>
                  </a:lnTo>
                  <a:lnTo>
                    <a:pt x="194183" y="327850"/>
                  </a:lnTo>
                  <a:lnTo>
                    <a:pt x="194665" y="328091"/>
                  </a:lnTo>
                  <a:lnTo>
                    <a:pt x="194919" y="327850"/>
                  </a:lnTo>
                  <a:lnTo>
                    <a:pt x="195046" y="327698"/>
                  </a:lnTo>
                  <a:lnTo>
                    <a:pt x="196037" y="326212"/>
                  </a:lnTo>
                  <a:lnTo>
                    <a:pt x="196443" y="326212"/>
                  </a:lnTo>
                  <a:lnTo>
                    <a:pt x="197256" y="327291"/>
                  </a:lnTo>
                  <a:lnTo>
                    <a:pt x="198234" y="326415"/>
                  </a:lnTo>
                  <a:lnTo>
                    <a:pt x="198412" y="326212"/>
                  </a:lnTo>
                  <a:lnTo>
                    <a:pt x="199072" y="325450"/>
                  </a:lnTo>
                  <a:lnTo>
                    <a:pt x="200825" y="325780"/>
                  </a:lnTo>
                  <a:lnTo>
                    <a:pt x="200952" y="325450"/>
                  </a:lnTo>
                  <a:lnTo>
                    <a:pt x="201180" y="324891"/>
                  </a:lnTo>
                  <a:lnTo>
                    <a:pt x="201498" y="324459"/>
                  </a:lnTo>
                  <a:close/>
                </a:path>
                <a:path w="224154" h="400050">
                  <a:moveTo>
                    <a:pt x="203047" y="341820"/>
                  </a:moveTo>
                  <a:lnTo>
                    <a:pt x="201764" y="342455"/>
                  </a:lnTo>
                  <a:lnTo>
                    <a:pt x="201625" y="341858"/>
                  </a:lnTo>
                  <a:lnTo>
                    <a:pt x="201256" y="341223"/>
                  </a:lnTo>
                  <a:lnTo>
                    <a:pt x="201523" y="339940"/>
                  </a:lnTo>
                  <a:lnTo>
                    <a:pt x="202031" y="339217"/>
                  </a:lnTo>
                  <a:lnTo>
                    <a:pt x="201091" y="338302"/>
                  </a:lnTo>
                  <a:lnTo>
                    <a:pt x="201231" y="337858"/>
                  </a:lnTo>
                  <a:lnTo>
                    <a:pt x="201256" y="337578"/>
                  </a:lnTo>
                  <a:lnTo>
                    <a:pt x="201663" y="335851"/>
                  </a:lnTo>
                  <a:lnTo>
                    <a:pt x="201256" y="335292"/>
                  </a:lnTo>
                  <a:lnTo>
                    <a:pt x="198729" y="334581"/>
                  </a:lnTo>
                  <a:lnTo>
                    <a:pt x="198056" y="334302"/>
                  </a:lnTo>
                  <a:lnTo>
                    <a:pt x="197421" y="335343"/>
                  </a:lnTo>
                  <a:lnTo>
                    <a:pt x="197218" y="335978"/>
                  </a:lnTo>
                  <a:lnTo>
                    <a:pt x="196913" y="335978"/>
                  </a:lnTo>
                  <a:lnTo>
                    <a:pt x="196913" y="334378"/>
                  </a:lnTo>
                  <a:lnTo>
                    <a:pt x="196215" y="334492"/>
                  </a:lnTo>
                  <a:lnTo>
                    <a:pt x="195668" y="333502"/>
                  </a:lnTo>
                  <a:lnTo>
                    <a:pt x="194767" y="334060"/>
                  </a:lnTo>
                  <a:lnTo>
                    <a:pt x="196519" y="335851"/>
                  </a:lnTo>
                  <a:lnTo>
                    <a:pt x="194868" y="337654"/>
                  </a:lnTo>
                  <a:lnTo>
                    <a:pt x="194830" y="339458"/>
                  </a:lnTo>
                  <a:lnTo>
                    <a:pt x="194970" y="339458"/>
                  </a:lnTo>
                  <a:lnTo>
                    <a:pt x="195173" y="339534"/>
                  </a:lnTo>
                  <a:lnTo>
                    <a:pt x="195402" y="339102"/>
                  </a:lnTo>
                  <a:lnTo>
                    <a:pt x="195567" y="338620"/>
                  </a:lnTo>
                  <a:lnTo>
                    <a:pt x="196011" y="337972"/>
                  </a:lnTo>
                  <a:lnTo>
                    <a:pt x="196380" y="337858"/>
                  </a:lnTo>
                  <a:lnTo>
                    <a:pt x="196646" y="337693"/>
                  </a:lnTo>
                  <a:lnTo>
                    <a:pt x="196684" y="338023"/>
                  </a:lnTo>
                  <a:lnTo>
                    <a:pt x="196786" y="338378"/>
                  </a:lnTo>
                  <a:lnTo>
                    <a:pt x="196481" y="339178"/>
                  </a:lnTo>
                  <a:lnTo>
                    <a:pt x="195605" y="339572"/>
                  </a:lnTo>
                  <a:lnTo>
                    <a:pt x="196443" y="340296"/>
                  </a:lnTo>
                  <a:lnTo>
                    <a:pt x="196684" y="340182"/>
                  </a:lnTo>
                  <a:lnTo>
                    <a:pt x="197192" y="339864"/>
                  </a:lnTo>
                  <a:lnTo>
                    <a:pt x="197383" y="339940"/>
                  </a:lnTo>
                  <a:lnTo>
                    <a:pt x="197218" y="340741"/>
                  </a:lnTo>
                  <a:lnTo>
                    <a:pt x="197053" y="341541"/>
                  </a:lnTo>
                  <a:lnTo>
                    <a:pt x="196380" y="342785"/>
                  </a:lnTo>
                  <a:lnTo>
                    <a:pt x="196240" y="343217"/>
                  </a:lnTo>
                  <a:lnTo>
                    <a:pt x="197523" y="343941"/>
                  </a:lnTo>
                  <a:lnTo>
                    <a:pt x="197421" y="344335"/>
                  </a:lnTo>
                  <a:lnTo>
                    <a:pt x="196913" y="344906"/>
                  </a:lnTo>
                  <a:lnTo>
                    <a:pt x="196710" y="345186"/>
                  </a:lnTo>
                  <a:lnTo>
                    <a:pt x="196621" y="345541"/>
                  </a:lnTo>
                  <a:lnTo>
                    <a:pt x="196418" y="345986"/>
                  </a:lnTo>
                  <a:lnTo>
                    <a:pt x="197091" y="346100"/>
                  </a:lnTo>
                  <a:lnTo>
                    <a:pt x="197459" y="346138"/>
                  </a:lnTo>
                  <a:lnTo>
                    <a:pt x="197726" y="346786"/>
                  </a:lnTo>
                  <a:lnTo>
                    <a:pt x="196621" y="347865"/>
                  </a:lnTo>
                  <a:lnTo>
                    <a:pt x="198132" y="348018"/>
                  </a:lnTo>
                  <a:lnTo>
                    <a:pt x="198501" y="346621"/>
                  </a:lnTo>
                  <a:lnTo>
                    <a:pt x="198932" y="348145"/>
                  </a:lnTo>
                  <a:lnTo>
                    <a:pt x="199237" y="348183"/>
                  </a:lnTo>
                  <a:lnTo>
                    <a:pt x="199542" y="347624"/>
                  </a:lnTo>
                  <a:lnTo>
                    <a:pt x="199910" y="347065"/>
                  </a:lnTo>
                  <a:lnTo>
                    <a:pt x="200279" y="346417"/>
                  </a:lnTo>
                  <a:lnTo>
                    <a:pt x="201498" y="347065"/>
                  </a:lnTo>
                  <a:lnTo>
                    <a:pt x="199644" y="347497"/>
                  </a:lnTo>
                  <a:lnTo>
                    <a:pt x="200253" y="348018"/>
                  </a:lnTo>
                  <a:lnTo>
                    <a:pt x="200825" y="348145"/>
                  </a:lnTo>
                  <a:lnTo>
                    <a:pt x="201460" y="348221"/>
                  </a:lnTo>
                  <a:lnTo>
                    <a:pt x="202234" y="348386"/>
                  </a:lnTo>
                  <a:lnTo>
                    <a:pt x="201091" y="346138"/>
                  </a:lnTo>
                  <a:lnTo>
                    <a:pt x="202031" y="344093"/>
                  </a:lnTo>
                  <a:lnTo>
                    <a:pt x="203047" y="341820"/>
                  </a:lnTo>
                  <a:close/>
                </a:path>
                <a:path w="224154" h="400050">
                  <a:moveTo>
                    <a:pt x="203250" y="323938"/>
                  </a:moveTo>
                  <a:lnTo>
                    <a:pt x="201866" y="322668"/>
                  </a:lnTo>
                  <a:lnTo>
                    <a:pt x="201295" y="322668"/>
                  </a:lnTo>
                  <a:lnTo>
                    <a:pt x="201358" y="323938"/>
                  </a:lnTo>
                  <a:lnTo>
                    <a:pt x="203250" y="323938"/>
                  </a:lnTo>
                  <a:close/>
                </a:path>
                <a:path w="224154" h="400050">
                  <a:moveTo>
                    <a:pt x="210489" y="358749"/>
                  </a:moveTo>
                  <a:lnTo>
                    <a:pt x="209956" y="357987"/>
                  </a:lnTo>
                  <a:lnTo>
                    <a:pt x="209778" y="357670"/>
                  </a:lnTo>
                  <a:lnTo>
                    <a:pt x="209638" y="357466"/>
                  </a:lnTo>
                  <a:lnTo>
                    <a:pt x="209296" y="357060"/>
                  </a:lnTo>
                  <a:lnTo>
                    <a:pt x="209207" y="356908"/>
                  </a:lnTo>
                  <a:lnTo>
                    <a:pt x="208762" y="356146"/>
                  </a:lnTo>
                  <a:lnTo>
                    <a:pt x="208356" y="355066"/>
                  </a:lnTo>
                  <a:lnTo>
                    <a:pt x="208089" y="355739"/>
                  </a:lnTo>
                  <a:lnTo>
                    <a:pt x="207962" y="356146"/>
                  </a:lnTo>
                  <a:lnTo>
                    <a:pt x="207556" y="356743"/>
                  </a:lnTo>
                  <a:lnTo>
                    <a:pt x="207149" y="356781"/>
                  </a:lnTo>
                  <a:lnTo>
                    <a:pt x="206883" y="356908"/>
                  </a:lnTo>
                  <a:lnTo>
                    <a:pt x="206857" y="356146"/>
                  </a:lnTo>
                  <a:lnTo>
                    <a:pt x="207200" y="355625"/>
                  </a:lnTo>
                  <a:lnTo>
                    <a:pt x="207276" y="355498"/>
                  </a:lnTo>
                  <a:lnTo>
                    <a:pt x="207822" y="354939"/>
                  </a:lnTo>
                  <a:lnTo>
                    <a:pt x="208127" y="354584"/>
                  </a:lnTo>
                  <a:lnTo>
                    <a:pt x="207352" y="353377"/>
                  </a:lnTo>
                  <a:lnTo>
                    <a:pt x="206108" y="353377"/>
                  </a:lnTo>
                  <a:lnTo>
                    <a:pt x="205168" y="354977"/>
                  </a:lnTo>
                  <a:lnTo>
                    <a:pt x="204876" y="355346"/>
                  </a:lnTo>
                  <a:lnTo>
                    <a:pt x="204724" y="355625"/>
                  </a:lnTo>
                  <a:lnTo>
                    <a:pt x="204571" y="355549"/>
                  </a:lnTo>
                  <a:lnTo>
                    <a:pt x="204444" y="355066"/>
                  </a:lnTo>
                  <a:lnTo>
                    <a:pt x="204355" y="354342"/>
                  </a:lnTo>
                  <a:lnTo>
                    <a:pt x="204152" y="354228"/>
                  </a:lnTo>
                  <a:lnTo>
                    <a:pt x="201968" y="357670"/>
                  </a:lnTo>
                  <a:lnTo>
                    <a:pt x="201917" y="357505"/>
                  </a:lnTo>
                  <a:lnTo>
                    <a:pt x="201676" y="356628"/>
                  </a:lnTo>
                  <a:lnTo>
                    <a:pt x="201358" y="355739"/>
                  </a:lnTo>
                  <a:lnTo>
                    <a:pt x="200621" y="357505"/>
                  </a:lnTo>
                  <a:lnTo>
                    <a:pt x="200164" y="357060"/>
                  </a:lnTo>
                  <a:lnTo>
                    <a:pt x="200279" y="356260"/>
                  </a:lnTo>
                  <a:lnTo>
                    <a:pt x="200723" y="354977"/>
                  </a:lnTo>
                  <a:lnTo>
                    <a:pt x="200279" y="355219"/>
                  </a:lnTo>
                  <a:lnTo>
                    <a:pt x="199910" y="355346"/>
                  </a:lnTo>
                  <a:lnTo>
                    <a:pt x="199847" y="355549"/>
                  </a:lnTo>
                  <a:lnTo>
                    <a:pt x="199644" y="356501"/>
                  </a:lnTo>
                  <a:lnTo>
                    <a:pt x="198869" y="356743"/>
                  </a:lnTo>
                  <a:lnTo>
                    <a:pt x="197827" y="357263"/>
                  </a:lnTo>
                  <a:lnTo>
                    <a:pt x="197294" y="357670"/>
                  </a:lnTo>
                  <a:lnTo>
                    <a:pt x="197459" y="358749"/>
                  </a:lnTo>
                  <a:lnTo>
                    <a:pt x="199745" y="357987"/>
                  </a:lnTo>
                  <a:lnTo>
                    <a:pt x="198831" y="359867"/>
                  </a:lnTo>
                  <a:lnTo>
                    <a:pt x="199136" y="359664"/>
                  </a:lnTo>
                  <a:lnTo>
                    <a:pt x="200113" y="359219"/>
                  </a:lnTo>
                  <a:lnTo>
                    <a:pt x="200177" y="359422"/>
                  </a:lnTo>
                  <a:lnTo>
                    <a:pt x="200291" y="359664"/>
                  </a:lnTo>
                  <a:lnTo>
                    <a:pt x="200355" y="360222"/>
                  </a:lnTo>
                  <a:lnTo>
                    <a:pt x="200279" y="360629"/>
                  </a:lnTo>
                  <a:lnTo>
                    <a:pt x="200012" y="360984"/>
                  </a:lnTo>
                  <a:lnTo>
                    <a:pt x="199707" y="361594"/>
                  </a:lnTo>
                  <a:lnTo>
                    <a:pt x="200152" y="361391"/>
                  </a:lnTo>
                  <a:lnTo>
                    <a:pt x="200418" y="361315"/>
                  </a:lnTo>
                  <a:lnTo>
                    <a:pt x="200621" y="361188"/>
                  </a:lnTo>
                  <a:lnTo>
                    <a:pt x="200888" y="361950"/>
                  </a:lnTo>
                  <a:lnTo>
                    <a:pt x="201053" y="362305"/>
                  </a:lnTo>
                  <a:lnTo>
                    <a:pt x="202069" y="361188"/>
                  </a:lnTo>
                  <a:lnTo>
                    <a:pt x="202907" y="361670"/>
                  </a:lnTo>
                  <a:lnTo>
                    <a:pt x="203720" y="361632"/>
                  </a:lnTo>
                  <a:lnTo>
                    <a:pt x="203885" y="361149"/>
                  </a:lnTo>
                  <a:lnTo>
                    <a:pt x="204152" y="360426"/>
                  </a:lnTo>
                  <a:lnTo>
                    <a:pt x="204457" y="360299"/>
                  </a:lnTo>
                  <a:lnTo>
                    <a:pt x="206006" y="359905"/>
                  </a:lnTo>
                  <a:lnTo>
                    <a:pt x="206667" y="359219"/>
                  </a:lnTo>
                  <a:lnTo>
                    <a:pt x="206984" y="358902"/>
                  </a:lnTo>
                  <a:lnTo>
                    <a:pt x="206819" y="360222"/>
                  </a:lnTo>
                  <a:lnTo>
                    <a:pt x="206603" y="361467"/>
                  </a:lnTo>
                  <a:lnTo>
                    <a:pt x="206946" y="361594"/>
                  </a:lnTo>
                  <a:lnTo>
                    <a:pt x="207149" y="361315"/>
                  </a:lnTo>
                  <a:lnTo>
                    <a:pt x="207352" y="361099"/>
                  </a:lnTo>
                  <a:lnTo>
                    <a:pt x="207886" y="359740"/>
                  </a:lnTo>
                  <a:lnTo>
                    <a:pt x="208762" y="359422"/>
                  </a:lnTo>
                  <a:lnTo>
                    <a:pt x="210045" y="359219"/>
                  </a:lnTo>
                  <a:lnTo>
                    <a:pt x="210312" y="358990"/>
                  </a:lnTo>
                  <a:lnTo>
                    <a:pt x="210489" y="358749"/>
                  </a:lnTo>
                  <a:close/>
                </a:path>
                <a:path w="224154" h="400050">
                  <a:moveTo>
                    <a:pt x="210820" y="331558"/>
                  </a:moveTo>
                  <a:lnTo>
                    <a:pt x="209842" y="331558"/>
                  </a:lnTo>
                  <a:lnTo>
                    <a:pt x="209804" y="327748"/>
                  </a:lnTo>
                  <a:lnTo>
                    <a:pt x="209029" y="325208"/>
                  </a:lnTo>
                  <a:lnTo>
                    <a:pt x="208191" y="322668"/>
                  </a:lnTo>
                  <a:lnTo>
                    <a:pt x="207556" y="321398"/>
                  </a:lnTo>
                  <a:lnTo>
                    <a:pt x="206070" y="317588"/>
                  </a:lnTo>
                  <a:lnTo>
                    <a:pt x="205765" y="317588"/>
                  </a:lnTo>
                  <a:lnTo>
                    <a:pt x="205333" y="316318"/>
                  </a:lnTo>
                  <a:lnTo>
                    <a:pt x="204762" y="316318"/>
                  </a:lnTo>
                  <a:lnTo>
                    <a:pt x="204889" y="313778"/>
                  </a:lnTo>
                  <a:lnTo>
                    <a:pt x="203720" y="311238"/>
                  </a:lnTo>
                  <a:lnTo>
                    <a:pt x="202577" y="306158"/>
                  </a:lnTo>
                  <a:lnTo>
                    <a:pt x="201701" y="304888"/>
                  </a:lnTo>
                  <a:lnTo>
                    <a:pt x="201256" y="302348"/>
                  </a:lnTo>
                  <a:lnTo>
                    <a:pt x="200685" y="299808"/>
                  </a:lnTo>
                  <a:lnTo>
                    <a:pt x="200507" y="297218"/>
                  </a:lnTo>
                  <a:lnTo>
                    <a:pt x="199948" y="294728"/>
                  </a:lnTo>
                  <a:lnTo>
                    <a:pt x="199339" y="292188"/>
                  </a:lnTo>
                  <a:lnTo>
                    <a:pt x="198501" y="289648"/>
                  </a:lnTo>
                  <a:lnTo>
                    <a:pt x="196888" y="283298"/>
                  </a:lnTo>
                  <a:lnTo>
                    <a:pt x="196037" y="279488"/>
                  </a:lnTo>
                  <a:lnTo>
                    <a:pt x="195707" y="278218"/>
                  </a:lnTo>
                  <a:lnTo>
                    <a:pt x="195567" y="277698"/>
                  </a:lnTo>
                  <a:lnTo>
                    <a:pt x="195567" y="280758"/>
                  </a:lnTo>
                  <a:lnTo>
                    <a:pt x="194868" y="282028"/>
                  </a:lnTo>
                  <a:lnTo>
                    <a:pt x="194970" y="284568"/>
                  </a:lnTo>
                  <a:lnTo>
                    <a:pt x="195364" y="285838"/>
                  </a:lnTo>
                  <a:lnTo>
                    <a:pt x="195097" y="287108"/>
                  </a:lnTo>
                  <a:lnTo>
                    <a:pt x="195199" y="288378"/>
                  </a:lnTo>
                  <a:lnTo>
                    <a:pt x="192951" y="288378"/>
                  </a:lnTo>
                  <a:lnTo>
                    <a:pt x="192747" y="289648"/>
                  </a:lnTo>
                  <a:lnTo>
                    <a:pt x="192481" y="289648"/>
                  </a:lnTo>
                  <a:lnTo>
                    <a:pt x="191160" y="288378"/>
                  </a:lnTo>
                  <a:lnTo>
                    <a:pt x="191135" y="285838"/>
                  </a:lnTo>
                  <a:lnTo>
                    <a:pt x="186524" y="285838"/>
                  </a:lnTo>
                  <a:lnTo>
                    <a:pt x="185877" y="287108"/>
                  </a:lnTo>
                  <a:lnTo>
                    <a:pt x="185674" y="287108"/>
                  </a:lnTo>
                  <a:lnTo>
                    <a:pt x="184937" y="285838"/>
                  </a:lnTo>
                  <a:lnTo>
                    <a:pt x="184569" y="287108"/>
                  </a:lnTo>
                  <a:lnTo>
                    <a:pt x="184162" y="287108"/>
                  </a:lnTo>
                  <a:lnTo>
                    <a:pt x="184099" y="288378"/>
                  </a:lnTo>
                  <a:lnTo>
                    <a:pt x="183896" y="288378"/>
                  </a:lnTo>
                  <a:lnTo>
                    <a:pt x="183730" y="287108"/>
                  </a:lnTo>
                  <a:lnTo>
                    <a:pt x="183934" y="287108"/>
                  </a:lnTo>
                  <a:lnTo>
                    <a:pt x="184264" y="285838"/>
                  </a:lnTo>
                  <a:lnTo>
                    <a:pt x="184937" y="285838"/>
                  </a:lnTo>
                  <a:lnTo>
                    <a:pt x="185077" y="284568"/>
                  </a:lnTo>
                  <a:lnTo>
                    <a:pt x="184327" y="283298"/>
                  </a:lnTo>
                  <a:lnTo>
                    <a:pt x="184302" y="282028"/>
                  </a:lnTo>
                  <a:lnTo>
                    <a:pt x="185712" y="282028"/>
                  </a:lnTo>
                  <a:lnTo>
                    <a:pt x="185305" y="280758"/>
                  </a:lnTo>
                  <a:lnTo>
                    <a:pt x="184975" y="278218"/>
                  </a:lnTo>
                  <a:lnTo>
                    <a:pt x="185978" y="276948"/>
                  </a:lnTo>
                  <a:lnTo>
                    <a:pt x="186423" y="275678"/>
                  </a:lnTo>
                  <a:lnTo>
                    <a:pt x="187934" y="275678"/>
                  </a:lnTo>
                  <a:lnTo>
                    <a:pt x="188239" y="274408"/>
                  </a:lnTo>
                  <a:lnTo>
                    <a:pt x="188772" y="274408"/>
                  </a:lnTo>
                  <a:lnTo>
                    <a:pt x="188836" y="273138"/>
                  </a:lnTo>
                  <a:lnTo>
                    <a:pt x="189318" y="273138"/>
                  </a:lnTo>
                  <a:lnTo>
                    <a:pt x="189509" y="274408"/>
                  </a:lnTo>
                  <a:lnTo>
                    <a:pt x="189788" y="275678"/>
                  </a:lnTo>
                  <a:lnTo>
                    <a:pt x="190055" y="278218"/>
                  </a:lnTo>
                  <a:lnTo>
                    <a:pt x="192138" y="279488"/>
                  </a:lnTo>
                  <a:lnTo>
                    <a:pt x="193649" y="278218"/>
                  </a:lnTo>
                  <a:lnTo>
                    <a:pt x="194360" y="278218"/>
                  </a:lnTo>
                  <a:lnTo>
                    <a:pt x="194703" y="279488"/>
                  </a:lnTo>
                  <a:lnTo>
                    <a:pt x="194894" y="279488"/>
                  </a:lnTo>
                  <a:lnTo>
                    <a:pt x="195275" y="280758"/>
                  </a:lnTo>
                  <a:lnTo>
                    <a:pt x="195567" y="280758"/>
                  </a:lnTo>
                  <a:lnTo>
                    <a:pt x="195567" y="277698"/>
                  </a:lnTo>
                  <a:lnTo>
                    <a:pt x="194360" y="273138"/>
                  </a:lnTo>
                  <a:lnTo>
                    <a:pt x="193421" y="270598"/>
                  </a:lnTo>
                  <a:lnTo>
                    <a:pt x="192239" y="266788"/>
                  </a:lnTo>
                  <a:lnTo>
                    <a:pt x="191630" y="261797"/>
                  </a:lnTo>
                  <a:lnTo>
                    <a:pt x="191630" y="268058"/>
                  </a:lnTo>
                  <a:lnTo>
                    <a:pt x="191528" y="269328"/>
                  </a:lnTo>
                  <a:lnTo>
                    <a:pt x="191262" y="269328"/>
                  </a:lnTo>
                  <a:lnTo>
                    <a:pt x="191033" y="270598"/>
                  </a:lnTo>
                  <a:lnTo>
                    <a:pt x="188976" y="270598"/>
                  </a:lnTo>
                  <a:lnTo>
                    <a:pt x="188645" y="271868"/>
                  </a:lnTo>
                  <a:lnTo>
                    <a:pt x="186728" y="271868"/>
                  </a:lnTo>
                  <a:lnTo>
                    <a:pt x="186385" y="273138"/>
                  </a:lnTo>
                  <a:lnTo>
                    <a:pt x="185750" y="274408"/>
                  </a:lnTo>
                  <a:lnTo>
                    <a:pt x="185178" y="274408"/>
                  </a:lnTo>
                  <a:lnTo>
                    <a:pt x="185343" y="273138"/>
                  </a:lnTo>
                  <a:lnTo>
                    <a:pt x="185267" y="271805"/>
                  </a:lnTo>
                  <a:lnTo>
                    <a:pt x="185102" y="270598"/>
                  </a:lnTo>
                  <a:lnTo>
                    <a:pt x="185674" y="270598"/>
                  </a:lnTo>
                  <a:lnTo>
                    <a:pt x="185750" y="269328"/>
                  </a:lnTo>
                  <a:lnTo>
                    <a:pt x="183794" y="268058"/>
                  </a:lnTo>
                  <a:lnTo>
                    <a:pt x="183464" y="267550"/>
                  </a:lnTo>
                  <a:lnTo>
                    <a:pt x="183464" y="284568"/>
                  </a:lnTo>
                  <a:lnTo>
                    <a:pt x="183286" y="285838"/>
                  </a:lnTo>
                  <a:lnTo>
                    <a:pt x="182791" y="287108"/>
                  </a:lnTo>
                  <a:lnTo>
                    <a:pt x="182308" y="287108"/>
                  </a:lnTo>
                  <a:lnTo>
                    <a:pt x="181343" y="288378"/>
                  </a:lnTo>
                  <a:lnTo>
                    <a:pt x="179019" y="288378"/>
                  </a:lnTo>
                  <a:lnTo>
                    <a:pt x="178549" y="289648"/>
                  </a:lnTo>
                  <a:lnTo>
                    <a:pt x="178104" y="289648"/>
                  </a:lnTo>
                  <a:lnTo>
                    <a:pt x="177876" y="290918"/>
                  </a:lnTo>
                  <a:lnTo>
                    <a:pt x="176187" y="290918"/>
                  </a:lnTo>
                  <a:lnTo>
                    <a:pt x="175183" y="292188"/>
                  </a:lnTo>
                  <a:lnTo>
                    <a:pt x="174815" y="292188"/>
                  </a:lnTo>
                  <a:lnTo>
                    <a:pt x="174472" y="293458"/>
                  </a:lnTo>
                  <a:lnTo>
                    <a:pt x="174167" y="293458"/>
                  </a:lnTo>
                  <a:lnTo>
                    <a:pt x="174104" y="292188"/>
                  </a:lnTo>
                  <a:lnTo>
                    <a:pt x="174002" y="290918"/>
                  </a:lnTo>
                  <a:lnTo>
                    <a:pt x="173863" y="289648"/>
                  </a:lnTo>
                  <a:lnTo>
                    <a:pt x="175107" y="288378"/>
                  </a:lnTo>
                  <a:lnTo>
                    <a:pt x="173837" y="287108"/>
                  </a:lnTo>
                  <a:lnTo>
                    <a:pt x="173697" y="284568"/>
                  </a:lnTo>
                  <a:lnTo>
                    <a:pt x="168757" y="284568"/>
                  </a:lnTo>
                  <a:lnTo>
                    <a:pt x="168656" y="283298"/>
                  </a:lnTo>
                  <a:lnTo>
                    <a:pt x="167982" y="284568"/>
                  </a:lnTo>
                  <a:lnTo>
                    <a:pt x="166966" y="285838"/>
                  </a:lnTo>
                  <a:lnTo>
                    <a:pt x="168109" y="287108"/>
                  </a:lnTo>
                  <a:lnTo>
                    <a:pt x="167576" y="288378"/>
                  </a:lnTo>
                  <a:lnTo>
                    <a:pt x="166903" y="290918"/>
                  </a:lnTo>
                  <a:lnTo>
                    <a:pt x="166166" y="292188"/>
                  </a:lnTo>
                  <a:lnTo>
                    <a:pt x="165620" y="292188"/>
                  </a:lnTo>
                  <a:lnTo>
                    <a:pt x="164172" y="290918"/>
                  </a:lnTo>
                  <a:lnTo>
                    <a:pt x="163906" y="292188"/>
                  </a:lnTo>
                  <a:lnTo>
                    <a:pt x="163499" y="293458"/>
                  </a:lnTo>
                  <a:lnTo>
                    <a:pt x="163131" y="293458"/>
                  </a:lnTo>
                  <a:lnTo>
                    <a:pt x="162864" y="294728"/>
                  </a:lnTo>
                  <a:lnTo>
                    <a:pt x="162458" y="293458"/>
                  </a:lnTo>
                  <a:lnTo>
                    <a:pt x="162128" y="292188"/>
                  </a:lnTo>
                  <a:lnTo>
                    <a:pt x="161556" y="290918"/>
                  </a:lnTo>
                  <a:lnTo>
                    <a:pt x="160947" y="289648"/>
                  </a:lnTo>
                  <a:lnTo>
                    <a:pt x="157848" y="289648"/>
                  </a:lnTo>
                  <a:lnTo>
                    <a:pt x="157073" y="290918"/>
                  </a:lnTo>
                  <a:lnTo>
                    <a:pt x="155829" y="290918"/>
                  </a:lnTo>
                  <a:lnTo>
                    <a:pt x="155092" y="288378"/>
                  </a:lnTo>
                  <a:lnTo>
                    <a:pt x="155257" y="287108"/>
                  </a:lnTo>
                  <a:lnTo>
                    <a:pt x="155498" y="287108"/>
                  </a:lnTo>
                  <a:lnTo>
                    <a:pt x="156133" y="285838"/>
                  </a:lnTo>
                  <a:lnTo>
                    <a:pt x="156298" y="285838"/>
                  </a:lnTo>
                  <a:lnTo>
                    <a:pt x="155892" y="283298"/>
                  </a:lnTo>
                  <a:lnTo>
                    <a:pt x="156070" y="283298"/>
                  </a:lnTo>
                  <a:lnTo>
                    <a:pt x="156476" y="280758"/>
                  </a:lnTo>
                  <a:lnTo>
                    <a:pt x="157010" y="279488"/>
                  </a:lnTo>
                  <a:lnTo>
                    <a:pt x="157149" y="279488"/>
                  </a:lnTo>
                  <a:lnTo>
                    <a:pt x="157314" y="278218"/>
                  </a:lnTo>
                  <a:lnTo>
                    <a:pt x="159537" y="278218"/>
                  </a:lnTo>
                  <a:lnTo>
                    <a:pt x="159702" y="276948"/>
                  </a:lnTo>
                  <a:lnTo>
                    <a:pt x="159829" y="276948"/>
                  </a:lnTo>
                  <a:lnTo>
                    <a:pt x="161175" y="278218"/>
                  </a:lnTo>
                  <a:lnTo>
                    <a:pt x="162090" y="278218"/>
                  </a:lnTo>
                  <a:lnTo>
                    <a:pt x="161658" y="279488"/>
                  </a:lnTo>
                  <a:lnTo>
                    <a:pt x="161353" y="279488"/>
                  </a:lnTo>
                  <a:lnTo>
                    <a:pt x="162128" y="282028"/>
                  </a:lnTo>
                  <a:lnTo>
                    <a:pt x="164350" y="282028"/>
                  </a:lnTo>
                  <a:lnTo>
                    <a:pt x="166128" y="280758"/>
                  </a:lnTo>
                  <a:lnTo>
                    <a:pt x="167640" y="280758"/>
                  </a:lnTo>
                  <a:lnTo>
                    <a:pt x="168719" y="279603"/>
                  </a:lnTo>
                  <a:lnTo>
                    <a:pt x="168008" y="282028"/>
                  </a:lnTo>
                  <a:lnTo>
                    <a:pt x="167741" y="282028"/>
                  </a:lnTo>
                  <a:lnTo>
                    <a:pt x="168554" y="283298"/>
                  </a:lnTo>
                  <a:lnTo>
                    <a:pt x="169633" y="283298"/>
                  </a:lnTo>
                  <a:lnTo>
                    <a:pt x="169926" y="282028"/>
                  </a:lnTo>
                  <a:lnTo>
                    <a:pt x="169633" y="280758"/>
                  </a:lnTo>
                  <a:lnTo>
                    <a:pt x="169799" y="279488"/>
                  </a:lnTo>
                  <a:lnTo>
                    <a:pt x="170065" y="279488"/>
                  </a:lnTo>
                  <a:lnTo>
                    <a:pt x="170332" y="278218"/>
                  </a:lnTo>
                  <a:lnTo>
                    <a:pt x="170878" y="278218"/>
                  </a:lnTo>
                  <a:lnTo>
                    <a:pt x="171208" y="276948"/>
                  </a:lnTo>
                  <a:lnTo>
                    <a:pt x="173393" y="276948"/>
                  </a:lnTo>
                  <a:lnTo>
                    <a:pt x="174205" y="275678"/>
                  </a:lnTo>
                  <a:lnTo>
                    <a:pt x="175044" y="275678"/>
                  </a:lnTo>
                  <a:lnTo>
                    <a:pt x="175209" y="274408"/>
                  </a:lnTo>
                  <a:lnTo>
                    <a:pt x="175450" y="274408"/>
                  </a:lnTo>
                  <a:lnTo>
                    <a:pt x="176999" y="275678"/>
                  </a:lnTo>
                  <a:lnTo>
                    <a:pt x="177469" y="273138"/>
                  </a:lnTo>
                  <a:lnTo>
                    <a:pt x="178752" y="273138"/>
                  </a:lnTo>
                  <a:lnTo>
                    <a:pt x="178917" y="274408"/>
                  </a:lnTo>
                  <a:lnTo>
                    <a:pt x="178104" y="274408"/>
                  </a:lnTo>
                  <a:lnTo>
                    <a:pt x="178003" y="275678"/>
                  </a:lnTo>
                  <a:lnTo>
                    <a:pt x="178752" y="275678"/>
                  </a:lnTo>
                  <a:lnTo>
                    <a:pt x="179222" y="276948"/>
                  </a:lnTo>
                  <a:lnTo>
                    <a:pt x="178752" y="278218"/>
                  </a:lnTo>
                  <a:lnTo>
                    <a:pt x="179019" y="278218"/>
                  </a:lnTo>
                  <a:lnTo>
                    <a:pt x="179616" y="279488"/>
                  </a:lnTo>
                  <a:lnTo>
                    <a:pt x="179857" y="280758"/>
                  </a:lnTo>
                  <a:lnTo>
                    <a:pt x="180428" y="280758"/>
                  </a:lnTo>
                  <a:lnTo>
                    <a:pt x="181102" y="282028"/>
                  </a:lnTo>
                  <a:lnTo>
                    <a:pt x="182651" y="280758"/>
                  </a:lnTo>
                  <a:lnTo>
                    <a:pt x="183159" y="282028"/>
                  </a:lnTo>
                  <a:lnTo>
                    <a:pt x="183388" y="282028"/>
                  </a:lnTo>
                  <a:lnTo>
                    <a:pt x="182511" y="283298"/>
                  </a:lnTo>
                  <a:lnTo>
                    <a:pt x="182245" y="284568"/>
                  </a:lnTo>
                  <a:lnTo>
                    <a:pt x="183464" y="284568"/>
                  </a:lnTo>
                  <a:lnTo>
                    <a:pt x="183464" y="267550"/>
                  </a:lnTo>
                  <a:lnTo>
                    <a:pt x="182981" y="266788"/>
                  </a:lnTo>
                  <a:lnTo>
                    <a:pt x="179324" y="266788"/>
                  </a:lnTo>
                  <a:lnTo>
                    <a:pt x="179654" y="265518"/>
                  </a:lnTo>
                  <a:lnTo>
                    <a:pt x="179857" y="265518"/>
                  </a:lnTo>
                  <a:lnTo>
                    <a:pt x="180530" y="264248"/>
                  </a:lnTo>
                  <a:lnTo>
                    <a:pt x="181165" y="264248"/>
                  </a:lnTo>
                  <a:lnTo>
                    <a:pt x="180098" y="262978"/>
                  </a:lnTo>
                  <a:lnTo>
                    <a:pt x="180263" y="261708"/>
                  </a:lnTo>
                  <a:lnTo>
                    <a:pt x="180962" y="260438"/>
                  </a:lnTo>
                  <a:lnTo>
                    <a:pt x="181673" y="260438"/>
                  </a:lnTo>
                  <a:lnTo>
                    <a:pt x="182549" y="259168"/>
                  </a:lnTo>
                  <a:lnTo>
                    <a:pt x="183286" y="259168"/>
                  </a:lnTo>
                  <a:lnTo>
                    <a:pt x="184099" y="260438"/>
                  </a:lnTo>
                  <a:lnTo>
                    <a:pt x="184505" y="259168"/>
                  </a:lnTo>
                  <a:lnTo>
                    <a:pt x="185280" y="257898"/>
                  </a:lnTo>
                  <a:lnTo>
                    <a:pt x="185508" y="256628"/>
                  </a:lnTo>
                  <a:lnTo>
                    <a:pt x="188302" y="256628"/>
                  </a:lnTo>
                  <a:lnTo>
                    <a:pt x="187299" y="257898"/>
                  </a:lnTo>
                  <a:lnTo>
                    <a:pt x="187528" y="257898"/>
                  </a:lnTo>
                  <a:lnTo>
                    <a:pt x="188239" y="259168"/>
                  </a:lnTo>
                  <a:lnTo>
                    <a:pt x="188137" y="261708"/>
                  </a:lnTo>
                  <a:lnTo>
                    <a:pt x="188772" y="262978"/>
                  </a:lnTo>
                  <a:lnTo>
                    <a:pt x="191160" y="265518"/>
                  </a:lnTo>
                  <a:lnTo>
                    <a:pt x="190855" y="266788"/>
                  </a:lnTo>
                  <a:lnTo>
                    <a:pt x="191630" y="268058"/>
                  </a:lnTo>
                  <a:lnTo>
                    <a:pt x="191630" y="261797"/>
                  </a:lnTo>
                  <a:lnTo>
                    <a:pt x="191465" y="260438"/>
                  </a:lnTo>
                  <a:lnTo>
                    <a:pt x="190792" y="257898"/>
                  </a:lnTo>
                  <a:lnTo>
                    <a:pt x="188302" y="251548"/>
                  </a:lnTo>
                  <a:lnTo>
                    <a:pt x="187401" y="249008"/>
                  </a:lnTo>
                  <a:lnTo>
                    <a:pt x="187210" y="245198"/>
                  </a:lnTo>
                  <a:lnTo>
                    <a:pt x="187121" y="243230"/>
                  </a:lnTo>
                  <a:lnTo>
                    <a:pt x="187121" y="251548"/>
                  </a:lnTo>
                  <a:lnTo>
                    <a:pt x="187096" y="252818"/>
                  </a:lnTo>
                  <a:lnTo>
                    <a:pt x="186626" y="254088"/>
                  </a:lnTo>
                  <a:lnTo>
                    <a:pt x="184569" y="254088"/>
                  </a:lnTo>
                  <a:lnTo>
                    <a:pt x="185178" y="255358"/>
                  </a:lnTo>
                  <a:lnTo>
                    <a:pt x="184404" y="256628"/>
                  </a:lnTo>
                  <a:lnTo>
                    <a:pt x="184162" y="255358"/>
                  </a:lnTo>
                  <a:lnTo>
                    <a:pt x="183934" y="255358"/>
                  </a:lnTo>
                  <a:lnTo>
                    <a:pt x="183794" y="254088"/>
                  </a:lnTo>
                  <a:lnTo>
                    <a:pt x="183184" y="251548"/>
                  </a:lnTo>
                  <a:lnTo>
                    <a:pt x="179654" y="251548"/>
                  </a:lnTo>
                  <a:lnTo>
                    <a:pt x="179654" y="260438"/>
                  </a:lnTo>
                  <a:lnTo>
                    <a:pt x="178917" y="261708"/>
                  </a:lnTo>
                  <a:lnTo>
                    <a:pt x="177736" y="262978"/>
                  </a:lnTo>
                  <a:lnTo>
                    <a:pt x="179019" y="264248"/>
                  </a:lnTo>
                  <a:lnTo>
                    <a:pt x="178943" y="265518"/>
                  </a:lnTo>
                  <a:lnTo>
                    <a:pt x="178142" y="265518"/>
                  </a:lnTo>
                  <a:lnTo>
                    <a:pt x="177736" y="266788"/>
                  </a:lnTo>
                  <a:lnTo>
                    <a:pt x="177596" y="266788"/>
                  </a:lnTo>
                  <a:lnTo>
                    <a:pt x="178206" y="268058"/>
                  </a:lnTo>
                  <a:lnTo>
                    <a:pt x="178612" y="269328"/>
                  </a:lnTo>
                  <a:lnTo>
                    <a:pt x="177304" y="270598"/>
                  </a:lnTo>
                  <a:lnTo>
                    <a:pt x="177304" y="271868"/>
                  </a:lnTo>
                  <a:lnTo>
                    <a:pt x="177101" y="273138"/>
                  </a:lnTo>
                  <a:lnTo>
                    <a:pt x="176860" y="273138"/>
                  </a:lnTo>
                  <a:lnTo>
                    <a:pt x="175412" y="271868"/>
                  </a:lnTo>
                  <a:lnTo>
                    <a:pt x="174879" y="271868"/>
                  </a:lnTo>
                  <a:lnTo>
                    <a:pt x="174612" y="273138"/>
                  </a:lnTo>
                  <a:lnTo>
                    <a:pt x="174409" y="273138"/>
                  </a:lnTo>
                  <a:lnTo>
                    <a:pt x="174307" y="274408"/>
                  </a:lnTo>
                  <a:lnTo>
                    <a:pt x="173393" y="274408"/>
                  </a:lnTo>
                  <a:lnTo>
                    <a:pt x="172986" y="271868"/>
                  </a:lnTo>
                  <a:lnTo>
                    <a:pt x="172554" y="271868"/>
                  </a:lnTo>
                  <a:lnTo>
                    <a:pt x="171983" y="270598"/>
                  </a:lnTo>
                  <a:lnTo>
                    <a:pt x="169189" y="269328"/>
                  </a:lnTo>
                  <a:lnTo>
                    <a:pt x="168109" y="270598"/>
                  </a:lnTo>
                  <a:lnTo>
                    <a:pt x="165633" y="271805"/>
                  </a:lnTo>
                  <a:lnTo>
                    <a:pt x="165722" y="270598"/>
                  </a:lnTo>
                  <a:lnTo>
                    <a:pt x="166027" y="269328"/>
                  </a:lnTo>
                  <a:lnTo>
                    <a:pt x="165785" y="269328"/>
                  </a:lnTo>
                  <a:lnTo>
                    <a:pt x="165188" y="268058"/>
                  </a:lnTo>
                  <a:lnTo>
                    <a:pt x="165493" y="268058"/>
                  </a:lnTo>
                  <a:lnTo>
                    <a:pt x="166497" y="266788"/>
                  </a:lnTo>
                  <a:lnTo>
                    <a:pt x="166598" y="265518"/>
                  </a:lnTo>
                  <a:lnTo>
                    <a:pt x="166293" y="265518"/>
                  </a:lnTo>
                  <a:lnTo>
                    <a:pt x="166166" y="264248"/>
                  </a:lnTo>
                  <a:lnTo>
                    <a:pt x="166598" y="262978"/>
                  </a:lnTo>
                  <a:lnTo>
                    <a:pt x="167436" y="259168"/>
                  </a:lnTo>
                  <a:lnTo>
                    <a:pt x="169024" y="260438"/>
                  </a:lnTo>
                  <a:lnTo>
                    <a:pt x="169722" y="259168"/>
                  </a:lnTo>
                  <a:lnTo>
                    <a:pt x="170167" y="257898"/>
                  </a:lnTo>
                  <a:lnTo>
                    <a:pt x="171411" y="257898"/>
                  </a:lnTo>
                  <a:lnTo>
                    <a:pt x="170840" y="259168"/>
                  </a:lnTo>
                  <a:lnTo>
                    <a:pt x="171945" y="259168"/>
                  </a:lnTo>
                  <a:lnTo>
                    <a:pt x="172148" y="261708"/>
                  </a:lnTo>
                  <a:lnTo>
                    <a:pt x="173659" y="262978"/>
                  </a:lnTo>
                  <a:lnTo>
                    <a:pt x="175209" y="261708"/>
                  </a:lnTo>
                  <a:lnTo>
                    <a:pt x="176491" y="262978"/>
                  </a:lnTo>
                  <a:lnTo>
                    <a:pt x="177228" y="261708"/>
                  </a:lnTo>
                  <a:lnTo>
                    <a:pt x="178346" y="261708"/>
                  </a:lnTo>
                  <a:lnTo>
                    <a:pt x="178943" y="260438"/>
                  </a:lnTo>
                  <a:lnTo>
                    <a:pt x="179654" y="260438"/>
                  </a:lnTo>
                  <a:lnTo>
                    <a:pt x="179654" y="251548"/>
                  </a:lnTo>
                  <a:lnTo>
                    <a:pt x="179425" y="251548"/>
                  </a:lnTo>
                  <a:lnTo>
                    <a:pt x="178943" y="252818"/>
                  </a:lnTo>
                  <a:lnTo>
                    <a:pt x="178511" y="252818"/>
                  </a:lnTo>
                  <a:lnTo>
                    <a:pt x="177431" y="251548"/>
                  </a:lnTo>
                  <a:lnTo>
                    <a:pt x="176860" y="252818"/>
                  </a:lnTo>
                  <a:lnTo>
                    <a:pt x="176593" y="252818"/>
                  </a:lnTo>
                  <a:lnTo>
                    <a:pt x="176085" y="254088"/>
                  </a:lnTo>
                  <a:lnTo>
                    <a:pt x="175818" y="252818"/>
                  </a:lnTo>
                  <a:lnTo>
                    <a:pt x="176022" y="252818"/>
                  </a:lnTo>
                  <a:lnTo>
                    <a:pt x="176530" y="251548"/>
                  </a:lnTo>
                  <a:lnTo>
                    <a:pt x="177266" y="250278"/>
                  </a:lnTo>
                  <a:lnTo>
                    <a:pt x="176631" y="250278"/>
                  </a:lnTo>
                  <a:lnTo>
                    <a:pt x="176022" y="249008"/>
                  </a:lnTo>
                  <a:lnTo>
                    <a:pt x="177126" y="247738"/>
                  </a:lnTo>
                  <a:lnTo>
                    <a:pt x="178079" y="247738"/>
                  </a:lnTo>
                  <a:lnTo>
                    <a:pt x="176999" y="243928"/>
                  </a:lnTo>
                  <a:lnTo>
                    <a:pt x="177876" y="242658"/>
                  </a:lnTo>
                  <a:lnTo>
                    <a:pt x="178879" y="241388"/>
                  </a:lnTo>
                  <a:lnTo>
                    <a:pt x="180530" y="241388"/>
                  </a:lnTo>
                  <a:lnTo>
                    <a:pt x="181267" y="240118"/>
                  </a:lnTo>
                  <a:lnTo>
                    <a:pt x="181876" y="241388"/>
                  </a:lnTo>
                  <a:lnTo>
                    <a:pt x="182689" y="241388"/>
                  </a:lnTo>
                  <a:lnTo>
                    <a:pt x="182143" y="242658"/>
                  </a:lnTo>
                  <a:lnTo>
                    <a:pt x="182079" y="243928"/>
                  </a:lnTo>
                  <a:lnTo>
                    <a:pt x="182486" y="245198"/>
                  </a:lnTo>
                  <a:lnTo>
                    <a:pt x="184569" y="246468"/>
                  </a:lnTo>
                  <a:lnTo>
                    <a:pt x="186080" y="245198"/>
                  </a:lnTo>
                  <a:lnTo>
                    <a:pt x="186347" y="246468"/>
                  </a:lnTo>
                  <a:lnTo>
                    <a:pt x="186893" y="247738"/>
                  </a:lnTo>
                  <a:lnTo>
                    <a:pt x="187096" y="247738"/>
                  </a:lnTo>
                  <a:lnTo>
                    <a:pt x="186690" y="249008"/>
                  </a:lnTo>
                  <a:lnTo>
                    <a:pt x="186423" y="249008"/>
                  </a:lnTo>
                  <a:lnTo>
                    <a:pt x="186588" y="250278"/>
                  </a:lnTo>
                  <a:lnTo>
                    <a:pt x="187121" y="251548"/>
                  </a:lnTo>
                  <a:lnTo>
                    <a:pt x="187121" y="243230"/>
                  </a:lnTo>
                  <a:lnTo>
                    <a:pt x="187096" y="242658"/>
                  </a:lnTo>
                  <a:lnTo>
                    <a:pt x="186182" y="240118"/>
                  </a:lnTo>
                  <a:lnTo>
                    <a:pt x="183857" y="235038"/>
                  </a:lnTo>
                  <a:lnTo>
                    <a:pt x="183553" y="234467"/>
                  </a:lnTo>
                  <a:lnTo>
                    <a:pt x="183553" y="236308"/>
                  </a:lnTo>
                  <a:lnTo>
                    <a:pt x="182346" y="237578"/>
                  </a:lnTo>
                  <a:lnTo>
                    <a:pt x="181241" y="236308"/>
                  </a:lnTo>
                  <a:lnTo>
                    <a:pt x="180632" y="237578"/>
                  </a:lnTo>
                  <a:lnTo>
                    <a:pt x="180098" y="237578"/>
                  </a:lnTo>
                  <a:lnTo>
                    <a:pt x="180022" y="238848"/>
                  </a:lnTo>
                  <a:lnTo>
                    <a:pt x="179044" y="238848"/>
                  </a:lnTo>
                  <a:lnTo>
                    <a:pt x="177698" y="240118"/>
                  </a:lnTo>
                  <a:lnTo>
                    <a:pt x="177533" y="238848"/>
                  </a:lnTo>
                  <a:lnTo>
                    <a:pt x="177304" y="238848"/>
                  </a:lnTo>
                  <a:lnTo>
                    <a:pt x="177228" y="235038"/>
                  </a:lnTo>
                  <a:lnTo>
                    <a:pt x="177025" y="235038"/>
                  </a:lnTo>
                  <a:lnTo>
                    <a:pt x="176390" y="233768"/>
                  </a:lnTo>
                  <a:lnTo>
                    <a:pt x="175818" y="233159"/>
                  </a:lnTo>
                  <a:lnTo>
                    <a:pt x="175818" y="247738"/>
                  </a:lnTo>
                  <a:lnTo>
                    <a:pt x="175488" y="249008"/>
                  </a:lnTo>
                  <a:lnTo>
                    <a:pt x="175107" y="249008"/>
                  </a:lnTo>
                  <a:lnTo>
                    <a:pt x="174472" y="250278"/>
                  </a:lnTo>
                  <a:lnTo>
                    <a:pt x="173799" y="250278"/>
                  </a:lnTo>
                  <a:lnTo>
                    <a:pt x="174777" y="251548"/>
                  </a:lnTo>
                  <a:lnTo>
                    <a:pt x="174815" y="252818"/>
                  </a:lnTo>
                  <a:lnTo>
                    <a:pt x="174205" y="254088"/>
                  </a:lnTo>
                  <a:lnTo>
                    <a:pt x="173634" y="254088"/>
                  </a:lnTo>
                  <a:lnTo>
                    <a:pt x="172897" y="255358"/>
                  </a:lnTo>
                  <a:lnTo>
                    <a:pt x="171983" y="255358"/>
                  </a:lnTo>
                  <a:lnTo>
                    <a:pt x="171246" y="254088"/>
                  </a:lnTo>
                  <a:lnTo>
                    <a:pt x="170776" y="255358"/>
                  </a:lnTo>
                  <a:lnTo>
                    <a:pt x="170065" y="255358"/>
                  </a:lnTo>
                  <a:lnTo>
                    <a:pt x="169926" y="256628"/>
                  </a:lnTo>
                  <a:lnTo>
                    <a:pt x="168376" y="256628"/>
                  </a:lnTo>
                  <a:lnTo>
                    <a:pt x="167741" y="257898"/>
                  </a:lnTo>
                  <a:lnTo>
                    <a:pt x="167005" y="257898"/>
                  </a:lnTo>
                  <a:lnTo>
                    <a:pt x="166839" y="259168"/>
                  </a:lnTo>
                  <a:lnTo>
                    <a:pt x="166395" y="259168"/>
                  </a:lnTo>
                  <a:lnTo>
                    <a:pt x="166763" y="256628"/>
                  </a:lnTo>
                  <a:lnTo>
                    <a:pt x="166230" y="256628"/>
                  </a:lnTo>
                  <a:lnTo>
                    <a:pt x="166128" y="255358"/>
                  </a:lnTo>
                  <a:lnTo>
                    <a:pt x="166395" y="255358"/>
                  </a:lnTo>
                  <a:lnTo>
                    <a:pt x="166560" y="254088"/>
                  </a:lnTo>
                  <a:lnTo>
                    <a:pt x="166839" y="254088"/>
                  </a:lnTo>
                  <a:lnTo>
                    <a:pt x="165620" y="252818"/>
                  </a:lnTo>
                  <a:lnTo>
                    <a:pt x="165087" y="252018"/>
                  </a:lnTo>
                  <a:lnTo>
                    <a:pt x="165087" y="266788"/>
                  </a:lnTo>
                  <a:lnTo>
                    <a:pt x="164820" y="268058"/>
                  </a:lnTo>
                  <a:lnTo>
                    <a:pt x="164680" y="268058"/>
                  </a:lnTo>
                  <a:lnTo>
                    <a:pt x="163741" y="269328"/>
                  </a:lnTo>
                  <a:lnTo>
                    <a:pt x="164922" y="270598"/>
                  </a:lnTo>
                  <a:lnTo>
                    <a:pt x="164414" y="270598"/>
                  </a:lnTo>
                  <a:lnTo>
                    <a:pt x="163779" y="271868"/>
                  </a:lnTo>
                  <a:lnTo>
                    <a:pt x="163068" y="273138"/>
                  </a:lnTo>
                  <a:lnTo>
                    <a:pt x="162331" y="274408"/>
                  </a:lnTo>
                  <a:lnTo>
                    <a:pt x="159499" y="274408"/>
                  </a:lnTo>
                  <a:lnTo>
                    <a:pt x="158965" y="275678"/>
                  </a:lnTo>
                  <a:lnTo>
                    <a:pt x="158623" y="276948"/>
                  </a:lnTo>
                  <a:lnTo>
                    <a:pt x="156400" y="276948"/>
                  </a:lnTo>
                  <a:lnTo>
                    <a:pt x="155803" y="275678"/>
                  </a:lnTo>
                  <a:lnTo>
                    <a:pt x="156502" y="273138"/>
                  </a:lnTo>
                  <a:lnTo>
                    <a:pt x="156070" y="273138"/>
                  </a:lnTo>
                  <a:lnTo>
                    <a:pt x="155486" y="271805"/>
                  </a:lnTo>
                  <a:lnTo>
                    <a:pt x="154787" y="270598"/>
                  </a:lnTo>
                  <a:lnTo>
                    <a:pt x="154622" y="270598"/>
                  </a:lnTo>
                  <a:lnTo>
                    <a:pt x="154622" y="290918"/>
                  </a:lnTo>
                  <a:lnTo>
                    <a:pt x="154419" y="290918"/>
                  </a:lnTo>
                  <a:lnTo>
                    <a:pt x="153504" y="292188"/>
                  </a:lnTo>
                  <a:lnTo>
                    <a:pt x="152158" y="293458"/>
                  </a:lnTo>
                  <a:lnTo>
                    <a:pt x="149745" y="294728"/>
                  </a:lnTo>
                  <a:lnTo>
                    <a:pt x="148158" y="295998"/>
                  </a:lnTo>
                  <a:lnTo>
                    <a:pt x="147154" y="297218"/>
                  </a:lnTo>
                  <a:lnTo>
                    <a:pt x="147320" y="295998"/>
                  </a:lnTo>
                  <a:lnTo>
                    <a:pt x="147116" y="295554"/>
                  </a:lnTo>
                  <a:lnTo>
                    <a:pt x="147116" y="297268"/>
                  </a:lnTo>
                  <a:lnTo>
                    <a:pt x="146977" y="298538"/>
                  </a:lnTo>
                  <a:lnTo>
                    <a:pt x="146850" y="297268"/>
                  </a:lnTo>
                  <a:lnTo>
                    <a:pt x="147116" y="297268"/>
                  </a:lnTo>
                  <a:lnTo>
                    <a:pt x="147116" y="295554"/>
                  </a:lnTo>
                  <a:lnTo>
                    <a:pt x="146748" y="294728"/>
                  </a:lnTo>
                  <a:lnTo>
                    <a:pt x="147548" y="293458"/>
                  </a:lnTo>
                  <a:lnTo>
                    <a:pt x="147256" y="292188"/>
                  </a:lnTo>
                  <a:lnTo>
                    <a:pt x="146380" y="292188"/>
                  </a:lnTo>
                  <a:lnTo>
                    <a:pt x="145973" y="290918"/>
                  </a:lnTo>
                  <a:lnTo>
                    <a:pt x="145630" y="290918"/>
                  </a:lnTo>
                  <a:lnTo>
                    <a:pt x="145630" y="304888"/>
                  </a:lnTo>
                  <a:lnTo>
                    <a:pt x="145161" y="306158"/>
                  </a:lnTo>
                  <a:lnTo>
                    <a:pt x="144081" y="308698"/>
                  </a:lnTo>
                  <a:lnTo>
                    <a:pt x="145529" y="309968"/>
                  </a:lnTo>
                  <a:lnTo>
                    <a:pt x="145402" y="309968"/>
                  </a:lnTo>
                  <a:lnTo>
                    <a:pt x="144564" y="311238"/>
                  </a:lnTo>
                  <a:lnTo>
                    <a:pt x="144322" y="311238"/>
                  </a:lnTo>
                  <a:lnTo>
                    <a:pt x="143078" y="312508"/>
                  </a:lnTo>
                  <a:lnTo>
                    <a:pt x="141998" y="313778"/>
                  </a:lnTo>
                  <a:lnTo>
                    <a:pt x="140855" y="313778"/>
                  </a:lnTo>
                  <a:lnTo>
                    <a:pt x="140347" y="315048"/>
                  </a:lnTo>
                  <a:lnTo>
                    <a:pt x="139573" y="316318"/>
                  </a:lnTo>
                  <a:lnTo>
                    <a:pt x="138633" y="316318"/>
                  </a:lnTo>
                  <a:lnTo>
                    <a:pt x="138303" y="315048"/>
                  </a:lnTo>
                  <a:lnTo>
                    <a:pt x="137934" y="313778"/>
                  </a:lnTo>
                  <a:lnTo>
                    <a:pt x="137452" y="309968"/>
                  </a:lnTo>
                  <a:lnTo>
                    <a:pt x="136118" y="308698"/>
                  </a:lnTo>
                  <a:lnTo>
                    <a:pt x="134289" y="309968"/>
                  </a:lnTo>
                  <a:lnTo>
                    <a:pt x="133591" y="309968"/>
                  </a:lnTo>
                  <a:lnTo>
                    <a:pt x="133692" y="308698"/>
                  </a:lnTo>
                  <a:lnTo>
                    <a:pt x="133997" y="308698"/>
                  </a:lnTo>
                  <a:lnTo>
                    <a:pt x="134124" y="307428"/>
                  </a:lnTo>
                  <a:lnTo>
                    <a:pt x="134594" y="307428"/>
                  </a:lnTo>
                  <a:lnTo>
                    <a:pt x="134061" y="306158"/>
                  </a:lnTo>
                  <a:lnTo>
                    <a:pt x="134632" y="304888"/>
                  </a:lnTo>
                  <a:lnTo>
                    <a:pt x="135204" y="303618"/>
                  </a:lnTo>
                  <a:lnTo>
                    <a:pt x="135915" y="302348"/>
                  </a:lnTo>
                  <a:lnTo>
                    <a:pt x="137655" y="302348"/>
                  </a:lnTo>
                  <a:lnTo>
                    <a:pt x="138328" y="301078"/>
                  </a:lnTo>
                  <a:lnTo>
                    <a:pt x="139077" y="299808"/>
                  </a:lnTo>
                  <a:lnTo>
                    <a:pt x="140792" y="299808"/>
                  </a:lnTo>
                  <a:lnTo>
                    <a:pt x="140893" y="301078"/>
                  </a:lnTo>
                  <a:lnTo>
                    <a:pt x="140525" y="302348"/>
                  </a:lnTo>
                  <a:lnTo>
                    <a:pt x="141363" y="303618"/>
                  </a:lnTo>
                  <a:lnTo>
                    <a:pt x="141566" y="303618"/>
                  </a:lnTo>
                  <a:lnTo>
                    <a:pt x="141668" y="304888"/>
                  </a:lnTo>
                  <a:lnTo>
                    <a:pt x="142544" y="306158"/>
                  </a:lnTo>
                  <a:lnTo>
                    <a:pt x="144589" y="304888"/>
                  </a:lnTo>
                  <a:lnTo>
                    <a:pt x="145630" y="304888"/>
                  </a:lnTo>
                  <a:lnTo>
                    <a:pt x="145630" y="290918"/>
                  </a:lnTo>
                  <a:lnTo>
                    <a:pt x="142544" y="290918"/>
                  </a:lnTo>
                  <a:lnTo>
                    <a:pt x="142405" y="289648"/>
                  </a:lnTo>
                  <a:lnTo>
                    <a:pt x="142570" y="289648"/>
                  </a:lnTo>
                  <a:lnTo>
                    <a:pt x="143014" y="288378"/>
                  </a:lnTo>
                  <a:lnTo>
                    <a:pt x="143484" y="288378"/>
                  </a:lnTo>
                  <a:lnTo>
                    <a:pt x="142976" y="287108"/>
                  </a:lnTo>
                  <a:lnTo>
                    <a:pt x="143116" y="285838"/>
                  </a:lnTo>
                  <a:lnTo>
                    <a:pt x="143548" y="285838"/>
                  </a:lnTo>
                  <a:lnTo>
                    <a:pt x="143891" y="284568"/>
                  </a:lnTo>
                  <a:lnTo>
                    <a:pt x="144627" y="284568"/>
                  </a:lnTo>
                  <a:lnTo>
                    <a:pt x="145161" y="283298"/>
                  </a:lnTo>
                  <a:lnTo>
                    <a:pt x="146507" y="283298"/>
                  </a:lnTo>
                  <a:lnTo>
                    <a:pt x="147015" y="282028"/>
                  </a:lnTo>
                  <a:lnTo>
                    <a:pt x="147053" y="280758"/>
                  </a:lnTo>
                  <a:lnTo>
                    <a:pt x="150177" y="280758"/>
                  </a:lnTo>
                  <a:lnTo>
                    <a:pt x="150482" y="282028"/>
                  </a:lnTo>
                  <a:lnTo>
                    <a:pt x="149567" y="283298"/>
                  </a:lnTo>
                  <a:lnTo>
                    <a:pt x="150139" y="283298"/>
                  </a:lnTo>
                  <a:lnTo>
                    <a:pt x="150279" y="284568"/>
                  </a:lnTo>
                  <a:lnTo>
                    <a:pt x="150583" y="285838"/>
                  </a:lnTo>
                  <a:lnTo>
                    <a:pt x="151663" y="287108"/>
                  </a:lnTo>
                  <a:lnTo>
                    <a:pt x="153441" y="285838"/>
                  </a:lnTo>
                  <a:lnTo>
                    <a:pt x="154584" y="285838"/>
                  </a:lnTo>
                  <a:lnTo>
                    <a:pt x="154381" y="287108"/>
                  </a:lnTo>
                  <a:lnTo>
                    <a:pt x="154178" y="287108"/>
                  </a:lnTo>
                  <a:lnTo>
                    <a:pt x="153911" y="288378"/>
                  </a:lnTo>
                  <a:lnTo>
                    <a:pt x="153035" y="289648"/>
                  </a:lnTo>
                  <a:lnTo>
                    <a:pt x="153974" y="289648"/>
                  </a:lnTo>
                  <a:lnTo>
                    <a:pt x="154622" y="290918"/>
                  </a:lnTo>
                  <a:lnTo>
                    <a:pt x="154622" y="270598"/>
                  </a:lnTo>
                  <a:lnTo>
                    <a:pt x="151485" y="270598"/>
                  </a:lnTo>
                  <a:lnTo>
                    <a:pt x="152260" y="269328"/>
                  </a:lnTo>
                  <a:lnTo>
                    <a:pt x="152463" y="268058"/>
                  </a:lnTo>
                  <a:lnTo>
                    <a:pt x="152158" y="266788"/>
                  </a:lnTo>
                  <a:lnTo>
                    <a:pt x="152704" y="264248"/>
                  </a:lnTo>
                  <a:lnTo>
                    <a:pt x="153606" y="262978"/>
                  </a:lnTo>
                  <a:lnTo>
                    <a:pt x="156197" y="262978"/>
                  </a:lnTo>
                  <a:lnTo>
                    <a:pt x="156502" y="261708"/>
                  </a:lnTo>
                  <a:lnTo>
                    <a:pt x="156502" y="260438"/>
                  </a:lnTo>
                  <a:lnTo>
                    <a:pt x="157848" y="260438"/>
                  </a:lnTo>
                  <a:lnTo>
                    <a:pt x="159639" y="259168"/>
                  </a:lnTo>
                  <a:lnTo>
                    <a:pt x="159867" y="260438"/>
                  </a:lnTo>
                  <a:lnTo>
                    <a:pt x="160883" y="261708"/>
                  </a:lnTo>
                  <a:lnTo>
                    <a:pt x="159969" y="262978"/>
                  </a:lnTo>
                  <a:lnTo>
                    <a:pt x="159766" y="262978"/>
                  </a:lnTo>
                  <a:lnTo>
                    <a:pt x="160108" y="264248"/>
                  </a:lnTo>
                  <a:lnTo>
                    <a:pt x="160502" y="264248"/>
                  </a:lnTo>
                  <a:lnTo>
                    <a:pt x="160743" y="266788"/>
                  </a:lnTo>
                  <a:lnTo>
                    <a:pt x="165087" y="266788"/>
                  </a:lnTo>
                  <a:lnTo>
                    <a:pt x="165087" y="252018"/>
                  </a:lnTo>
                  <a:lnTo>
                    <a:pt x="164782" y="251548"/>
                  </a:lnTo>
                  <a:lnTo>
                    <a:pt x="161556" y="251548"/>
                  </a:lnTo>
                  <a:lnTo>
                    <a:pt x="161353" y="250278"/>
                  </a:lnTo>
                  <a:lnTo>
                    <a:pt x="161785" y="250278"/>
                  </a:lnTo>
                  <a:lnTo>
                    <a:pt x="162560" y="249008"/>
                  </a:lnTo>
                  <a:lnTo>
                    <a:pt x="162052" y="246468"/>
                  </a:lnTo>
                  <a:lnTo>
                    <a:pt x="162902" y="246468"/>
                  </a:lnTo>
                  <a:lnTo>
                    <a:pt x="163334" y="245198"/>
                  </a:lnTo>
                  <a:lnTo>
                    <a:pt x="163969" y="243928"/>
                  </a:lnTo>
                  <a:lnTo>
                    <a:pt x="165989" y="243928"/>
                  </a:lnTo>
                  <a:lnTo>
                    <a:pt x="166700" y="242658"/>
                  </a:lnTo>
                  <a:lnTo>
                    <a:pt x="167005" y="241388"/>
                  </a:lnTo>
                  <a:lnTo>
                    <a:pt x="169049" y="241388"/>
                  </a:lnTo>
                  <a:lnTo>
                    <a:pt x="169430" y="240118"/>
                  </a:lnTo>
                  <a:lnTo>
                    <a:pt x="170802" y="240118"/>
                  </a:lnTo>
                  <a:lnTo>
                    <a:pt x="170738" y="241388"/>
                  </a:lnTo>
                  <a:lnTo>
                    <a:pt x="170167" y="241388"/>
                  </a:lnTo>
                  <a:lnTo>
                    <a:pt x="170268" y="242658"/>
                  </a:lnTo>
                  <a:lnTo>
                    <a:pt x="171373" y="242658"/>
                  </a:lnTo>
                  <a:lnTo>
                    <a:pt x="170802" y="243928"/>
                  </a:lnTo>
                  <a:lnTo>
                    <a:pt x="171615" y="246468"/>
                  </a:lnTo>
                  <a:lnTo>
                    <a:pt x="172046" y="246468"/>
                  </a:lnTo>
                  <a:lnTo>
                    <a:pt x="172897" y="247738"/>
                  </a:lnTo>
                  <a:lnTo>
                    <a:pt x="175818" y="247738"/>
                  </a:lnTo>
                  <a:lnTo>
                    <a:pt x="175818" y="233159"/>
                  </a:lnTo>
                  <a:lnTo>
                    <a:pt x="175209" y="232498"/>
                  </a:lnTo>
                  <a:lnTo>
                    <a:pt x="172897" y="232498"/>
                  </a:lnTo>
                  <a:lnTo>
                    <a:pt x="171653" y="233768"/>
                  </a:lnTo>
                  <a:lnTo>
                    <a:pt x="171983" y="232498"/>
                  </a:lnTo>
                  <a:lnTo>
                    <a:pt x="172618" y="231228"/>
                  </a:lnTo>
                  <a:lnTo>
                    <a:pt x="173659" y="229958"/>
                  </a:lnTo>
                  <a:lnTo>
                    <a:pt x="172453" y="228688"/>
                  </a:lnTo>
                  <a:lnTo>
                    <a:pt x="172986" y="228688"/>
                  </a:lnTo>
                  <a:lnTo>
                    <a:pt x="173024" y="227418"/>
                  </a:lnTo>
                  <a:lnTo>
                    <a:pt x="173431" y="226148"/>
                  </a:lnTo>
                  <a:lnTo>
                    <a:pt x="176860" y="226148"/>
                  </a:lnTo>
                  <a:lnTo>
                    <a:pt x="176860" y="224878"/>
                  </a:lnTo>
                  <a:lnTo>
                    <a:pt x="179654" y="224878"/>
                  </a:lnTo>
                  <a:lnTo>
                    <a:pt x="179247" y="227418"/>
                  </a:lnTo>
                  <a:lnTo>
                    <a:pt x="179527" y="227418"/>
                  </a:lnTo>
                  <a:lnTo>
                    <a:pt x="179959" y="229958"/>
                  </a:lnTo>
                  <a:lnTo>
                    <a:pt x="180771" y="231228"/>
                  </a:lnTo>
                  <a:lnTo>
                    <a:pt x="182511" y="232498"/>
                  </a:lnTo>
                  <a:lnTo>
                    <a:pt x="182689" y="232498"/>
                  </a:lnTo>
                  <a:lnTo>
                    <a:pt x="182079" y="233768"/>
                  </a:lnTo>
                  <a:lnTo>
                    <a:pt x="182791" y="235038"/>
                  </a:lnTo>
                  <a:lnTo>
                    <a:pt x="183553" y="236308"/>
                  </a:lnTo>
                  <a:lnTo>
                    <a:pt x="183553" y="234467"/>
                  </a:lnTo>
                  <a:lnTo>
                    <a:pt x="183184" y="233768"/>
                  </a:lnTo>
                  <a:lnTo>
                    <a:pt x="183489" y="226148"/>
                  </a:lnTo>
                  <a:lnTo>
                    <a:pt x="179755" y="214718"/>
                  </a:lnTo>
                  <a:lnTo>
                    <a:pt x="179120" y="210908"/>
                  </a:lnTo>
                  <a:lnTo>
                    <a:pt x="178409" y="209042"/>
                  </a:lnTo>
                  <a:lnTo>
                    <a:pt x="178409" y="218528"/>
                  </a:lnTo>
                  <a:lnTo>
                    <a:pt x="178244" y="219798"/>
                  </a:lnTo>
                  <a:lnTo>
                    <a:pt x="178269" y="221068"/>
                  </a:lnTo>
                  <a:lnTo>
                    <a:pt x="176593" y="221068"/>
                  </a:lnTo>
                  <a:lnTo>
                    <a:pt x="176530" y="222338"/>
                  </a:lnTo>
                  <a:lnTo>
                    <a:pt x="176390" y="223608"/>
                  </a:lnTo>
                  <a:lnTo>
                    <a:pt x="175920" y="223608"/>
                  </a:lnTo>
                  <a:lnTo>
                    <a:pt x="175818" y="224878"/>
                  </a:lnTo>
                  <a:lnTo>
                    <a:pt x="175514" y="224878"/>
                  </a:lnTo>
                  <a:lnTo>
                    <a:pt x="175514" y="223608"/>
                  </a:lnTo>
                  <a:lnTo>
                    <a:pt x="175920" y="222338"/>
                  </a:lnTo>
                  <a:lnTo>
                    <a:pt x="175615" y="222338"/>
                  </a:lnTo>
                  <a:lnTo>
                    <a:pt x="174675" y="221068"/>
                  </a:lnTo>
                  <a:lnTo>
                    <a:pt x="173697" y="219798"/>
                  </a:lnTo>
                  <a:lnTo>
                    <a:pt x="170942" y="219798"/>
                  </a:lnTo>
                  <a:lnTo>
                    <a:pt x="170942" y="231228"/>
                  </a:lnTo>
                  <a:lnTo>
                    <a:pt x="170878" y="232498"/>
                  </a:lnTo>
                  <a:lnTo>
                    <a:pt x="170535" y="232498"/>
                  </a:lnTo>
                  <a:lnTo>
                    <a:pt x="170065" y="233768"/>
                  </a:lnTo>
                  <a:lnTo>
                    <a:pt x="169722" y="233768"/>
                  </a:lnTo>
                  <a:lnTo>
                    <a:pt x="170535" y="236308"/>
                  </a:lnTo>
                  <a:lnTo>
                    <a:pt x="170230" y="236308"/>
                  </a:lnTo>
                  <a:lnTo>
                    <a:pt x="170027" y="237578"/>
                  </a:lnTo>
                  <a:lnTo>
                    <a:pt x="169532" y="238848"/>
                  </a:lnTo>
                  <a:lnTo>
                    <a:pt x="166839" y="238848"/>
                  </a:lnTo>
                  <a:lnTo>
                    <a:pt x="166598" y="241388"/>
                  </a:lnTo>
                  <a:lnTo>
                    <a:pt x="165493" y="241388"/>
                  </a:lnTo>
                  <a:lnTo>
                    <a:pt x="165214" y="240118"/>
                  </a:lnTo>
                  <a:lnTo>
                    <a:pt x="165087" y="240118"/>
                  </a:lnTo>
                  <a:lnTo>
                    <a:pt x="164934" y="238848"/>
                  </a:lnTo>
                  <a:lnTo>
                    <a:pt x="164782" y="237578"/>
                  </a:lnTo>
                  <a:lnTo>
                    <a:pt x="163944" y="236308"/>
                  </a:lnTo>
                  <a:lnTo>
                    <a:pt x="161455" y="236308"/>
                  </a:lnTo>
                  <a:lnTo>
                    <a:pt x="161455" y="246468"/>
                  </a:lnTo>
                  <a:lnTo>
                    <a:pt x="159905" y="249008"/>
                  </a:lnTo>
                  <a:lnTo>
                    <a:pt x="160705" y="250278"/>
                  </a:lnTo>
                  <a:lnTo>
                    <a:pt x="160375" y="250278"/>
                  </a:lnTo>
                  <a:lnTo>
                    <a:pt x="159766" y="251548"/>
                  </a:lnTo>
                  <a:lnTo>
                    <a:pt x="158965" y="252818"/>
                  </a:lnTo>
                  <a:lnTo>
                    <a:pt x="159905" y="254088"/>
                  </a:lnTo>
                  <a:lnTo>
                    <a:pt x="159359" y="255358"/>
                  </a:lnTo>
                  <a:lnTo>
                    <a:pt x="158153" y="259168"/>
                  </a:lnTo>
                  <a:lnTo>
                    <a:pt x="158089" y="257898"/>
                  </a:lnTo>
                  <a:lnTo>
                    <a:pt x="156806" y="257898"/>
                  </a:lnTo>
                  <a:lnTo>
                    <a:pt x="155892" y="259168"/>
                  </a:lnTo>
                  <a:lnTo>
                    <a:pt x="154889" y="259168"/>
                  </a:lnTo>
                  <a:lnTo>
                    <a:pt x="154622" y="257898"/>
                  </a:lnTo>
                  <a:lnTo>
                    <a:pt x="154114" y="257898"/>
                  </a:lnTo>
                  <a:lnTo>
                    <a:pt x="153644" y="256628"/>
                  </a:lnTo>
                  <a:lnTo>
                    <a:pt x="152260" y="256628"/>
                  </a:lnTo>
                  <a:lnTo>
                    <a:pt x="151155" y="255358"/>
                  </a:lnTo>
                  <a:lnTo>
                    <a:pt x="150647" y="256628"/>
                  </a:lnTo>
                  <a:lnTo>
                    <a:pt x="150418" y="257898"/>
                  </a:lnTo>
                  <a:lnTo>
                    <a:pt x="149237" y="257898"/>
                  </a:lnTo>
                  <a:lnTo>
                    <a:pt x="149237" y="254088"/>
                  </a:lnTo>
                  <a:lnTo>
                    <a:pt x="149542" y="254088"/>
                  </a:lnTo>
                  <a:lnTo>
                    <a:pt x="149948" y="252818"/>
                  </a:lnTo>
                  <a:lnTo>
                    <a:pt x="149974" y="251548"/>
                  </a:lnTo>
                  <a:lnTo>
                    <a:pt x="150139" y="249008"/>
                  </a:lnTo>
                  <a:lnTo>
                    <a:pt x="150215" y="247738"/>
                  </a:lnTo>
                  <a:lnTo>
                    <a:pt x="150418" y="247738"/>
                  </a:lnTo>
                  <a:lnTo>
                    <a:pt x="150482" y="246468"/>
                  </a:lnTo>
                  <a:lnTo>
                    <a:pt x="151993" y="246468"/>
                  </a:lnTo>
                  <a:lnTo>
                    <a:pt x="152095" y="245198"/>
                  </a:lnTo>
                  <a:lnTo>
                    <a:pt x="152438" y="245198"/>
                  </a:lnTo>
                  <a:lnTo>
                    <a:pt x="152666" y="243928"/>
                  </a:lnTo>
                  <a:lnTo>
                    <a:pt x="152971" y="243928"/>
                  </a:lnTo>
                  <a:lnTo>
                    <a:pt x="153276" y="245198"/>
                  </a:lnTo>
                  <a:lnTo>
                    <a:pt x="153606" y="245198"/>
                  </a:lnTo>
                  <a:lnTo>
                    <a:pt x="153784" y="246468"/>
                  </a:lnTo>
                  <a:lnTo>
                    <a:pt x="153911" y="247738"/>
                  </a:lnTo>
                  <a:lnTo>
                    <a:pt x="156603" y="247738"/>
                  </a:lnTo>
                  <a:lnTo>
                    <a:pt x="157683" y="249008"/>
                  </a:lnTo>
                  <a:lnTo>
                    <a:pt x="158013" y="247738"/>
                  </a:lnTo>
                  <a:lnTo>
                    <a:pt x="160032" y="247738"/>
                  </a:lnTo>
                  <a:lnTo>
                    <a:pt x="160375" y="246468"/>
                  </a:lnTo>
                  <a:lnTo>
                    <a:pt x="161455" y="246468"/>
                  </a:lnTo>
                  <a:lnTo>
                    <a:pt x="161455" y="236308"/>
                  </a:lnTo>
                  <a:lnTo>
                    <a:pt x="160578" y="236308"/>
                  </a:lnTo>
                  <a:lnTo>
                    <a:pt x="160032" y="237578"/>
                  </a:lnTo>
                  <a:lnTo>
                    <a:pt x="159067" y="237578"/>
                  </a:lnTo>
                  <a:lnTo>
                    <a:pt x="158356" y="238848"/>
                  </a:lnTo>
                  <a:lnTo>
                    <a:pt x="157683" y="238848"/>
                  </a:lnTo>
                  <a:lnTo>
                    <a:pt x="157645" y="237578"/>
                  </a:lnTo>
                  <a:lnTo>
                    <a:pt x="159829" y="236308"/>
                  </a:lnTo>
                  <a:lnTo>
                    <a:pt x="157645" y="235038"/>
                  </a:lnTo>
                  <a:lnTo>
                    <a:pt x="157949" y="233768"/>
                  </a:lnTo>
                  <a:lnTo>
                    <a:pt x="158521" y="233768"/>
                  </a:lnTo>
                  <a:lnTo>
                    <a:pt x="158889" y="232498"/>
                  </a:lnTo>
                  <a:lnTo>
                    <a:pt x="159169" y="232498"/>
                  </a:lnTo>
                  <a:lnTo>
                    <a:pt x="158623" y="229958"/>
                  </a:lnTo>
                  <a:lnTo>
                    <a:pt x="159029" y="227418"/>
                  </a:lnTo>
                  <a:lnTo>
                    <a:pt x="160172" y="226148"/>
                  </a:lnTo>
                  <a:lnTo>
                    <a:pt x="160375" y="226148"/>
                  </a:lnTo>
                  <a:lnTo>
                    <a:pt x="160680" y="227418"/>
                  </a:lnTo>
                  <a:lnTo>
                    <a:pt x="160108" y="228688"/>
                  </a:lnTo>
                  <a:lnTo>
                    <a:pt x="160909" y="228688"/>
                  </a:lnTo>
                  <a:lnTo>
                    <a:pt x="161582" y="229958"/>
                  </a:lnTo>
                  <a:lnTo>
                    <a:pt x="161988" y="229958"/>
                  </a:lnTo>
                  <a:lnTo>
                    <a:pt x="162699" y="228688"/>
                  </a:lnTo>
                  <a:lnTo>
                    <a:pt x="162699" y="227418"/>
                  </a:lnTo>
                  <a:lnTo>
                    <a:pt x="161480" y="227418"/>
                  </a:lnTo>
                  <a:lnTo>
                    <a:pt x="162331" y="226148"/>
                  </a:lnTo>
                  <a:lnTo>
                    <a:pt x="162699" y="226148"/>
                  </a:lnTo>
                  <a:lnTo>
                    <a:pt x="163271" y="227418"/>
                  </a:lnTo>
                  <a:lnTo>
                    <a:pt x="163703" y="227418"/>
                  </a:lnTo>
                  <a:lnTo>
                    <a:pt x="163741" y="228688"/>
                  </a:lnTo>
                  <a:lnTo>
                    <a:pt x="164680" y="229958"/>
                  </a:lnTo>
                  <a:lnTo>
                    <a:pt x="165392" y="229958"/>
                  </a:lnTo>
                  <a:lnTo>
                    <a:pt x="166027" y="231228"/>
                  </a:lnTo>
                  <a:lnTo>
                    <a:pt x="165620" y="231228"/>
                  </a:lnTo>
                  <a:lnTo>
                    <a:pt x="166535" y="232498"/>
                  </a:lnTo>
                  <a:lnTo>
                    <a:pt x="167716" y="231228"/>
                  </a:lnTo>
                  <a:lnTo>
                    <a:pt x="168211" y="229958"/>
                  </a:lnTo>
                  <a:lnTo>
                    <a:pt x="168617" y="229958"/>
                  </a:lnTo>
                  <a:lnTo>
                    <a:pt x="169430" y="228688"/>
                  </a:lnTo>
                  <a:lnTo>
                    <a:pt x="170637" y="228688"/>
                  </a:lnTo>
                  <a:lnTo>
                    <a:pt x="170434" y="229958"/>
                  </a:lnTo>
                  <a:lnTo>
                    <a:pt x="170268" y="231228"/>
                  </a:lnTo>
                  <a:lnTo>
                    <a:pt x="170942" y="231228"/>
                  </a:lnTo>
                  <a:lnTo>
                    <a:pt x="170942" y="219798"/>
                  </a:lnTo>
                  <a:lnTo>
                    <a:pt x="169024" y="219798"/>
                  </a:lnTo>
                  <a:lnTo>
                    <a:pt x="168452" y="221068"/>
                  </a:lnTo>
                  <a:lnTo>
                    <a:pt x="167779" y="221068"/>
                  </a:lnTo>
                  <a:lnTo>
                    <a:pt x="167614" y="219798"/>
                  </a:lnTo>
                  <a:lnTo>
                    <a:pt x="167843" y="219798"/>
                  </a:lnTo>
                  <a:lnTo>
                    <a:pt x="168757" y="218528"/>
                  </a:lnTo>
                  <a:lnTo>
                    <a:pt x="169354" y="218528"/>
                  </a:lnTo>
                  <a:lnTo>
                    <a:pt x="168579" y="217258"/>
                  </a:lnTo>
                  <a:lnTo>
                    <a:pt x="168376" y="215988"/>
                  </a:lnTo>
                  <a:lnTo>
                    <a:pt x="169354" y="214718"/>
                  </a:lnTo>
                  <a:lnTo>
                    <a:pt x="169151" y="213448"/>
                  </a:lnTo>
                  <a:lnTo>
                    <a:pt x="168579" y="210908"/>
                  </a:lnTo>
                  <a:lnTo>
                    <a:pt x="169799" y="209638"/>
                  </a:lnTo>
                  <a:lnTo>
                    <a:pt x="171373" y="209638"/>
                  </a:lnTo>
                  <a:lnTo>
                    <a:pt x="171678" y="208368"/>
                  </a:lnTo>
                  <a:lnTo>
                    <a:pt x="172186" y="208368"/>
                  </a:lnTo>
                  <a:lnTo>
                    <a:pt x="172453" y="207098"/>
                  </a:lnTo>
                  <a:lnTo>
                    <a:pt x="172821" y="208368"/>
                  </a:lnTo>
                  <a:lnTo>
                    <a:pt x="173291" y="209638"/>
                  </a:lnTo>
                  <a:lnTo>
                    <a:pt x="173228" y="210908"/>
                  </a:lnTo>
                  <a:lnTo>
                    <a:pt x="174002" y="212178"/>
                  </a:lnTo>
                  <a:lnTo>
                    <a:pt x="174815" y="212178"/>
                  </a:lnTo>
                  <a:lnTo>
                    <a:pt x="175615" y="213448"/>
                  </a:lnTo>
                  <a:lnTo>
                    <a:pt x="176593" y="213448"/>
                  </a:lnTo>
                  <a:lnTo>
                    <a:pt x="177469" y="212178"/>
                  </a:lnTo>
                  <a:lnTo>
                    <a:pt x="177736" y="213448"/>
                  </a:lnTo>
                  <a:lnTo>
                    <a:pt x="178079" y="214718"/>
                  </a:lnTo>
                  <a:lnTo>
                    <a:pt x="178308" y="214718"/>
                  </a:lnTo>
                  <a:lnTo>
                    <a:pt x="178244" y="215988"/>
                  </a:lnTo>
                  <a:lnTo>
                    <a:pt x="177698" y="217258"/>
                  </a:lnTo>
                  <a:lnTo>
                    <a:pt x="178409" y="218528"/>
                  </a:lnTo>
                  <a:lnTo>
                    <a:pt x="178409" y="209042"/>
                  </a:lnTo>
                  <a:lnTo>
                    <a:pt x="177673" y="207098"/>
                  </a:lnTo>
                  <a:lnTo>
                    <a:pt x="176796" y="205828"/>
                  </a:lnTo>
                  <a:lnTo>
                    <a:pt x="175653" y="202018"/>
                  </a:lnTo>
                  <a:lnTo>
                    <a:pt x="174777" y="199478"/>
                  </a:lnTo>
                  <a:lnTo>
                    <a:pt x="173494" y="194398"/>
                  </a:lnTo>
                  <a:lnTo>
                    <a:pt x="172351" y="190588"/>
                  </a:lnTo>
                  <a:lnTo>
                    <a:pt x="171145" y="185508"/>
                  </a:lnTo>
                  <a:lnTo>
                    <a:pt x="170802" y="185508"/>
                  </a:lnTo>
                  <a:lnTo>
                    <a:pt x="169722" y="190588"/>
                  </a:lnTo>
                  <a:lnTo>
                    <a:pt x="169595" y="190588"/>
                  </a:lnTo>
                  <a:lnTo>
                    <a:pt x="169760" y="191858"/>
                  </a:lnTo>
                  <a:lnTo>
                    <a:pt x="170802" y="191858"/>
                  </a:lnTo>
                  <a:lnTo>
                    <a:pt x="170637" y="193128"/>
                  </a:lnTo>
                  <a:lnTo>
                    <a:pt x="170434" y="193128"/>
                  </a:lnTo>
                  <a:lnTo>
                    <a:pt x="169824" y="194398"/>
                  </a:lnTo>
                  <a:lnTo>
                    <a:pt x="171043" y="196938"/>
                  </a:lnTo>
                  <a:lnTo>
                    <a:pt x="171742" y="198208"/>
                  </a:lnTo>
                  <a:lnTo>
                    <a:pt x="172821" y="198208"/>
                  </a:lnTo>
                  <a:lnTo>
                    <a:pt x="173697" y="199478"/>
                  </a:lnTo>
                  <a:lnTo>
                    <a:pt x="173964" y="199478"/>
                  </a:lnTo>
                  <a:lnTo>
                    <a:pt x="173189" y="200748"/>
                  </a:lnTo>
                  <a:lnTo>
                    <a:pt x="173863" y="200748"/>
                  </a:lnTo>
                  <a:lnTo>
                    <a:pt x="174167" y="202018"/>
                  </a:lnTo>
                  <a:lnTo>
                    <a:pt x="174409" y="202018"/>
                  </a:lnTo>
                  <a:lnTo>
                    <a:pt x="174510" y="203288"/>
                  </a:lnTo>
                  <a:lnTo>
                    <a:pt x="174066" y="203288"/>
                  </a:lnTo>
                  <a:lnTo>
                    <a:pt x="173697" y="204558"/>
                  </a:lnTo>
                  <a:lnTo>
                    <a:pt x="171653" y="204558"/>
                  </a:lnTo>
                  <a:lnTo>
                    <a:pt x="171272" y="205828"/>
                  </a:lnTo>
                  <a:lnTo>
                    <a:pt x="169824" y="205828"/>
                  </a:lnTo>
                  <a:lnTo>
                    <a:pt x="168986" y="207098"/>
                  </a:lnTo>
                  <a:lnTo>
                    <a:pt x="168579" y="208368"/>
                  </a:lnTo>
                  <a:lnTo>
                    <a:pt x="168313" y="208368"/>
                  </a:lnTo>
                  <a:lnTo>
                    <a:pt x="168783" y="207098"/>
                  </a:lnTo>
                  <a:lnTo>
                    <a:pt x="168554" y="205828"/>
                  </a:lnTo>
                  <a:lnTo>
                    <a:pt x="168046" y="204558"/>
                  </a:lnTo>
                  <a:lnTo>
                    <a:pt x="168859" y="203288"/>
                  </a:lnTo>
                  <a:lnTo>
                    <a:pt x="168046" y="202018"/>
                  </a:lnTo>
                  <a:lnTo>
                    <a:pt x="168186" y="200748"/>
                  </a:lnTo>
                  <a:lnTo>
                    <a:pt x="166763" y="200748"/>
                  </a:lnTo>
                  <a:lnTo>
                    <a:pt x="165354" y="204558"/>
                  </a:lnTo>
                  <a:lnTo>
                    <a:pt x="163969" y="208368"/>
                  </a:lnTo>
                  <a:lnTo>
                    <a:pt x="162356" y="213448"/>
                  </a:lnTo>
                  <a:lnTo>
                    <a:pt x="162801" y="214718"/>
                  </a:lnTo>
                  <a:lnTo>
                    <a:pt x="163868" y="215988"/>
                  </a:lnTo>
                  <a:lnTo>
                    <a:pt x="164477" y="215988"/>
                  </a:lnTo>
                  <a:lnTo>
                    <a:pt x="165150" y="214718"/>
                  </a:lnTo>
                  <a:lnTo>
                    <a:pt x="167170" y="214718"/>
                  </a:lnTo>
                  <a:lnTo>
                    <a:pt x="167106" y="215988"/>
                  </a:lnTo>
                  <a:lnTo>
                    <a:pt x="166941" y="215988"/>
                  </a:lnTo>
                  <a:lnTo>
                    <a:pt x="166497" y="217258"/>
                  </a:lnTo>
                  <a:lnTo>
                    <a:pt x="167106" y="218528"/>
                  </a:lnTo>
                  <a:lnTo>
                    <a:pt x="166535" y="219798"/>
                  </a:lnTo>
                  <a:lnTo>
                    <a:pt x="165963" y="221068"/>
                  </a:lnTo>
                  <a:lnTo>
                    <a:pt x="163398" y="221068"/>
                  </a:lnTo>
                  <a:lnTo>
                    <a:pt x="162052" y="222338"/>
                  </a:lnTo>
                  <a:lnTo>
                    <a:pt x="161848" y="222338"/>
                  </a:lnTo>
                  <a:lnTo>
                    <a:pt x="161556" y="223608"/>
                  </a:lnTo>
                  <a:lnTo>
                    <a:pt x="161277" y="223608"/>
                  </a:lnTo>
                  <a:lnTo>
                    <a:pt x="160985" y="224878"/>
                  </a:lnTo>
                  <a:lnTo>
                    <a:pt x="159931" y="223608"/>
                  </a:lnTo>
                  <a:lnTo>
                    <a:pt x="159435" y="223608"/>
                  </a:lnTo>
                  <a:lnTo>
                    <a:pt x="158965" y="224878"/>
                  </a:lnTo>
                  <a:lnTo>
                    <a:pt x="157683" y="223608"/>
                  </a:lnTo>
                  <a:lnTo>
                    <a:pt x="158826" y="222338"/>
                  </a:lnTo>
                  <a:lnTo>
                    <a:pt x="158889" y="221068"/>
                  </a:lnTo>
                  <a:lnTo>
                    <a:pt x="158559" y="221068"/>
                  </a:lnTo>
                  <a:lnTo>
                    <a:pt x="158013" y="222338"/>
                  </a:lnTo>
                  <a:lnTo>
                    <a:pt x="157416" y="223608"/>
                  </a:lnTo>
                  <a:lnTo>
                    <a:pt x="156870" y="223608"/>
                  </a:lnTo>
                  <a:lnTo>
                    <a:pt x="156298" y="224878"/>
                  </a:lnTo>
                  <a:lnTo>
                    <a:pt x="155829" y="226148"/>
                  </a:lnTo>
                  <a:lnTo>
                    <a:pt x="154825" y="226148"/>
                  </a:lnTo>
                  <a:lnTo>
                    <a:pt x="154622" y="227418"/>
                  </a:lnTo>
                  <a:lnTo>
                    <a:pt x="153974" y="227418"/>
                  </a:lnTo>
                  <a:lnTo>
                    <a:pt x="153403" y="228688"/>
                  </a:lnTo>
                  <a:lnTo>
                    <a:pt x="152234" y="229958"/>
                  </a:lnTo>
                  <a:lnTo>
                    <a:pt x="152031" y="229717"/>
                  </a:lnTo>
                  <a:lnTo>
                    <a:pt x="152031" y="231228"/>
                  </a:lnTo>
                  <a:lnTo>
                    <a:pt x="151358" y="231228"/>
                  </a:lnTo>
                  <a:lnTo>
                    <a:pt x="151587" y="229958"/>
                  </a:lnTo>
                  <a:lnTo>
                    <a:pt x="152031" y="231228"/>
                  </a:lnTo>
                  <a:lnTo>
                    <a:pt x="152031" y="229717"/>
                  </a:lnTo>
                  <a:lnTo>
                    <a:pt x="151193" y="228688"/>
                  </a:lnTo>
                  <a:lnTo>
                    <a:pt x="152196" y="227418"/>
                  </a:lnTo>
                  <a:lnTo>
                    <a:pt x="152603" y="227418"/>
                  </a:lnTo>
                  <a:lnTo>
                    <a:pt x="148971" y="226148"/>
                  </a:lnTo>
                  <a:lnTo>
                    <a:pt x="148463" y="227418"/>
                  </a:lnTo>
                  <a:lnTo>
                    <a:pt x="148018" y="228688"/>
                  </a:lnTo>
                  <a:lnTo>
                    <a:pt x="147548" y="229958"/>
                  </a:lnTo>
                  <a:lnTo>
                    <a:pt x="147320" y="231228"/>
                  </a:lnTo>
                  <a:lnTo>
                    <a:pt x="146646" y="231228"/>
                  </a:lnTo>
                  <a:lnTo>
                    <a:pt x="146812" y="232498"/>
                  </a:lnTo>
                  <a:lnTo>
                    <a:pt x="148120" y="232498"/>
                  </a:lnTo>
                  <a:lnTo>
                    <a:pt x="148424" y="233768"/>
                  </a:lnTo>
                  <a:lnTo>
                    <a:pt x="149275" y="233768"/>
                  </a:lnTo>
                  <a:lnTo>
                    <a:pt x="149364" y="232498"/>
                  </a:lnTo>
                  <a:lnTo>
                    <a:pt x="149440" y="231228"/>
                  </a:lnTo>
                  <a:lnTo>
                    <a:pt x="151053" y="231228"/>
                  </a:lnTo>
                  <a:lnTo>
                    <a:pt x="151460" y="232498"/>
                  </a:lnTo>
                  <a:lnTo>
                    <a:pt x="151282" y="233768"/>
                  </a:lnTo>
                  <a:lnTo>
                    <a:pt x="151663" y="233768"/>
                  </a:lnTo>
                  <a:lnTo>
                    <a:pt x="152095" y="232498"/>
                  </a:lnTo>
                  <a:lnTo>
                    <a:pt x="152603" y="232498"/>
                  </a:lnTo>
                  <a:lnTo>
                    <a:pt x="154051" y="233768"/>
                  </a:lnTo>
                  <a:lnTo>
                    <a:pt x="155257" y="232498"/>
                  </a:lnTo>
                  <a:lnTo>
                    <a:pt x="157213" y="232498"/>
                  </a:lnTo>
                  <a:lnTo>
                    <a:pt x="157314" y="233768"/>
                  </a:lnTo>
                  <a:lnTo>
                    <a:pt x="156438" y="235038"/>
                  </a:lnTo>
                  <a:lnTo>
                    <a:pt x="155930" y="236308"/>
                  </a:lnTo>
                  <a:lnTo>
                    <a:pt x="157048" y="237578"/>
                  </a:lnTo>
                  <a:lnTo>
                    <a:pt x="156667" y="237578"/>
                  </a:lnTo>
                  <a:lnTo>
                    <a:pt x="154825" y="241388"/>
                  </a:lnTo>
                  <a:lnTo>
                    <a:pt x="152628" y="241388"/>
                  </a:lnTo>
                  <a:lnTo>
                    <a:pt x="151663" y="243928"/>
                  </a:lnTo>
                  <a:lnTo>
                    <a:pt x="150749" y="243928"/>
                  </a:lnTo>
                  <a:lnTo>
                    <a:pt x="149567" y="242658"/>
                  </a:lnTo>
                  <a:lnTo>
                    <a:pt x="149669" y="241388"/>
                  </a:lnTo>
                  <a:lnTo>
                    <a:pt x="149872" y="241388"/>
                  </a:lnTo>
                  <a:lnTo>
                    <a:pt x="150215" y="240118"/>
                  </a:lnTo>
                  <a:lnTo>
                    <a:pt x="149745" y="238848"/>
                  </a:lnTo>
                  <a:lnTo>
                    <a:pt x="148120" y="238848"/>
                  </a:lnTo>
                  <a:lnTo>
                    <a:pt x="148018" y="240118"/>
                  </a:lnTo>
                  <a:lnTo>
                    <a:pt x="147218" y="241388"/>
                  </a:lnTo>
                  <a:lnTo>
                    <a:pt x="145034" y="242658"/>
                  </a:lnTo>
                  <a:lnTo>
                    <a:pt x="143014" y="246468"/>
                  </a:lnTo>
                  <a:lnTo>
                    <a:pt x="142163" y="247738"/>
                  </a:lnTo>
                  <a:lnTo>
                    <a:pt x="141401" y="249008"/>
                  </a:lnTo>
                  <a:lnTo>
                    <a:pt x="141592" y="249008"/>
                  </a:lnTo>
                  <a:lnTo>
                    <a:pt x="141732" y="250278"/>
                  </a:lnTo>
                  <a:lnTo>
                    <a:pt x="142773" y="249008"/>
                  </a:lnTo>
                  <a:lnTo>
                    <a:pt x="142570" y="247738"/>
                  </a:lnTo>
                  <a:lnTo>
                    <a:pt x="144729" y="247738"/>
                  </a:lnTo>
                  <a:lnTo>
                    <a:pt x="144284" y="249008"/>
                  </a:lnTo>
                  <a:lnTo>
                    <a:pt x="143992" y="249008"/>
                  </a:lnTo>
                  <a:lnTo>
                    <a:pt x="144157" y="250278"/>
                  </a:lnTo>
                  <a:lnTo>
                    <a:pt x="144322" y="250278"/>
                  </a:lnTo>
                  <a:lnTo>
                    <a:pt x="144564" y="252818"/>
                  </a:lnTo>
                  <a:lnTo>
                    <a:pt x="147993" y="252818"/>
                  </a:lnTo>
                  <a:lnTo>
                    <a:pt x="148056" y="254088"/>
                  </a:lnTo>
                  <a:lnTo>
                    <a:pt x="147345" y="255358"/>
                  </a:lnTo>
                  <a:lnTo>
                    <a:pt x="146850" y="255358"/>
                  </a:lnTo>
                  <a:lnTo>
                    <a:pt x="147955" y="256628"/>
                  </a:lnTo>
                  <a:lnTo>
                    <a:pt x="147421" y="257898"/>
                  </a:lnTo>
                  <a:lnTo>
                    <a:pt x="147053" y="259168"/>
                  </a:lnTo>
                  <a:lnTo>
                    <a:pt x="146304" y="260438"/>
                  </a:lnTo>
                  <a:lnTo>
                    <a:pt x="144081" y="260438"/>
                  </a:lnTo>
                  <a:lnTo>
                    <a:pt x="143408" y="261708"/>
                  </a:lnTo>
                  <a:lnTo>
                    <a:pt x="142938" y="262978"/>
                  </a:lnTo>
                  <a:lnTo>
                    <a:pt x="140919" y="262978"/>
                  </a:lnTo>
                  <a:lnTo>
                    <a:pt x="142303" y="260438"/>
                  </a:lnTo>
                  <a:lnTo>
                    <a:pt x="141325" y="259168"/>
                  </a:lnTo>
                  <a:lnTo>
                    <a:pt x="140144" y="256628"/>
                  </a:lnTo>
                  <a:lnTo>
                    <a:pt x="137731" y="256628"/>
                  </a:lnTo>
                  <a:lnTo>
                    <a:pt x="137020" y="257898"/>
                  </a:lnTo>
                  <a:lnTo>
                    <a:pt x="136512" y="259168"/>
                  </a:lnTo>
                  <a:lnTo>
                    <a:pt x="136309" y="260438"/>
                  </a:lnTo>
                  <a:lnTo>
                    <a:pt x="135839" y="261708"/>
                  </a:lnTo>
                  <a:lnTo>
                    <a:pt x="135674" y="261708"/>
                  </a:lnTo>
                  <a:lnTo>
                    <a:pt x="135445" y="262978"/>
                  </a:lnTo>
                  <a:lnTo>
                    <a:pt x="133858" y="262978"/>
                  </a:lnTo>
                  <a:lnTo>
                    <a:pt x="133794" y="264248"/>
                  </a:lnTo>
                  <a:lnTo>
                    <a:pt x="133324" y="265518"/>
                  </a:lnTo>
                  <a:lnTo>
                    <a:pt x="132372" y="265518"/>
                  </a:lnTo>
                  <a:lnTo>
                    <a:pt x="132448" y="261708"/>
                  </a:lnTo>
                  <a:lnTo>
                    <a:pt x="130429" y="261708"/>
                  </a:lnTo>
                  <a:lnTo>
                    <a:pt x="130060" y="264248"/>
                  </a:lnTo>
                  <a:lnTo>
                    <a:pt x="129451" y="265518"/>
                  </a:lnTo>
                  <a:lnTo>
                    <a:pt x="129578" y="266788"/>
                  </a:lnTo>
                  <a:lnTo>
                    <a:pt x="132181" y="266788"/>
                  </a:lnTo>
                  <a:lnTo>
                    <a:pt x="132372" y="269328"/>
                  </a:lnTo>
                  <a:lnTo>
                    <a:pt x="132981" y="269328"/>
                  </a:lnTo>
                  <a:lnTo>
                    <a:pt x="133489" y="268058"/>
                  </a:lnTo>
                  <a:lnTo>
                    <a:pt x="133819" y="266788"/>
                  </a:lnTo>
                  <a:lnTo>
                    <a:pt x="136080" y="266788"/>
                  </a:lnTo>
                  <a:lnTo>
                    <a:pt x="135940" y="268058"/>
                  </a:lnTo>
                  <a:lnTo>
                    <a:pt x="135737" y="268058"/>
                  </a:lnTo>
                  <a:lnTo>
                    <a:pt x="135636" y="269328"/>
                  </a:lnTo>
                  <a:lnTo>
                    <a:pt x="135737" y="270598"/>
                  </a:lnTo>
                  <a:lnTo>
                    <a:pt x="135915" y="270598"/>
                  </a:lnTo>
                  <a:lnTo>
                    <a:pt x="136042" y="273138"/>
                  </a:lnTo>
                  <a:lnTo>
                    <a:pt x="139141" y="273138"/>
                  </a:lnTo>
                  <a:lnTo>
                    <a:pt x="139141" y="274408"/>
                  </a:lnTo>
                  <a:lnTo>
                    <a:pt x="139915" y="274408"/>
                  </a:lnTo>
                  <a:lnTo>
                    <a:pt x="141122" y="273138"/>
                  </a:lnTo>
                  <a:lnTo>
                    <a:pt x="140855" y="270598"/>
                  </a:lnTo>
                  <a:lnTo>
                    <a:pt x="140792" y="269328"/>
                  </a:lnTo>
                  <a:lnTo>
                    <a:pt x="141262" y="268058"/>
                  </a:lnTo>
                  <a:lnTo>
                    <a:pt x="141566" y="266788"/>
                  </a:lnTo>
                  <a:lnTo>
                    <a:pt x="141998" y="265518"/>
                  </a:lnTo>
                  <a:lnTo>
                    <a:pt x="142570" y="265518"/>
                  </a:lnTo>
                  <a:lnTo>
                    <a:pt x="143281" y="264248"/>
                  </a:lnTo>
                  <a:lnTo>
                    <a:pt x="144119" y="264248"/>
                  </a:lnTo>
                  <a:lnTo>
                    <a:pt x="144424" y="265518"/>
                  </a:lnTo>
                  <a:lnTo>
                    <a:pt x="144691" y="266788"/>
                  </a:lnTo>
                  <a:lnTo>
                    <a:pt x="145770" y="268058"/>
                  </a:lnTo>
                  <a:lnTo>
                    <a:pt x="147828" y="268058"/>
                  </a:lnTo>
                  <a:lnTo>
                    <a:pt x="148666" y="266788"/>
                  </a:lnTo>
                  <a:lnTo>
                    <a:pt x="150037" y="266788"/>
                  </a:lnTo>
                  <a:lnTo>
                    <a:pt x="150139" y="268058"/>
                  </a:lnTo>
                  <a:lnTo>
                    <a:pt x="150850" y="269328"/>
                  </a:lnTo>
                  <a:lnTo>
                    <a:pt x="150583" y="270598"/>
                  </a:lnTo>
                  <a:lnTo>
                    <a:pt x="150037" y="270598"/>
                  </a:lnTo>
                  <a:lnTo>
                    <a:pt x="149606" y="271868"/>
                  </a:lnTo>
                  <a:lnTo>
                    <a:pt x="150012" y="273138"/>
                  </a:lnTo>
                  <a:lnTo>
                    <a:pt x="150241" y="273138"/>
                  </a:lnTo>
                  <a:lnTo>
                    <a:pt x="149974" y="274408"/>
                  </a:lnTo>
                  <a:lnTo>
                    <a:pt x="149809" y="275678"/>
                  </a:lnTo>
                  <a:lnTo>
                    <a:pt x="149567" y="275678"/>
                  </a:lnTo>
                  <a:lnTo>
                    <a:pt x="148729" y="278218"/>
                  </a:lnTo>
                  <a:lnTo>
                    <a:pt x="146342" y="278218"/>
                  </a:lnTo>
                  <a:lnTo>
                    <a:pt x="146240" y="279488"/>
                  </a:lnTo>
                  <a:lnTo>
                    <a:pt x="146037" y="279488"/>
                  </a:lnTo>
                  <a:lnTo>
                    <a:pt x="145503" y="278218"/>
                  </a:lnTo>
                  <a:lnTo>
                    <a:pt x="145199" y="276948"/>
                  </a:lnTo>
                  <a:lnTo>
                    <a:pt x="143713" y="275678"/>
                  </a:lnTo>
                  <a:lnTo>
                    <a:pt x="142303" y="275678"/>
                  </a:lnTo>
                  <a:lnTo>
                    <a:pt x="141770" y="276339"/>
                  </a:lnTo>
                  <a:lnTo>
                    <a:pt x="141770" y="288378"/>
                  </a:lnTo>
                  <a:lnTo>
                    <a:pt x="141770" y="289648"/>
                  </a:lnTo>
                  <a:lnTo>
                    <a:pt x="141160" y="290918"/>
                  </a:lnTo>
                  <a:lnTo>
                    <a:pt x="140119" y="290918"/>
                  </a:lnTo>
                  <a:lnTo>
                    <a:pt x="141262" y="292188"/>
                  </a:lnTo>
                  <a:lnTo>
                    <a:pt x="141325" y="293458"/>
                  </a:lnTo>
                  <a:lnTo>
                    <a:pt x="140893" y="294728"/>
                  </a:lnTo>
                  <a:lnTo>
                    <a:pt x="140525" y="295998"/>
                  </a:lnTo>
                  <a:lnTo>
                    <a:pt x="140081" y="297268"/>
                  </a:lnTo>
                  <a:lnTo>
                    <a:pt x="137896" y="297268"/>
                  </a:lnTo>
                  <a:lnTo>
                    <a:pt x="137528" y="298538"/>
                  </a:lnTo>
                  <a:lnTo>
                    <a:pt x="137261" y="298538"/>
                  </a:lnTo>
                  <a:lnTo>
                    <a:pt x="136804" y="297218"/>
                  </a:lnTo>
                  <a:lnTo>
                    <a:pt x="136550" y="295998"/>
                  </a:lnTo>
                  <a:lnTo>
                    <a:pt x="134937" y="295998"/>
                  </a:lnTo>
                  <a:lnTo>
                    <a:pt x="133489" y="294728"/>
                  </a:lnTo>
                  <a:lnTo>
                    <a:pt x="133083" y="295643"/>
                  </a:lnTo>
                  <a:lnTo>
                    <a:pt x="133083" y="307428"/>
                  </a:lnTo>
                  <a:lnTo>
                    <a:pt x="132918" y="308698"/>
                  </a:lnTo>
                  <a:lnTo>
                    <a:pt x="132575" y="308698"/>
                  </a:lnTo>
                  <a:lnTo>
                    <a:pt x="131838" y="309968"/>
                  </a:lnTo>
                  <a:lnTo>
                    <a:pt x="132778" y="312508"/>
                  </a:lnTo>
                  <a:lnTo>
                    <a:pt x="131572" y="313778"/>
                  </a:lnTo>
                  <a:lnTo>
                    <a:pt x="130962" y="316318"/>
                  </a:lnTo>
                  <a:lnTo>
                    <a:pt x="128816" y="316318"/>
                  </a:lnTo>
                  <a:lnTo>
                    <a:pt x="128473" y="317588"/>
                  </a:lnTo>
                  <a:lnTo>
                    <a:pt x="127635" y="317588"/>
                  </a:lnTo>
                  <a:lnTo>
                    <a:pt x="127571" y="316318"/>
                  </a:lnTo>
                  <a:lnTo>
                    <a:pt x="127571" y="315048"/>
                  </a:lnTo>
                  <a:lnTo>
                    <a:pt x="126555" y="315048"/>
                  </a:lnTo>
                  <a:lnTo>
                    <a:pt x="125844" y="313778"/>
                  </a:lnTo>
                  <a:lnTo>
                    <a:pt x="123926" y="315048"/>
                  </a:lnTo>
                  <a:lnTo>
                    <a:pt x="123723" y="315048"/>
                  </a:lnTo>
                  <a:lnTo>
                    <a:pt x="123723" y="326478"/>
                  </a:lnTo>
                  <a:lnTo>
                    <a:pt x="123024" y="327748"/>
                  </a:lnTo>
                  <a:lnTo>
                    <a:pt x="122821" y="327748"/>
                  </a:lnTo>
                  <a:lnTo>
                    <a:pt x="121907" y="329018"/>
                  </a:lnTo>
                  <a:lnTo>
                    <a:pt x="122313" y="329018"/>
                  </a:lnTo>
                  <a:lnTo>
                    <a:pt x="122986" y="330288"/>
                  </a:lnTo>
                  <a:lnTo>
                    <a:pt x="122682" y="330288"/>
                  </a:lnTo>
                  <a:lnTo>
                    <a:pt x="122313" y="331558"/>
                  </a:lnTo>
                  <a:lnTo>
                    <a:pt x="122008" y="332828"/>
                  </a:lnTo>
                  <a:lnTo>
                    <a:pt x="121704" y="332828"/>
                  </a:lnTo>
                  <a:lnTo>
                    <a:pt x="121310" y="334098"/>
                  </a:lnTo>
                  <a:lnTo>
                    <a:pt x="119392" y="334098"/>
                  </a:lnTo>
                  <a:lnTo>
                    <a:pt x="119291" y="335368"/>
                  </a:lnTo>
                  <a:lnTo>
                    <a:pt x="118884" y="335368"/>
                  </a:lnTo>
                  <a:lnTo>
                    <a:pt x="118579" y="336638"/>
                  </a:lnTo>
                  <a:lnTo>
                    <a:pt x="118313" y="336638"/>
                  </a:lnTo>
                  <a:lnTo>
                    <a:pt x="118046" y="335368"/>
                  </a:lnTo>
                  <a:lnTo>
                    <a:pt x="117475" y="334098"/>
                  </a:lnTo>
                  <a:lnTo>
                    <a:pt x="117538" y="332828"/>
                  </a:lnTo>
                  <a:lnTo>
                    <a:pt x="117678" y="332828"/>
                  </a:lnTo>
                  <a:lnTo>
                    <a:pt x="117335" y="331558"/>
                  </a:lnTo>
                  <a:lnTo>
                    <a:pt x="113703" y="331558"/>
                  </a:lnTo>
                  <a:lnTo>
                    <a:pt x="113703" y="340448"/>
                  </a:lnTo>
                  <a:lnTo>
                    <a:pt x="112928" y="341718"/>
                  </a:lnTo>
                  <a:lnTo>
                    <a:pt x="113665" y="342988"/>
                  </a:lnTo>
                  <a:lnTo>
                    <a:pt x="113601" y="344258"/>
                  </a:lnTo>
                  <a:lnTo>
                    <a:pt x="112725" y="344258"/>
                  </a:lnTo>
                  <a:lnTo>
                    <a:pt x="111721" y="345528"/>
                  </a:lnTo>
                  <a:lnTo>
                    <a:pt x="112687" y="346798"/>
                  </a:lnTo>
                  <a:lnTo>
                    <a:pt x="112483" y="348068"/>
                  </a:lnTo>
                  <a:lnTo>
                    <a:pt x="112293" y="349338"/>
                  </a:lnTo>
                  <a:lnTo>
                    <a:pt x="112014" y="350608"/>
                  </a:lnTo>
                  <a:lnTo>
                    <a:pt x="111620" y="351878"/>
                  </a:lnTo>
                  <a:lnTo>
                    <a:pt x="109499" y="351878"/>
                  </a:lnTo>
                  <a:lnTo>
                    <a:pt x="108991" y="353148"/>
                  </a:lnTo>
                  <a:lnTo>
                    <a:pt x="108013" y="353148"/>
                  </a:lnTo>
                  <a:lnTo>
                    <a:pt x="107607" y="351878"/>
                  </a:lnTo>
                  <a:lnTo>
                    <a:pt x="107543" y="350608"/>
                  </a:lnTo>
                  <a:lnTo>
                    <a:pt x="107276" y="349338"/>
                  </a:lnTo>
                  <a:lnTo>
                    <a:pt x="106629" y="348068"/>
                  </a:lnTo>
                  <a:lnTo>
                    <a:pt x="104813" y="349338"/>
                  </a:lnTo>
                  <a:lnTo>
                    <a:pt x="104584" y="349338"/>
                  </a:lnTo>
                  <a:lnTo>
                    <a:pt x="103847" y="348068"/>
                  </a:lnTo>
                  <a:lnTo>
                    <a:pt x="103505" y="348068"/>
                  </a:lnTo>
                  <a:lnTo>
                    <a:pt x="102971" y="349338"/>
                  </a:lnTo>
                  <a:lnTo>
                    <a:pt x="101587" y="349338"/>
                  </a:lnTo>
                  <a:lnTo>
                    <a:pt x="101015" y="350608"/>
                  </a:lnTo>
                  <a:lnTo>
                    <a:pt x="100380" y="350608"/>
                  </a:lnTo>
                  <a:lnTo>
                    <a:pt x="100444" y="349338"/>
                  </a:lnTo>
                  <a:lnTo>
                    <a:pt x="101422" y="349338"/>
                  </a:lnTo>
                  <a:lnTo>
                    <a:pt x="101917" y="348068"/>
                  </a:lnTo>
                  <a:lnTo>
                    <a:pt x="101117" y="346798"/>
                  </a:lnTo>
                  <a:lnTo>
                    <a:pt x="101384" y="345528"/>
                  </a:lnTo>
                  <a:lnTo>
                    <a:pt x="102260" y="344258"/>
                  </a:lnTo>
                  <a:lnTo>
                    <a:pt x="102222" y="342988"/>
                  </a:lnTo>
                  <a:lnTo>
                    <a:pt x="102057" y="342988"/>
                  </a:lnTo>
                  <a:lnTo>
                    <a:pt x="101955" y="340448"/>
                  </a:lnTo>
                  <a:lnTo>
                    <a:pt x="102323" y="339178"/>
                  </a:lnTo>
                  <a:lnTo>
                    <a:pt x="102768" y="339178"/>
                  </a:lnTo>
                  <a:lnTo>
                    <a:pt x="103238" y="337908"/>
                  </a:lnTo>
                  <a:lnTo>
                    <a:pt x="104914" y="337908"/>
                  </a:lnTo>
                  <a:lnTo>
                    <a:pt x="105194" y="336638"/>
                  </a:lnTo>
                  <a:lnTo>
                    <a:pt x="105422" y="336638"/>
                  </a:lnTo>
                  <a:lnTo>
                    <a:pt x="105587" y="335368"/>
                  </a:lnTo>
                  <a:lnTo>
                    <a:pt x="106603" y="335368"/>
                  </a:lnTo>
                  <a:lnTo>
                    <a:pt x="106629" y="336638"/>
                  </a:lnTo>
                  <a:lnTo>
                    <a:pt x="106768" y="336638"/>
                  </a:lnTo>
                  <a:lnTo>
                    <a:pt x="106934" y="340448"/>
                  </a:lnTo>
                  <a:lnTo>
                    <a:pt x="109359" y="341718"/>
                  </a:lnTo>
                  <a:lnTo>
                    <a:pt x="111810" y="340448"/>
                  </a:lnTo>
                  <a:lnTo>
                    <a:pt x="113703" y="340448"/>
                  </a:lnTo>
                  <a:lnTo>
                    <a:pt x="113703" y="331558"/>
                  </a:lnTo>
                  <a:lnTo>
                    <a:pt x="111379" y="331558"/>
                  </a:lnTo>
                  <a:lnTo>
                    <a:pt x="111848" y="330288"/>
                  </a:lnTo>
                  <a:lnTo>
                    <a:pt x="111277" y="329692"/>
                  </a:lnTo>
                  <a:lnTo>
                    <a:pt x="111277" y="331558"/>
                  </a:lnTo>
                  <a:lnTo>
                    <a:pt x="111010" y="332828"/>
                  </a:lnTo>
                  <a:lnTo>
                    <a:pt x="110299" y="332828"/>
                  </a:lnTo>
                  <a:lnTo>
                    <a:pt x="110464" y="331558"/>
                  </a:lnTo>
                  <a:lnTo>
                    <a:pt x="111277" y="331558"/>
                  </a:lnTo>
                  <a:lnTo>
                    <a:pt x="111277" y="329692"/>
                  </a:lnTo>
                  <a:lnTo>
                    <a:pt x="110642" y="329018"/>
                  </a:lnTo>
                  <a:lnTo>
                    <a:pt x="111175" y="327748"/>
                  </a:lnTo>
                  <a:lnTo>
                    <a:pt x="111683" y="327748"/>
                  </a:lnTo>
                  <a:lnTo>
                    <a:pt x="112014" y="326478"/>
                  </a:lnTo>
                  <a:lnTo>
                    <a:pt x="112217" y="326478"/>
                  </a:lnTo>
                  <a:lnTo>
                    <a:pt x="112255" y="325208"/>
                  </a:lnTo>
                  <a:lnTo>
                    <a:pt x="112052" y="325208"/>
                  </a:lnTo>
                  <a:lnTo>
                    <a:pt x="111620" y="322668"/>
                  </a:lnTo>
                  <a:lnTo>
                    <a:pt x="112420" y="322668"/>
                  </a:lnTo>
                  <a:lnTo>
                    <a:pt x="112928" y="321398"/>
                  </a:lnTo>
                  <a:lnTo>
                    <a:pt x="114808" y="321398"/>
                  </a:lnTo>
                  <a:lnTo>
                    <a:pt x="115150" y="320128"/>
                  </a:lnTo>
                  <a:lnTo>
                    <a:pt x="115658" y="320128"/>
                  </a:lnTo>
                  <a:lnTo>
                    <a:pt x="115887" y="318858"/>
                  </a:lnTo>
                  <a:lnTo>
                    <a:pt x="116255" y="318858"/>
                  </a:lnTo>
                  <a:lnTo>
                    <a:pt x="116420" y="320128"/>
                  </a:lnTo>
                  <a:lnTo>
                    <a:pt x="116420" y="321398"/>
                  </a:lnTo>
                  <a:lnTo>
                    <a:pt x="116763" y="322668"/>
                  </a:lnTo>
                  <a:lnTo>
                    <a:pt x="117233" y="323938"/>
                  </a:lnTo>
                  <a:lnTo>
                    <a:pt x="119354" y="325208"/>
                  </a:lnTo>
                  <a:lnTo>
                    <a:pt x="120865" y="323938"/>
                  </a:lnTo>
                  <a:lnTo>
                    <a:pt x="122212" y="323938"/>
                  </a:lnTo>
                  <a:lnTo>
                    <a:pt x="123151" y="322668"/>
                  </a:lnTo>
                  <a:lnTo>
                    <a:pt x="122923" y="323938"/>
                  </a:lnTo>
                  <a:lnTo>
                    <a:pt x="122821" y="325208"/>
                  </a:lnTo>
                  <a:lnTo>
                    <a:pt x="123723" y="326478"/>
                  </a:lnTo>
                  <a:lnTo>
                    <a:pt x="123723" y="315048"/>
                  </a:lnTo>
                  <a:lnTo>
                    <a:pt x="121107" y="315048"/>
                  </a:lnTo>
                  <a:lnTo>
                    <a:pt x="121742" y="313778"/>
                  </a:lnTo>
                  <a:lnTo>
                    <a:pt x="120294" y="312508"/>
                  </a:lnTo>
                  <a:lnTo>
                    <a:pt x="120459" y="311238"/>
                  </a:lnTo>
                  <a:lnTo>
                    <a:pt x="121780" y="309968"/>
                  </a:lnTo>
                  <a:lnTo>
                    <a:pt x="122085" y="309968"/>
                  </a:lnTo>
                  <a:lnTo>
                    <a:pt x="121983" y="308698"/>
                  </a:lnTo>
                  <a:lnTo>
                    <a:pt x="121805" y="307428"/>
                  </a:lnTo>
                  <a:lnTo>
                    <a:pt x="122478" y="306158"/>
                  </a:lnTo>
                  <a:lnTo>
                    <a:pt x="123088" y="304888"/>
                  </a:lnTo>
                  <a:lnTo>
                    <a:pt x="123634" y="303618"/>
                  </a:lnTo>
                  <a:lnTo>
                    <a:pt x="125450" y="303618"/>
                  </a:lnTo>
                  <a:lnTo>
                    <a:pt x="125717" y="302348"/>
                  </a:lnTo>
                  <a:lnTo>
                    <a:pt x="126593" y="302348"/>
                  </a:lnTo>
                  <a:lnTo>
                    <a:pt x="126923" y="303618"/>
                  </a:lnTo>
                  <a:lnTo>
                    <a:pt x="126987" y="304888"/>
                  </a:lnTo>
                  <a:lnTo>
                    <a:pt x="127838" y="306158"/>
                  </a:lnTo>
                  <a:lnTo>
                    <a:pt x="131102" y="306158"/>
                  </a:lnTo>
                  <a:lnTo>
                    <a:pt x="131800" y="304888"/>
                  </a:lnTo>
                  <a:lnTo>
                    <a:pt x="132676" y="304888"/>
                  </a:lnTo>
                  <a:lnTo>
                    <a:pt x="132676" y="306158"/>
                  </a:lnTo>
                  <a:lnTo>
                    <a:pt x="132473" y="306158"/>
                  </a:lnTo>
                  <a:lnTo>
                    <a:pt x="133083" y="307428"/>
                  </a:lnTo>
                  <a:lnTo>
                    <a:pt x="133083" y="295643"/>
                  </a:lnTo>
                  <a:lnTo>
                    <a:pt x="132918" y="295998"/>
                  </a:lnTo>
                  <a:lnTo>
                    <a:pt x="132448" y="295998"/>
                  </a:lnTo>
                  <a:lnTo>
                    <a:pt x="132105" y="297268"/>
                  </a:lnTo>
                  <a:lnTo>
                    <a:pt x="131902" y="297268"/>
                  </a:lnTo>
                  <a:lnTo>
                    <a:pt x="131876" y="295998"/>
                  </a:lnTo>
                  <a:lnTo>
                    <a:pt x="131699" y="295998"/>
                  </a:lnTo>
                  <a:lnTo>
                    <a:pt x="131572" y="294728"/>
                  </a:lnTo>
                  <a:lnTo>
                    <a:pt x="130962" y="294728"/>
                  </a:lnTo>
                  <a:lnTo>
                    <a:pt x="131203" y="293458"/>
                  </a:lnTo>
                  <a:lnTo>
                    <a:pt x="131775" y="292188"/>
                  </a:lnTo>
                  <a:lnTo>
                    <a:pt x="132181" y="292188"/>
                  </a:lnTo>
                  <a:lnTo>
                    <a:pt x="132448" y="290918"/>
                  </a:lnTo>
                  <a:lnTo>
                    <a:pt x="132410" y="289648"/>
                  </a:lnTo>
                  <a:lnTo>
                    <a:pt x="132308" y="288378"/>
                  </a:lnTo>
                  <a:lnTo>
                    <a:pt x="132651" y="287108"/>
                  </a:lnTo>
                  <a:lnTo>
                    <a:pt x="133083" y="285838"/>
                  </a:lnTo>
                  <a:lnTo>
                    <a:pt x="133692" y="285838"/>
                  </a:lnTo>
                  <a:lnTo>
                    <a:pt x="134264" y="284568"/>
                  </a:lnTo>
                  <a:lnTo>
                    <a:pt x="136309" y="284568"/>
                  </a:lnTo>
                  <a:lnTo>
                    <a:pt x="136550" y="285838"/>
                  </a:lnTo>
                  <a:lnTo>
                    <a:pt x="137490" y="288378"/>
                  </a:lnTo>
                  <a:lnTo>
                    <a:pt x="138531" y="287108"/>
                  </a:lnTo>
                  <a:lnTo>
                    <a:pt x="139979" y="287108"/>
                  </a:lnTo>
                  <a:lnTo>
                    <a:pt x="140589" y="285838"/>
                  </a:lnTo>
                  <a:lnTo>
                    <a:pt x="141325" y="285838"/>
                  </a:lnTo>
                  <a:lnTo>
                    <a:pt x="141490" y="287108"/>
                  </a:lnTo>
                  <a:lnTo>
                    <a:pt x="141693" y="288378"/>
                  </a:lnTo>
                  <a:lnTo>
                    <a:pt x="141770" y="276339"/>
                  </a:lnTo>
                  <a:lnTo>
                    <a:pt x="141262" y="276948"/>
                  </a:lnTo>
                  <a:lnTo>
                    <a:pt x="140589" y="278218"/>
                  </a:lnTo>
                  <a:lnTo>
                    <a:pt x="140347" y="278218"/>
                  </a:lnTo>
                  <a:lnTo>
                    <a:pt x="140550" y="275678"/>
                  </a:lnTo>
                  <a:lnTo>
                    <a:pt x="139547" y="275678"/>
                  </a:lnTo>
                  <a:lnTo>
                    <a:pt x="139344" y="276948"/>
                  </a:lnTo>
                  <a:lnTo>
                    <a:pt x="138772" y="276948"/>
                  </a:lnTo>
                  <a:lnTo>
                    <a:pt x="138328" y="278218"/>
                  </a:lnTo>
                  <a:lnTo>
                    <a:pt x="137553" y="279488"/>
                  </a:lnTo>
                  <a:lnTo>
                    <a:pt x="135674" y="279488"/>
                  </a:lnTo>
                  <a:lnTo>
                    <a:pt x="135001" y="280758"/>
                  </a:lnTo>
                  <a:lnTo>
                    <a:pt x="134835" y="280758"/>
                  </a:lnTo>
                  <a:lnTo>
                    <a:pt x="134797" y="282028"/>
                  </a:lnTo>
                  <a:lnTo>
                    <a:pt x="132473" y="282028"/>
                  </a:lnTo>
                  <a:lnTo>
                    <a:pt x="132181" y="280758"/>
                  </a:lnTo>
                  <a:lnTo>
                    <a:pt x="132880" y="279488"/>
                  </a:lnTo>
                  <a:lnTo>
                    <a:pt x="132651" y="278218"/>
                  </a:lnTo>
                  <a:lnTo>
                    <a:pt x="131432" y="276948"/>
                  </a:lnTo>
                  <a:lnTo>
                    <a:pt x="128371" y="276948"/>
                  </a:lnTo>
                  <a:lnTo>
                    <a:pt x="128003" y="278218"/>
                  </a:lnTo>
                  <a:lnTo>
                    <a:pt x="129578" y="278218"/>
                  </a:lnTo>
                  <a:lnTo>
                    <a:pt x="128371" y="279488"/>
                  </a:lnTo>
                  <a:lnTo>
                    <a:pt x="127863" y="278218"/>
                  </a:lnTo>
                  <a:lnTo>
                    <a:pt x="127596" y="278218"/>
                  </a:lnTo>
                  <a:lnTo>
                    <a:pt x="127368" y="279488"/>
                  </a:lnTo>
                  <a:lnTo>
                    <a:pt x="127025" y="279488"/>
                  </a:lnTo>
                  <a:lnTo>
                    <a:pt x="128003" y="280758"/>
                  </a:lnTo>
                  <a:lnTo>
                    <a:pt x="127635" y="280758"/>
                  </a:lnTo>
                  <a:lnTo>
                    <a:pt x="126923" y="282028"/>
                  </a:lnTo>
                  <a:lnTo>
                    <a:pt x="126657" y="282028"/>
                  </a:lnTo>
                  <a:lnTo>
                    <a:pt x="126987" y="283298"/>
                  </a:lnTo>
                  <a:lnTo>
                    <a:pt x="125844" y="284568"/>
                  </a:lnTo>
                  <a:lnTo>
                    <a:pt x="125006" y="284568"/>
                  </a:lnTo>
                  <a:lnTo>
                    <a:pt x="124701" y="285838"/>
                  </a:lnTo>
                  <a:lnTo>
                    <a:pt x="124371" y="287108"/>
                  </a:lnTo>
                  <a:lnTo>
                    <a:pt x="123494" y="287108"/>
                  </a:lnTo>
                  <a:lnTo>
                    <a:pt x="123558" y="288378"/>
                  </a:lnTo>
                  <a:lnTo>
                    <a:pt x="124206" y="289648"/>
                  </a:lnTo>
                  <a:lnTo>
                    <a:pt x="124739" y="289648"/>
                  </a:lnTo>
                  <a:lnTo>
                    <a:pt x="125552" y="288378"/>
                  </a:lnTo>
                  <a:lnTo>
                    <a:pt x="126250" y="288378"/>
                  </a:lnTo>
                  <a:lnTo>
                    <a:pt x="126314" y="289648"/>
                  </a:lnTo>
                  <a:lnTo>
                    <a:pt x="127190" y="290918"/>
                  </a:lnTo>
                  <a:lnTo>
                    <a:pt x="128143" y="292188"/>
                  </a:lnTo>
                  <a:lnTo>
                    <a:pt x="130594" y="292188"/>
                  </a:lnTo>
                  <a:lnTo>
                    <a:pt x="130429" y="293458"/>
                  </a:lnTo>
                  <a:lnTo>
                    <a:pt x="129654" y="293458"/>
                  </a:lnTo>
                  <a:lnTo>
                    <a:pt x="129654" y="294728"/>
                  </a:lnTo>
                  <a:lnTo>
                    <a:pt x="130251" y="295998"/>
                  </a:lnTo>
                  <a:lnTo>
                    <a:pt x="129654" y="297268"/>
                  </a:lnTo>
                  <a:lnTo>
                    <a:pt x="129184" y="297268"/>
                  </a:lnTo>
                  <a:lnTo>
                    <a:pt x="128676" y="298538"/>
                  </a:lnTo>
                  <a:lnTo>
                    <a:pt x="128003" y="298538"/>
                  </a:lnTo>
                  <a:lnTo>
                    <a:pt x="126758" y="299808"/>
                  </a:lnTo>
                  <a:lnTo>
                    <a:pt x="126022" y="299808"/>
                  </a:lnTo>
                  <a:lnTo>
                    <a:pt x="124739" y="301078"/>
                  </a:lnTo>
                  <a:lnTo>
                    <a:pt x="122986" y="301078"/>
                  </a:lnTo>
                  <a:lnTo>
                    <a:pt x="121615" y="297268"/>
                  </a:lnTo>
                  <a:lnTo>
                    <a:pt x="120332" y="298538"/>
                  </a:lnTo>
                  <a:lnTo>
                    <a:pt x="118046" y="299808"/>
                  </a:lnTo>
                  <a:lnTo>
                    <a:pt x="117843" y="299808"/>
                  </a:lnTo>
                  <a:lnTo>
                    <a:pt x="117868" y="298538"/>
                  </a:lnTo>
                  <a:lnTo>
                    <a:pt x="115722" y="298538"/>
                  </a:lnTo>
                  <a:lnTo>
                    <a:pt x="116484" y="297218"/>
                  </a:lnTo>
                  <a:lnTo>
                    <a:pt x="117170" y="295998"/>
                  </a:lnTo>
                  <a:lnTo>
                    <a:pt x="118249" y="293458"/>
                  </a:lnTo>
                  <a:lnTo>
                    <a:pt x="119253" y="292188"/>
                  </a:lnTo>
                  <a:lnTo>
                    <a:pt x="118783" y="289648"/>
                  </a:lnTo>
                  <a:lnTo>
                    <a:pt x="116332" y="293458"/>
                  </a:lnTo>
                  <a:lnTo>
                    <a:pt x="116293" y="294728"/>
                  </a:lnTo>
                  <a:lnTo>
                    <a:pt x="115620" y="295998"/>
                  </a:lnTo>
                  <a:lnTo>
                    <a:pt x="114134" y="298538"/>
                  </a:lnTo>
                  <a:lnTo>
                    <a:pt x="113436" y="299808"/>
                  </a:lnTo>
                  <a:lnTo>
                    <a:pt x="112661" y="301078"/>
                  </a:lnTo>
                  <a:lnTo>
                    <a:pt x="112014" y="302348"/>
                  </a:lnTo>
                  <a:lnTo>
                    <a:pt x="111810" y="302348"/>
                  </a:lnTo>
                  <a:lnTo>
                    <a:pt x="112052" y="303618"/>
                  </a:lnTo>
                  <a:lnTo>
                    <a:pt x="112458" y="303618"/>
                  </a:lnTo>
                  <a:lnTo>
                    <a:pt x="113665" y="302348"/>
                  </a:lnTo>
                  <a:lnTo>
                    <a:pt x="114338" y="301078"/>
                  </a:lnTo>
                  <a:lnTo>
                    <a:pt x="114681" y="301078"/>
                  </a:lnTo>
                  <a:lnTo>
                    <a:pt x="115112" y="299808"/>
                  </a:lnTo>
                  <a:lnTo>
                    <a:pt x="116522" y="299808"/>
                  </a:lnTo>
                  <a:lnTo>
                    <a:pt x="116459" y="301078"/>
                  </a:lnTo>
                  <a:lnTo>
                    <a:pt x="116128" y="301078"/>
                  </a:lnTo>
                  <a:lnTo>
                    <a:pt x="116027" y="302348"/>
                  </a:lnTo>
                  <a:lnTo>
                    <a:pt x="115316" y="302348"/>
                  </a:lnTo>
                  <a:lnTo>
                    <a:pt x="114706" y="303618"/>
                  </a:lnTo>
                  <a:lnTo>
                    <a:pt x="114236" y="304888"/>
                  </a:lnTo>
                  <a:lnTo>
                    <a:pt x="115252" y="304888"/>
                  </a:lnTo>
                  <a:lnTo>
                    <a:pt x="115557" y="303618"/>
                  </a:lnTo>
                  <a:lnTo>
                    <a:pt x="116230" y="302348"/>
                  </a:lnTo>
                  <a:lnTo>
                    <a:pt x="117500" y="302348"/>
                  </a:lnTo>
                  <a:lnTo>
                    <a:pt x="117297" y="303618"/>
                  </a:lnTo>
                  <a:lnTo>
                    <a:pt x="115252" y="304888"/>
                  </a:lnTo>
                  <a:lnTo>
                    <a:pt x="115684" y="304888"/>
                  </a:lnTo>
                  <a:lnTo>
                    <a:pt x="116420" y="306158"/>
                  </a:lnTo>
                  <a:lnTo>
                    <a:pt x="116052" y="308698"/>
                  </a:lnTo>
                  <a:lnTo>
                    <a:pt x="117576" y="309968"/>
                  </a:lnTo>
                  <a:lnTo>
                    <a:pt x="120065" y="309968"/>
                  </a:lnTo>
                  <a:lnTo>
                    <a:pt x="119888" y="311238"/>
                  </a:lnTo>
                  <a:lnTo>
                    <a:pt x="119722" y="311238"/>
                  </a:lnTo>
                  <a:lnTo>
                    <a:pt x="118884" y="312508"/>
                  </a:lnTo>
                  <a:lnTo>
                    <a:pt x="120662" y="313778"/>
                  </a:lnTo>
                  <a:lnTo>
                    <a:pt x="120535" y="313778"/>
                  </a:lnTo>
                  <a:lnTo>
                    <a:pt x="120091" y="315048"/>
                  </a:lnTo>
                  <a:lnTo>
                    <a:pt x="119392" y="315048"/>
                  </a:lnTo>
                  <a:lnTo>
                    <a:pt x="118719" y="316318"/>
                  </a:lnTo>
                  <a:lnTo>
                    <a:pt x="117970" y="317588"/>
                  </a:lnTo>
                  <a:lnTo>
                    <a:pt x="117843" y="317588"/>
                  </a:lnTo>
                  <a:lnTo>
                    <a:pt x="116230" y="316318"/>
                  </a:lnTo>
                  <a:lnTo>
                    <a:pt x="115011" y="317588"/>
                  </a:lnTo>
                  <a:lnTo>
                    <a:pt x="114642" y="318858"/>
                  </a:lnTo>
                  <a:lnTo>
                    <a:pt x="112191" y="318858"/>
                  </a:lnTo>
                  <a:lnTo>
                    <a:pt x="111785" y="320128"/>
                  </a:lnTo>
                  <a:lnTo>
                    <a:pt x="111315" y="320128"/>
                  </a:lnTo>
                  <a:lnTo>
                    <a:pt x="111887" y="318858"/>
                  </a:lnTo>
                  <a:lnTo>
                    <a:pt x="112052" y="318858"/>
                  </a:lnTo>
                  <a:lnTo>
                    <a:pt x="111683" y="317588"/>
                  </a:lnTo>
                  <a:lnTo>
                    <a:pt x="111620" y="316318"/>
                  </a:lnTo>
                  <a:lnTo>
                    <a:pt x="111988" y="316318"/>
                  </a:lnTo>
                  <a:lnTo>
                    <a:pt x="112090" y="315048"/>
                  </a:lnTo>
                  <a:lnTo>
                    <a:pt x="111645" y="315048"/>
                  </a:lnTo>
                  <a:lnTo>
                    <a:pt x="112052" y="313778"/>
                  </a:lnTo>
                  <a:lnTo>
                    <a:pt x="112318" y="312508"/>
                  </a:lnTo>
                  <a:lnTo>
                    <a:pt x="111442" y="312508"/>
                  </a:lnTo>
                  <a:lnTo>
                    <a:pt x="109296" y="315048"/>
                  </a:lnTo>
                  <a:lnTo>
                    <a:pt x="108991" y="316318"/>
                  </a:lnTo>
                  <a:lnTo>
                    <a:pt x="108458" y="317588"/>
                  </a:lnTo>
                  <a:lnTo>
                    <a:pt x="107975" y="317588"/>
                  </a:lnTo>
                  <a:lnTo>
                    <a:pt x="106438" y="320128"/>
                  </a:lnTo>
                  <a:lnTo>
                    <a:pt x="103568" y="323938"/>
                  </a:lnTo>
                  <a:lnTo>
                    <a:pt x="103403" y="323938"/>
                  </a:lnTo>
                  <a:lnTo>
                    <a:pt x="103365" y="325208"/>
                  </a:lnTo>
                  <a:lnTo>
                    <a:pt x="104013" y="325208"/>
                  </a:lnTo>
                  <a:lnTo>
                    <a:pt x="105384" y="322668"/>
                  </a:lnTo>
                  <a:lnTo>
                    <a:pt x="106629" y="322668"/>
                  </a:lnTo>
                  <a:lnTo>
                    <a:pt x="106832" y="325208"/>
                  </a:lnTo>
                  <a:lnTo>
                    <a:pt x="107784" y="326478"/>
                  </a:lnTo>
                  <a:lnTo>
                    <a:pt x="109994" y="325208"/>
                  </a:lnTo>
                  <a:lnTo>
                    <a:pt x="110502" y="326478"/>
                  </a:lnTo>
                  <a:lnTo>
                    <a:pt x="110807" y="326478"/>
                  </a:lnTo>
                  <a:lnTo>
                    <a:pt x="109562" y="327748"/>
                  </a:lnTo>
                  <a:lnTo>
                    <a:pt x="109359" y="329018"/>
                  </a:lnTo>
                  <a:lnTo>
                    <a:pt x="110096" y="330288"/>
                  </a:lnTo>
                  <a:lnTo>
                    <a:pt x="109601" y="331558"/>
                  </a:lnTo>
                  <a:lnTo>
                    <a:pt x="109156" y="332828"/>
                  </a:lnTo>
                  <a:lnTo>
                    <a:pt x="108153" y="332828"/>
                  </a:lnTo>
                  <a:lnTo>
                    <a:pt x="107340" y="334098"/>
                  </a:lnTo>
                  <a:lnTo>
                    <a:pt x="105791" y="332828"/>
                  </a:lnTo>
                  <a:lnTo>
                    <a:pt x="105625" y="334098"/>
                  </a:lnTo>
                  <a:lnTo>
                    <a:pt x="105359" y="334098"/>
                  </a:lnTo>
                  <a:lnTo>
                    <a:pt x="105194" y="335368"/>
                  </a:lnTo>
                  <a:lnTo>
                    <a:pt x="102870" y="335368"/>
                  </a:lnTo>
                  <a:lnTo>
                    <a:pt x="102730" y="336638"/>
                  </a:lnTo>
                  <a:lnTo>
                    <a:pt x="102425" y="337908"/>
                  </a:lnTo>
                  <a:lnTo>
                    <a:pt x="102019" y="337908"/>
                  </a:lnTo>
                  <a:lnTo>
                    <a:pt x="101650" y="336638"/>
                  </a:lnTo>
                  <a:lnTo>
                    <a:pt x="102260" y="335368"/>
                  </a:lnTo>
                  <a:lnTo>
                    <a:pt x="101422" y="332828"/>
                  </a:lnTo>
                  <a:lnTo>
                    <a:pt x="102400" y="331558"/>
                  </a:lnTo>
                  <a:lnTo>
                    <a:pt x="101727" y="329018"/>
                  </a:lnTo>
                  <a:lnTo>
                    <a:pt x="100444" y="330288"/>
                  </a:lnTo>
                  <a:lnTo>
                    <a:pt x="97955" y="332828"/>
                  </a:lnTo>
                  <a:lnTo>
                    <a:pt x="97815" y="332828"/>
                  </a:lnTo>
                  <a:lnTo>
                    <a:pt x="97815" y="334098"/>
                  </a:lnTo>
                  <a:lnTo>
                    <a:pt x="96507" y="334098"/>
                  </a:lnTo>
                  <a:lnTo>
                    <a:pt x="96608" y="332828"/>
                  </a:lnTo>
                  <a:lnTo>
                    <a:pt x="97307" y="332828"/>
                  </a:lnTo>
                  <a:lnTo>
                    <a:pt x="97282" y="331558"/>
                  </a:lnTo>
                  <a:lnTo>
                    <a:pt x="96304" y="331558"/>
                  </a:lnTo>
                  <a:lnTo>
                    <a:pt x="96710" y="330288"/>
                  </a:lnTo>
                  <a:lnTo>
                    <a:pt x="97015" y="330288"/>
                  </a:lnTo>
                  <a:lnTo>
                    <a:pt x="97967" y="328993"/>
                  </a:lnTo>
                  <a:lnTo>
                    <a:pt x="99974" y="325208"/>
                  </a:lnTo>
                  <a:lnTo>
                    <a:pt x="99034" y="325208"/>
                  </a:lnTo>
                  <a:lnTo>
                    <a:pt x="98755" y="326478"/>
                  </a:lnTo>
                  <a:lnTo>
                    <a:pt x="98018" y="326478"/>
                  </a:lnTo>
                  <a:lnTo>
                    <a:pt x="97548" y="327748"/>
                  </a:lnTo>
                  <a:lnTo>
                    <a:pt x="97282" y="327748"/>
                  </a:lnTo>
                  <a:lnTo>
                    <a:pt x="97116" y="329018"/>
                  </a:lnTo>
                  <a:lnTo>
                    <a:pt x="96913" y="329018"/>
                  </a:lnTo>
                  <a:lnTo>
                    <a:pt x="96139" y="330288"/>
                  </a:lnTo>
                  <a:lnTo>
                    <a:pt x="95300" y="331558"/>
                  </a:lnTo>
                  <a:lnTo>
                    <a:pt x="92837" y="334098"/>
                  </a:lnTo>
                  <a:lnTo>
                    <a:pt x="92062" y="335368"/>
                  </a:lnTo>
                  <a:lnTo>
                    <a:pt x="91833" y="335368"/>
                  </a:lnTo>
                  <a:lnTo>
                    <a:pt x="91833" y="336638"/>
                  </a:lnTo>
                  <a:lnTo>
                    <a:pt x="92100" y="336638"/>
                  </a:lnTo>
                  <a:lnTo>
                    <a:pt x="93776" y="335368"/>
                  </a:lnTo>
                  <a:lnTo>
                    <a:pt x="94551" y="334098"/>
                  </a:lnTo>
                  <a:lnTo>
                    <a:pt x="96469" y="334098"/>
                  </a:lnTo>
                  <a:lnTo>
                    <a:pt x="96710" y="335368"/>
                  </a:lnTo>
                  <a:lnTo>
                    <a:pt x="94691" y="335368"/>
                  </a:lnTo>
                  <a:lnTo>
                    <a:pt x="94449" y="336638"/>
                  </a:lnTo>
                  <a:lnTo>
                    <a:pt x="93980" y="336638"/>
                  </a:lnTo>
                  <a:lnTo>
                    <a:pt x="95199" y="337908"/>
                  </a:lnTo>
                  <a:lnTo>
                    <a:pt x="97282" y="336638"/>
                  </a:lnTo>
                  <a:lnTo>
                    <a:pt x="97548" y="336638"/>
                  </a:lnTo>
                  <a:lnTo>
                    <a:pt x="97345" y="337908"/>
                  </a:lnTo>
                  <a:lnTo>
                    <a:pt x="97548" y="340448"/>
                  </a:lnTo>
                  <a:lnTo>
                    <a:pt x="96735" y="341718"/>
                  </a:lnTo>
                  <a:lnTo>
                    <a:pt x="98361" y="342988"/>
                  </a:lnTo>
                  <a:lnTo>
                    <a:pt x="99809" y="342988"/>
                  </a:lnTo>
                  <a:lnTo>
                    <a:pt x="100914" y="344258"/>
                  </a:lnTo>
                  <a:lnTo>
                    <a:pt x="101523" y="344258"/>
                  </a:lnTo>
                  <a:lnTo>
                    <a:pt x="100647" y="345528"/>
                  </a:lnTo>
                  <a:lnTo>
                    <a:pt x="100139" y="345528"/>
                  </a:lnTo>
                  <a:lnTo>
                    <a:pt x="99771" y="346798"/>
                  </a:lnTo>
                  <a:lnTo>
                    <a:pt x="101053" y="348068"/>
                  </a:lnTo>
                  <a:lnTo>
                    <a:pt x="99910" y="349338"/>
                  </a:lnTo>
                  <a:lnTo>
                    <a:pt x="99606" y="350608"/>
                  </a:lnTo>
                  <a:lnTo>
                    <a:pt x="96202" y="350608"/>
                  </a:lnTo>
                  <a:lnTo>
                    <a:pt x="95897" y="351878"/>
                  </a:lnTo>
                  <a:lnTo>
                    <a:pt x="95935" y="353148"/>
                  </a:lnTo>
                  <a:lnTo>
                    <a:pt x="98018" y="353148"/>
                  </a:lnTo>
                  <a:lnTo>
                    <a:pt x="97218" y="355688"/>
                  </a:lnTo>
                  <a:lnTo>
                    <a:pt x="97891" y="358228"/>
                  </a:lnTo>
                  <a:lnTo>
                    <a:pt x="100139" y="359498"/>
                  </a:lnTo>
                  <a:lnTo>
                    <a:pt x="100711" y="359498"/>
                  </a:lnTo>
                  <a:lnTo>
                    <a:pt x="101180" y="358228"/>
                  </a:lnTo>
                  <a:lnTo>
                    <a:pt x="103238" y="358228"/>
                  </a:lnTo>
                  <a:lnTo>
                    <a:pt x="103873" y="356958"/>
                  </a:lnTo>
                  <a:lnTo>
                    <a:pt x="104178" y="356958"/>
                  </a:lnTo>
                  <a:lnTo>
                    <a:pt x="104038" y="358228"/>
                  </a:lnTo>
                  <a:lnTo>
                    <a:pt x="103035" y="359498"/>
                  </a:lnTo>
                  <a:lnTo>
                    <a:pt x="102628" y="359498"/>
                  </a:lnTo>
                  <a:lnTo>
                    <a:pt x="103238" y="360768"/>
                  </a:lnTo>
                  <a:lnTo>
                    <a:pt x="103441" y="362038"/>
                  </a:lnTo>
                  <a:lnTo>
                    <a:pt x="103644" y="362038"/>
                  </a:lnTo>
                  <a:lnTo>
                    <a:pt x="102793" y="363308"/>
                  </a:lnTo>
                  <a:lnTo>
                    <a:pt x="102971" y="363308"/>
                  </a:lnTo>
                  <a:lnTo>
                    <a:pt x="102730" y="367118"/>
                  </a:lnTo>
                  <a:lnTo>
                    <a:pt x="102463" y="368388"/>
                  </a:lnTo>
                  <a:lnTo>
                    <a:pt x="102222" y="368388"/>
                  </a:lnTo>
                  <a:lnTo>
                    <a:pt x="101917" y="369658"/>
                  </a:lnTo>
                  <a:lnTo>
                    <a:pt x="101219" y="369658"/>
                  </a:lnTo>
                  <a:lnTo>
                    <a:pt x="100444" y="368388"/>
                  </a:lnTo>
                  <a:lnTo>
                    <a:pt x="100177" y="369658"/>
                  </a:lnTo>
                  <a:lnTo>
                    <a:pt x="99834" y="369658"/>
                  </a:lnTo>
                  <a:lnTo>
                    <a:pt x="99161" y="370928"/>
                  </a:lnTo>
                  <a:lnTo>
                    <a:pt x="98564" y="370928"/>
                  </a:lnTo>
                  <a:lnTo>
                    <a:pt x="98183" y="369658"/>
                  </a:lnTo>
                  <a:lnTo>
                    <a:pt x="97955" y="367118"/>
                  </a:lnTo>
                  <a:lnTo>
                    <a:pt x="96672" y="365848"/>
                  </a:lnTo>
                  <a:lnTo>
                    <a:pt x="94856" y="365848"/>
                  </a:lnTo>
                  <a:lnTo>
                    <a:pt x="93878" y="367118"/>
                  </a:lnTo>
                  <a:lnTo>
                    <a:pt x="91833" y="367118"/>
                  </a:lnTo>
                  <a:lnTo>
                    <a:pt x="91833" y="365848"/>
                  </a:lnTo>
                  <a:lnTo>
                    <a:pt x="91630" y="365848"/>
                  </a:lnTo>
                  <a:lnTo>
                    <a:pt x="91084" y="367118"/>
                  </a:lnTo>
                  <a:lnTo>
                    <a:pt x="90449" y="367118"/>
                  </a:lnTo>
                  <a:lnTo>
                    <a:pt x="89674" y="368388"/>
                  </a:lnTo>
                  <a:lnTo>
                    <a:pt x="87249" y="368388"/>
                  </a:lnTo>
                  <a:lnTo>
                    <a:pt x="86652" y="369658"/>
                  </a:lnTo>
                  <a:lnTo>
                    <a:pt x="86918" y="370928"/>
                  </a:lnTo>
                  <a:lnTo>
                    <a:pt x="84899" y="370928"/>
                  </a:lnTo>
                  <a:lnTo>
                    <a:pt x="84086" y="372198"/>
                  </a:lnTo>
                  <a:lnTo>
                    <a:pt x="83654" y="372198"/>
                  </a:lnTo>
                  <a:lnTo>
                    <a:pt x="84289" y="370928"/>
                  </a:lnTo>
                  <a:lnTo>
                    <a:pt x="84353" y="369658"/>
                  </a:lnTo>
                  <a:lnTo>
                    <a:pt x="83616" y="368388"/>
                  </a:lnTo>
                  <a:lnTo>
                    <a:pt x="83756" y="368388"/>
                  </a:lnTo>
                  <a:lnTo>
                    <a:pt x="84759" y="367118"/>
                  </a:lnTo>
                  <a:lnTo>
                    <a:pt x="83451" y="365848"/>
                  </a:lnTo>
                  <a:lnTo>
                    <a:pt x="83451" y="363308"/>
                  </a:lnTo>
                  <a:lnTo>
                    <a:pt x="81026" y="363308"/>
                  </a:lnTo>
                  <a:lnTo>
                    <a:pt x="80352" y="362038"/>
                  </a:lnTo>
                  <a:lnTo>
                    <a:pt x="80391" y="364578"/>
                  </a:lnTo>
                  <a:lnTo>
                    <a:pt x="80213" y="365848"/>
                  </a:lnTo>
                  <a:lnTo>
                    <a:pt x="80048" y="365848"/>
                  </a:lnTo>
                  <a:lnTo>
                    <a:pt x="79844" y="368388"/>
                  </a:lnTo>
                  <a:lnTo>
                    <a:pt x="79641" y="368388"/>
                  </a:lnTo>
                  <a:lnTo>
                    <a:pt x="80149" y="369658"/>
                  </a:lnTo>
                  <a:lnTo>
                    <a:pt x="80314" y="369658"/>
                  </a:lnTo>
                  <a:lnTo>
                    <a:pt x="79540" y="370928"/>
                  </a:lnTo>
                  <a:lnTo>
                    <a:pt x="80556" y="373468"/>
                  </a:lnTo>
                  <a:lnTo>
                    <a:pt x="80048" y="374738"/>
                  </a:lnTo>
                  <a:lnTo>
                    <a:pt x="79819" y="376008"/>
                  </a:lnTo>
                  <a:lnTo>
                    <a:pt x="79984" y="377278"/>
                  </a:lnTo>
                  <a:lnTo>
                    <a:pt x="80759" y="378548"/>
                  </a:lnTo>
                  <a:lnTo>
                    <a:pt x="83858" y="378548"/>
                  </a:lnTo>
                  <a:lnTo>
                    <a:pt x="83756" y="376008"/>
                  </a:lnTo>
                  <a:lnTo>
                    <a:pt x="84493" y="374738"/>
                  </a:lnTo>
                  <a:lnTo>
                    <a:pt x="84696" y="373468"/>
                  </a:lnTo>
                  <a:lnTo>
                    <a:pt x="84658" y="372198"/>
                  </a:lnTo>
                  <a:lnTo>
                    <a:pt x="86677" y="372198"/>
                  </a:lnTo>
                  <a:lnTo>
                    <a:pt x="87325" y="370928"/>
                  </a:lnTo>
                  <a:lnTo>
                    <a:pt x="87858" y="370928"/>
                  </a:lnTo>
                  <a:lnTo>
                    <a:pt x="88226" y="372198"/>
                  </a:lnTo>
                  <a:lnTo>
                    <a:pt x="88493" y="373468"/>
                  </a:lnTo>
                  <a:lnTo>
                    <a:pt x="89204" y="374738"/>
                  </a:lnTo>
                  <a:lnTo>
                    <a:pt x="89471" y="374738"/>
                  </a:lnTo>
                  <a:lnTo>
                    <a:pt x="90487" y="376008"/>
                  </a:lnTo>
                  <a:lnTo>
                    <a:pt x="91935" y="376008"/>
                  </a:lnTo>
                  <a:lnTo>
                    <a:pt x="92468" y="374738"/>
                  </a:lnTo>
                  <a:lnTo>
                    <a:pt x="94284" y="376008"/>
                  </a:lnTo>
                  <a:lnTo>
                    <a:pt x="94589" y="374738"/>
                  </a:lnTo>
                  <a:lnTo>
                    <a:pt x="95326" y="374738"/>
                  </a:lnTo>
                  <a:lnTo>
                    <a:pt x="95123" y="376008"/>
                  </a:lnTo>
                  <a:lnTo>
                    <a:pt x="95529" y="376008"/>
                  </a:lnTo>
                  <a:lnTo>
                    <a:pt x="96266" y="374738"/>
                  </a:lnTo>
                  <a:lnTo>
                    <a:pt x="96735" y="374738"/>
                  </a:lnTo>
                  <a:lnTo>
                    <a:pt x="97383" y="373468"/>
                  </a:lnTo>
                  <a:lnTo>
                    <a:pt x="99301" y="373468"/>
                  </a:lnTo>
                  <a:lnTo>
                    <a:pt x="99936" y="372198"/>
                  </a:lnTo>
                  <a:lnTo>
                    <a:pt x="101117" y="372198"/>
                  </a:lnTo>
                  <a:lnTo>
                    <a:pt x="101993" y="370928"/>
                  </a:lnTo>
                  <a:lnTo>
                    <a:pt x="102400" y="370928"/>
                  </a:lnTo>
                  <a:lnTo>
                    <a:pt x="102692" y="369658"/>
                  </a:lnTo>
                  <a:lnTo>
                    <a:pt x="104013" y="369658"/>
                  </a:lnTo>
                  <a:lnTo>
                    <a:pt x="103263" y="370928"/>
                  </a:lnTo>
                  <a:lnTo>
                    <a:pt x="103771" y="372198"/>
                  </a:lnTo>
                  <a:lnTo>
                    <a:pt x="103809" y="373468"/>
                  </a:lnTo>
                  <a:lnTo>
                    <a:pt x="103708" y="374738"/>
                  </a:lnTo>
                  <a:lnTo>
                    <a:pt x="104178" y="374738"/>
                  </a:lnTo>
                  <a:lnTo>
                    <a:pt x="104038" y="376008"/>
                  </a:lnTo>
                  <a:lnTo>
                    <a:pt x="105587" y="378548"/>
                  </a:lnTo>
                  <a:lnTo>
                    <a:pt x="109766" y="378548"/>
                  </a:lnTo>
                  <a:lnTo>
                    <a:pt x="109499" y="377278"/>
                  </a:lnTo>
                  <a:lnTo>
                    <a:pt x="108788" y="376008"/>
                  </a:lnTo>
                  <a:lnTo>
                    <a:pt x="109423" y="373468"/>
                  </a:lnTo>
                  <a:lnTo>
                    <a:pt x="110172" y="372198"/>
                  </a:lnTo>
                  <a:lnTo>
                    <a:pt x="110299" y="372198"/>
                  </a:lnTo>
                  <a:lnTo>
                    <a:pt x="110642" y="370928"/>
                  </a:lnTo>
                  <a:lnTo>
                    <a:pt x="112191" y="372198"/>
                  </a:lnTo>
                  <a:lnTo>
                    <a:pt x="112623" y="372198"/>
                  </a:lnTo>
                  <a:lnTo>
                    <a:pt x="112788" y="370928"/>
                  </a:lnTo>
                  <a:lnTo>
                    <a:pt x="113195" y="369658"/>
                  </a:lnTo>
                  <a:lnTo>
                    <a:pt x="113461" y="369658"/>
                  </a:lnTo>
                  <a:lnTo>
                    <a:pt x="114134" y="370928"/>
                  </a:lnTo>
                  <a:lnTo>
                    <a:pt x="115354" y="373468"/>
                  </a:lnTo>
                  <a:lnTo>
                    <a:pt x="114681" y="373468"/>
                  </a:lnTo>
                  <a:lnTo>
                    <a:pt x="114884" y="374738"/>
                  </a:lnTo>
                  <a:lnTo>
                    <a:pt x="118745" y="374738"/>
                  </a:lnTo>
                  <a:lnTo>
                    <a:pt x="118986" y="373468"/>
                  </a:lnTo>
                  <a:lnTo>
                    <a:pt x="119684" y="374738"/>
                  </a:lnTo>
                  <a:lnTo>
                    <a:pt x="120357" y="374738"/>
                  </a:lnTo>
                  <a:lnTo>
                    <a:pt x="120332" y="376008"/>
                  </a:lnTo>
                  <a:lnTo>
                    <a:pt x="120700" y="377278"/>
                  </a:lnTo>
                  <a:lnTo>
                    <a:pt x="121945" y="377278"/>
                  </a:lnTo>
                  <a:lnTo>
                    <a:pt x="122288" y="376008"/>
                  </a:lnTo>
                  <a:lnTo>
                    <a:pt x="122186" y="374738"/>
                  </a:lnTo>
                  <a:lnTo>
                    <a:pt x="122351" y="373468"/>
                  </a:lnTo>
                  <a:lnTo>
                    <a:pt x="122516" y="373468"/>
                  </a:lnTo>
                  <a:lnTo>
                    <a:pt x="122758" y="372198"/>
                  </a:lnTo>
                  <a:lnTo>
                    <a:pt x="123329" y="370928"/>
                  </a:lnTo>
                  <a:lnTo>
                    <a:pt x="126593" y="370928"/>
                  </a:lnTo>
                  <a:lnTo>
                    <a:pt x="126619" y="369658"/>
                  </a:lnTo>
                  <a:lnTo>
                    <a:pt x="126517" y="368388"/>
                  </a:lnTo>
                  <a:lnTo>
                    <a:pt x="125349" y="368388"/>
                  </a:lnTo>
                  <a:lnTo>
                    <a:pt x="124802" y="367118"/>
                  </a:lnTo>
                  <a:lnTo>
                    <a:pt x="124904" y="365848"/>
                  </a:lnTo>
                  <a:lnTo>
                    <a:pt x="124206" y="364578"/>
                  </a:lnTo>
                  <a:lnTo>
                    <a:pt x="122008" y="363308"/>
                  </a:lnTo>
                  <a:lnTo>
                    <a:pt x="120357" y="364578"/>
                  </a:lnTo>
                  <a:lnTo>
                    <a:pt x="119964" y="365848"/>
                  </a:lnTo>
                  <a:lnTo>
                    <a:pt x="117741" y="365848"/>
                  </a:lnTo>
                  <a:lnTo>
                    <a:pt x="117970" y="364578"/>
                  </a:lnTo>
                  <a:lnTo>
                    <a:pt x="118275" y="364578"/>
                  </a:lnTo>
                  <a:lnTo>
                    <a:pt x="118516" y="363308"/>
                  </a:lnTo>
                  <a:lnTo>
                    <a:pt x="117970" y="362038"/>
                  </a:lnTo>
                  <a:lnTo>
                    <a:pt x="117576" y="362038"/>
                  </a:lnTo>
                  <a:lnTo>
                    <a:pt x="118376" y="360768"/>
                  </a:lnTo>
                  <a:lnTo>
                    <a:pt x="118681" y="360768"/>
                  </a:lnTo>
                  <a:lnTo>
                    <a:pt x="119113" y="359498"/>
                  </a:lnTo>
                  <a:lnTo>
                    <a:pt x="119253" y="359498"/>
                  </a:lnTo>
                  <a:lnTo>
                    <a:pt x="118579" y="358228"/>
                  </a:lnTo>
                  <a:lnTo>
                    <a:pt x="118986" y="356958"/>
                  </a:lnTo>
                  <a:lnTo>
                    <a:pt x="119494" y="355688"/>
                  </a:lnTo>
                  <a:lnTo>
                    <a:pt x="119888" y="353148"/>
                  </a:lnTo>
                  <a:lnTo>
                    <a:pt x="122580" y="353148"/>
                  </a:lnTo>
                  <a:lnTo>
                    <a:pt x="122618" y="351878"/>
                  </a:lnTo>
                  <a:lnTo>
                    <a:pt x="123799" y="351878"/>
                  </a:lnTo>
                  <a:lnTo>
                    <a:pt x="123901" y="353148"/>
                  </a:lnTo>
                  <a:lnTo>
                    <a:pt x="124129" y="354418"/>
                  </a:lnTo>
                  <a:lnTo>
                    <a:pt x="124396" y="355688"/>
                  </a:lnTo>
                  <a:lnTo>
                    <a:pt x="127127" y="356958"/>
                  </a:lnTo>
                  <a:lnTo>
                    <a:pt x="128206" y="355688"/>
                  </a:lnTo>
                  <a:lnTo>
                    <a:pt x="129146" y="354418"/>
                  </a:lnTo>
                  <a:lnTo>
                    <a:pt x="130556" y="354418"/>
                  </a:lnTo>
                  <a:lnTo>
                    <a:pt x="130352" y="355688"/>
                  </a:lnTo>
                  <a:lnTo>
                    <a:pt x="130187" y="356958"/>
                  </a:lnTo>
                  <a:lnTo>
                    <a:pt x="130898" y="358228"/>
                  </a:lnTo>
                  <a:lnTo>
                    <a:pt x="131025" y="358228"/>
                  </a:lnTo>
                  <a:lnTo>
                    <a:pt x="131876" y="356958"/>
                  </a:lnTo>
                  <a:lnTo>
                    <a:pt x="132207" y="356958"/>
                  </a:lnTo>
                  <a:lnTo>
                    <a:pt x="131470" y="355688"/>
                  </a:lnTo>
                  <a:lnTo>
                    <a:pt x="131876" y="354418"/>
                  </a:lnTo>
                  <a:lnTo>
                    <a:pt x="132410" y="354418"/>
                  </a:lnTo>
                  <a:lnTo>
                    <a:pt x="133019" y="351878"/>
                  </a:lnTo>
                  <a:lnTo>
                    <a:pt x="135712" y="351878"/>
                  </a:lnTo>
                  <a:lnTo>
                    <a:pt x="136080" y="350608"/>
                  </a:lnTo>
                  <a:lnTo>
                    <a:pt x="136144" y="349338"/>
                  </a:lnTo>
                  <a:lnTo>
                    <a:pt x="138163" y="349338"/>
                  </a:lnTo>
                  <a:lnTo>
                    <a:pt x="138671" y="348068"/>
                  </a:lnTo>
                  <a:lnTo>
                    <a:pt x="139344" y="348068"/>
                  </a:lnTo>
                  <a:lnTo>
                    <a:pt x="139649" y="349338"/>
                  </a:lnTo>
                  <a:lnTo>
                    <a:pt x="139103" y="351878"/>
                  </a:lnTo>
                  <a:lnTo>
                    <a:pt x="139979" y="353148"/>
                  </a:lnTo>
                  <a:lnTo>
                    <a:pt x="140728" y="355688"/>
                  </a:lnTo>
                  <a:lnTo>
                    <a:pt x="145529" y="355688"/>
                  </a:lnTo>
                  <a:lnTo>
                    <a:pt x="145364" y="354418"/>
                  </a:lnTo>
                  <a:lnTo>
                    <a:pt x="145161" y="353148"/>
                  </a:lnTo>
                  <a:lnTo>
                    <a:pt x="144830" y="351878"/>
                  </a:lnTo>
                  <a:lnTo>
                    <a:pt x="144564" y="350608"/>
                  </a:lnTo>
                  <a:lnTo>
                    <a:pt x="145402" y="350608"/>
                  </a:lnTo>
                  <a:lnTo>
                    <a:pt x="145364" y="349338"/>
                  </a:lnTo>
                  <a:lnTo>
                    <a:pt x="144627" y="349338"/>
                  </a:lnTo>
                  <a:lnTo>
                    <a:pt x="144589" y="348068"/>
                  </a:lnTo>
                  <a:lnTo>
                    <a:pt x="145034" y="348068"/>
                  </a:lnTo>
                  <a:lnTo>
                    <a:pt x="144957" y="346798"/>
                  </a:lnTo>
                  <a:lnTo>
                    <a:pt x="144386" y="346798"/>
                  </a:lnTo>
                  <a:lnTo>
                    <a:pt x="144487" y="345528"/>
                  </a:lnTo>
                  <a:lnTo>
                    <a:pt x="144995" y="344258"/>
                  </a:lnTo>
                  <a:lnTo>
                    <a:pt x="144018" y="342988"/>
                  </a:lnTo>
                  <a:lnTo>
                    <a:pt x="143014" y="341718"/>
                  </a:lnTo>
                  <a:lnTo>
                    <a:pt x="142138" y="341718"/>
                  </a:lnTo>
                  <a:lnTo>
                    <a:pt x="141097" y="342988"/>
                  </a:lnTo>
                  <a:lnTo>
                    <a:pt x="140487" y="342988"/>
                  </a:lnTo>
                  <a:lnTo>
                    <a:pt x="139674" y="341718"/>
                  </a:lnTo>
                  <a:lnTo>
                    <a:pt x="138328" y="341718"/>
                  </a:lnTo>
                  <a:lnTo>
                    <a:pt x="139471" y="344258"/>
                  </a:lnTo>
                  <a:lnTo>
                    <a:pt x="138938" y="345528"/>
                  </a:lnTo>
                  <a:lnTo>
                    <a:pt x="138099" y="348068"/>
                  </a:lnTo>
                  <a:lnTo>
                    <a:pt x="137528" y="348068"/>
                  </a:lnTo>
                  <a:lnTo>
                    <a:pt x="136245" y="346798"/>
                  </a:lnTo>
                  <a:lnTo>
                    <a:pt x="136118" y="348068"/>
                  </a:lnTo>
                  <a:lnTo>
                    <a:pt x="135636" y="349338"/>
                  </a:lnTo>
                  <a:lnTo>
                    <a:pt x="135305" y="349338"/>
                  </a:lnTo>
                  <a:lnTo>
                    <a:pt x="135064" y="350608"/>
                  </a:lnTo>
                  <a:lnTo>
                    <a:pt x="134937" y="349338"/>
                  </a:lnTo>
                  <a:lnTo>
                    <a:pt x="134531" y="349338"/>
                  </a:lnTo>
                  <a:lnTo>
                    <a:pt x="134391" y="348068"/>
                  </a:lnTo>
                  <a:lnTo>
                    <a:pt x="134023" y="346798"/>
                  </a:lnTo>
                  <a:lnTo>
                    <a:pt x="133184" y="345528"/>
                  </a:lnTo>
                  <a:lnTo>
                    <a:pt x="130759" y="345528"/>
                  </a:lnTo>
                  <a:lnTo>
                    <a:pt x="129755" y="346798"/>
                  </a:lnTo>
                  <a:lnTo>
                    <a:pt x="128003" y="346798"/>
                  </a:lnTo>
                  <a:lnTo>
                    <a:pt x="128143" y="345528"/>
                  </a:lnTo>
                  <a:lnTo>
                    <a:pt x="127965" y="344258"/>
                  </a:lnTo>
                  <a:lnTo>
                    <a:pt x="128168" y="342988"/>
                  </a:lnTo>
                  <a:lnTo>
                    <a:pt x="128473" y="341718"/>
                  </a:lnTo>
                  <a:lnTo>
                    <a:pt x="129044" y="341718"/>
                  </a:lnTo>
                  <a:lnTo>
                    <a:pt x="128739" y="339178"/>
                  </a:lnTo>
                  <a:lnTo>
                    <a:pt x="128676" y="337908"/>
                  </a:lnTo>
                  <a:lnTo>
                    <a:pt x="129616" y="336638"/>
                  </a:lnTo>
                  <a:lnTo>
                    <a:pt x="131305" y="336638"/>
                  </a:lnTo>
                  <a:lnTo>
                    <a:pt x="131775" y="335368"/>
                  </a:lnTo>
                  <a:lnTo>
                    <a:pt x="131876" y="334098"/>
                  </a:lnTo>
                  <a:lnTo>
                    <a:pt x="132981" y="334098"/>
                  </a:lnTo>
                  <a:lnTo>
                    <a:pt x="133184" y="335368"/>
                  </a:lnTo>
                  <a:lnTo>
                    <a:pt x="133184" y="336638"/>
                  </a:lnTo>
                  <a:lnTo>
                    <a:pt x="133858" y="337908"/>
                  </a:lnTo>
                  <a:lnTo>
                    <a:pt x="136118" y="339178"/>
                  </a:lnTo>
                  <a:lnTo>
                    <a:pt x="137058" y="337908"/>
                  </a:lnTo>
                  <a:lnTo>
                    <a:pt x="137261" y="337908"/>
                  </a:lnTo>
                  <a:lnTo>
                    <a:pt x="137528" y="336638"/>
                  </a:lnTo>
                  <a:lnTo>
                    <a:pt x="139446" y="336638"/>
                  </a:lnTo>
                  <a:lnTo>
                    <a:pt x="138836" y="337908"/>
                  </a:lnTo>
                  <a:lnTo>
                    <a:pt x="138772" y="339178"/>
                  </a:lnTo>
                  <a:lnTo>
                    <a:pt x="140284" y="340448"/>
                  </a:lnTo>
                  <a:lnTo>
                    <a:pt x="140728" y="339178"/>
                  </a:lnTo>
                  <a:lnTo>
                    <a:pt x="140589" y="339178"/>
                  </a:lnTo>
                  <a:lnTo>
                    <a:pt x="140246" y="337908"/>
                  </a:lnTo>
                  <a:lnTo>
                    <a:pt x="140322" y="336638"/>
                  </a:lnTo>
                  <a:lnTo>
                    <a:pt x="141122" y="336638"/>
                  </a:lnTo>
                  <a:lnTo>
                    <a:pt x="141465" y="334098"/>
                  </a:lnTo>
                  <a:lnTo>
                    <a:pt x="142735" y="334098"/>
                  </a:lnTo>
                  <a:lnTo>
                    <a:pt x="144360" y="332828"/>
                  </a:lnTo>
                  <a:lnTo>
                    <a:pt x="144589" y="332828"/>
                  </a:lnTo>
                  <a:lnTo>
                    <a:pt x="145097" y="331558"/>
                  </a:lnTo>
                  <a:lnTo>
                    <a:pt x="147053" y="331558"/>
                  </a:lnTo>
                  <a:lnTo>
                    <a:pt x="147421" y="330288"/>
                  </a:lnTo>
                  <a:lnTo>
                    <a:pt x="144830" y="330288"/>
                  </a:lnTo>
                  <a:lnTo>
                    <a:pt x="144691" y="331558"/>
                  </a:lnTo>
                  <a:lnTo>
                    <a:pt x="143319" y="331558"/>
                  </a:lnTo>
                  <a:lnTo>
                    <a:pt x="143281" y="330288"/>
                  </a:lnTo>
                  <a:lnTo>
                    <a:pt x="142608" y="329018"/>
                  </a:lnTo>
                  <a:lnTo>
                    <a:pt x="142100" y="329018"/>
                  </a:lnTo>
                  <a:lnTo>
                    <a:pt x="141058" y="327748"/>
                  </a:lnTo>
                  <a:lnTo>
                    <a:pt x="139573" y="327748"/>
                  </a:lnTo>
                  <a:lnTo>
                    <a:pt x="138633" y="329018"/>
                  </a:lnTo>
                  <a:lnTo>
                    <a:pt x="137325" y="329018"/>
                  </a:lnTo>
                  <a:lnTo>
                    <a:pt x="136207" y="330288"/>
                  </a:lnTo>
                  <a:lnTo>
                    <a:pt x="136309" y="329018"/>
                  </a:lnTo>
                  <a:lnTo>
                    <a:pt x="135102" y="329018"/>
                  </a:lnTo>
                  <a:lnTo>
                    <a:pt x="134594" y="330288"/>
                  </a:lnTo>
                  <a:lnTo>
                    <a:pt x="134061" y="331558"/>
                  </a:lnTo>
                  <a:lnTo>
                    <a:pt x="132270" y="331558"/>
                  </a:lnTo>
                  <a:lnTo>
                    <a:pt x="131800" y="332828"/>
                  </a:lnTo>
                  <a:lnTo>
                    <a:pt x="131165" y="332828"/>
                  </a:lnTo>
                  <a:lnTo>
                    <a:pt x="129387" y="334098"/>
                  </a:lnTo>
                  <a:lnTo>
                    <a:pt x="128574" y="332828"/>
                  </a:lnTo>
                  <a:lnTo>
                    <a:pt x="128231" y="332828"/>
                  </a:lnTo>
                  <a:lnTo>
                    <a:pt x="128536" y="331558"/>
                  </a:lnTo>
                  <a:lnTo>
                    <a:pt x="128676" y="331558"/>
                  </a:lnTo>
                  <a:lnTo>
                    <a:pt x="128574" y="330288"/>
                  </a:lnTo>
                  <a:lnTo>
                    <a:pt x="128270" y="330288"/>
                  </a:lnTo>
                  <a:lnTo>
                    <a:pt x="127800" y="329018"/>
                  </a:lnTo>
                  <a:lnTo>
                    <a:pt x="127635" y="329018"/>
                  </a:lnTo>
                  <a:lnTo>
                    <a:pt x="127635" y="345528"/>
                  </a:lnTo>
                  <a:lnTo>
                    <a:pt x="126860" y="346798"/>
                  </a:lnTo>
                  <a:lnTo>
                    <a:pt x="125107" y="349338"/>
                  </a:lnTo>
                  <a:lnTo>
                    <a:pt x="122085" y="349338"/>
                  </a:lnTo>
                  <a:lnTo>
                    <a:pt x="122008" y="350608"/>
                  </a:lnTo>
                  <a:lnTo>
                    <a:pt x="121907" y="351878"/>
                  </a:lnTo>
                  <a:lnTo>
                    <a:pt x="118719" y="351878"/>
                  </a:lnTo>
                  <a:lnTo>
                    <a:pt x="118541" y="350608"/>
                  </a:lnTo>
                  <a:lnTo>
                    <a:pt x="118579" y="349338"/>
                  </a:lnTo>
                  <a:lnTo>
                    <a:pt x="118719" y="349338"/>
                  </a:lnTo>
                  <a:lnTo>
                    <a:pt x="118643" y="348068"/>
                  </a:lnTo>
                  <a:lnTo>
                    <a:pt x="118516" y="348068"/>
                  </a:lnTo>
                  <a:lnTo>
                    <a:pt x="118376" y="346798"/>
                  </a:lnTo>
                  <a:lnTo>
                    <a:pt x="118249" y="346671"/>
                  </a:lnTo>
                  <a:lnTo>
                    <a:pt x="118249" y="360768"/>
                  </a:lnTo>
                  <a:lnTo>
                    <a:pt x="117576" y="360768"/>
                  </a:lnTo>
                  <a:lnTo>
                    <a:pt x="116725" y="362038"/>
                  </a:lnTo>
                  <a:lnTo>
                    <a:pt x="116332" y="363308"/>
                  </a:lnTo>
                  <a:lnTo>
                    <a:pt x="117373" y="364578"/>
                  </a:lnTo>
                  <a:lnTo>
                    <a:pt x="116928" y="364578"/>
                  </a:lnTo>
                  <a:lnTo>
                    <a:pt x="116459" y="365848"/>
                  </a:lnTo>
                  <a:lnTo>
                    <a:pt x="115722" y="367118"/>
                  </a:lnTo>
                  <a:lnTo>
                    <a:pt x="114007" y="367118"/>
                  </a:lnTo>
                  <a:lnTo>
                    <a:pt x="113131" y="368388"/>
                  </a:lnTo>
                  <a:lnTo>
                    <a:pt x="112623" y="368388"/>
                  </a:lnTo>
                  <a:lnTo>
                    <a:pt x="112420" y="369658"/>
                  </a:lnTo>
                  <a:lnTo>
                    <a:pt x="112052" y="370928"/>
                  </a:lnTo>
                  <a:lnTo>
                    <a:pt x="110464" y="369658"/>
                  </a:lnTo>
                  <a:lnTo>
                    <a:pt x="109994" y="370928"/>
                  </a:lnTo>
                  <a:lnTo>
                    <a:pt x="109423" y="370928"/>
                  </a:lnTo>
                  <a:lnTo>
                    <a:pt x="109220" y="372198"/>
                  </a:lnTo>
                  <a:lnTo>
                    <a:pt x="108585" y="372198"/>
                  </a:lnTo>
                  <a:lnTo>
                    <a:pt x="108419" y="370928"/>
                  </a:lnTo>
                  <a:lnTo>
                    <a:pt x="109054" y="370928"/>
                  </a:lnTo>
                  <a:lnTo>
                    <a:pt x="109093" y="369658"/>
                  </a:lnTo>
                  <a:lnTo>
                    <a:pt x="108648" y="369658"/>
                  </a:lnTo>
                  <a:lnTo>
                    <a:pt x="108483" y="368388"/>
                  </a:lnTo>
                  <a:lnTo>
                    <a:pt x="108623" y="368388"/>
                  </a:lnTo>
                  <a:lnTo>
                    <a:pt x="109029" y="367118"/>
                  </a:lnTo>
                  <a:lnTo>
                    <a:pt x="108889" y="365848"/>
                  </a:lnTo>
                  <a:lnTo>
                    <a:pt x="108077" y="364578"/>
                  </a:lnTo>
                  <a:lnTo>
                    <a:pt x="107035" y="363308"/>
                  </a:lnTo>
                  <a:lnTo>
                    <a:pt x="103708" y="363308"/>
                  </a:lnTo>
                  <a:lnTo>
                    <a:pt x="104114" y="362038"/>
                  </a:lnTo>
                  <a:lnTo>
                    <a:pt x="104381" y="362038"/>
                  </a:lnTo>
                  <a:lnTo>
                    <a:pt x="104749" y="360768"/>
                  </a:lnTo>
                  <a:lnTo>
                    <a:pt x="104990" y="360768"/>
                  </a:lnTo>
                  <a:lnTo>
                    <a:pt x="104241" y="358228"/>
                  </a:lnTo>
                  <a:lnTo>
                    <a:pt x="105422" y="358228"/>
                  </a:lnTo>
                  <a:lnTo>
                    <a:pt x="105854" y="356958"/>
                  </a:lnTo>
                  <a:lnTo>
                    <a:pt x="106197" y="355688"/>
                  </a:lnTo>
                  <a:lnTo>
                    <a:pt x="108254" y="355688"/>
                  </a:lnTo>
                  <a:lnTo>
                    <a:pt x="108826" y="354418"/>
                  </a:lnTo>
                  <a:lnTo>
                    <a:pt x="111988" y="354418"/>
                  </a:lnTo>
                  <a:lnTo>
                    <a:pt x="112090" y="351878"/>
                  </a:lnTo>
                  <a:lnTo>
                    <a:pt x="113436" y="351878"/>
                  </a:lnTo>
                  <a:lnTo>
                    <a:pt x="113195" y="353148"/>
                  </a:lnTo>
                  <a:lnTo>
                    <a:pt x="112991" y="353148"/>
                  </a:lnTo>
                  <a:lnTo>
                    <a:pt x="113093" y="354418"/>
                  </a:lnTo>
                  <a:lnTo>
                    <a:pt x="113703" y="354418"/>
                  </a:lnTo>
                  <a:lnTo>
                    <a:pt x="113906" y="355688"/>
                  </a:lnTo>
                  <a:lnTo>
                    <a:pt x="112928" y="356958"/>
                  </a:lnTo>
                  <a:lnTo>
                    <a:pt x="113233" y="358228"/>
                  </a:lnTo>
                  <a:lnTo>
                    <a:pt x="113436" y="359498"/>
                  </a:lnTo>
                  <a:lnTo>
                    <a:pt x="115354" y="360768"/>
                  </a:lnTo>
                  <a:lnTo>
                    <a:pt x="116230" y="359498"/>
                  </a:lnTo>
                  <a:lnTo>
                    <a:pt x="117335" y="359498"/>
                  </a:lnTo>
                  <a:lnTo>
                    <a:pt x="118249" y="360768"/>
                  </a:lnTo>
                  <a:lnTo>
                    <a:pt x="118249" y="346671"/>
                  </a:lnTo>
                  <a:lnTo>
                    <a:pt x="117170" y="345528"/>
                  </a:lnTo>
                  <a:lnTo>
                    <a:pt x="113741" y="345528"/>
                  </a:lnTo>
                  <a:lnTo>
                    <a:pt x="113703" y="344258"/>
                  </a:lnTo>
                  <a:lnTo>
                    <a:pt x="114071" y="342988"/>
                  </a:lnTo>
                  <a:lnTo>
                    <a:pt x="114884" y="342988"/>
                  </a:lnTo>
                  <a:lnTo>
                    <a:pt x="114604" y="341718"/>
                  </a:lnTo>
                  <a:lnTo>
                    <a:pt x="114909" y="340448"/>
                  </a:lnTo>
                  <a:lnTo>
                    <a:pt x="115747" y="339178"/>
                  </a:lnTo>
                  <a:lnTo>
                    <a:pt x="116128" y="337908"/>
                  </a:lnTo>
                  <a:lnTo>
                    <a:pt x="117373" y="336638"/>
                  </a:lnTo>
                  <a:lnTo>
                    <a:pt x="118110" y="337908"/>
                  </a:lnTo>
                  <a:lnTo>
                    <a:pt x="119151" y="337908"/>
                  </a:lnTo>
                  <a:lnTo>
                    <a:pt x="119557" y="336638"/>
                  </a:lnTo>
                  <a:lnTo>
                    <a:pt x="121069" y="336638"/>
                  </a:lnTo>
                  <a:lnTo>
                    <a:pt x="121881" y="335368"/>
                  </a:lnTo>
                  <a:lnTo>
                    <a:pt x="123024" y="335368"/>
                  </a:lnTo>
                  <a:lnTo>
                    <a:pt x="123532" y="336638"/>
                  </a:lnTo>
                  <a:lnTo>
                    <a:pt x="123228" y="337908"/>
                  </a:lnTo>
                  <a:lnTo>
                    <a:pt x="122783" y="337908"/>
                  </a:lnTo>
                  <a:lnTo>
                    <a:pt x="123329" y="339178"/>
                  </a:lnTo>
                  <a:lnTo>
                    <a:pt x="123558" y="340448"/>
                  </a:lnTo>
                  <a:lnTo>
                    <a:pt x="123761" y="340448"/>
                  </a:lnTo>
                  <a:lnTo>
                    <a:pt x="124294" y="341718"/>
                  </a:lnTo>
                  <a:lnTo>
                    <a:pt x="127596" y="341718"/>
                  </a:lnTo>
                  <a:lnTo>
                    <a:pt x="126822" y="344258"/>
                  </a:lnTo>
                  <a:lnTo>
                    <a:pt x="126453" y="344258"/>
                  </a:lnTo>
                  <a:lnTo>
                    <a:pt x="127635" y="345528"/>
                  </a:lnTo>
                  <a:lnTo>
                    <a:pt x="127635" y="329018"/>
                  </a:lnTo>
                  <a:lnTo>
                    <a:pt x="127063" y="329018"/>
                  </a:lnTo>
                  <a:lnTo>
                    <a:pt x="126225" y="327748"/>
                  </a:lnTo>
                  <a:lnTo>
                    <a:pt x="125717" y="327748"/>
                  </a:lnTo>
                  <a:lnTo>
                    <a:pt x="125171" y="329018"/>
                  </a:lnTo>
                  <a:lnTo>
                    <a:pt x="124904" y="329018"/>
                  </a:lnTo>
                  <a:lnTo>
                    <a:pt x="123228" y="327748"/>
                  </a:lnTo>
                  <a:lnTo>
                    <a:pt x="123634" y="327748"/>
                  </a:lnTo>
                  <a:lnTo>
                    <a:pt x="124333" y="326478"/>
                  </a:lnTo>
                  <a:lnTo>
                    <a:pt x="124739" y="326478"/>
                  </a:lnTo>
                  <a:lnTo>
                    <a:pt x="124802" y="325208"/>
                  </a:lnTo>
                  <a:lnTo>
                    <a:pt x="124028" y="323938"/>
                  </a:lnTo>
                  <a:lnTo>
                    <a:pt x="124129" y="322668"/>
                  </a:lnTo>
                  <a:lnTo>
                    <a:pt x="125247" y="322668"/>
                  </a:lnTo>
                  <a:lnTo>
                    <a:pt x="126149" y="320128"/>
                  </a:lnTo>
                  <a:lnTo>
                    <a:pt x="128816" y="320128"/>
                  </a:lnTo>
                  <a:lnTo>
                    <a:pt x="129146" y="318858"/>
                  </a:lnTo>
                  <a:lnTo>
                    <a:pt x="129413" y="318858"/>
                  </a:lnTo>
                  <a:lnTo>
                    <a:pt x="129247" y="317588"/>
                  </a:lnTo>
                  <a:lnTo>
                    <a:pt x="131305" y="317588"/>
                  </a:lnTo>
                  <a:lnTo>
                    <a:pt x="131902" y="318858"/>
                  </a:lnTo>
                  <a:lnTo>
                    <a:pt x="132511" y="318858"/>
                  </a:lnTo>
                  <a:lnTo>
                    <a:pt x="132270" y="320128"/>
                  </a:lnTo>
                  <a:lnTo>
                    <a:pt x="131673" y="320128"/>
                  </a:lnTo>
                  <a:lnTo>
                    <a:pt x="132105" y="321398"/>
                  </a:lnTo>
                  <a:lnTo>
                    <a:pt x="132207" y="322668"/>
                  </a:lnTo>
                  <a:lnTo>
                    <a:pt x="132473" y="323938"/>
                  </a:lnTo>
                  <a:lnTo>
                    <a:pt x="133184" y="323938"/>
                  </a:lnTo>
                  <a:lnTo>
                    <a:pt x="134099" y="325208"/>
                  </a:lnTo>
                  <a:lnTo>
                    <a:pt x="135610" y="323938"/>
                  </a:lnTo>
                  <a:lnTo>
                    <a:pt x="136207" y="323938"/>
                  </a:lnTo>
                  <a:lnTo>
                    <a:pt x="136550" y="325208"/>
                  </a:lnTo>
                  <a:lnTo>
                    <a:pt x="137058" y="323938"/>
                  </a:lnTo>
                  <a:lnTo>
                    <a:pt x="137731" y="323938"/>
                  </a:lnTo>
                  <a:lnTo>
                    <a:pt x="137325" y="321398"/>
                  </a:lnTo>
                  <a:lnTo>
                    <a:pt x="137833" y="318858"/>
                  </a:lnTo>
                  <a:lnTo>
                    <a:pt x="139103" y="317588"/>
                  </a:lnTo>
                  <a:lnTo>
                    <a:pt x="140449" y="317588"/>
                  </a:lnTo>
                  <a:lnTo>
                    <a:pt x="140728" y="316318"/>
                  </a:lnTo>
                  <a:lnTo>
                    <a:pt x="140855" y="315048"/>
                  </a:lnTo>
                  <a:lnTo>
                    <a:pt x="141566" y="315048"/>
                  </a:lnTo>
                  <a:lnTo>
                    <a:pt x="142062" y="316318"/>
                  </a:lnTo>
                  <a:lnTo>
                    <a:pt x="142201" y="317588"/>
                  </a:lnTo>
                  <a:lnTo>
                    <a:pt x="142468" y="318858"/>
                  </a:lnTo>
                  <a:lnTo>
                    <a:pt x="146138" y="318858"/>
                  </a:lnTo>
                  <a:lnTo>
                    <a:pt x="146608" y="317588"/>
                  </a:lnTo>
                  <a:lnTo>
                    <a:pt x="148869" y="317588"/>
                  </a:lnTo>
                  <a:lnTo>
                    <a:pt x="148221" y="318858"/>
                  </a:lnTo>
                  <a:lnTo>
                    <a:pt x="147828" y="320128"/>
                  </a:lnTo>
                  <a:lnTo>
                    <a:pt x="149364" y="321398"/>
                  </a:lnTo>
                  <a:lnTo>
                    <a:pt x="149872" y="320128"/>
                  </a:lnTo>
                  <a:lnTo>
                    <a:pt x="149072" y="318858"/>
                  </a:lnTo>
                  <a:lnTo>
                    <a:pt x="149847" y="317588"/>
                  </a:lnTo>
                  <a:lnTo>
                    <a:pt x="150215" y="317588"/>
                  </a:lnTo>
                  <a:lnTo>
                    <a:pt x="150545" y="315048"/>
                  </a:lnTo>
                  <a:lnTo>
                    <a:pt x="153682" y="315048"/>
                  </a:lnTo>
                  <a:lnTo>
                    <a:pt x="153974" y="313778"/>
                  </a:lnTo>
                  <a:lnTo>
                    <a:pt x="153644" y="312508"/>
                  </a:lnTo>
                  <a:lnTo>
                    <a:pt x="152831" y="313778"/>
                  </a:lnTo>
                  <a:lnTo>
                    <a:pt x="152501" y="312508"/>
                  </a:lnTo>
                  <a:lnTo>
                    <a:pt x="152234" y="311238"/>
                  </a:lnTo>
                  <a:lnTo>
                    <a:pt x="151422" y="308698"/>
                  </a:lnTo>
                  <a:lnTo>
                    <a:pt x="148666" y="308698"/>
                  </a:lnTo>
                  <a:lnTo>
                    <a:pt x="147154" y="309968"/>
                  </a:lnTo>
                  <a:lnTo>
                    <a:pt x="146710" y="309968"/>
                  </a:lnTo>
                  <a:lnTo>
                    <a:pt x="145935" y="308698"/>
                  </a:lnTo>
                  <a:lnTo>
                    <a:pt x="145630" y="307428"/>
                  </a:lnTo>
                  <a:lnTo>
                    <a:pt x="145707" y="306158"/>
                  </a:lnTo>
                  <a:lnTo>
                    <a:pt x="145834" y="306158"/>
                  </a:lnTo>
                  <a:lnTo>
                    <a:pt x="146545" y="304888"/>
                  </a:lnTo>
                  <a:lnTo>
                    <a:pt x="146977" y="304888"/>
                  </a:lnTo>
                  <a:lnTo>
                    <a:pt x="146646" y="303618"/>
                  </a:lnTo>
                  <a:lnTo>
                    <a:pt x="146443" y="302348"/>
                  </a:lnTo>
                  <a:lnTo>
                    <a:pt x="146850" y="302348"/>
                  </a:lnTo>
                  <a:lnTo>
                    <a:pt x="147116" y="301078"/>
                  </a:lnTo>
                  <a:lnTo>
                    <a:pt x="147320" y="299808"/>
                  </a:lnTo>
                  <a:lnTo>
                    <a:pt x="147586" y="298538"/>
                  </a:lnTo>
                  <a:lnTo>
                    <a:pt x="149440" y="298538"/>
                  </a:lnTo>
                  <a:lnTo>
                    <a:pt x="149542" y="297268"/>
                  </a:lnTo>
                  <a:lnTo>
                    <a:pt x="149948" y="295998"/>
                  </a:lnTo>
                  <a:lnTo>
                    <a:pt x="150380" y="295998"/>
                  </a:lnTo>
                  <a:lnTo>
                    <a:pt x="151384" y="299808"/>
                  </a:lnTo>
                  <a:lnTo>
                    <a:pt x="156337" y="299808"/>
                  </a:lnTo>
                  <a:lnTo>
                    <a:pt x="156743" y="298538"/>
                  </a:lnTo>
                  <a:lnTo>
                    <a:pt x="157848" y="298538"/>
                  </a:lnTo>
                  <a:lnTo>
                    <a:pt x="158089" y="297268"/>
                  </a:lnTo>
                  <a:lnTo>
                    <a:pt x="158559" y="297268"/>
                  </a:lnTo>
                  <a:lnTo>
                    <a:pt x="158826" y="298538"/>
                  </a:lnTo>
                  <a:lnTo>
                    <a:pt x="159639" y="298538"/>
                  </a:lnTo>
                  <a:lnTo>
                    <a:pt x="160108" y="297268"/>
                  </a:lnTo>
                  <a:lnTo>
                    <a:pt x="161175" y="295998"/>
                  </a:lnTo>
                  <a:lnTo>
                    <a:pt x="163068" y="295998"/>
                  </a:lnTo>
                  <a:lnTo>
                    <a:pt x="163537" y="294728"/>
                  </a:lnTo>
                  <a:lnTo>
                    <a:pt x="163703" y="293458"/>
                  </a:lnTo>
                  <a:lnTo>
                    <a:pt x="166370" y="293458"/>
                  </a:lnTo>
                  <a:lnTo>
                    <a:pt x="166598" y="292188"/>
                  </a:lnTo>
                  <a:lnTo>
                    <a:pt x="167208" y="292188"/>
                  </a:lnTo>
                  <a:lnTo>
                    <a:pt x="167513" y="290918"/>
                  </a:lnTo>
                  <a:lnTo>
                    <a:pt x="167843" y="290918"/>
                  </a:lnTo>
                  <a:lnTo>
                    <a:pt x="167843" y="292188"/>
                  </a:lnTo>
                  <a:lnTo>
                    <a:pt x="167436" y="293458"/>
                  </a:lnTo>
                  <a:lnTo>
                    <a:pt x="166801" y="293458"/>
                  </a:lnTo>
                  <a:lnTo>
                    <a:pt x="168109" y="294728"/>
                  </a:lnTo>
                  <a:lnTo>
                    <a:pt x="167043" y="295998"/>
                  </a:lnTo>
                  <a:lnTo>
                    <a:pt x="167208" y="295998"/>
                  </a:lnTo>
                  <a:lnTo>
                    <a:pt x="167640" y="297268"/>
                  </a:lnTo>
                  <a:lnTo>
                    <a:pt x="168109" y="297268"/>
                  </a:lnTo>
                  <a:lnTo>
                    <a:pt x="168313" y="298538"/>
                  </a:lnTo>
                  <a:lnTo>
                    <a:pt x="168859" y="299808"/>
                  </a:lnTo>
                  <a:lnTo>
                    <a:pt x="173088" y="299808"/>
                  </a:lnTo>
                  <a:lnTo>
                    <a:pt x="172897" y="301078"/>
                  </a:lnTo>
                  <a:lnTo>
                    <a:pt x="172453" y="301078"/>
                  </a:lnTo>
                  <a:lnTo>
                    <a:pt x="172046" y="302348"/>
                  </a:lnTo>
                  <a:lnTo>
                    <a:pt x="171742" y="302348"/>
                  </a:lnTo>
                  <a:lnTo>
                    <a:pt x="171983" y="303618"/>
                  </a:lnTo>
                  <a:lnTo>
                    <a:pt x="172821" y="303618"/>
                  </a:lnTo>
                  <a:lnTo>
                    <a:pt x="172897" y="304888"/>
                  </a:lnTo>
                  <a:lnTo>
                    <a:pt x="171653" y="306158"/>
                  </a:lnTo>
                  <a:lnTo>
                    <a:pt x="171208" y="306158"/>
                  </a:lnTo>
                  <a:lnTo>
                    <a:pt x="170167" y="307428"/>
                  </a:lnTo>
                  <a:lnTo>
                    <a:pt x="168986" y="308698"/>
                  </a:lnTo>
                  <a:lnTo>
                    <a:pt x="168313" y="308698"/>
                  </a:lnTo>
                  <a:lnTo>
                    <a:pt x="167106" y="309968"/>
                  </a:lnTo>
                  <a:lnTo>
                    <a:pt x="165188" y="309968"/>
                  </a:lnTo>
                  <a:lnTo>
                    <a:pt x="164376" y="311238"/>
                  </a:lnTo>
                  <a:lnTo>
                    <a:pt x="163868" y="311238"/>
                  </a:lnTo>
                  <a:lnTo>
                    <a:pt x="163576" y="312508"/>
                  </a:lnTo>
                  <a:lnTo>
                    <a:pt x="163499" y="311238"/>
                  </a:lnTo>
                  <a:lnTo>
                    <a:pt x="163372" y="311238"/>
                  </a:lnTo>
                  <a:lnTo>
                    <a:pt x="163677" y="309968"/>
                  </a:lnTo>
                  <a:lnTo>
                    <a:pt x="164071" y="309968"/>
                  </a:lnTo>
                  <a:lnTo>
                    <a:pt x="163068" y="308698"/>
                  </a:lnTo>
                  <a:lnTo>
                    <a:pt x="163271" y="307428"/>
                  </a:lnTo>
                  <a:lnTo>
                    <a:pt x="164007" y="307428"/>
                  </a:lnTo>
                  <a:lnTo>
                    <a:pt x="164211" y="306158"/>
                  </a:lnTo>
                  <a:lnTo>
                    <a:pt x="162661" y="304888"/>
                  </a:lnTo>
                  <a:lnTo>
                    <a:pt x="161251" y="304888"/>
                  </a:lnTo>
                  <a:lnTo>
                    <a:pt x="160743" y="303618"/>
                  </a:lnTo>
                  <a:lnTo>
                    <a:pt x="159766" y="303618"/>
                  </a:lnTo>
                  <a:lnTo>
                    <a:pt x="159169" y="304888"/>
                  </a:lnTo>
                  <a:lnTo>
                    <a:pt x="158419" y="303618"/>
                  </a:lnTo>
                  <a:lnTo>
                    <a:pt x="158115" y="303618"/>
                  </a:lnTo>
                  <a:lnTo>
                    <a:pt x="158826" y="301078"/>
                  </a:lnTo>
                  <a:lnTo>
                    <a:pt x="158724" y="298538"/>
                  </a:lnTo>
                  <a:lnTo>
                    <a:pt x="157848" y="299808"/>
                  </a:lnTo>
                  <a:lnTo>
                    <a:pt x="157238" y="299808"/>
                  </a:lnTo>
                  <a:lnTo>
                    <a:pt x="158216" y="302348"/>
                  </a:lnTo>
                  <a:lnTo>
                    <a:pt x="157848" y="303618"/>
                  </a:lnTo>
                  <a:lnTo>
                    <a:pt x="156946" y="303618"/>
                  </a:lnTo>
                  <a:lnTo>
                    <a:pt x="156806" y="304888"/>
                  </a:lnTo>
                  <a:lnTo>
                    <a:pt x="157543" y="306158"/>
                  </a:lnTo>
                  <a:lnTo>
                    <a:pt x="157073" y="307428"/>
                  </a:lnTo>
                  <a:lnTo>
                    <a:pt x="156806" y="308698"/>
                  </a:lnTo>
                  <a:lnTo>
                    <a:pt x="156298" y="309968"/>
                  </a:lnTo>
                  <a:lnTo>
                    <a:pt x="155994" y="311238"/>
                  </a:lnTo>
                  <a:lnTo>
                    <a:pt x="153911" y="311238"/>
                  </a:lnTo>
                  <a:lnTo>
                    <a:pt x="153885" y="312508"/>
                  </a:lnTo>
                  <a:lnTo>
                    <a:pt x="155321" y="312508"/>
                  </a:lnTo>
                  <a:lnTo>
                    <a:pt x="156667" y="311238"/>
                  </a:lnTo>
                  <a:lnTo>
                    <a:pt x="157048" y="311238"/>
                  </a:lnTo>
                  <a:lnTo>
                    <a:pt x="157238" y="313778"/>
                  </a:lnTo>
                  <a:lnTo>
                    <a:pt x="158724" y="313778"/>
                  </a:lnTo>
                  <a:lnTo>
                    <a:pt x="158724" y="315048"/>
                  </a:lnTo>
                  <a:lnTo>
                    <a:pt x="157848" y="316318"/>
                  </a:lnTo>
                  <a:lnTo>
                    <a:pt x="158521" y="317588"/>
                  </a:lnTo>
                  <a:lnTo>
                    <a:pt x="158686" y="318858"/>
                  </a:lnTo>
                  <a:lnTo>
                    <a:pt x="163537" y="318858"/>
                  </a:lnTo>
                  <a:lnTo>
                    <a:pt x="163576" y="317588"/>
                  </a:lnTo>
                  <a:lnTo>
                    <a:pt x="163804" y="316318"/>
                  </a:lnTo>
                  <a:lnTo>
                    <a:pt x="163741" y="313778"/>
                  </a:lnTo>
                  <a:lnTo>
                    <a:pt x="165354" y="312508"/>
                  </a:lnTo>
                  <a:lnTo>
                    <a:pt x="166839" y="312508"/>
                  </a:lnTo>
                  <a:lnTo>
                    <a:pt x="167208" y="311238"/>
                  </a:lnTo>
                  <a:lnTo>
                    <a:pt x="167716" y="309968"/>
                  </a:lnTo>
                  <a:lnTo>
                    <a:pt x="168960" y="309968"/>
                  </a:lnTo>
                  <a:lnTo>
                    <a:pt x="169532" y="312508"/>
                  </a:lnTo>
                  <a:lnTo>
                    <a:pt x="170802" y="313778"/>
                  </a:lnTo>
                  <a:lnTo>
                    <a:pt x="172821" y="313778"/>
                  </a:lnTo>
                  <a:lnTo>
                    <a:pt x="173863" y="312508"/>
                  </a:lnTo>
                  <a:lnTo>
                    <a:pt x="178816" y="312508"/>
                  </a:lnTo>
                  <a:lnTo>
                    <a:pt x="179616" y="311238"/>
                  </a:lnTo>
                  <a:lnTo>
                    <a:pt x="180492" y="311238"/>
                  </a:lnTo>
                  <a:lnTo>
                    <a:pt x="180771" y="309968"/>
                  </a:lnTo>
                  <a:lnTo>
                    <a:pt x="181241" y="309968"/>
                  </a:lnTo>
                  <a:lnTo>
                    <a:pt x="180962" y="308698"/>
                  </a:lnTo>
                  <a:lnTo>
                    <a:pt x="180632" y="307428"/>
                  </a:lnTo>
                  <a:lnTo>
                    <a:pt x="180060" y="306158"/>
                  </a:lnTo>
                  <a:lnTo>
                    <a:pt x="178409" y="306158"/>
                  </a:lnTo>
                  <a:lnTo>
                    <a:pt x="176390" y="306158"/>
                  </a:lnTo>
                  <a:lnTo>
                    <a:pt x="174574" y="306158"/>
                  </a:lnTo>
                  <a:lnTo>
                    <a:pt x="173367" y="306158"/>
                  </a:lnTo>
                  <a:lnTo>
                    <a:pt x="173291" y="307428"/>
                  </a:lnTo>
                  <a:lnTo>
                    <a:pt x="172224" y="306158"/>
                  </a:lnTo>
                  <a:lnTo>
                    <a:pt x="172961" y="304888"/>
                  </a:lnTo>
                  <a:lnTo>
                    <a:pt x="173291" y="304888"/>
                  </a:lnTo>
                  <a:lnTo>
                    <a:pt x="174040" y="303618"/>
                  </a:lnTo>
                  <a:lnTo>
                    <a:pt x="172897" y="303618"/>
                  </a:lnTo>
                  <a:lnTo>
                    <a:pt x="172821" y="302348"/>
                  </a:lnTo>
                  <a:lnTo>
                    <a:pt x="172961" y="302348"/>
                  </a:lnTo>
                  <a:lnTo>
                    <a:pt x="173088" y="301078"/>
                  </a:lnTo>
                  <a:lnTo>
                    <a:pt x="173494" y="301078"/>
                  </a:lnTo>
                  <a:lnTo>
                    <a:pt x="173863" y="299808"/>
                  </a:lnTo>
                  <a:lnTo>
                    <a:pt x="174002" y="299808"/>
                  </a:lnTo>
                  <a:lnTo>
                    <a:pt x="173634" y="298538"/>
                  </a:lnTo>
                  <a:lnTo>
                    <a:pt x="173748" y="297218"/>
                  </a:lnTo>
                  <a:lnTo>
                    <a:pt x="174879" y="295998"/>
                  </a:lnTo>
                  <a:lnTo>
                    <a:pt x="175247" y="294728"/>
                  </a:lnTo>
                  <a:lnTo>
                    <a:pt x="175818" y="292188"/>
                  </a:lnTo>
                  <a:lnTo>
                    <a:pt x="176834" y="292188"/>
                  </a:lnTo>
                  <a:lnTo>
                    <a:pt x="177330" y="293458"/>
                  </a:lnTo>
                  <a:lnTo>
                    <a:pt x="177736" y="293458"/>
                  </a:lnTo>
                  <a:lnTo>
                    <a:pt x="178041" y="292188"/>
                  </a:lnTo>
                  <a:lnTo>
                    <a:pt x="178409" y="292188"/>
                  </a:lnTo>
                  <a:lnTo>
                    <a:pt x="178854" y="290918"/>
                  </a:lnTo>
                  <a:lnTo>
                    <a:pt x="179019" y="292188"/>
                  </a:lnTo>
                  <a:lnTo>
                    <a:pt x="179654" y="293458"/>
                  </a:lnTo>
                  <a:lnTo>
                    <a:pt x="180098" y="294728"/>
                  </a:lnTo>
                  <a:lnTo>
                    <a:pt x="180670" y="295998"/>
                  </a:lnTo>
                  <a:lnTo>
                    <a:pt x="183756" y="295998"/>
                  </a:lnTo>
                  <a:lnTo>
                    <a:pt x="184467" y="294728"/>
                  </a:lnTo>
                  <a:lnTo>
                    <a:pt x="187566" y="294728"/>
                  </a:lnTo>
                  <a:lnTo>
                    <a:pt x="186728" y="295998"/>
                  </a:lnTo>
                  <a:lnTo>
                    <a:pt x="186347" y="297268"/>
                  </a:lnTo>
                  <a:lnTo>
                    <a:pt x="187363" y="298538"/>
                  </a:lnTo>
                  <a:lnTo>
                    <a:pt x="187159" y="298538"/>
                  </a:lnTo>
                  <a:lnTo>
                    <a:pt x="186893" y="299808"/>
                  </a:lnTo>
                  <a:lnTo>
                    <a:pt x="185915" y="301078"/>
                  </a:lnTo>
                  <a:lnTo>
                    <a:pt x="186423" y="302348"/>
                  </a:lnTo>
                  <a:lnTo>
                    <a:pt x="187121" y="303618"/>
                  </a:lnTo>
                  <a:lnTo>
                    <a:pt x="186143" y="304888"/>
                  </a:lnTo>
                  <a:lnTo>
                    <a:pt x="185610" y="306158"/>
                  </a:lnTo>
                  <a:lnTo>
                    <a:pt x="185712" y="307428"/>
                  </a:lnTo>
                  <a:lnTo>
                    <a:pt x="185483" y="307428"/>
                  </a:lnTo>
                  <a:lnTo>
                    <a:pt x="187121" y="308698"/>
                  </a:lnTo>
                  <a:lnTo>
                    <a:pt x="186817" y="309968"/>
                  </a:lnTo>
                  <a:lnTo>
                    <a:pt x="187591" y="311238"/>
                  </a:lnTo>
                  <a:lnTo>
                    <a:pt x="187426" y="311238"/>
                  </a:lnTo>
                  <a:lnTo>
                    <a:pt x="186994" y="312508"/>
                  </a:lnTo>
                  <a:lnTo>
                    <a:pt x="187566" y="313778"/>
                  </a:lnTo>
                  <a:lnTo>
                    <a:pt x="188036" y="313778"/>
                  </a:lnTo>
                  <a:lnTo>
                    <a:pt x="187972" y="315048"/>
                  </a:lnTo>
                  <a:lnTo>
                    <a:pt x="189509" y="315048"/>
                  </a:lnTo>
                  <a:lnTo>
                    <a:pt x="190360" y="313778"/>
                  </a:lnTo>
                  <a:lnTo>
                    <a:pt x="190754" y="313778"/>
                  </a:lnTo>
                  <a:lnTo>
                    <a:pt x="191566" y="315048"/>
                  </a:lnTo>
                  <a:lnTo>
                    <a:pt x="192138" y="315048"/>
                  </a:lnTo>
                  <a:lnTo>
                    <a:pt x="192443" y="316318"/>
                  </a:lnTo>
                  <a:lnTo>
                    <a:pt x="193357" y="315048"/>
                  </a:lnTo>
                  <a:lnTo>
                    <a:pt x="193649" y="315048"/>
                  </a:lnTo>
                  <a:lnTo>
                    <a:pt x="193255" y="312508"/>
                  </a:lnTo>
                  <a:lnTo>
                    <a:pt x="192874" y="311238"/>
                  </a:lnTo>
                  <a:lnTo>
                    <a:pt x="193751" y="309968"/>
                  </a:lnTo>
                  <a:lnTo>
                    <a:pt x="193954" y="309968"/>
                  </a:lnTo>
                  <a:lnTo>
                    <a:pt x="193890" y="308698"/>
                  </a:lnTo>
                  <a:lnTo>
                    <a:pt x="192646" y="308698"/>
                  </a:lnTo>
                  <a:lnTo>
                    <a:pt x="192747" y="303618"/>
                  </a:lnTo>
                  <a:lnTo>
                    <a:pt x="192646" y="302348"/>
                  </a:lnTo>
                  <a:lnTo>
                    <a:pt x="192646" y="301078"/>
                  </a:lnTo>
                  <a:lnTo>
                    <a:pt x="191770" y="301078"/>
                  </a:lnTo>
                  <a:lnTo>
                    <a:pt x="191058" y="299808"/>
                  </a:lnTo>
                  <a:lnTo>
                    <a:pt x="187528" y="299808"/>
                  </a:lnTo>
                  <a:lnTo>
                    <a:pt x="188366" y="298538"/>
                  </a:lnTo>
                  <a:lnTo>
                    <a:pt x="189318" y="297268"/>
                  </a:lnTo>
                  <a:lnTo>
                    <a:pt x="188201" y="295998"/>
                  </a:lnTo>
                  <a:lnTo>
                    <a:pt x="188836" y="294728"/>
                  </a:lnTo>
                  <a:lnTo>
                    <a:pt x="189445" y="293458"/>
                  </a:lnTo>
                  <a:lnTo>
                    <a:pt x="190220" y="293458"/>
                  </a:lnTo>
                  <a:lnTo>
                    <a:pt x="190461" y="292188"/>
                  </a:lnTo>
                  <a:lnTo>
                    <a:pt x="193357" y="292188"/>
                  </a:lnTo>
                  <a:lnTo>
                    <a:pt x="193484" y="290918"/>
                  </a:lnTo>
                  <a:lnTo>
                    <a:pt x="195503" y="290918"/>
                  </a:lnTo>
                  <a:lnTo>
                    <a:pt x="195770" y="292188"/>
                  </a:lnTo>
                  <a:lnTo>
                    <a:pt x="195910" y="292188"/>
                  </a:lnTo>
                  <a:lnTo>
                    <a:pt x="196240" y="293458"/>
                  </a:lnTo>
                  <a:lnTo>
                    <a:pt x="196621" y="294728"/>
                  </a:lnTo>
                  <a:lnTo>
                    <a:pt x="196684" y="295998"/>
                  </a:lnTo>
                  <a:lnTo>
                    <a:pt x="198462" y="297268"/>
                  </a:lnTo>
                  <a:lnTo>
                    <a:pt x="199275" y="298538"/>
                  </a:lnTo>
                  <a:lnTo>
                    <a:pt x="200113" y="298538"/>
                  </a:lnTo>
                  <a:lnTo>
                    <a:pt x="199313" y="299808"/>
                  </a:lnTo>
                  <a:lnTo>
                    <a:pt x="200355" y="301078"/>
                  </a:lnTo>
                  <a:lnTo>
                    <a:pt x="200279" y="302348"/>
                  </a:lnTo>
                  <a:lnTo>
                    <a:pt x="199644" y="303618"/>
                  </a:lnTo>
                  <a:lnTo>
                    <a:pt x="199034" y="303618"/>
                  </a:lnTo>
                  <a:lnTo>
                    <a:pt x="198602" y="304888"/>
                  </a:lnTo>
                  <a:lnTo>
                    <a:pt x="196583" y="304888"/>
                  </a:lnTo>
                  <a:lnTo>
                    <a:pt x="196583" y="307428"/>
                  </a:lnTo>
                  <a:lnTo>
                    <a:pt x="197662" y="307428"/>
                  </a:lnTo>
                  <a:lnTo>
                    <a:pt x="197993" y="308698"/>
                  </a:lnTo>
                  <a:lnTo>
                    <a:pt x="198234" y="308698"/>
                  </a:lnTo>
                  <a:lnTo>
                    <a:pt x="198640" y="311238"/>
                  </a:lnTo>
                  <a:lnTo>
                    <a:pt x="199504" y="311238"/>
                  </a:lnTo>
                  <a:lnTo>
                    <a:pt x="201256" y="312508"/>
                  </a:lnTo>
                  <a:lnTo>
                    <a:pt x="202234" y="312508"/>
                  </a:lnTo>
                  <a:lnTo>
                    <a:pt x="202946" y="311238"/>
                  </a:lnTo>
                  <a:lnTo>
                    <a:pt x="203581" y="312508"/>
                  </a:lnTo>
                  <a:lnTo>
                    <a:pt x="203720" y="313778"/>
                  </a:lnTo>
                  <a:lnTo>
                    <a:pt x="203987" y="313778"/>
                  </a:lnTo>
                  <a:lnTo>
                    <a:pt x="204089" y="315048"/>
                  </a:lnTo>
                  <a:lnTo>
                    <a:pt x="203377" y="316318"/>
                  </a:lnTo>
                  <a:lnTo>
                    <a:pt x="203339" y="317588"/>
                  </a:lnTo>
                  <a:lnTo>
                    <a:pt x="203644" y="317588"/>
                  </a:lnTo>
                  <a:lnTo>
                    <a:pt x="204152" y="318858"/>
                  </a:lnTo>
                  <a:lnTo>
                    <a:pt x="204584" y="320128"/>
                  </a:lnTo>
                  <a:lnTo>
                    <a:pt x="203847" y="321398"/>
                  </a:lnTo>
                  <a:lnTo>
                    <a:pt x="203644" y="321398"/>
                  </a:lnTo>
                  <a:lnTo>
                    <a:pt x="203644" y="322668"/>
                  </a:lnTo>
                  <a:lnTo>
                    <a:pt x="203250" y="323938"/>
                  </a:lnTo>
                  <a:lnTo>
                    <a:pt x="203720" y="325208"/>
                  </a:lnTo>
                  <a:lnTo>
                    <a:pt x="203885" y="323938"/>
                  </a:lnTo>
                  <a:lnTo>
                    <a:pt x="204190" y="323938"/>
                  </a:lnTo>
                  <a:lnTo>
                    <a:pt x="204355" y="322668"/>
                  </a:lnTo>
                  <a:lnTo>
                    <a:pt x="204495" y="323938"/>
                  </a:lnTo>
                  <a:lnTo>
                    <a:pt x="204762" y="323938"/>
                  </a:lnTo>
                  <a:lnTo>
                    <a:pt x="204787" y="325208"/>
                  </a:lnTo>
                  <a:lnTo>
                    <a:pt x="204927" y="325208"/>
                  </a:lnTo>
                  <a:lnTo>
                    <a:pt x="205130" y="326478"/>
                  </a:lnTo>
                  <a:lnTo>
                    <a:pt x="204520" y="327748"/>
                  </a:lnTo>
                  <a:lnTo>
                    <a:pt x="205257" y="329018"/>
                  </a:lnTo>
                  <a:lnTo>
                    <a:pt x="205905" y="331558"/>
                  </a:lnTo>
                  <a:lnTo>
                    <a:pt x="209232" y="331558"/>
                  </a:lnTo>
                  <a:lnTo>
                    <a:pt x="209575" y="332828"/>
                  </a:lnTo>
                  <a:lnTo>
                    <a:pt x="208432" y="334098"/>
                  </a:lnTo>
                  <a:lnTo>
                    <a:pt x="208597" y="335368"/>
                  </a:lnTo>
                  <a:lnTo>
                    <a:pt x="209397" y="335368"/>
                  </a:lnTo>
                  <a:lnTo>
                    <a:pt x="209334" y="336638"/>
                  </a:lnTo>
                  <a:lnTo>
                    <a:pt x="209169" y="337908"/>
                  </a:lnTo>
                  <a:lnTo>
                    <a:pt x="210172" y="337908"/>
                  </a:lnTo>
                  <a:lnTo>
                    <a:pt x="210578" y="336638"/>
                  </a:lnTo>
                  <a:lnTo>
                    <a:pt x="210451" y="335368"/>
                  </a:lnTo>
                  <a:lnTo>
                    <a:pt x="209842" y="334098"/>
                  </a:lnTo>
                  <a:lnTo>
                    <a:pt x="210045" y="334098"/>
                  </a:lnTo>
                  <a:lnTo>
                    <a:pt x="210642" y="332828"/>
                  </a:lnTo>
                  <a:lnTo>
                    <a:pt x="210820" y="331558"/>
                  </a:lnTo>
                  <a:close/>
                </a:path>
                <a:path w="224154" h="400050">
                  <a:moveTo>
                    <a:pt x="211912" y="337908"/>
                  </a:moveTo>
                  <a:lnTo>
                    <a:pt x="211759" y="336638"/>
                  </a:lnTo>
                  <a:lnTo>
                    <a:pt x="210921" y="337908"/>
                  </a:lnTo>
                  <a:lnTo>
                    <a:pt x="211912" y="337908"/>
                  </a:lnTo>
                  <a:close/>
                </a:path>
                <a:path w="224154" h="400050">
                  <a:moveTo>
                    <a:pt x="212064" y="377228"/>
                  </a:moveTo>
                  <a:lnTo>
                    <a:pt x="212026" y="376428"/>
                  </a:lnTo>
                  <a:lnTo>
                    <a:pt x="211658" y="376313"/>
                  </a:lnTo>
                  <a:lnTo>
                    <a:pt x="210959" y="377710"/>
                  </a:lnTo>
                  <a:lnTo>
                    <a:pt x="210616" y="378358"/>
                  </a:lnTo>
                  <a:lnTo>
                    <a:pt x="210451" y="378358"/>
                  </a:lnTo>
                  <a:lnTo>
                    <a:pt x="210375" y="378117"/>
                  </a:lnTo>
                  <a:lnTo>
                    <a:pt x="210273" y="377672"/>
                  </a:lnTo>
                  <a:lnTo>
                    <a:pt x="211124" y="376758"/>
                  </a:lnTo>
                  <a:lnTo>
                    <a:pt x="211188" y="376593"/>
                  </a:lnTo>
                  <a:lnTo>
                    <a:pt x="211416" y="376072"/>
                  </a:lnTo>
                  <a:lnTo>
                    <a:pt x="210108" y="375234"/>
                  </a:lnTo>
                  <a:lnTo>
                    <a:pt x="210045" y="374954"/>
                  </a:lnTo>
                  <a:lnTo>
                    <a:pt x="210007" y="374751"/>
                  </a:lnTo>
                  <a:lnTo>
                    <a:pt x="209804" y="374396"/>
                  </a:lnTo>
                  <a:lnTo>
                    <a:pt x="208622" y="374954"/>
                  </a:lnTo>
                  <a:lnTo>
                    <a:pt x="208711" y="374586"/>
                  </a:lnTo>
                  <a:lnTo>
                    <a:pt x="208724" y="373951"/>
                  </a:lnTo>
                  <a:lnTo>
                    <a:pt x="209740" y="372986"/>
                  </a:lnTo>
                  <a:lnTo>
                    <a:pt x="209842" y="372389"/>
                  </a:lnTo>
                  <a:lnTo>
                    <a:pt x="209931" y="371157"/>
                  </a:lnTo>
                  <a:lnTo>
                    <a:pt x="209842" y="370306"/>
                  </a:lnTo>
                  <a:lnTo>
                    <a:pt x="209626" y="369912"/>
                  </a:lnTo>
                  <a:lnTo>
                    <a:pt x="209372" y="369671"/>
                  </a:lnTo>
                  <a:lnTo>
                    <a:pt x="209169" y="369671"/>
                  </a:lnTo>
                  <a:lnTo>
                    <a:pt x="209003" y="369709"/>
                  </a:lnTo>
                  <a:lnTo>
                    <a:pt x="208699" y="370116"/>
                  </a:lnTo>
                  <a:lnTo>
                    <a:pt x="208356" y="370433"/>
                  </a:lnTo>
                  <a:lnTo>
                    <a:pt x="207784" y="371157"/>
                  </a:lnTo>
                  <a:lnTo>
                    <a:pt x="207556" y="371030"/>
                  </a:lnTo>
                  <a:lnTo>
                    <a:pt x="207657" y="370027"/>
                  </a:lnTo>
                  <a:lnTo>
                    <a:pt x="207695" y="369874"/>
                  </a:lnTo>
                  <a:lnTo>
                    <a:pt x="207924" y="368871"/>
                  </a:lnTo>
                  <a:lnTo>
                    <a:pt x="207518" y="369189"/>
                  </a:lnTo>
                  <a:lnTo>
                    <a:pt x="207276" y="369430"/>
                  </a:lnTo>
                  <a:lnTo>
                    <a:pt x="207010" y="369633"/>
                  </a:lnTo>
                  <a:lnTo>
                    <a:pt x="206806" y="369874"/>
                  </a:lnTo>
                  <a:lnTo>
                    <a:pt x="206705" y="369430"/>
                  </a:lnTo>
                  <a:lnTo>
                    <a:pt x="206654" y="369150"/>
                  </a:lnTo>
                  <a:lnTo>
                    <a:pt x="206375" y="368668"/>
                  </a:lnTo>
                  <a:lnTo>
                    <a:pt x="206171" y="368388"/>
                  </a:lnTo>
                  <a:lnTo>
                    <a:pt x="205930" y="368274"/>
                  </a:lnTo>
                  <a:lnTo>
                    <a:pt x="205701" y="368185"/>
                  </a:lnTo>
                  <a:lnTo>
                    <a:pt x="205359" y="368274"/>
                  </a:lnTo>
                  <a:lnTo>
                    <a:pt x="204965" y="368312"/>
                  </a:lnTo>
                  <a:lnTo>
                    <a:pt x="205701" y="369557"/>
                  </a:lnTo>
                  <a:lnTo>
                    <a:pt x="205765" y="370116"/>
                  </a:lnTo>
                  <a:lnTo>
                    <a:pt x="205359" y="371233"/>
                  </a:lnTo>
                  <a:lnTo>
                    <a:pt x="204724" y="372706"/>
                  </a:lnTo>
                  <a:lnTo>
                    <a:pt x="204889" y="372592"/>
                  </a:lnTo>
                  <a:lnTo>
                    <a:pt x="205092" y="372389"/>
                  </a:lnTo>
                  <a:lnTo>
                    <a:pt x="205536" y="372465"/>
                  </a:lnTo>
                  <a:lnTo>
                    <a:pt x="205841" y="372592"/>
                  </a:lnTo>
                  <a:lnTo>
                    <a:pt x="206070" y="372986"/>
                  </a:lnTo>
                  <a:lnTo>
                    <a:pt x="206273" y="373392"/>
                  </a:lnTo>
                  <a:lnTo>
                    <a:pt x="206451" y="374954"/>
                  </a:lnTo>
                  <a:lnTo>
                    <a:pt x="206336" y="375386"/>
                  </a:lnTo>
                  <a:lnTo>
                    <a:pt x="206171" y="375831"/>
                  </a:lnTo>
                  <a:lnTo>
                    <a:pt x="205765" y="376669"/>
                  </a:lnTo>
                  <a:lnTo>
                    <a:pt x="206209" y="376593"/>
                  </a:lnTo>
                  <a:lnTo>
                    <a:pt x="206603" y="376593"/>
                  </a:lnTo>
                  <a:lnTo>
                    <a:pt x="207149" y="376631"/>
                  </a:lnTo>
                  <a:lnTo>
                    <a:pt x="206133" y="379349"/>
                  </a:lnTo>
                  <a:lnTo>
                    <a:pt x="206209" y="379869"/>
                  </a:lnTo>
                  <a:lnTo>
                    <a:pt x="207086" y="379717"/>
                  </a:lnTo>
                  <a:lnTo>
                    <a:pt x="206883" y="381355"/>
                  </a:lnTo>
                  <a:lnTo>
                    <a:pt x="208495" y="381711"/>
                  </a:lnTo>
                  <a:lnTo>
                    <a:pt x="209943" y="380631"/>
                  </a:lnTo>
                  <a:lnTo>
                    <a:pt x="209842" y="381038"/>
                  </a:lnTo>
                  <a:lnTo>
                    <a:pt x="209778" y="381711"/>
                  </a:lnTo>
                  <a:lnTo>
                    <a:pt x="210718" y="382117"/>
                  </a:lnTo>
                  <a:lnTo>
                    <a:pt x="211251" y="382397"/>
                  </a:lnTo>
                  <a:lnTo>
                    <a:pt x="211924" y="382028"/>
                  </a:lnTo>
                  <a:lnTo>
                    <a:pt x="212001" y="381355"/>
                  </a:lnTo>
                  <a:lnTo>
                    <a:pt x="211607" y="380631"/>
                  </a:lnTo>
                  <a:lnTo>
                    <a:pt x="211137" y="379717"/>
                  </a:lnTo>
                  <a:lnTo>
                    <a:pt x="211023" y="379476"/>
                  </a:lnTo>
                  <a:lnTo>
                    <a:pt x="210743" y="378434"/>
                  </a:lnTo>
                  <a:lnTo>
                    <a:pt x="211861" y="377393"/>
                  </a:lnTo>
                  <a:lnTo>
                    <a:pt x="212064" y="377228"/>
                  </a:lnTo>
                  <a:close/>
                </a:path>
                <a:path w="224154" h="400050">
                  <a:moveTo>
                    <a:pt x="218122" y="365848"/>
                  </a:moveTo>
                  <a:lnTo>
                    <a:pt x="217576" y="363308"/>
                  </a:lnTo>
                  <a:lnTo>
                    <a:pt x="216408" y="358228"/>
                  </a:lnTo>
                  <a:lnTo>
                    <a:pt x="215900" y="355688"/>
                  </a:lnTo>
                  <a:lnTo>
                    <a:pt x="215455" y="354418"/>
                  </a:lnTo>
                  <a:lnTo>
                    <a:pt x="214985" y="351878"/>
                  </a:lnTo>
                  <a:lnTo>
                    <a:pt x="214858" y="351878"/>
                  </a:lnTo>
                  <a:lnTo>
                    <a:pt x="214579" y="350608"/>
                  </a:lnTo>
                  <a:lnTo>
                    <a:pt x="214185" y="350608"/>
                  </a:lnTo>
                  <a:lnTo>
                    <a:pt x="214477" y="346798"/>
                  </a:lnTo>
                  <a:lnTo>
                    <a:pt x="213131" y="344258"/>
                  </a:lnTo>
                  <a:lnTo>
                    <a:pt x="212661" y="341718"/>
                  </a:lnTo>
                  <a:lnTo>
                    <a:pt x="212471" y="340448"/>
                  </a:lnTo>
                  <a:lnTo>
                    <a:pt x="212064" y="339178"/>
                  </a:lnTo>
                  <a:lnTo>
                    <a:pt x="208432" y="339178"/>
                  </a:lnTo>
                  <a:lnTo>
                    <a:pt x="207987" y="339178"/>
                  </a:lnTo>
                  <a:lnTo>
                    <a:pt x="206514" y="339178"/>
                  </a:lnTo>
                  <a:lnTo>
                    <a:pt x="205765" y="340448"/>
                  </a:lnTo>
                  <a:lnTo>
                    <a:pt x="206984" y="340448"/>
                  </a:lnTo>
                  <a:lnTo>
                    <a:pt x="207213" y="341718"/>
                  </a:lnTo>
                  <a:lnTo>
                    <a:pt x="207581" y="342988"/>
                  </a:lnTo>
                  <a:lnTo>
                    <a:pt x="207784" y="342988"/>
                  </a:lnTo>
                  <a:lnTo>
                    <a:pt x="208495" y="345528"/>
                  </a:lnTo>
                  <a:lnTo>
                    <a:pt x="212661" y="345528"/>
                  </a:lnTo>
                  <a:lnTo>
                    <a:pt x="213575" y="348068"/>
                  </a:lnTo>
                  <a:lnTo>
                    <a:pt x="213677" y="349338"/>
                  </a:lnTo>
                  <a:lnTo>
                    <a:pt x="212598" y="350608"/>
                  </a:lnTo>
                  <a:lnTo>
                    <a:pt x="213436" y="351878"/>
                  </a:lnTo>
                  <a:lnTo>
                    <a:pt x="213639" y="353148"/>
                  </a:lnTo>
                  <a:lnTo>
                    <a:pt x="213614" y="355688"/>
                  </a:lnTo>
                  <a:lnTo>
                    <a:pt x="213741" y="355688"/>
                  </a:lnTo>
                  <a:lnTo>
                    <a:pt x="213372" y="356958"/>
                  </a:lnTo>
                  <a:lnTo>
                    <a:pt x="212966" y="356958"/>
                  </a:lnTo>
                  <a:lnTo>
                    <a:pt x="212534" y="358228"/>
                  </a:lnTo>
                  <a:lnTo>
                    <a:pt x="214388" y="358228"/>
                  </a:lnTo>
                  <a:lnTo>
                    <a:pt x="215087" y="359498"/>
                  </a:lnTo>
                  <a:lnTo>
                    <a:pt x="214782" y="360768"/>
                  </a:lnTo>
                  <a:lnTo>
                    <a:pt x="214452" y="362038"/>
                  </a:lnTo>
                  <a:lnTo>
                    <a:pt x="215087" y="363308"/>
                  </a:lnTo>
                  <a:lnTo>
                    <a:pt x="216166" y="364578"/>
                  </a:lnTo>
                  <a:lnTo>
                    <a:pt x="217106" y="365848"/>
                  </a:lnTo>
                  <a:lnTo>
                    <a:pt x="218122" y="365848"/>
                  </a:lnTo>
                  <a:close/>
                </a:path>
                <a:path w="224154" h="400050">
                  <a:moveTo>
                    <a:pt x="220243" y="392074"/>
                  </a:moveTo>
                  <a:lnTo>
                    <a:pt x="217716" y="390994"/>
                  </a:lnTo>
                  <a:lnTo>
                    <a:pt x="217982" y="389877"/>
                  </a:lnTo>
                  <a:lnTo>
                    <a:pt x="218186" y="389191"/>
                  </a:lnTo>
                  <a:lnTo>
                    <a:pt x="217919" y="389115"/>
                  </a:lnTo>
                  <a:lnTo>
                    <a:pt x="217512" y="389712"/>
                  </a:lnTo>
                  <a:lnTo>
                    <a:pt x="217043" y="390232"/>
                  </a:lnTo>
                  <a:lnTo>
                    <a:pt x="216700" y="390359"/>
                  </a:lnTo>
                  <a:lnTo>
                    <a:pt x="216408" y="390512"/>
                  </a:lnTo>
                  <a:lnTo>
                    <a:pt x="216306" y="390194"/>
                  </a:lnTo>
                  <a:lnTo>
                    <a:pt x="216103" y="389801"/>
                  </a:lnTo>
                  <a:lnTo>
                    <a:pt x="216230" y="389559"/>
                  </a:lnTo>
                  <a:lnTo>
                    <a:pt x="216496" y="388912"/>
                  </a:lnTo>
                  <a:lnTo>
                    <a:pt x="217004" y="388353"/>
                  </a:lnTo>
                  <a:lnTo>
                    <a:pt x="217373" y="387832"/>
                  </a:lnTo>
                  <a:lnTo>
                    <a:pt x="216369" y="386791"/>
                  </a:lnTo>
                  <a:lnTo>
                    <a:pt x="216065" y="386791"/>
                  </a:lnTo>
                  <a:lnTo>
                    <a:pt x="214960" y="387921"/>
                  </a:lnTo>
                  <a:lnTo>
                    <a:pt x="214452" y="388353"/>
                  </a:lnTo>
                  <a:lnTo>
                    <a:pt x="214007" y="389001"/>
                  </a:lnTo>
                  <a:lnTo>
                    <a:pt x="213537" y="387921"/>
                  </a:lnTo>
                  <a:lnTo>
                    <a:pt x="212559" y="388670"/>
                  </a:lnTo>
                  <a:lnTo>
                    <a:pt x="212598" y="390194"/>
                  </a:lnTo>
                  <a:lnTo>
                    <a:pt x="211124" y="390677"/>
                  </a:lnTo>
                  <a:lnTo>
                    <a:pt x="211188" y="389674"/>
                  </a:lnTo>
                  <a:lnTo>
                    <a:pt x="211251" y="389039"/>
                  </a:lnTo>
                  <a:lnTo>
                    <a:pt x="209740" y="391071"/>
                  </a:lnTo>
                  <a:lnTo>
                    <a:pt x="209372" y="390880"/>
                  </a:lnTo>
                  <a:lnTo>
                    <a:pt x="209575" y="390194"/>
                  </a:lnTo>
                  <a:lnTo>
                    <a:pt x="210007" y="388874"/>
                  </a:lnTo>
                  <a:lnTo>
                    <a:pt x="207416" y="390436"/>
                  </a:lnTo>
                  <a:lnTo>
                    <a:pt x="206679" y="390918"/>
                  </a:lnTo>
                  <a:lnTo>
                    <a:pt x="206679" y="391553"/>
                  </a:lnTo>
                  <a:lnTo>
                    <a:pt x="207086" y="392201"/>
                  </a:lnTo>
                  <a:lnTo>
                    <a:pt x="208559" y="391680"/>
                  </a:lnTo>
                  <a:lnTo>
                    <a:pt x="208597" y="391960"/>
                  </a:lnTo>
                  <a:lnTo>
                    <a:pt x="207949" y="393192"/>
                  </a:lnTo>
                  <a:lnTo>
                    <a:pt x="208127" y="394157"/>
                  </a:lnTo>
                  <a:lnTo>
                    <a:pt x="208927" y="396036"/>
                  </a:lnTo>
                  <a:lnTo>
                    <a:pt x="209334" y="396316"/>
                  </a:lnTo>
                  <a:lnTo>
                    <a:pt x="211124" y="395516"/>
                  </a:lnTo>
                  <a:lnTo>
                    <a:pt x="212267" y="394919"/>
                  </a:lnTo>
                  <a:lnTo>
                    <a:pt x="213537" y="394322"/>
                  </a:lnTo>
                  <a:lnTo>
                    <a:pt x="213639" y="394474"/>
                  </a:lnTo>
                  <a:lnTo>
                    <a:pt x="213779" y="394601"/>
                  </a:lnTo>
                  <a:lnTo>
                    <a:pt x="214007" y="394881"/>
                  </a:lnTo>
                  <a:lnTo>
                    <a:pt x="213944" y="394322"/>
                  </a:lnTo>
                  <a:lnTo>
                    <a:pt x="213842" y="393915"/>
                  </a:lnTo>
                  <a:lnTo>
                    <a:pt x="213842" y="393712"/>
                  </a:lnTo>
                  <a:lnTo>
                    <a:pt x="215150" y="393877"/>
                  </a:lnTo>
                  <a:lnTo>
                    <a:pt x="215658" y="393915"/>
                  </a:lnTo>
                  <a:lnTo>
                    <a:pt x="216103" y="394512"/>
                  </a:lnTo>
                  <a:lnTo>
                    <a:pt x="216306" y="394843"/>
                  </a:lnTo>
                  <a:lnTo>
                    <a:pt x="216573" y="394563"/>
                  </a:lnTo>
                  <a:lnTo>
                    <a:pt x="216877" y="394322"/>
                  </a:lnTo>
                  <a:lnTo>
                    <a:pt x="217512" y="393357"/>
                  </a:lnTo>
                  <a:lnTo>
                    <a:pt x="218084" y="392912"/>
                  </a:lnTo>
                  <a:lnTo>
                    <a:pt x="219532" y="393039"/>
                  </a:lnTo>
                  <a:lnTo>
                    <a:pt x="220040" y="392912"/>
                  </a:lnTo>
                  <a:lnTo>
                    <a:pt x="220243" y="392074"/>
                  </a:lnTo>
                  <a:close/>
                </a:path>
                <a:path w="224154" h="400050">
                  <a:moveTo>
                    <a:pt x="221018" y="378269"/>
                  </a:moveTo>
                  <a:lnTo>
                    <a:pt x="220002" y="373837"/>
                  </a:lnTo>
                  <a:lnTo>
                    <a:pt x="218389" y="366306"/>
                  </a:lnTo>
                  <a:lnTo>
                    <a:pt x="217779" y="367144"/>
                  </a:lnTo>
                  <a:lnTo>
                    <a:pt x="217843" y="367792"/>
                  </a:lnTo>
                  <a:lnTo>
                    <a:pt x="219227" y="370547"/>
                  </a:lnTo>
                  <a:lnTo>
                    <a:pt x="218452" y="371906"/>
                  </a:lnTo>
                  <a:lnTo>
                    <a:pt x="215861" y="372516"/>
                  </a:lnTo>
                  <a:lnTo>
                    <a:pt x="215595" y="372986"/>
                  </a:lnTo>
                  <a:lnTo>
                    <a:pt x="215252" y="373316"/>
                  </a:lnTo>
                  <a:lnTo>
                    <a:pt x="216674" y="374065"/>
                  </a:lnTo>
                  <a:lnTo>
                    <a:pt x="217411" y="374586"/>
                  </a:lnTo>
                  <a:lnTo>
                    <a:pt x="217411" y="374992"/>
                  </a:lnTo>
                  <a:lnTo>
                    <a:pt x="217678" y="376110"/>
                  </a:lnTo>
                  <a:lnTo>
                    <a:pt x="217716" y="377075"/>
                  </a:lnTo>
                  <a:lnTo>
                    <a:pt x="218592" y="378434"/>
                  </a:lnTo>
                  <a:lnTo>
                    <a:pt x="219392" y="378752"/>
                  </a:lnTo>
                  <a:lnTo>
                    <a:pt x="220002" y="379234"/>
                  </a:lnTo>
                  <a:lnTo>
                    <a:pt x="220840" y="378790"/>
                  </a:lnTo>
                  <a:lnTo>
                    <a:pt x="221018" y="378269"/>
                  </a:lnTo>
                  <a:close/>
                </a:path>
                <a:path w="224154" h="400050">
                  <a:moveTo>
                    <a:pt x="223697" y="390398"/>
                  </a:moveTo>
                  <a:lnTo>
                    <a:pt x="223164" y="388150"/>
                  </a:lnTo>
                  <a:lnTo>
                    <a:pt x="222732" y="385953"/>
                  </a:lnTo>
                  <a:lnTo>
                    <a:pt x="222224" y="383717"/>
                  </a:lnTo>
                  <a:lnTo>
                    <a:pt x="222161" y="383552"/>
                  </a:lnTo>
                  <a:lnTo>
                    <a:pt x="222059" y="383400"/>
                  </a:lnTo>
                  <a:lnTo>
                    <a:pt x="221754" y="383273"/>
                  </a:lnTo>
                  <a:lnTo>
                    <a:pt x="221856" y="384149"/>
                  </a:lnTo>
                  <a:lnTo>
                    <a:pt x="222021" y="385038"/>
                  </a:lnTo>
                  <a:lnTo>
                    <a:pt x="222059" y="385914"/>
                  </a:lnTo>
                  <a:lnTo>
                    <a:pt x="222123" y="386994"/>
                  </a:lnTo>
                  <a:lnTo>
                    <a:pt x="222224" y="388073"/>
                  </a:lnTo>
                  <a:lnTo>
                    <a:pt x="222224" y="389153"/>
                  </a:lnTo>
                  <a:lnTo>
                    <a:pt x="222161" y="389674"/>
                  </a:lnTo>
                  <a:lnTo>
                    <a:pt x="221919" y="390042"/>
                  </a:lnTo>
                  <a:lnTo>
                    <a:pt x="221081" y="389801"/>
                  </a:lnTo>
                  <a:lnTo>
                    <a:pt x="220637" y="389953"/>
                  </a:lnTo>
                  <a:lnTo>
                    <a:pt x="220637" y="390271"/>
                  </a:lnTo>
                  <a:lnTo>
                    <a:pt x="220675" y="390601"/>
                  </a:lnTo>
                  <a:lnTo>
                    <a:pt x="220840" y="390791"/>
                  </a:lnTo>
                  <a:lnTo>
                    <a:pt x="221043" y="390994"/>
                  </a:lnTo>
                  <a:lnTo>
                    <a:pt x="221716" y="391274"/>
                  </a:lnTo>
                  <a:lnTo>
                    <a:pt x="223024" y="391680"/>
                  </a:lnTo>
                  <a:lnTo>
                    <a:pt x="223266" y="391998"/>
                  </a:lnTo>
                  <a:lnTo>
                    <a:pt x="223266" y="393395"/>
                  </a:lnTo>
                  <a:lnTo>
                    <a:pt x="223697" y="390398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559892" y="4683722"/>
              <a:ext cx="181610" cy="389255"/>
            </a:xfrm>
            <a:custGeom>
              <a:avLst/>
              <a:gdLst/>
              <a:ahLst/>
              <a:cxnLst/>
              <a:rect l="l" t="t" r="r" b="b"/>
              <a:pathLst>
                <a:path w="181609" h="389254">
                  <a:moveTo>
                    <a:pt x="1511" y="269176"/>
                  </a:moveTo>
                  <a:lnTo>
                    <a:pt x="1384" y="268579"/>
                  </a:lnTo>
                  <a:lnTo>
                    <a:pt x="1308" y="268058"/>
                  </a:lnTo>
                  <a:lnTo>
                    <a:pt x="1308" y="266293"/>
                  </a:lnTo>
                  <a:lnTo>
                    <a:pt x="609" y="266141"/>
                  </a:lnTo>
                  <a:lnTo>
                    <a:pt x="406" y="266293"/>
                  </a:lnTo>
                  <a:lnTo>
                    <a:pt x="469" y="267855"/>
                  </a:lnTo>
                  <a:lnTo>
                    <a:pt x="241" y="268744"/>
                  </a:lnTo>
                  <a:lnTo>
                    <a:pt x="101" y="269621"/>
                  </a:lnTo>
                  <a:lnTo>
                    <a:pt x="63" y="269938"/>
                  </a:lnTo>
                  <a:lnTo>
                    <a:pt x="0" y="270294"/>
                  </a:lnTo>
                  <a:lnTo>
                    <a:pt x="101" y="270624"/>
                  </a:lnTo>
                  <a:lnTo>
                    <a:pt x="774" y="270865"/>
                  </a:lnTo>
                  <a:lnTo>
                    <a:pt x="914" y="270700"/>
                  </a:lnTo>
                  <a:lnTo>
                    <a:pt x="1219" y="270497"/>
                  </a:lnTo>
                  <a:lnTo>
                    <a:pt x="1485" y="270103"/>
                  </a:lnTo>
                  <a:lnTo>
                    <a:pt x="1485" y="269735"/>
                  </a:lnTo>
                  <a:lnTo>
                    <a:pt x="1511" y="269176"/>
                  </a:lnTo>
                  <a:close/>
                </a:path>
                <a:path w="181609" h="389254">
                  <a:moveTo>
                    <a:pt x="12623" y="6934"/>
                  </a:moveTo>
                  <a:lnTo>
                    <a:pt x="11976" y="6362"/>
                  </a:lnTo>
                  <a:lnTo>
                    <a:pt x="11480" y="5969"/>
                  </a:lnTo>
                  <a:lnTo>
                    <a:pt x="10769" y="5359"/>
                  </a:lnTo>
                  <a:lnTo>
                    <a:pt x="10604" y="6959"/>
                  </a:lnTo>
                  <a:lnTo>
                    <a:pt x="10972" y="7200"/>
                  </a:lnTo>
                  <a:lnTo>
                    <a:pt x="12623" y="6934"/>
                  </a:lnTo>
                  <a:close/>
                </a:path>
                <a:path w="181609" h="389254">
                  <a:moveTo>
                    <a:pt x="13703" y="800"/>
                  </a:moveTo>
                  <a:lnTo>
                    <a:pt x="13627" y="660"/>
                  </a:lnTo>
                  <a:lnTo>
                    <a:pt x="13601" y="393"/>
                  </a:lnTo>
                  <a:lnTo>
                    <a:pt x="13296" y="190"/>
                  </a:lnTo>
                  <a:lnTo>
                    <a:pt x="13093" y="0"/>
                  </a:lnTo>
                  <a:lnTo>
                    <a:pt x="12928" y="190"/>
                  </a:lnTo>
                  <a:lnTo>
                    <a:pt x="12585" y="393"/>
                  </a:lnTo>
                  <a:lnTo>
                    <a:pt x="12547" y="660"/>
                  </a:lnTo>
                  <a:lnTo>
                    <a:pt x="12547" y="800"/>
                  </a:lnTo>
                  <a:lnTo>
                    <a:pt x="12827" y="1066"/>
                  </a:lnTo>
                  <a:lnTo>
                    <a:pt x="13157" y="1460"/>
                  </a:lnTo>
                  <a:lnTo>
                    <a:pt x="13398" y="1066"/>
                  </a:lnTo>
                  <a:lnTo>
                    <a:pt x="13703" y="800"/>
                  </a:lnTo>
                  <a:close/>
                </a:path>
                <a:path w="181609" h="389254">
                  <a:moveTo>
                    <a:pt x="14744" y="343839"/>
                  </a:moveTo>
                  <a:lnTo>
                    <a:pt x="13995" y="342646"/>
                  </a:lnTo>
                  <a:lnTo>
                    <a:pt x="13093" y="342519"/>
                  </a:lnTo>
                  <a:lnTo>
                    <a:pt x="12954" y="343560"/>
                  </a:lnTo>
                  <a:lnTo>
                    <a:pt x="13296" y="343877"/>
                  </a:lnTo>
                  <a:lnTo>
                    <a:pt x="14541" y="343763"/>
                  </a:lnTo>
                  <a:lnTo>
                    <a:pt x="14693" y="343839"/>
                  </a:lnTo>
                  <a:close/>
                </a:path>
                <a:path w="181609" h="389254">
                  <a:moveTo>
                    <a:pt x="16052" y="343839"/>
                  </a:moveTo>
                  <a:lnTo>
                    <a:pt x="16040" y="343560"/>
                  </a:lnTo>
                  <a:lnTo>
                    <a:pt x="15811" y="343128"/>
                  </a:lnTo>
                  <a:lnTo>
                    <a:pt x="14744" y="343839"/>
                  </a:lnTo>
                  <a:lnTo>
                    <a:pt x="15176" y="343966"/>
                  </a:lnTo>
                  <a:lnTo>
                    <a:pt x="15849" y="344004"/>
                  </a:lnTo>
                  <a:lnTo>
                    <a:pt x="16052" y="343839"/>
                  </a:lnTo>
                  <a:close/>
                </a:path>
                <a:path w="181609" h="389254">
                  <a:moveTo>
                    <a:pt x="16421" y="103479"/>
                  </a:moveTo>
                  <a:lnTo>
                    <a:pt x="16256" y="103479"/>
                  </a:lnTo>
                  <a:lnTo>
                    <a:pt x="15240" y="103568"/>
                  </a:lnTo>
                  <a:lnTo>
                    <a:pt x="14541" y="103644"/>
                  </a:lnTo>
                  <a:lnTo>
                    <a:pt x="13830" y="103568"/>
                  </a:lnTo>
                  <a:lnTo>
                    <a:pt x="12890" y="103530"/>
                  </a:lnTo>
                  <a:lnTo>
                    <a:pt x="11811" y="103124"/>
                  </a:lnTo>
                  <a:lnTo>
                    <a:pt x="9893" y="103568"/>
                  </a:lnTo>
                  <a:lnTo>
                    <a:pt x="9359" y="103085"/>
                  </a:lnTo>
                  <a:lnTo>
                    <a:pt x="8547" y="102247"/>
                  </a:lnTo>
                  <a:lnTo>
                    <a:pt x="8394" y="102120"/>
                  </a:lnTo>
                  <a:lnTo>
                    <a:pt x="8178" y="101968"/>
                  </a:lnTo>
                  <a:lnTo>
                    <a:pt x="6870" y="102120"/>
                  </a:lnTo>
                  <a:lnTo>
                    <a:pt x="6502" y="101320"/>
                  </a:lnTo>
                  <a:lnTo>
                    <a:pt x="3530" y="99275"/>
                  </a:lnTo>
                  <a:lnTo>
                    <a:pt x="2082" y="99479"/>
                  </a:lnTo>
                  <a:lnTo>
                    <a:pt x="1689" y="99606"/>
                  </a:lnTo>
                  <a:lnTo>
                    <a:pt x="1587" y="99758"/>
                  </a:lnTo>
                  <a:lnTo>
                    <a:pt x="673" y="100799"/>
                  </a:lnTo>
                  <a:lnTo>
                    <a:pt x="609" y="102806"/>
                  </a:lnTo>
                  <a:lnTo>
                    <a:pt x="1384" y="104127"/>
                  </a:lnTo>
                  <a:lnTo>
                    <a:pt x="1651" y="104406"/>
                  </a:lnTo>
                  <a:lnTo>
                    <a:pt x="3035" y="104127"/>
                  </a:lnTo>
                  <a:lnTo>
                    <a:pt x="3302" y="105003"/>
                  </a:lnTo>
                  <a:lnTo>
                    <a:pt x="3454" y="105803"/>
                  </a:lnTo>
                  <a:lnTo>
                    <a:pt x="3835" y="107010"/>
                  </a:lnTo>
                  <a:lnTo>
                    <a:pt x="4445" y="107530"/>
                  </a:lnTo>
                  <a:lnTo>
                    <a:pt x="5689" y="107645"/>
                  </a:lnTo>
                  <a:lnTo>
                    <a:pt x="4953" y="105968"/>
                  </a:lnTo>
                  <a:lnTo>
                    <a:pt x="5156" y="105930"/>
                  </a:lnTo>
                  <a:lnTo>
                    <a:pt x="5283" y="105803"/>
                  </a:lnTo>
                  <a:lnTo>
                    <a:pt x="6502" y="106730"/>
                  </a:lnTo>
                  <a:lnTo>
                    <a:pt x="7747" y="106210"/>
                  </a:lnTo>
                  <a:lnTo>
                    <a:pt x="8953" y="106210"/>
                  </a:lnTo>
                  <a:lnTo>
                    <a:pt x="10299" y="106248"/>
                  </a:lnTo>
                  <a:lnTo>
                    <a:pt x="10731" y="106210"/>
                  </a:lnTo>
                  <a:lnTo>
                    <a:pt x="11607" y="106121"/>
                  </a:lnTo>
                  <a:lnTo>
                    <a:pt x="12954" y="106045"/>
                  </a:lnTo>
                  <a:lnTo>
                    <a:pt x="13195" y="106045"/>
                  </a:lnTo>
                  <a:lnTo>
                    <a:pt x="13627" y="106121"/>
                  </a:lnTo>
                  <a:lnTo>
                    <a:pt x="13716" y="105803"/>
                  </a:lnTo>
                  <a:lnTo>
                    <a:pt x="13931" y="105041"/>
                  </a:lnTo>
                  <a:lnTo>
                    <a:pt x="14097" y="105003"/>
                  </a:lnTo>
                  <a:lnTo>
                    <a:pt x="15341" y="105448"/>
                  </a:lnTo>
                  <a:lnTo>
                    <a:pt x="15201" y="105130"/>
                  </a:lnTo>
                  <a:lnTo>
                    <a:pt x="15278" y="105003"/>
                  </a:lnTo>
                  <a:lnTo>
                    <a:pt x="16052" y="104368"/>
                  </a:lnTo>
                  <a:lnTo>
                    <a:pt x="16306" y="104127"/>
                  </a:lnTo>
                  <a:lnTo>
                    <a:pt x="16421" y="103644"/>
                  </a:lnTo>
                  <a:lnTo>
                    <a:pt x="16421" y="103479"/>
                  </a:lnTo>
                  <a:close/>
                </a:path>
                <a:path w="181609" h="389254">
                  <a:moveTo>
                    <a:pt x="17360" y="72555"/>
                  </a:moveTo>
                  <a:lnTo>
                    <a:pt x="16052" y="70993"/>
                  </a:lnTo>
                  <a:lnTo>
                    <a:pt x="16357" y="69634"/>
                  </a:lnTo>
                  <a:lnTo>
                    <a:pt x="14846" y="69672"/>
                  </a:lnTo>
                  <a:lnTo>
                    <a:pt x="15722" y="70396"/>
                  </a:lnTo>
                  <a:lnTo>
                    <a:pt x="15748" y="71107"/>
                  </a:lnTo>
                  <a:lnTo>
                    <a:pt x="15316" y="72034"/>
                  </a:lnTo>
                  <a:lnTo>
                    <a:pt x="14808" y="72986"/>
                  </a:lnTo>
                  <a:lnTo>
                    <a:pt x="15417" y="74028"/>
                  </a:lnTo>
                  <a:lnTo>
                    <a:pt x="16319" y="74434"/>
                  </a:lnTo>
                  <a:lnTo>
                    <a:pt x="17233" y="73596"/>
                  </a:lnTo>
                  <a:lnTo>
                    <a:pt x="17360" y="72555"/>
                  </a:lnTo>
                  <a:close/>
                </a:path>
                <a:path w="181609" h="389254">
                  <a:moveTo>
                    <a:pt x="18808" y="13601"/>
                  </a:moveTo>
                  <a:lnTo>
                    <a:pt x="18440" y="12471"/>
                  </a:lnTo>
                  <a:lnTo>
                    <a:pt x="17360" y="12661"/>
                  </a:lnTo>
                  <a:lnTo>
                    <a:pt x="16560" y="12166"/>
                  </a:lnTo>
                  <a:lnTo>
                    <a:pt x="16624" y="13462"/>
                  </a:lnTo>
                  <a:lnTo>
                    <a:pt x="17259" y="13804"/>
                  </a:lnTo>
                  <a:lnTo>
                    <a:pt x="18808" y="13601"/>
                  </a:lnTo>
                  <a:close/>
                </a:path>
                <a:path w="181609" h="389254">
                  <a:moveTo>
                    <a:pt x="20828" y="78994"/>
                  </a:moveTo>
                  <a:lnTo>
                    <a:pt x="20701" y="78511"/>
                  </a:lnTo>
                  <a:lnTo>
                    <a:pt x="18605" y="78079"/>
                  </a:lnTo>
                  <a:lnTo>
                    <a:pt x="18072" y="77279"/>
                  </a:lnTo>
                  <a:lnTo>
                    <a:pt x="16560" y="75311"/>
                  </a:lnTo>
                  <a:lnTo>
                    <a:pt x="16116" y="75438"/>
                  </a:lnTo>
                  <a:lnTo>
                    <a:pt x="15748" y="75666"/>
                  </a:lnTo>
                  <a:lnTo>
                    <a:pt x="15582" y="75552"/>
                  </a:lnTo>
                  <a:lnTo>
                    <a:pt x="13703" y="74434"/>
                  </a:lnTo>
                  <a:lnTo>
                    <a:pt x="12115" y="73113"/>
                  </a:lnTo>
                  <a:lnTo>
                    <a:pt x="11341" y="72834"/>
                  </a:lnTo>
                  <a:lnTo>
                    <a:pt x="10909" y="73507"/>
                  </a:lnTo>
                  <a:lnTo>
                    <a:pt x="10566" y="73990"/>
                  </a:lnTo>
                  <a:lnTo>
                    <a:pt x="10668" y="74790"/>
                  </a:lnTo>
                  <a:lnTo>
                    <a:pt x="10731" y="75793"/>
                  </a:lnTo>
                  <a:lnTo>
                    <a:pt x="11112" y="76111"/>
                  </a:lnTo>
                  <a:lnTo>
                    <a:pt x="11137" y="76631"/>
                  </a:lnTo>
                  <a:lnTo>
                    <a:pt x="10261" y="76149"/>
                  </a:lnTo>
                  <a:lnTo>
                    <a:pt x="9893" y="76517"/>
                  </a:lnTo>
                  <a:lnTo>
                    <a:pt x="9690" y="76911"/>
                  </a:lnTo>
                  <a:lnTo>
                    <a:pt x="10502" y="77558"/>
                  </a:lnTo>
                  <a:lnTo>
                    <a:pt x="10668" y="77914"/>
                  </a:lnTo>
                  <a:lnTo>
                    <a:pt x="10731" y="78435"/>
                  </a:lnTo>
                  <a:lnTo>
                    <a:pt x="10566" y="78676"/>
                  </a:lnTo>
                  <a:lnTo>
                    <a:pt x="10502" y="78917"/>
                  </a:lnTo>
                  <a:lnTo>
                    <a:pt x="10299" y="78828"/>
                  </a:lnTo>
                  <a:lnTo>
                    <a:pt x="10058" y="78790"/>
                  </a:lnTo>
                  <a:lnTo>
                    <a:pt x="9855" y="78676"/>
                  </a:lnTo>
                  <a:lnTo>
                    <a:pt x="9728" y="78638"/>
                  </a:lnTo>
                  <a:lnTo>
                    <a:pt x="9728" y="78435"/>
                  </a:lnTo>
                  <a:lnTo>
                    <a:pt x="9588" y="78359"/>
                  </a:lnTo>
                  <a:lnTo>
                    <a:pt x="9283" y="78117"/>
                  </a:lnTo>
                  <a:lnTo>
                    <a:pt x="8648" y="77711"/>
                  </a:lnTo>
                  <a:lnTo>
                    <a:pt x="8445" y="78232"/>
                  </a:lnTo>
                  <a:lnTo>
                    <a:pt x="8140" y="78714"/>
                  </a:lnTo>
                  <a:lnTo>
                    <a:pt x="7937" y="79311"/>
                  </a:lnTo>
                  <a:lnTo>
                    <a:pt x="8178" y="79629"/>
                  </a:lnTo>
                  <a:lnTo>
                    <a:pt x="8318" y="79679"/>
                  </a:lnTo>
                  <a:lnTo>
                    <a:pt x="10807" y="79908"/>
                  </a:lnTo>
                  <a:lnTo>
                    <a:pt x="11506" y="81800"/>
                  </a:lnTo>
                  <a:lnTo>
                    <a:pt x="12179" y="83870"/>
                  </a:lnTo>
                  <a:lnTo>
                    <a:pt x="12280" y="83997"/>
                  </a:lnTo>
                  <a:lnTo>
                    <a:pt x="12522" y="83997"/>
                  </a:lnTo>
                  <a:lnTo>
                    <a:pt x="12522" y="83629"/>
                  </a:lnTo>
                  <a:lnTo>
                    <a:pt x="12484" y="83235"/>
                  </a:lnTo>
                  <a:lnTo>
                    <a:pt x="12585" y="82638"/>
                  </a:lnTo>
                  <a:lnTo>
                    <a:pt x="12827" y="82435"/>
                  </a:lnTo>
                  <a:lnTo>
                    <a:pt x="12992" y="82194"/>
                  </a:lnTo>
                  <a:lnTo>
                    <a:pt x="13195" y="82397"/>
                  </a:lnTo>
                  <a:lnTo>
                    <a:pt x="13398" y="82550"/>
                  </a:lnTo>
                  <a:lnTo>
                    <a:pt x="13563" y="82753"/>
                  </a:lnTo>
                  <a:lnTo>
                    <a:pt x="13792" y="83121"/>
                  </a:lnTo>
                  <a:lnTo>
                    <a:pt x="13995" y="83515"/>
                  </a:lnTo>
                  <a:lnTo>
                    <a:pt x="14300" y="83997"/>
                  </a:lnTo>
                  <a:lnTo>
                    <a:pt x="14770" y="83553"/>
                  </a:lnTo>
                  <a:lnTo>
                    <a:pt x="15113" y="83273"/>
                  </a:lnTo>
                  <a:lnTo>
                    <a:pt x="15582" y="82791"/>
                  </a:lnTo>
                  <a:lnTo>
                    <a:pt x="15849" y="83553"/>
                  </a:lnTo>
                  <a:lnTo>
                    <a:pt x="16116" y="84201"/>
                  </a:lnTo>
                  <a:lnTo>
                    <a:pt x="16357" y="84874"/>
                  </a:lnTo>
                  <a:lnTo>
                    <a:pt x="17068" y="84632"/>
                  </a:lnTo>
                  <a:lnTo>
                    <a:pt x="17602" y="83273"/>
                  </a:lnTo>
                  <a:lnTo>
                    <a:pt x="18440" y="84556"/>
                  </a:lnTo>
                  <a:lnTo>
                    <a:pt x="19685" y="83794"/>
                  </a:lnTo>
                  <a:lnTo>
                    <a:pt x="19621" y="82435"/>
                  </a:lnTo>
                  <a:lnTo>
                    <a:pt x="20193" y="80835"/>
                  </a:lnTo>
                  <a:lnTo>
                    <a:pt x="20256" y="80391"/>
                  </a:lnTo>
                  <a:lnTo>
                    <a:pt x="20828" y="78994"/>
                  </a:lnTo>
                  <a:close/>
                </a:path>
                <a:path w="181609" h="389254">
                  <a:moveTo>
                    <a:pt x="24599" y="377774"/>
                  </a:moveTo>
                  <a:lnTo>
                    <a:pt x="22479" y="377215"/>
                  </a:lnTo>
                  <a:lnTo>
                    <a:pt x="21005" y="376377"/>
                  </a:lnTo>
                  <a:lnTo>
                    <a:pt x="21805" y="373811"/>
                  </a:lnTo>
                  <a:lnTo>
                    <a:pt x="20459" y="374777"/>
                  </a:lnTo>
                  <a:lnTo>
                    <a:pt x="20193" y="376135"/>
                  </a:lnTo>
                  <a:lnTo>
                    <a:pt x="20802" y="377609"/>
                  </a:lnTo>
                  <a:lnTo>
                    <a:pt x="21005" y="378180"/>
                  </a:lnTo>
                  <a:lnTo>
                    <a:pt x="21234" y="378701"/>
                  </a:lnTo>
                  <a:lnTo>
                    <a:pt x="21437" y="379260"/>
                  </a:lnTo>
                  <a:lnTo>
                    <a:pt x="22440" y="378739"/>
                  </a:lnTo>
                  <a:lnTo>
                    <a:pt x="23863" y="378129"/>
                  </a:lnTo>
                  <a:lnTo>
                    <a:pt x="24599" y="377774"/>
                  </a:lnTo>
                  <a:close/>
                </a:path>
                <a:path w="181609" h="389254">
                  <a:moveTo>
                    <a:pt x="25908" y="375094"/>
                  </a:moveTo>
                  <a:lnTo>
                    <a:pt x="25742" y="374853"/>
                  </a:lnTo>
                  <a:lnTo>
                    <a:pt x="24701" y="375094"/>
                  </a:lnTo>
                  <a:lnTo>
                    <a:pt x="23685" y="375297"/>
                  </a:lnTo>
                  <a:lnTo>
                    <a:pt x="22580" y="375577"/>
                  </a:lnTo>
                  <a:lnTo>
                    <a:pt x="22987" y="376212"/>
                  </a:lnTo>
                  <a:lnTo>
                    <a:pt x="23215" y="376656"/>
                  </a:lnTo>
                  <a:lnTo>
                    <a:pt x="23495" y="377101"/>
                  </a:lnTo>
                  <a:lnTo>
                    <a:pt x="24333" y="376415"/>
                  </a:lnTo>
                  <a:lnTo>
                    <a:pt x="25107" y="375729"/>
                  </a:lnTo>
                  <a:lnTo>
                    <a:pt x="25908" y="375094"/>
                  </a:lnTo>
                  <a:close/>
                </a:path>
                <a:path w="181609" h="389254">
                  <a:moveTo>
                    <a:pt x="28333" y="373011"/>
                  </a:moveTo>
                  <a:lnTo>
                    <a:pt x="28232" y="372414"/>
                  </a:lnTo>
                  <a:lnTo>
                    <a:pt x="28295" y="371652"/>
                  </a:lnTo>
                  <a:lnTo>
                    <a:pt x="27965" y="371170"/>
                  </a:lnTo>
                  <a:lnTo>
                    <a:pt x="27432" y="370332"/>
                  </a:lnTo>
                  <a:lnTo>
                    <a:pt x="26352" y="370052"/>
                  </a:lnTo>
                  <a:lnTo>
                    <a:pt x="25438" y="370332"/>
                  </a:lnTo>
                  <a:lnTo>
                    <a:pt x="23863" y="370776"/>
                  </a:lnTo>
                  <a:lnTo>
                    <a:pt x="22682" y="371894"/>
                  </a:lnTo>
                  <a:lnTo>
                    <a:pt x="21640" y="373214"/>
                  </a:lnTo>
                  <a:lnTo>
                    <a:pt x="21678" y="373380"/>
                  </a:lnTo>
                  <a:lnTo>
                    <a:pt x="21678" y="373659"/>
                  </a:lnTo>
                  <a:lnTo>
                    <a:pt x="22250" y="373456"/>
                  </a:lnTo>
                  <a:lnTo>
                    <a:pt x="22440" y="373291"/>
                  </a:lnTo>
                  <a:lnTo>
                    <a:pt x="23253" y="372808"/>
                  </a:lnTo>
                  <a:lnTo>
                    <a:pt x="23990" y="372211"/>
                  </a:lnTo>
                  <a:lnTo>
                    <a:pt x="24803" y="371767"/>
                  </a:lnTo>
                  <a:lnTo>
                    <a:pt x="25412" y="371411"/>
                  </a:lnTo>
                  <a:lnTo>
                    <a:pt x="26822" y="371817"/>
                  </a:lnTo>
                  <a:lnTo>
                    <a:pt x="27254" y="372414"/>
                  </a:lnTo>
                  <a:lnTo>
                    <a:pt x="27457" y="372656"/>
                  </a:lnTo>
                  <a:lnTo>
                    <a:pt x="27698" y="372897"/>
                  </a:lnTo>
                  <a:lnTo>
                    <a:pt x="27927" y="373176"/>
                  </a:lnTo>
                  <a:lnTo>
                    <a:pt x="28105" y="373087"/>
                  </a:lnTo>
                  <a:lnTo>
                    <a:pt x="28333" y="373011"/>
                  </a:lnTo>
                  <a:close/>
                </a:path>
                <a:path w="181609" h="389254">
                  <a:moveTo>
                    <a:pt x="30353" y="351891"/>
                  </a:moveTo>
                  <a:lnTo>
                    <a:pt x="29718" y="352247"/>
                  </a:lnTo>
                  <a:lnTo>
                    <a:pt x="28638" y="352882"/>
                  </a:lnTo>
                  <a:lnTo>
                    <a:pt x="29679" y="353402"/>
                  </a:lnTo>
                  <a:lnTo>
                    <a:pt x="30124" y="353174"/>
                  </a:lnTo>
                  <a:lnTo>
                    <a:pt x="30353" y="351891"/>
                  </a:lnTo>
                  <a:close/>
                </a:path>
                <a:path w="181609" h="389254">
                  <a:moveTo>
                    <a:pt x="32270" y="74231"/>
                  </a:moveTo>
                  <a:lnTo>
                    <a:pt x="31496" y="73355"/>
                  </a:lnTo>
                  <a:lnTo>
                    <a:pt x="31191" y="72275"/>
                  </a:lnTo>
                  <a:lnTo>
                    <a:pt x="31661" y="71107"/>
                  </a:lnTo>
                  <a:lnTo>
                    <a:pt x="32004" y="70116"/>
                  </a:lnTo>
                  <a:lnTo>
                    <a:pt x="31191" y="69951"/>
                  </a:lnTo>
                  <a:lnTo>
                    <a:pt x="30695" y="69634"/>
                  </a:lnTo>
                  <a:lnTo>
                    <a:pt x="30454" y="69545"/>
                  </a:lnTo>
                  <a:lnTo>
                    <a:pt x="30086" y="69634"/>
                  </a:lnTo>
                  <a:lnTo>
                    <a:pt x="29578" y="69545"/>
                  </a:lnTo>
                  <a:lnTo>
                    <a:pt x="30391" y="70231"/>
                  </a:lnTo>
                  <a:lnTo>
                    <a:pt x="30759" y="70827"/>
                  </a:lnTo>
                  <a:lnTo>
                    <a:pt x="29552" y="71996"/>
                  </a:lnTo>
                  <a:lnTo>
                    <a:pt x="29718" y="72275"/>
                  </a:lnTo>
                  <a:lnTo>
                    <a:pt x="30454" y="72593"/>
                  </a:lnTo>
                  <a:lnTo>
                    <a:pt x="30759" y="72834"/>
                  </a:lnTo>
                  <a:lnTo>
                    <a:pt x="30759" y="73152"/>
                  </a:lnTo>
                  <a:lnTo>
                    <a:pt x="30518" y="73469"/>
                  </a:lnTo>
                  <a:lnTo>
                    <a:pt x="30124" y="73558"/>
                  </a:lnTo>
                  <a:lnTo>
                    <a:pt x="29781" y="73431"/>
                  </a:lnTo>
                  <a:lnTo>
                    <a:pt x="29248" y="73152"/>
                  </a:lnTo>
                  <a:lnTo>
                    <a:pt x="28905" y="72910"/>
                  </a:lnTo>
                  <a:lnTo>
                    <a:pt x="28536" y="72707"/>
                  </a:lnTo>
                  <a:lnTo>
                    <a:pt x="28498" y="72834"/>
                  </a:lnTo>
                  <a:lnTo>
                    <a:pt x="28333" y="73075"/>
                  </a:lnTo>
                  <a:lnTo>
                    <a:pt x="28778" y="73431"/>
                  </a:lnTo>
                  <a:lnTo>
                    <a:pt x="29718" y="74066"/>
                  </a:lnTo>
                  <a:lnTo>
                    <a:pt x="29349" y="75196"/>
                  </a:lnTo>
                  <a:lnTo>
                    <a:pt x="28968" y="75311"/>
                  </a:lnTo>
                  <a:lnTo>
                    <a:pt x="28105" y="74396"/>
                  </a:lnTo>
                  <a:lnTo>
                    <a:pt x="27559" y="73875"/>
                  </a:lnTo>
                  <a:lnTo>
                    <a:pt x="27051" y="73228"/>
                  </a:lnTo>
                  <a:lnTo>
                    <a:pt x="26517" y="74231"/>
                  </a:lnTo>
                  <a:lnTo>
                    <a:pt x="27152" y="75552"/>
                  </a:lnTo>
                  <a:lnTo>
                    <a:pt x="27432" y="75958"/>
                  </a:lnTo>
                  <a:lnTo>
                    <a:pt x="27622" y="76390"/>
                  </a:lnTo>
                  <a:lnTo>
                    <a:pt x="27927" y="76758"/>
                  </a:lnTo>
                  <a:lnTo>
                    <a:pt x="28778" y="77508"/>
                  </a:lnTo>
                  <a:lnTo>
                    <a:pt x="28702" y="79235"/>
                  </a:lnTo>
                  <a:lnTo>
                    <a:pt x="27724" y="79756"/>
                  </a:lnTo>
                  <a:lnTo>
                    <a:pt x="28435" y="80518"/>
                  </a:lnTo>
                  <a:lnTo>
                    <a:pt x="28841" y="81191"/>
                  </a:lnTo>
                  <a:lnTo>
                    <a:pt x="27254" y="81800"/>
                  </a:lnTo>
                  <a:lnTo>
                    <a:pt x="27292" y="82550"/>
                  </a:lnTo>
                  <a:lnTo>
                    <a:pt x="27228" y="83070"/>
                  </a:lnTo>
                  <a:lnTo>
                    <a:pt x="27965" y="83312"/>
                  </a:lnTo>
                  <a:lnTo>
                    <a:pt x="28498" y="83235"/>
                  </a:lnTo>
                  <a:lnTo>
                    <a:pt x="28841" y="82194"/>
                  </a:lnTo>
                  <a:lnTo>
                    <a:pt x="29108" y="81991"/>
                  </a:lnTo>
                  <a:lnTo>
                    <a:pt x="29641" y="81280"/>
                  </a:lnTo>
                  <a:lnTo>
                    <a:pt x="30187" y="80797"/>
                  </a:lnTo>
                  <a:lnTo>
                    <a:pt x="30454" y="79552"/>
                  </a:lnTo>
                  <a:lnTo>
                    <a:pt x="30518" y="79159"/>
                  </a:lnTo>
                  <a:lnTo>
                    <a:pt x="31330" y="79400"/>
                  </a:lnTo>
                  <a:lnTo>
                    <a:pt x="31470" y="79273"/>
                  </a:lnTo>
                  <a:lnTo>
                    <a:pt x="31165" y="78828"/>
                  </a:lnTo>
                  <a:lnTo>
                    <a:pt x="30657" y="78435"/>
                  </a:lnTo>
                  <a:lnTo>
                    <a:pt x="30391" y="77673"/>
                  </a:lnTo>
                  <a:lnTo>
                    <a:pt x="30899" y="77228"/>
                  </a:lnTo>
                  <a:lnTo>
                    <a:pt x="31165" y="76796"/>
                  </a:lnTo>
                  <a:lnTo>
                    <a:pt x="30149" y="76276"/>
                  </a:lnTo>
                  <a:lnTo>
                    <a:pt x="31496" y="75666"/>
                  </a:lnTo>
                  <a:lnTo>
                    <a:pt x="30988" y="74396"/>
                  </a:lnTo>
                  <a:lnTo>
                    <a:pt x="31470" y="74358"/>
                  </a:lnTo>
                  <a:lnTo>
                    <a:pt x="31864" y="74269"/>
                  </a:lnTo>
                  <a:lnTo>
                    <a:pt x="32270" y="74231"/>
                  </a:lnTo>
                  <a:close/>
                </a:path>
                <a:path w="181609" h="389254">
                  <a:moveTo>
                    <a:pt x="33286" y="344563"/>
                  </a:moveTo>
                  <a:lnTo>
                    <a:pt x="32613" y="343598"/>
                  </a:lnTo>
                  <a:lnTo>
                    <a:pt x="31902" y="343446"/>
                  </a:lnTo>
                  <a:lnTo>
                    <a:pt x="30924" y="344246"/>
                  </a:lnTo>
                  <a:lnTo>
                    <a:pt x="31762" y="344360"/>
                  </a:lnTo>
                  <a:lnTo>
                    <a:pt x="32512" y="344436"/>
                  </a:lnTo>
                  <a:lnTo>
                    <a:pt x="33286" y="344563"/>
                  </a:lnTo>
                  <a:close/>
                </a:path>
                <a:path w="181609" h="389254">
                  <a:moveTo>
                    <a:pt x="33312" y="89319"/>
                  </a:moveTo>
                  <a:lnTo>
                    <a:pt x="33210" y="88519"/>
                  </a:lnTo>
                  <a:lnTo>
                    <a:pt x="33147" y="87680"/>
                  </a:lnTo>
                  <a:lnTo>
                    <a:pt x="33007" y="86677"/>
                  </a:lnTo>
                  <a:lnTo>
                    <a:pt x="32473" y="86842"/>
                  </a:lnTo>
                  <a:lnTo>
                    <a:pt x="31559" y="86271"/>
                  </a:lnTo>
                  <a:lnTo>
                    <a:pt x="31737" y="87477"/>
                  </a:lnTo>
                  <a:lnTo>
                    <a:pt x="31534" y="87833"/>
                  </a:lnTo>
                  <a:lnTo>
                    <a:pt x="30454" y="88150"/>
                  </a:lnTo>
                  <a:lnTo>
                    <a:pt x="29476" y="88315"/>
                  </a:lnTo>
                  <a:lnTo>
                    <a:pt x="26924" y="89560"/>
                  </a:lnTo>
                  <a:lnTo>
                    <a:pt x="25031" y="89281"/>
                  </a:lnTo>
                  <a:lnTo>
                    <a:pt x="22720" y="90436"/>
                  </a:lnTo>
                  <a:lnTo>
                    <a:pt x="22313" y="91516"/>
                  </a:lnTo>
                  <a:lnTo>
                    <a:pt x="21907" y="92354"/>
                  </a:lnTo>
                  <a:lnTo>
                    <a:pt x="21577" y="93192"/>
                  </a:lnTo>
                  <a:lnTo>
                    <a:pt x="21399" y="94119"/>
                  </a:lnTo>
                  <a:lnTo>
                    <a:pt x="21272" y="95161"/>
                  </a:lnTo>
                  <a:lnTo>
                    <a:pt x="21602" y="94792"/>
                  </a:lnTo>
                  <a:lnTo>
                    <a:pt x="22047" y="94475"/>
                  </a:lnTo>
                  <a:lnTo>
                    <a:pt x="22250" y="94081"/>
                  </a:lnTo>
                  <a:lnTo>
                    <a:pt x="22644" y="93154"/>
                  </a:lnTo>
                  <a:lnTo>
                    <a:pt x="23190" y="92964"/>
                  </a:lnTo>
                  <a:lnTo>
                    <a:pt x="24091" y="93484"/>
                  </a:lnTo>
                  <a:lnTo>
                    <a:pt x="24498" y="93675"/>
                  </a:lnTo>
                  <a:lnTo>
                    <a:pt x="25031" y="93637"/>
                  </a:lnTo>
                  <a:lnTo>
                    <a:pt x="25615" y="93764"/>
                  </a:lnTo>
                  <a:lnTo>
                    <a:pt x="25514" y="93319"/>
                  </a:lnTo>
                  <a:lnTo>
                    <a:pt x="25476" y="93078"/>
                  </a:lnTo>
                  <a:lnTo>
                    <a:pt x="25412" y="92798"/>
                  </a:lnTo>
                  <a:lnTo>
                    <a:pt x="25615" y="93002"/>
                  </a:lnTo>
                  <a:lnTo>
                    <a:pt x="26111" y="92557"/>
                  </a:lnTo>
                  <a:lnTo>
                    <a:pt x="26619" y="92075"/>
                  </a:lnTo>
                  <a:lnTo>
                    <a:pt x="27495" y="91478"/>
                  </a:lnTo>
                  <a:lnTo>
                    <a:pt x="28105" y="91160"/>
                  </a:lnTo>
                  <a:lnTo>
                    <a:pt x="29248" y="91554"/>
                  </a:lnTo>
                  <a:lnTo>
                    <a:pt x="29718" y="91033"/>
                  </a:lnTo>
                  <a:lnTo>
                    <a:pt x="30492" y="90716"/>
                  </a:lnTo>
                  <a:lnTo>
                    <a:pt x="30721" y="90601"/>
                  </a:lnTo>
                  <a:lnTo>
                    <a:pt x="31902" y="90639"/>
                  </a:lnTo>
                  <a:lnTo>
                    <a:pt x="32105" y="90233"/>
                  </a:lnTo>
                  <a:lnTo>
                    <a:pt x="31762" y="89395"/>
                  </a:lnTo>
                  <a:lnTo>
                    <a:pt x="32207" y="89357"/>
                  </a:lnTo>
                  <a:lnTo>
                    <a:pt x="32613" y="89357"/>
                  </a:lnTo>
                  <a:lnTo>
                    <a:pt x="33312" y="89319"/>
                  </a:lnTo>
                  <a:close/>
                </a:path>
                <a:path w="181609" h="389254">
                  <a:moveTo>
                    <a:pt x="40347" y="164820"/>
                  </a:moveTo>
                  <a:lnTo>
                    <a:pt x="39243" y="162788"/>
                  </a:lnTo>
                  <a:lnTo>
                    <a:pt x="37592" y="163423"/>
                  </a:lnTo>
                  <a:lnTo>
                    <a:pt x="36042" y="163461"/>
                  </a:lnTo>
                  <a:lnTo>
                    <a:pt x="34163" y="163461"/>
                  </a:lnTo>
                  <a:lnTo>
                    <a:pt x="34086" y="163868"/>
                  </a:lnTo>
                  <a:lnTo>
                    <a:pt x="33883" y="164858"/>
                  </a:lnTo>
                  <a:lnTo>
                    <a:pt x="36042" y="164058"/>
                  </a:lnTo>
                  <a:lnTo>
                    <a:pt x="38163" y="164668"/>
                  </a:lnTo>
                  <a:lnTo>
                    <a:pt x="40347" y="164820"/>
                  </a:lnTo>
                  <a:close/>
                </a:path>
                <a:path w="181609" h="389254">
                  <a:moveTo>
                    <a:pt x="42976" y="272783"/>
                  </a:moveTo>
                  <a:lnTo>
                    <a:pt x="42773" y="272376"/>
                  </a:lnTo>
                  <a:lnTo>
                    <a:pt x="42672" y="272021"/>
                  </a:lnTo>
                  <a:lnTo>
                    <a:pt x="42430" y="272262"/>
                  </a:lnTo>
                  <a:lnTo>
                    <a:pt x="42100" y="272465"/>
                  </a:lnTo>
                  <a:lnTo>
                    <a:pt x="41897" y="272745"/>
                  </a:lnTo>
                  <a:lnTo>
                    <a:pt x="41490" y="273342"/>
                  </a:lnTo>
                  <a:lnTo>
                    <a:pt x="41160" y="273977"/>
                  </a:lnTo>
                  <a:lnTo>
                    <a:pt x="40690" y="274662"/>
                  </a:lnTo>
                  <a:lnTo>
                    <a:pt x="42506" y="274662"/>
                  </a:lnTo>
                  <a:lnTo>
                    <a:pt x="42633" y="274218"/>
                  </a:lnTo>
                  <a:lnTo>
                    <a:pt x="42875" y="273659"/>
                  </a:lnTo>
                  <a:lnTo>
                    <a:pt x="42900" y="273138"/>
                  </a:lnTo>
                  <a:lnTo>
                    <a:pt x="42976" y="272783"/>
                  </a:lnTo>
                  <a:close/>
                </a:path>
                <a:path w="181609" h="389254">
                  <a:moveTo>
                    <a:pt x="45224" y="279146"/>
                  </a:moveTo>
                  <a:lnTo>
                    <a:pt x="43980" y="277787"/>
                  </a:lnTo>
                  <a:lnTo>
                    <a:pt x="44716" y="276466"/>
                  </a:lnTo>
                  <a:lnTo>
                    <a:pt x="45021" y="275145"/>
                  </a:lnTo>
                  <a:lnTo>
                    <a:pt x="42837" y="275145"/>
                  </a:lnTo>
                  <a:lnTo>
                    <a:pt x="43002" y="275501"/>
                  </a:lnTo>
                  <a:lnTo>
                    <a:pt x="43205" y="275856"/>
                  </a:lnTo>
                  <a:lnTo>
                    <a:pt x="43281" y="276225"/>
                  </a:lnTo>
                  <a:lnTo>
                    <a:pt x="43408" y="276656"/>
                  </a:lnTo>
                  <a:lnTo>
                    <a:pt x="43573" y="277139"/>
                  </a:lnTo>
                  <a:lnTo>
                    <a:pt x="43472" y="277583"/>
                  </a:lnTo>
                  <a:lnTo>
                    <a:pt x="43281" y="278739"/>
                  </a:lnTo>
                  <a:lnTo>
                    <a:pt x="43510" y="279107"/>
                  </a:lnTo>
                  <a:lnTo>
                    <a:pt x="45224" y="279146"/>
                  </a:lnTo>
                  <a:close/>
                </a:path>
                <a:path w="181609" h="389254">
                  <a:moveTo>
                    <a:pt x="46342" y="229323"/>
                  </a:moveTo>
                  <a:lnTo>
                    <a:pt x="45732" y="228168"/>
                  </a:lnTo>
                  <a:lnTo>
                    <a:pt x="45224" y="227126"/>
                  </a:lnTo>
                  <a:lnTo>
                    <a:pt x="44691" y="226085"/>
                  </a:lnTo>
                  <a:lnTo>
                    <a:pt x="44488" y="226199"/>
                  </a:lnTo>
                  <a:lnTo>
                    <a:pt x="44386" y="226491"/>
                  </a:lnTo>
                  <a:lnTo>
                    <a:pt x="44284" y="226885"/>
                  </a:lnTo>
                  <a:lnTo>
                    <a:pt x="44450" y="227012"/>
                  </a:lnTo>
                  <a:lnTo>
                    <a:pt x="45123" y="227571"/>
                  </a:lnTo>
                  <a:lnTo>
                    <a:pt x="44691" y="228092"/>
                  </a:lnTo>
                  <a:lnTo>
                    <a:pt x="44526" y="228612"/>
                  </a:lnTo>
                  <a:lnTo>
                    <a:pt x="44450" y="228841"/>
                  </a:lnTo>
                  <a:lnTo>
                    <a:pt x="44386" y="229412"/>
                  </a:lnTo>
                  <a:lnTo>
                    <a:pt x="45427" y="229412"/>
                  </a:lnTo>
                  <a:lnTo>
                    <a:pt x="45732" y="229362"/>
                  </a:lnTo>
                  <a:lnTo>
                    <a:pt x="46342" y="229323"/>
                  </a:lnTo>
                  <a:close/>
                </a:path>
                <a:path w="181609" h="389254">
                  <a:moveTo>
                    <a:pt x="47713" y="260972"/>
                  </a:moveTo>
                  <a:lnTo>
                    <a:pt x="47117" y="259702"/>
                  </a:lnTo>
                  <a:lnTo>
                    <a:pt x="46875" y="259854"/>
                  </a:lnTo>
                  <a:lnTo>
                    <a:pt x="46443" y="261175"/>
                  </a:lnTo>
                  <a:lnTo>
                    <a:pt x="45897" y="261658"/>
                  </a:lnTo>
                  <a:lnTo>
                    <a:pt x="44386" y="262293"/>
                  </a:lnTo>
                  <a:lnTo>
                    <a:pt x="44056" y="262813"/>
                  </a:lnTo>
                  <a:lnTo>
                    <a:pt x="44183" y="264375"/>
                  </a:lnTo>
                  <a:lnTo>
                    <a:pt x="43649" y="264579"/>
                  </a:lnTo>
                  <a:lnTo>
                    <a:pt x="42608" y="264172"/>
                  </a:lnTo>
                  <a:lnTo>
                    <a:pt x="42430" y="264223"/>
                  </a:lnTo>
                  <a:lnTo>
                    <a:pt x="44221" y="265137"/>
                  </a:lnTo>
                  <a:lnTo>
                    <a:pt x="45389" y="265696"/>
                  </a:lnTo>
                  <a:lnTo>
                    <a:pt x="44919" y="264579"/>
                  </a:lnTo>
                  <a:lnTo>
                    <a:pt x="44246" y="263131"/>
                  </a:lnTo>
                  <a:lnTo>
                    <a:pt x="45872" y="263182"/>
                  </a:lnTo>
                  <a:lnTo>
                    <a:pt x="47713" y="260972"/>
                  </a:lnTo>
                  <a:close/>
                </a:path>
                <a:path w="181609" h="389254">
                  <a:moveTo>
                    <a:pt x="48285" y="270217"/>
                  </a:moveTo>
                  <a:lnTo>
                    <a:pt x="48120" y="270344"/>
                  </a:lnTo>
                  <a:lnTo>
                    <a:pt x="47815" y="269621"/>
                  </a:lnTo>
                  <a:lnTo>
                    <a:pt x="47117" y="268173"/>
                  </a:lnTo>
                  <a:lnTo>
                    <a:pt x="45059" y="268058"/>
                  </a:lnTo>
                  <a:lnTo>
                    <a:pt x="44246" y="268058"/>
                  </a:lnTo>
                  <a:lnTo>
                    <a:pt x="43446" y="267982"/>
                  </a:lnTo>
                  <a:lnTo>
                    <a:pt x="42773" y="268173"/>
                  </a:lnTo>
                  <a:lnTo>
                    <a:pt x="41960" y="268376"/>
                  </a:lnTo>
                  <a:lnTo>
                    <a:pt x="42100" y="269024"/>
                  </a:lnTo>
                  <a:lnTo>
                    <a:pt x="42506" y="269379"/>
                  </a:lnTo>
                  <a:lnTo>
                    <a:pt x="42303" y="269862"/>
                  </a:lnTo>
                  <a:lnTo>
                    <a:pt x="42100" y="270217"/>
                  </a:lnTo>
                  <a:lnTo>
                    <a:pt x="42062" y="270573"/>
                  </a:lnTo>
                  <a:lnTo>
                    <a:pt x="42037" y="270738"/>
                  </a:lnTo>
                  <a:lnTo>
                    <a:pt x="42367" y="270979"/>
                  </a:lnTo>
                  <a:lnTo>
                    <a:pt x="42506" y="271145"/>
                  </a:lnTo>
                  <a:lnTo>
                    <a:pt x="42672" y="270941"/>
                  </a:lnTo>
                  <a:lnTo>
                    <a:pt x="42976" y="270776"/>
                  </a:lnTo>
                  <a:lnTo>
                    <a:pt x="43002" y="270535"/>
                  </a:lnTo>
                  <a:lnTo>
                    <a:pt x="43243" y="269621"/>
                  </a:lnTo>
                  <a:lnTo>
                    <a:pt x="44627" y="268897"/>
                  </a:lnTo>
                  <a:lnTo>
                    <a:pt x="45466" y="269303"/>
                  </a:lnTo>
                  <a:lnTo>
                    <a:pt x="45834" y="269455"/>
                  </a:lnTo>
                  <a:lnTo>
                    <a:pt x="46266" y="269582"/>
                  </a:lnTo>
                  <a:lnTo>
                    <a:pt x="46545" y="269862"/>
                  </a:lnTo>
                  <a:lnTo>
                    <a:pt x="46812" y="270065"/>
                  </a:lnTo>
                  <a:lnTo>
                    <a:pt x="46875" y="270421"/>
                  </a:lnTo>
                  <a:lnTo>
                    <a:pt x="47078" y="270738"/>
                  </a:lnTo>
                  <a:lnTo>
                    <a:pt x="47650" y="271818"/>
                  </a:lnTo>
                  <a:lnTo>
                    <a:pt x="47917" y="272376"/>
                  </a:lnTo>
                  <a:lnTo>
                    <a:pt x="48082" y="272262"/>
                  </a:lnTo>
                  <a:lnTo>
                    <a:pt x="48221" y="271576"/>
                  </a:lnTo>
                  <a:lnTo>
                    <a:pt x="48285" y="270217"/>
                  </a:lnTo>
                  <a:close/>
                </a:path>
                <a:path w="181609" h="389254">
                  <a:moveTo>
                    <a:pt x="50241" y="278345"/>
                  </a:moveTo>
                  <a:lnTo>
                    <a:pt x="49974" y="277977"/>
                  </a:lnTo>
                  <a:lnTo>
                    <a:pt x="49733" y="277622"/>
                  </a:lnTo>
                  <a:lnTo>
                    <a:pt x="49504" y="277215"/>
                  </a:lnTo>
                  <a:lnTo>
                    <a:pt x="49161" y="276618"/>
                  </a:lnTo>
                  <a:lnTo>
                    <a:pt x="48895" y="276021"/>
                  </a:lnTo>
                  <a:lnTo>
                    <a:pt x="48564" y="275336"/>
                  </a:lnTo>
                  <a:lnTo>
                    <a:pt x="48260" y="275742"/>
                  </a:lnTo>
                  <a:lnTo>
                    <a:pt x="47447" y="276618"/>
                  </a:lnTo>
                  <a:lnTo>
                    <a:pt x="47117" y="276542"/>
                  </a:lnTo>
                  <a:lnTo>
                    <a:pt x="46710" y="276339"/>
                  </a:lnTo>
                  <a:lnTo>
                    <a:pt x="46342" y="276339"/>
                  </a:lnTo>
                  <a:lnTo>
                    <a:pt x="46062" y="276377"/>
                  </a:lnTo>
                  <a:lnTo>
                    <a:pt x="45732" y="276618"/>
                  </a:lnTo>
                  <a:lnTo>
                    <a:pt x="45593" y="276860"/>
                  </a:lnTo>
                  <a:lnTo>
                    <a:pt x="45834" y="277342"/>
                  </a:lnTo>
                  <a:lnTo>
                    <a:pt x="45999" y="277545"/>
                  </a:lnTo>
                  <a:lnTo>
                    <a:pt x="46647" y="278257"/>
                  </a:lnTo>
                  <a:lnTo>
                    <a:pt x="47282" y="278345"/>
                  </a:lnTo>
                  <a:lnTo>
                    <a:pt x="48018" y="277507"/>
                  </a:lnTo>
                  <a:lnTo>
                    <a:pt x="48082" y="277380"/>
                  </a:lnTo>
                  <a:lnTo>
                    <a:pt x="48729" y="277545"/>
                  </a:lnTo>
                  <a:lnTo>
                    <a:pt x="49326" y="277939"/>
                  </a:lnTo>
                  <a:lnTo>
                    <a:pt x="49530" y="278345"/>
                  </a:lnTo>
                  <a:lnTo>
                    <a:pt x="49771" y="278625"/>
                  </a:lnTo>
                  <a:lnTo>
                    <a:pt x="49936" y="278536"/>
                  </a:lnTo>
                  <a:lnTo>
                    <a:pt x="50076" y="278422"/>
                  </a:lnTo>
                  <a:lnTo>
                    <a:pt x="50241" y="278345"/>
                  </a:lnTo>
                  <a:close/>
                </a:path>
                <a:path w="181609" h="389254">
                  <a:moveTo>
                    <a:pt x="50507" y="85521"/>
                  </a:moveTo>
                  <a:lnTo>
                    <a:pt x="50279" y="83832"/>
                  </a:lnTo>
                  <a:lnTo>
                    <a:pt x="49136" y="83197"/>
                  </a:lnTo>
                  <a:lnTo>
                    <a:pt x="47853" y="82677"/>
                  </a:lnTo>
                  <a:lnTo>
                    <a:pt x="47688" y="80670"/>
                  </a:lnTo>
                  <a:lnTo>
                    <a:pt x="48729" y="80670"/>
                  </a:lnTo>
                  <a:lnTo>
                    <a:pt x="48691" y="80200"/>
                  </a:lnTo>
                  <a:lnTo>
                    <a:pt x="48755" y="79590"/>
                  </a:lnTo>
                  <a:lnTo>
                    <a:pt x="48361" y="78752"/>
                  </a:lnTo>
                  <a:lnTo>
                    <a:pt x="47853" y="78155"/>
                  </a:lnTo>
                  <a:lnTo>
                    <a:pt x="47485" y="78193"/>
                  </a:lnTo>
                  <a:lnTo>
                    <a:pt x="46939" y="78193"/>
                  </a:lnTo>
                  <a:lnTo>
                    <a:pt x="46342" y="78638"/>
                  </a:lnTo>
                  <a:lnTo>
                    <a:pt x="46507" y="79438"/>
                  </a:lnTo>
                  <a:lnTo>
                    <a:pt x="46545" y="79679"/>
                  </a:lnTo>
                  <a:lnTo>
                    <a:pt x="46469" y="79997"/>
                  </a:lnTo>
                  <a:lnTo>
                    <a:pt x="46342" y="80200"/>
                  </a:lnTo>
                  <a:lnTo>
                    <a:pt x="45935" y="80708"/>
                  </a:lnTo>
                  <a:lnTo>
                    <a:pt x="45796" y="81915"/>
                  </a:lnTo>
                  <a:lnTo>
                    <a:pt x="46202" y="82677"/>
                  </a:lnTo>
                  <a:lnTo>
                    <a:pt x="45021" y="82308"/>
                  </a:lnTo>
                  <a:lnTo>
                    <a:pt x="44627" y="84201"/>
                  </a:lnTo>
                  <a:lnTo>
                    <a:pt x="43205" y="83400"/>
                  </a:lnTo>
                  <a:lnTo>
                    <a:pt x="42837" y="83680"/>
                  </a:lnTo>
                  <a:lnTo>
                    <a:pt x="42900" y="84112"/>
                  </a:lnTo>
                  <a:lnTo>
                    <a:pt x="43002" y="84518"/>
                  </a:lnTo>
                  <a:lnTo>
                    <a:pt x="43205" y="84836"/>
                  </a:lnTo>
                  <a:lnTo>
                    <a:pt x="43281" y="85001"/>
                  </a:lnTo>
                  <a:lnTo>
                    <a:pt x="43573" y="85039"/>
                  </a:lnTo>
                  <a:lnTo>
                    <a:pt x="43980" y="85280"/>
                  </a:lnTo>
                  <a:lnTo>
                    <a:pt x="42570" y="85712"/>
                  </a:lnTo>
                  <a:lnTo>
                    <a:pt x="43078" y="87198"/>
                  </a:lnTo>
                  <a:lnTo>
                    <a:pt x="43573" y="87553"/>
                  </a:lnTo>
                  <a:lnTo>
                    <a:pt x="44691" y="87312"/>
                  </a:lnTo>
                  <a:lnTo>
                    <a:pt x="44919" y="87312"/>
                  </a:lnTo>
                  <a:lnTo>
                    <a:pt x="45872" y="85953"/>
                  </a:lnTo>
                  <a:lnTo>
                    <a:pt x="47218" y="86550"/>
                  </a:lnTo>
                  <a:lnTo>
                    <a:pt x="48425" y="86474"/>
                  </a:lnTo>
                  <a:lnTo>
                    <a:pt x="48628" y="86474"/>
                  </a:lnTo>
                  <a:lnTo>
                    <a:pt x="48831" y="86194"/>
                  </a:lnTo>
                  <a:lnTo>
                    <a:pt x="48958" y="85801"/>
                  </a:lnTo>
                  <a:lnTo>
                    <a:pt x="48666" y="85750"/>
                  </a:lnTo>
                  <a:lnTo>
                    <a:pt x="48260" y="85801"/>
                  </a:lnTo>
                  <a:lnTo>
                    <a:pt x="48056" y="85636"/>
                  </a:lnTo>
                  <a:lnTo>
                    <a:pt x="47752" y="85432"/>
                  </a:lnTo>
                  <a:lnTo>
                    <a:pt x="47612" y="85077"/>
                  </a:lnTo>
                  <a:lnTo>
                    <a:pt x="47409" y="84797"/>
                  </a:lnTo>
                  <a:lnTo>
                    <a:pt x="47713" y="84670"/>
                  </a:lnTo>
                  <a:lnTo>
                    <a:pt x="48082" y="84480"/>
                  </a:lnTo>
                  <a:lnTo>
                    <a:pt x="48755" y="84594"/>
                  </a:lnTo>
                  <a:lnTo>
                    <a:pt x="49098" y="84950"/>
                  </a:lnTo>
                  <a:lnTo>
                    <a:pt x="49504" y="85153"/>
                  </a:lnTo>
                  <a:lnTo>
                    <a:pt x="49771" y="85318"/>
                  </a:lnTo>
                  <a:lnTo>
                    <a:pt x="50076" y="85356"/>
                  </a:lnTo>
                  <a:lnTo>
                    <a:pt x="50507" y="85521"/>
                  </a:lnTo>
                  <a:close/>
                </a:path>
                <a:path w="181609" h="389254">
                  <a:moveTo>
                    <a:pt x="50876" y="281139"/>
                  </a:moveTo>
                  <a:lnTo>
                    <a:pt x="50038" y="280225"/>
                  </a:lnTo>
                  <a:lnTo>
                    <a:pt x="49161" y="279298"/>
                  </a:lnTo>
                  <a:lnTo>
                    <a:pt x="48488" y="278498"/>
                  </a:lnTo>
                  <a:lnTo>
                    <a:pt x="47688" y="278739"/>
                  </a:lnTo>
                  <a:lnTo>
                    <a:pt x="46405" y="279146"/>
                  </a:lnTo>
                  <a:lnTo>
                    <a:pt x="46342" y="279298"/>
                  </a:lnTo>
                  <a:lnTo>
                    <a:pt x="47117" y="279577"/>
                  </a:lnTo>
                  <a:lnTo>
                    <a:pt x="47917" y="279704"/>
                  </a:lnTo>
                  <a:lnTo>
                    <a:pt x="48628" y="280022"/>
                  </a:lnTo>
                  <a:lnTo>
                    <a:pt x="49326" y="280377"/>
                  </a:lnTo>
                  <a:lnTo>
                    <a:pt x="49911" y="280936"/>
                  </a:lnTo>
                  <a:lnTo>
                    <a:pt x="50546" y="281419"/>
                  </a:lnTo>
                  <a:lnTo>
                    <a:pt x="50673" y="281381"/>
                  </a:lnTo>
                  <a:lnTo>
                    <a:pt x="50876" y="281139"/>
                  </a:lnTo>
                  <a:close/>
                </a:path>
                <a:path w="181609" h="389254">
                  <a:moveTo>
                    <a:pt x="53276" y="92316"/>
                  </a:moveTo>
                  <a:lnTo>
                    <a:pt x="52971" y="92240"/>
                  </a:lnTo>
                  <a:lnTo>
                    <a:pt x="52666" y="92075"/>
                  </a:lnTo>
                  <a:lnTo>
                    <a:pt x="50482" y="91871"/>
                  </a:lnTo>
                  <a:lnTo>
                    <a:pt x="49301" y="91833"/>
                  </a:lnTo>
                  <a:lnTo>
                    <a:pt x="49060" y="92075"/>
                  </a:lnTo>
                  <a:lnTo>
                    <a:pt x="48755" y="92163"/>
                  </a:lnTo>
                  <a:lnTo>
                    <a:pt x="48285" y="92392"/>
                  </a:lnTo>
                  <a:lnTo>
                    <a:pt x="47320" y="92443"/>
                  </a:lnTo>
                  <a:lnTo>
                    <a:pt x="46609" y="92354"/>
                  </a:lnTo>
                  <a:lnTo>
                    <a:pt x="45529" y="92481"/>
                  </a:lnTo>
                  <a:lnTo>
                    <a:pt x="45097" y="92671"/>
                  </a:lnTo>
                  <a:lnTo>
                    <a:pt x="44488" y="93433"/>
                  </a:lnTo>
                  <a:lnTo>
                    <a:pt x="44221" y="93395"/>
                  </a:lnTo>
                  <a:lnTo>
                    <a:pt x="43776" y="93002"/>
                  </a:lnTo>
                  <a:lnTo>
                    <a:pt x="43472" y="92798"/>
                  </a:lnTo>
                  <a:lnTo>
                    <a:pt x="42875" y="92481"/>
                  </a:lnTo>
                  <a:lnTo>
                    <a:pt x="42468" y="93243"/>
                  </a:lnTo>
                  <a:lnTo>
                    <a:pt x="42202" y="93802"/>
                  </a:lnTo>
                  <a:lnTo>
                    <a:pt x="41160" y="93116"/>
                  </a:lnTo>
                  <a:lnTo>
                    <a:pt x="40487" y="92722"/>
                  </a:lnTo>
                  <a:lnTo>
                    <a:pt x="40386" y="93002"/>
                  </a:lnTo>
                  <a:lnTo>
                    <a:pt x="40208" y="93192"/>
                  </a:lnTo>
                  <a:lnTo>
                    <a:pt x="40284" y="94284"/>
                  </a:lnTo>
                  <a:lnTo>
                    <a:pt x="40284" y="95123"/>
                  </a:lnTo>
                  <a:lnTo>
                    <a:pt x="39039" y="95237"/>
                  </a:lnTo>
                  <a:lnTo>
                    <a:pt x="38735" y="95643"/>
                  </a:lnTo>
                  <a:lnTo>
                    <a:pt x="38862" y="95961"/>
                  </a:lnTo>
                  <a:lnTo>
                    <a:pt x="39141" y="96202"/>
                  </a:lnTo>
                  <a:lnTo>
                    <a:pt x="39344" y="96240"/>
                  </a:lnTo>
                  <a:lnTo>
                    <a:pt x="39674" y="96393"/>
                  </a:lnTo>
                  <a:lnTo>
                    <a:pt x="40182" y="96354"/>
                  </a:lnTo>
                  <a:lnTo>
                    <a:pt x="40690" y="96354"/>
                  </a:lnTo>
                  <a:lnTo>
                    <a:pt x="40614" y="95999"/>
                  </a:lnTo>
                  <a:lnTo>
                    <a:pt x="40589" y="95643"/>
                  </a:lnTo>
                  <a:lnTo>
                    <a:pt x="40487" y="95161"/>
                  </a:lnTo>
                  <a:lnTo>
                    <a:pt x="48285" y="94678"/>
                  </a:lnTo>
                  <a:lnTo>
                    <a:pt x="52324" y="94399"/>
                  </a:lnTo>
                  <a:lnTo>
                    <a:pt x="51955" y="93878"/>
                  </a:lnTo>
                  <a:lnTo>
                    <a:pt x="51689" y="93433"/>
                  </a:lnTo>
                  <a:lnTo>
                    <a:pt x="51447" y="93116"/>
                  </a:lnTo>
                  <a:lnTo>
                    <a:pt x="52057" y="93002"/>
                  </a:lnTo>
                  <a:lnTo>
                    <a:pt x="53200" y="92671"/>
                  </a:lnTo>
                  <a:lnTo>
                    <a:pt x="53200" y="92443"/>
                  </a:lnTo>
                  <a:lnTo>
                    <a:pt x="53276" y="92316"/>
                  </a:lnTo>
                  <a:close/>
                </a:path>
                <a:path w="181609" h="389254">
                  <a:moveTo>
                    <a:pt x="60972" y="383895"/>
                  </a:moveTo>
                  <a:lnTo>
                    <a:pt x="59728" y="384340"/>
                  </a:lnTo>
                  <a:lnTo>
                    <a:pt x="59626" y="384657"/>
                  </a:lnTo>
                  <a:lnTo>
                    <a:pt x="60172" y="385660"/>
                  </a:lnTo>
                  <a:lnTo>
                    <a:pt x="60401" y="385737"/>
                  </a:lnTo>
                  <a:lnTo>
                    <a:pt x="60566" y="385737"/>
                  </a:lnTo>
                  <a:lnTo>
                    <a:pt x="60667" y="385178"/>
                  </a:lnTo>
                  <a:lnTo>
                    <a:pt x="60807" y="384619"/>
                  </a:lnTo>
                  <a:lnTo>
                    <a:pt x="60972" y="383895"/>
                  </a:lnTo>
                  <a:close/>
                </a:path>
                <a:path w="181609" h="389254">
                  <a:moveTo>
                    <a:pt x="62052" y="355092"/>
                  </a:moveTo>
                  <a:lnTo>
                    <a:pt x="61950" y="354685"/>
                  </a:lnTo>
                  <a:lnTo>
                    <a:pt x="61950" y="354291"/>
                  </a:lnTo>
                  <a:lnTo>
                    <a:pt x="61683" y="354291"/>
                  </a:lnTo>
                  <a:lnTo>
                    <a:pt x="61544" y="354253"/>
                  </a:lnTo>
                  <a:lnTo>
                    <a:pt x="61150" y="355409"/>
                  </a:lnTo>
                  <a:lnTo>
                    <a:pt x="60642" y="356565"/>
                  </a:lnTo>
                  <a:lnTo>
                    <a:pt x="60236" y="357733"/>
                  </a:lnTo>
                  <a:lnTo>
                    <a:pt x="59994" y="358444"/>
                  </a:lnTo>
                  <a:lnTo>
                    <a:pt x="59931" y="359333"/>
                  </a:lnTo>
                  <a:lnTo>
                    <a:pt x="58851" y="360768"/>
                  </a:lnTo>
                  <a:lnTo>
                    <a:pt x="58953" y="361403"/>
                  </a:lnTo>
                  <a:lnTo>
                    <a:pt x="59524" y="362127"/>
                  </a:lnTo>
                  <a:lnTo>
                    <a:pt x="59601" y="362292"/>
                  </a:lnTo>
                  <a:lnTo>
                    <a:pt x="59626" y="362496"/>
                  </a:lnTo>
                  <a:lnTo>
                    <a:pt x="59766" y="362889"/>
                  </a:lnTo>
                  <a:lnTo>
                    <a:pt x="60274" y="362089"/>
                  </a:lnTo>
                  <a:lnTo>
                    <a:pt x="60566" y="361645"/>
                  </a:lnTo>
                  <a:lnTo>
                    <a:pt x="59867" y="361454"/>
                  </a:lnTo>
                  <a:lnTo>
                    <a:pt x="59524" y="361327"/>
                  </a:lnTo>
                  <a:lnTo>
                    <a:pt x="59626" y="361086"/>
                  </a:lnTo>
                  <a:lnTo>
                    <a:pt x="59766" y="360934"/>
                  </a:lnTo>
                  <a:lnTo>
                    <a:pt x="59804" y="360692"/>
                  </a:lnTo>
                  <a:lnTo>
                    <a:pt x="59931" y="360286"/>
                  </a:lnTo>
                  <a:lnTo>
                    <a:pt x="60071" y="359410"/>
                  </a:lnTo>
                  <a:lnTo>
                    <a:pt x="60172" y="359054"/>
                  </a:lnTo>
                  <a:lnTo>
                    <a:pt x="60071" y="358686"/>
                  </a:lnTo>
                  <a:lnTo>
                    <a:pt x="60236" y="358406"/>
                  </a:lnTo>
                  <a:lnTo>
                    <a:pt x="60807" y="357365"/>
                  </a:lnTo>
                  <a:lnTo>
                    <a:pt x="61442" y="356412"/>
                  </a:lnTo>
                  <a:lnTo>
                    <a:pt x="61950" y="355371"/>
                  </a:lnTo>
                  <a:lnTo>
                    <a:pt x="62052" y="355092"/>
                  </a:lnTo>
                  <a:close/>
                </a:path>
                <a:path w="181609" h="389254">
                  <a:moveTo>
                    <a:pt x="63093" y="274739"/>
                  </a:moveTo>
                  <a:lnTo>
                    <a:pt x="62014" y="273456"/>
                  </a:lnTo>
                  <a:lnTo>
                    <a:pt x="59931" y="271056"/>
                  </a:lnTo>
                  <a:lnTo>
                    <a:pt x="58991" y="272097"/>
                  </a:lnTo>
                  <a:lnTo>
                    <a:pt x="59029" y="272580"/>
                  </a:lnTo>
                  <a:lnTo>
                    <a:pt x="59994" y="273265"/>
                  </a:lnTo>
                  <a:lnTo>
                    <a:pt x="60642" y="273735"/>
                  </a:lnTo>
                  <a:lnTo>
                    <a:pt x="61277" y="274256"/>
                  </a:lnTo>
                  <a:lnTo>
                    <a:pt x="62395" y="274815"/>
                  </a:lnTo>
                  <a:lnTo>
                    <a:pt x="62865" y="274701"/>
                  </a:lnTo>
                  <a:lnTo>
                    <a:pt x="63093" y="274739"/>
                  </a:lnTo>
                  <a:close/>
                </a:path>
                <a:path w="181609" h="389254">
                  <a:moveTo>
                    <a:pt x="64579" y="364934"/>
                  </a:moveTo>
                  <a:lnTo>
                    <a:pt x="64312" y="364375"/>
                  </a:lnTo>
                  <a:lnTo>
                    <a:pt x="64312" y="363931"/>
                  </a:lnTo>
                  <a:lnTo>
                    <a:pt x="63969" y="363893"/>
                  </a:lnTo>
                  <a:lnTo>
                    <a:pt x="63360" y="364655"/>
                  </a:lnTo>
                  <a:lnTo>
                    <a:pt x="62788" y="365531"/>
                  </a:lnTo>
                  <a:lnTo>
                    <a:pt x="61074" y="367207"/>
                  </a:lnTo>
                  <a:lnTo>
                    <a:pt x="60642" y="368414"/>
                  </a:lnTo>
                  <a:lnTo>
                    <a:pt x="59359" y="371170"/>
                  </a:lnTo>
                  <a:lnTo>
                    <a:pt x="57975" y="372376"/>
                  </a:lnTo>
                  <a:lnTo>
                    <a:pt x="55689" y="375412"/>
                  </a:lnTo>
                  <a:lnTo>
                    <a:pt x="55219" y="376339"/>
                  </a:lnTo>
                  <a:lnTo>
                    <a:pt x="55016" y="376618"/>
                  </a:lnTo>
                  <a:lnTo>
                    <a:pt x="55283" y="377215"/>
                  </a:lnTo>
                  <a:lnTo>
                    <a:pt x="55321" y="377850"/>
                  </a:lnTo>
                  <a:lnTo>
                    <a:pt x="56705" y="376059"/>
                  </a:lnTo>
                  <a:lnTo>
                    <a:pt x="57810" y="374535"/>
                  </a:lnTo>
                  <a:lnTo>
                    <a:pt x="59131" y="372859"/>
                  </a:lnTo>
                  <a:lnTo>
                    <a:pt x="59194" y="372656"/>
                  </a:lnTo>
                  <a:lnTo>
                    <a:pt x="61747" y="370573"/>
                  </a:lnTo>
                  <a:lnTo>
                    <a:pt x="62687" y="367652"/>
                  </a:lnTo>
                  <a:lnTo>
                    <a:pt x="64579" y="364934"/>
                  </a:lnTo>
                  <a:close/>
                </a:path>
                <a:path w="181609" h="389254">
                  <a:moveTo>
                    <a:pt x="66332" y="376453"/>
                  </a:moveTo>
                  <a:lnTo>
                    <a:pt x="65620" y="376491"/>
                  </a:lnTo>
                  <a:lnTo>
                    <a:pt x="65417" y="376529"/>
                  </a:lnTo>
                  <a:lnTo>
                    <a:pt x="65252" y="376859"/>
                  </a:lnTo>
                  <a:lnTo>
                    <a:pt x="65049" y="377012"/>
                  </a:lnTo>
                  <a:lnTo>
                    <a:pt x="66192" y="377698"/>
                  </a:lnTo>
                  <a:lnTo>
                    <a:pt x="66332" y="376897"/>
                  </a:lnTo>
                  <a:lnTo>
                    <a:pt x="66332" y="376453"/>
                  </a:lnTo>
                  <a:close/>
                </a:path>
                <a:path w="181609" h="389254">
                  <a:moveTo>
                    <a:pt x="67640" y="274535"/>
                  </a:moveTo>
                  <a:lnTo>
                    <a:pt x="66624" y="273177"/>
                  </a:lnTo>
                  <a:lnTo>
                    <a:pt x="67030" y="271018"/>
                  </a:lnTo>
                  <a:lnTo>
                    <a:pt x="64681" y="270421"/>
                  </a:lnTo>
                  <a:lnTo>
                    <a:pt x="65049" y="271094"/>
                  </a:lnTo>
                  <a:lnTo>
                    <a:pt x="65379" y="271665"/>
                  </a:lnTo>
                  <a:lnTo>
                    <a:pt x="65620" y="272262"/>
                  </a:lnTo>
                  <a:lnTo>
                    <a:pt x="66090" y="273304"/>
                  </a:lnTo>
                  <a:lnTo>
                    <a:pt x="66230" y="273862"/>
                  </a:lnTo>
                  <a:lnTo>
                    <a:pt x="66459" y="274535"/>
                  </a:lnTo>
                  <a:lnTo>
                    <a:pt x="66802" y="274815"/>
                  </a:lnTo>
                  <a:lnTo>
                    <a:pt x="67640" y="274535"/>
                  </a:lnTo>
                  <a:close/>
                </a:path>
                <a:path w="181609" h="389254">
                  <a:moveTo>
                    <a:pt x="67868" y="178943"/>
                  </a:moveTo>
                  <a:lnTo>
                    <a:pt x="67678" y="178701"/>
                  </a:lnTo>
                  <a:lnTo>
                    <a:pt x="67538" y="178473"/>
                  </a:lnTo>
                  <a:lnTo>
                    <a:pt x="67398" y="178422"/>
                  </a:lnTo>
                  <a:lnTo>
                    <a:pt x="66052" y="177901"/>
                  </a:lnTo>
                  <a:lnTo>
                    <a:pt x="63398" y="176949"/>
                  </a:lnTo>
                  <a:lnTo>
                    <a:pt x="63233" y="176872"/>
                  </a:lnTo>
                  <a:lnTo>
                    <a:pt x="62966" y="176822"/>
                  </a:lnTo>
                  <a:lnTo>
                    <a:pt x="62826" y="176911"/>
                  </a:lnTo>
                  <a:lnTo>
                    <a:pt x="62090" y="177431"/>
                  </a:lnTo>
                  <a:lnTo>
                    <a:pt x="61480" y="177063"/>
                  </a:lnTo>
                  <a:lnTo>
                    <a:pt x="60845" y="176822"/>
                  </a:lnTo>
                  <a:lnTo>
                    <a:pt x="60439" y="176707"/>
                  </a:lnTo>
                  <a:lnTo>
                    <a:pt x="59931" y="176872"/>
                  </a:lnTo>
                  <a:lnTo>
                    <a:pt x="59423" y="177152"/>
                  </a:lnTo>
                  <a:lnTo>
                    <a:pt x="62090" y="178231"/>
                  </a:lnTo>
                  <a:lnTo>
                    <a:pt x="64643" y="179705"/>
                  </a:lnTo>
                  <a:lnTo>
                    <a:pt x="67868" y="178943"/>
                  </a:lnTo>
                  <a:close/>
                </a:path>
                <a:path w="181609" h="389254">
                  <a:moveTo>
                    <a:pt x="70129" y="367372"/>
                  </a:moveTo>
                  <a:lnTo>
                    <a:pt x="70065" y="366687"/>
                  </a:lnTo>
                  <a:lnTo>
                    <a:pt x="70027" y="365975"/>
                  </a:lnTo>
                  <a:lnTo>
                    <a:pt x="69888" y="365125"/>
                  </a:lnTo>
                  <a:lnTo>
                    <a:pt x="68948" y="365848"/>
                  </a:lnTo>
                  <a:lnTo>
                    <a:pt x="68948" y="366445"/>
                  </a:lnTo>
                  <a:lnTo>
                    <a:pt x="69761" y="367372"/>
                  </a:lnTo>
                  <a:lnTo>
                    <a:pt x="70129" y="367372"/>
                  </a:lnTo>
                  <a:close/>
                </a:path>
                <a:path w="181609" h="389254">
                  <a:moveTo>
                    <a:pt x="76415" y="262623"/>
                  </a:moveTo>
                  <a:lnTo>
                    <a:pt x="75984" y="261581"/>
                  </a:lnTo>
                  <a:lnTo>
                    <a:pt x="74371" y="260654"/>
                  </a:lnTo>
                  <a:lnTo>
                    <a:pt x="72555" y="259499"/>
                  </a:lnTo>
                  <a:lnTo>
                    <a:pt x="72453" y="260019"/>
                  </a:lnTo>
                  <a:lnTo>
                    <a:pt x="72288" y="260502"/>
                  </a:lnTo>
                  <a:lnTo>
                    <a:pt x="71678" y="260451"/>
                  </a:lnTo>
                  <a:lnTo>
                    <a:pt x="70739" y="260896"/>
                  </a:lnTo>
                  <a:lnTo>
                    <a:pt x="70269" y="259816"/>
                  </a:lnTo>
                  <a:lnTo>
                    <a:pt x="69761" y="259740"/>
                  </a:lnTo>
                  <a:lnTo>
                    <a:pt x="69418" y="259702"/>
                  </a:lnTo>
                  <a:lnTo>
                    <a:pt x="69659" y="260858"/>
                  </a:lnTo>
                  <a:lnTo>
                    <a:pt x="71310" y="261213"/>
                  </a:lnTo>
                  <a:lnTo>
                    <a:pt x="70497" y="263537"/>
                  </a:lnTo>
                  <a:lnTo>
                    <a:pt x="70269" y="264579"/>
                  </a:lnTo>
                  <a:lnTo>
                    <a:pt x="69964" y="265544"/>
                  </a:lnTo>
                  <a:lnTo>
                    <a:pt x="70294" y="265493"/>
                  </a:lnTo>
                  <a:lnTo>
                    <a:pt x="70904" y="265493"/>
                  </a:lnTo>
                  <a:lnTo>
                    <a:pt x="71577" y="265417"/>
                  </a:lnTo>
                  <a:lnTo>
                    <a:pt x="71107" y="266534"/>
                  </a:lnTo>
                  <a:lnTo>
                    <a:pt x="69621" y="266700"/>
                  </a:lnTo>
                  <a:lnTo>
                    <a:pt x="67906" y="265938"/>
                  </a:lnTo>
                  <a:lnTo>
                    <a:pt x="67741" y="266141"/>
                  </a:lnTo>
                  <a:lnTo>
                    <a:pt x="68072" y="266382"/>
                  </a:lnTo>
                  <a:lnTo>
                    <a:pt x="68478" y="266573"/>
                  </a:lnTo>
                  <a:lnTo>
                    <a:pt x="68745" y="266852"/>
                  </a:lnTo>
                  <a:lnTo>
                    <a:pt x="69354" y="267423"/>
                  </a:lnTo>
                  <a:lnTo>
                    <a:pt x="70091" y="267944"/>
                  </a:lnTo>
                  <a:lnTo>
                    <a:pt x="72186" y="271614"/>
                  </a:lnTo>
                  <a:lnTo>
                    <a:pt x="73723" y="272618"/>
                  </a:lnTo>
                  <a:lnTo>
                    <a:pt x="73926" y="272783"/>
                  </a:lnTo>
                  <a:lnTo>
                    <a:pt x="74307" y="272745"/>
                  </a:lnTo>
                  <a:lnTo>
                    <a:pt x="74574" y="272859"/>
                  </a:lnTo>
                  <a:lnTo>
                    <a:pt x="74777" y="272986"/>
                  </a:lnTo>
                  <a:lnTo>
                    <a:pt x="74904" y="273265"/>
                  </a:lnTo>
                  <a:lnTo>
                    <a:pt x="75349" y="273621"/>
                  </a:lnTo>
                  <a:lnTo>
                    <a:pt x="75577" y="273862"/>
                  </a:lnTo>
                  <a:lnTo>
                    <a:pt x="75946" y="274066"/>
                  </a:lnTo>
                  <a:lnTo>
                    <a:pt x="76288" y="273824"/>
                  </a:lnTo>
                  <a:lnTo>
                    <a:pt x="76022" y="272986"/>
                  </a:lnTo>
                  <a:lnTo>
                    <a:pt x="75272" y="272783"/>
                  </a:lnTo>
                  <a:lnTo>
                    <a:pt x="75069" y="272021"/>
                  </a:lnTo>
                  <a:lnTo>
                    <a:pt x="73901" y="272186"/>
                  </a:lnTo>
                  <a:lnTo>
                    <a:pt x="73393" y="271335"/>
                  </a:lnTo>
                  <a:lnTo>
                    <a:pt x="73050" y="270865"/>
                  </a:lnTo>
                  <a:lnTo>
                    <a:pt x="72517" y="270217"/>
                  </a:lnTo>
                  <a:lnTo>
                    <a:pt x="72110" y="269544"/>
                  </a:lnTo>
                  <a:lnTo>
                    <a:pt x="71577" y="268693"/>
                  </a:lnTo>
                  <a:lnTo>
                    <a:pt x="72555" y="269303"/>
                  </a:lnTo>
                  <a:lnTo>
                    <a:pt x="73596" y="269417"/>
                  </a:lnTo>
                  <a:lnTo>
                    <a:pt x="73901" y="270776"/>
                  </a:lnTo>
                  <a:lnTo>
                    <a:pt x="74777" y="270776"/>
                  </a:lnTo>
                  <a:lnTo>
                    <a:pt x="75272" y="270865"/>
                  </a:lnTo>
                  <a:lnTo>
                    <a:pt x="75171" y="270535"/>
                  </a:lnTo>
                  <a:lnTo>
                    <a:pt x="75171" y="270014"/>
                  </a:lnTo>
                  <a:lnTo>
                    <a:pt x="74168" y="269265"/>
                  </a:lnTo>
                  <a:lnTo>
                    <a:pt x="73901" y="268020"/>
                  </a:lnTo>
                  <a:lnTo>
                    <a:pt x="72377" y="268020"/>
                  </a:lnTo>
                  <a:lnTo>
                    <a:pt x="72047" y="267500"/>
                  </a:lnTo>
                  <a:lnTo>
                    <a:pt x="72085" y="265899"/>
                  </a:lnTo>
                  <a:lnTo>
                    <a:pt x="71983" y="264502"/>
                  </a:lnTo>
                  <a:lnTo>
                    <a:pt x="72656" y="262013"/>
                  </a:lnTo>
                  <a:lnTo>
                    <a:pt x="73723" y="261861"/>
                  </a:lnTo>
                  <a:lnTo>
                    <a:pt x="74980" y="262623"/>
                  </a:lnTo>
                  <a:lnTo>
                    <a:pt x="76123" y="263220"/>
                  </a:lnTo>
                  <a:lnTo>
                    <a:pt x="76415" y="262623"/>
                  </a:lnTo>
                  <a:close/>
                </a:path>
                <a:path w="181609" h="389254">
                  <a:moveTo>
                    <a:pt x="80924" y="254088"/>
                  </a:moveTo>
                  <a:lnTo>
                    <a:pt x="80797" y="254088"/>
                  </a:lnTo>
                  <a:lnTo>
                    <a:pt x="80924" y="254152"/>
                  </a:lnTo>
                  <a:close/>
                </a:path>
                <a:path w="181609" h="389254">
                  <a:moveTo>
                    <a:pt x="81203" y="259651"/>
                  </a:moveTo>
                  <a:lnTo>
                    <a:pt x="80962" y="259372"/>
                  </a:lnTo>
                  <a:lnTo>
                    <a:pt x="79984" y="259092"/>
                  </a:lnTo>
                  <a:lnTo>
                    <a:pt x="78435" y="258699"/>
                  </a:lnTo>
                  <a:lnTo>
                    <a:pt x="78333" y="257937"/>
                  </a:lnTo>
                  <a:lnTo>
                    <a:pt x="78600" y="257378"/>
                  </a:lnTo>
                  <a:lnTo>
                    <a:pt x="77635" y="257378"/>
                  </a:lnTo>
                  <a:lnTo>
                    <a:pt x="77482" y="256971"/>
                  </a:lnTo>
                  <a:lnTo>
                    <a:pt x="77762" y="256857"/>
                  </a:lnTo>
                  <a:lnTo>
                    <a:pt x="78105" y="256730"/>
                  </a:lnTo>
                  <a:lnTo>
                    <a:pt x="78778" y="256971"/>
                  </a:lnTo>
                  <a:lnTo>
                    <a:pt x="79616" y="257581"/>
                  </a:lnTo>
                  <a:lnTo>
                    <a:pt x="79679" y="257378"/>
                  </a:lnTo>
                  <a:lnTo>
                    <a:pt x="79654" y="256730"/>
                  </a:lnTo>
                  <a:lnTo>
                    <a:pt x="78943" y="254139"/>
                  </a:lnTo>
                  <a:lnTo>
                    <a:pt x="80556" y="254088"/>
                  </a:lnTo>
                  <a:lnTo>
                    <a:pt x="80797" y="254088"/>
                  </a:lnTo>
                  <a:lnTo>
                    <a:pt x="80391" y="253936"/>
                  </a:lnTo>
                  <a:lnTo>
                    <a:pt x="80327" y="253339"/>
                  </a:lnTo>
                  <a:lnTo>
                    <a:pt x="79717" y="252768"/>
                  </a:lnTo>
                  <a:lnTo>
                    <a:pt x="79248" y="252450"/>
                  </a:lnTo>
                  <a:lnTo>
                    <a:pt x="78638" y="252336"/>
                  </a:lnTo>
                  <a:lnTo>
                    <a:pt x="78041" y="253492"/>
                  </a:lnTo>
                  <a:lnTo>
                    <a:pt x="77685" y="255181"/>
                  </a:lnTo>
                  <a:lnTo>
                    <a:pt x="77571" y="255651"/>
                  </a:lnTo>
                  <a:lnTo>
                    <a:pt x="77698" y="255689"/>
                  </a:lnTo>
                  <a:lnTo>
                    <a:pt x="77838" y="255739"/>
                  </a:lnTo>
                  <a:lnTo>
                    <a:pt x="77228" y="256057"/>
                  </a:lnTo>
                  <a:lnTo>
                    <a:pt x="76047" y="256730"/>
                  </a:lnTo>
                  <a:lnTo>
                    <a:pt x="76060" y="256971"/>
                  </a:lnTo>
                  <a:lnTo>
                    <a:pt x="76415" y="257937"/>
                  </a:lnTo>
                  <a:lnTo>
                    <a:pt x="77089" y="258940"/>
                  </a:lnTo>
                  <a:lnTo>
                    <a:pt x="79616" y="260057"/>
                  </a:lnTo>
                  <a:lnTo>
                    <a:pt x="79006" y="261302"/>
                  </a:lnTo>
                  <a:lnTo>
                    <a:pt x="79590" y="261531"/>
                  </a:lnTo>
                  <a:lnTo>
                    <a:pt x="80657" y="262051"/>
                  </a:lnTo>
                  <a:lnTo>
                    <a:pt x="80835" y="261861"/>
                  </a:lnTo>
                  <a:lnTo>
                    <a:pt x="80391" y="261023"/>
                  </a:lnTo>
                  <a:lnTo>
                    <a:pt x="80060" y="260451"/>
                  </a:lnTo>
                  <a:lnTo>
                    <a:pt x="80391" y="260375"/>
                  </a:lnTo>
                  <a:lnTo>
                    <a:pt x="80632" y="260375"/>
                  </a:lnTo>
                  <a:lnTo>
                    <a:pt x="80797" y="260299"/>
                  </a:lnTo>
                  <a:lnTo>
                    <a:pt x="81153" y="260019"/>
                  </a:lnTo>
                  <a:lnTo>
                    <a:pt x="81203" y="259651"/>
                  </a:lnTo>
                  <a:close/>
                </a:path>
                <a:path w="181609" h="389254">
                  <a:moveTo>
                    <a:pt x="82575" y="256654"/>
                  </a:moveTo>
                  <a:lnTo>
                    <a:pt x="81635" y="255816"/>
                  </a:lnTo>
                  <a:lnTo>
                    <a:pt x="81800" y="254495"/>
                  </a:lnTo>
                  <a:lnTo>
                    <a:pt x="80924" y="254152"/>
                  </a:lnTo>
                  <a:lnTo>
                    <a:pt x="80797" y="256781"/>
                  </a:lnTo>
                  <a:lnTo>
                    <a:pt x="81635" y="257009"/>
                  </a:lnTo>
                  <a:lnTo>
                    <a:pt x="82473" y="257416"/>
                  </a:lnTo>
                  <a:lnTo>
                    <a:pt x="82575" y="256654"/>
                  </a:lnTo>
                  <a:close/>
                </a:path>
                <a:path w="181609" h="389254">
                  <a:moveTo>
                    <a:pt x="83083" y="384860"/>
                  </a:moveTo>
                  <a:lnTo>
                    <a:pt x="83019" y="384695"/>
                  </a:lnTo>
                  <a:lnTo>
                    <a:pt x="82753" y="384213"/>
                  </a:lnTo>
                  <a:lnTo>
                    <a:pt x="81940" y="383336"/>
                  </a:lnTo>
                  <a:lnTo>
                    <a:pt x="81800" y="383374"/>
                  </a:lnTo>
                  <a:lnTo>
                    <a:pt x="81673" y="383501"/>
                  </a:lnTo>
                  <a:lnTo>
                    <a:pt x="81534" y="383578"/>
                  </a:lnTo>
                  <a:lnTo>
                    <a:pt x="82448" y="385381"/>
                  </a:lnTo>
                  <a:lnTo>
                    <a:pt x="82651" y="385495"/>
                  </a:lnTo>
                  <a:lnTo>
                    <a:pt x="82778" y="385216"/>
                  </a:lnTo>
                  <a:lnTo>
                    <a:pt x="83083" y="384860"/>
                  </a:lnTo>
                  <a:close/>
                </a:path>
                <a:path w="181609" h="389254">
                  <a:moveTo>
                    <a:pt x="84366" y="326351"/>
                  </a:moveTo>
                  <a:lnTo>
                    <a:pt x="84061" y="326110"/>
                  </a:lnTo>
                  <a:lnTo>
                    <a:pt x="83896" y="326034"/>
                  </a:lnTo>
                  <a:lnTo>
                    <a:pt x="83350" y="326682"/>
                  </a:lnTo>
                  <a:lnTo>
                    <a:pt x="82880" y="327482"/>
                  </a:lnTo>
                  <a:lnTo>
                    <a:pt x="81127" y="328752"/>
                  </a:lnTo>
                  <a:lnTo>
                    <a:pt x="80924" y="329920"/>
                  </a:lnTo>
                  <a:lnTo>
                    <a:pt x="80391" y="331000"/>
                  </a:lnTo>
                  <a:lnTo>
                    <a:pt x="79781" y="332079"/>
                  </a:lnTo>
                  <a:lnTo>
                    <a:pt x="78917" y="332994"/>
                  </a:lnTo>
                  <a:lnTo>
                    <a:pt x="78244" y="334035"/>
                  </a:lnTo>
                  <a:lnTo>
                    <a:pt x="77571" y="334873"/>
                  </a:lnTo>
                  <a:lnTo>
                    <a:pt x="77127" y="335876"/>
                  </a:lnTo>
                  <a:lnTo>
                    <a:pt x="76720" y="336600"/>
                  </a:lnTo>
                  <a:lnTo>
                    <a:pt x="78816" y="334962"/>
                  </a:lnTo>
                  <a:lnTo>
                    <a:pt x="80733" y="333476"/>
                  </a:lnTo>
                  <a:lnTo>
                    <a:pt x="80733" y="332917"/>
                  </a:lnTo>
                  <a:lnTo>
                    <a:pt x="80556" y="332397"/>
                  </a:lnTo>
                  <a:lnTo>
                    <a:pt x="80733" y="332155"/>
                  </a:lnTo>
                  <a:lnTo>
                    <a:pt x="81534" y="330873"/>
                  </a:lnTo>
                  <a:lnTo>
                    <a:pt x="82473" y="329717"/>
                  </a:lnTo>
                  <a:lnTo>
                    <a:pt x="83350" y="328472"/>
                  </a:lnTo>
                  <a:lnTo>
                    <a:pt x="83756" y="327799"/>
                  </a:lnTo>
                  <a:lnTo>
                    <a:pt x="83997" y="327037"/>
                  </a:lnTo>
                  <a:lnTo>
                    <a:pt x="84366" y="326351"/>
                  </a:lnTo>
                  <a:close/>
                </a:path>
                <a:path w="181609" h="389254">
                  <a:moveTo>
                    <a:pt x="84391" y="333324"/>
                  </a:moveTo>
                  <a:lnTo>
                    <a:pt x="84264" y="332994"/>
                  </a:lnTo>
                  <a:lnTo>
                    <a:pt x="84226" y="332841"/>
                  </a:lnTo>
                  <a:lnTo>
                    <a:pt x="83616" y="332879"/>
                  </a:lnTo>
                  <a:lnTo>
                    <a:pt x="82550" y="332879"/>
                  </a:lnTo>
                  <a:lnTo>
                    <a:pt x="82143" y="332841"/>
                  </a:lnTo>
                  <a:lnTo>
                    <a:pt x="81838" y="332841"/>
                  </a:lnTo>
                  <a:lnTo>
                    <a:pt x="81572" y="332803"/>
                  </a:lnTo>
                  <a:lnTo>
                    <a:pt x="81330" y="332803"/>
                  </a:lnTo>
                  <a:lnTo>
                    <a:pt x="81267" y="333044"/>
                  </a:lnTo>
                  <a:lnTo>
                    <a:pt x="81432" y="333121"/>
                  </a:lnTo>
                  <a:lnTo>
                    <a:pt x="81597" y="333235"/>
                  </a:lnTo>
                  <a:lnTo>
                    <a:pt x="82550" y="333400"/>
                  </a:lnTo>
                  <a:lnTo>
                    <a:pt x="82042" y="334124"/>
                  </a:lnTo>
                  <a:lnTo>
                    <a:pt x="81203" y="335483"/>
                  </a:lnTo>
                  <a:lnTo>
                    <a:pt x="80352" y="336804"/>
                  </a:lnTo>
                  <a:lnTo>
                    <a:pt x="79451" y="338518"/>
                  </a:lnTo>
                  <a:lnTo>
                    <a:pt x="79756" y="339077"/>
                  </a:lnTo>
                  <a:lnTo>
                    <a:pt x="79781" y="339521"/>
                  </a:lnTo>
                  <a:lnTo>
                    <a:pt x="80556" y="339280"/>
                  </a:lnTo>
                  <a:lnTo>
                    <a:pt x="81775" y="339039"/>
                  </a:lnTo>
                  <a:lnTo>
                    <a:pt x="81800" y="338277"/>
                  </a:lnTo>
                  <a:lnTo>
                    <a:pt x="82143" y="337680"/>
                  </a:lnTo>
                  <a:lnTo>
                    <a:pt x="82753" y="336435"/>
                  </a:lnTo>
                  <a:lnTo>
                    <a:pt x="83553" y="335318"/>
                  </a:lnTo>
                  <a:lnTo>
                    <a:pt x="84366" y="333794"/>
                  </a:lnTo>
                  <a:lnTo>
                    <a:pt x="84391" y="333324"/>
                  </a:lnTo>
                  <a:close/>
                </a:path>
                <a:path w="181609" h="389254">
                  <a:moveTo>
                    <a:pt x="89611" y="353695"/>
                  </a:moveTo>
                  <a:lnTo>
                    <a:pt x="88328" y="353123"/>
                  </a:lnTo>
                  <a:lnTo>
                    <a:pt x="88201" y="352082"/>
                  </a:lnTo>
                  <a:lnTo>
                    <a:pt x="87464" y="352653"/>
                  </a:lnTo>
                  <a:lnTo>
                    <a:pt x="87490" y="353123"/>
                  </a:lnTo>
                  <a:lnTo>
                    <a:pt x="87998" y="353644"/>
                  </a:lnTo>
                  <a:lnTo>
                    <a:pt x="88303" y="354012"/>
                  </a:lnTo>
                  <a:lnTo>
                    <a:pt x="88900" y="354812"/>
                  </a:lnTo>
                  <a:lnTo>
                    <a:pt x="89611" y="353695"/>
                  </a:lnTo>
                  <a:close/>
                </a:path>
                <a:path w="181609" h="389254">
                  <a:moveTo>
                    <a:pt x="96304" y="108089"/>
                  </a:moveTo>
                  <a:lnTo>
                    <a:pt x="95808" y="108369"/>
                  </a:lnTo>
                  <a:lnTo>
                    <a:pt x="95161" y="108572"/>
                  </a:lnTo>
                  <a:lnTo>
                    <a:pt x="95161" y="109410"/>
                  </a:lnTo>
                  <a:lnTo>
                    <a:pt x="95669" y="109651"/>
                  </a:lnTo>
                  <a:lnTo>
                    <a:pt x="96304" y="109486"/>
                  </a:lnTo>
                  <a:lnTo>
                    <a:pt x="96304" y="108089"/>
                  </a:lnTo>
                  <a:close/>
                </a:path>
                <a:path w="181609" h="389254">
                  <a:moveTo>
                    <a:pt x="99847" y="377977"/>
                  </a:moveTo>
                  <a:lnTo>
                    <a:pt x="99402" y="377850"/>
                  </a:lnTo>
                  <a:lnTo>
                    <a:pt x="99034" y="377698"/>
                  </a:lnTo>
                  <a:lnTo>
                    <a:pt x="98094" y="377571"/>
                  </a:lnTo>
                  <a:lnTo>
                    <a:pt x="97828" y="377659"/>
                  </a:lnTo>
                  <a:lnTo>
                    <a:pt x="97586" y="378053"/>
                  </a:lnTo>
                  <a:lnTo>
                    <a:pt x="97828" y="378333"/>
                  </a:lnTo>
                  <a:lnTo>
                    <a:pt x="98094" y="378498"/>
                  </a:lnTo>
                  <a:lnTo>
                    <a:pt x="98323" y="378536"/>
                  </a:lnTo>
                  <a:lnTo>
                    <a:pt x="99771" y="378929"/>
                  </a:lnTo>
                  <a:lnTo>
                    <a:pt x="99847" y="377977"/>
                  </a:lnTo>
                  <a:close/>
                </a:path>
                <a:path w="181609" h="389254">
                  <a:moveTo>
                    <a:pt x="101625" y="98323"/>
                  </a:moveTo>
                  <a:lnTo>
                    <a:pt x="101015" y="98285"/>
                  </a:lnTo>
                  <a:lnTo>
                    <a:pt x="100584" y="98082"/>
                  </a:lnTo>
                  <a:lnTo>
                    <a:pt x="100380" y="98361"/>
                  </a:lnTo>
                  <a:lnTo>
                    <a:pt x="100215" y="98564"/>
                  </a:lnTo>
                  <a:lnTo>
                    <a:pt x="100037" y="98806"/>
                  </a:lnTo>
                  <a:lnTo>
                    <a:pt x="99949" y="99085"/>
                  </a:lnTo>
                  <a:lnTo>
                    <a:pt x="99644" y="99441"/>
                  </a:lnTo>
                  <a:lnTo>
                    <a:pt x="99910" y="99834"/>
                  </a:lnTo>
                  <a:lnTo>
                    <a:pt x="100317" y="100037"/>
                  </a:lnTo>
                  <a:lnTo>
                    <a:pt x="100622" y="100203"/>
                  </a:lnTo>
                  <a:lnTo>
                    <a:pt x="100952" y="99999"/>
                  </a:lnTo>
                  <a:lnTo>
                    <a:pt x="101117" y="99606"/>
                  </a:lnTo>
                  <a:lnTo>
                    <a:pt x="101092" y="99314"/>
                  </a:lnTo>
                  <a:lnTo>
                    <a:pt x="101193" y="99123"/>
                  </a:lnTo>
                  <a:lnTo>
                    <a:pt x="101625" y="98323"/>
                  </a:lnTo>
                  <a:close/>
                </a:path>
                <a:path w="181609" h="389254">
                  <a:moveTo>
                    <a:pt x="106070" y="370535"/>
                  </a:moveTo>
                  <a:lnTo>
                    <a:pt x="104927" y="368655"/>
                  </a:lnTo>
                  <a:lnTo>
                    <a:pt x="103911" y="369531"/>
                  </a:lnTo>
                  <a:lnTo>
                    <a:pt x="103911" y="369887"/>
                  </a:lnTo>
                  <a:lnTo>
                    <a:pt x="104648" y="370852"/>
                  </a:lnTo>
                  <a:lnTo>
                    <a:pt x="104927" y="371132"/>
                  </a:lnTo>
                  <a:lnTo>
                    <a:pt x="104825" y="371652"/>
                  </a:lnTo>
                  <a:lnTo>
                    <a:pt x="104825" y="372059"/>
                  </a:lnTo>
                  <a:lnTo>
                    <a:pt x="104851" y="372287"/>
                  </a:lnTo>
                  <a:lnTo>
                    <a:pt x="104749" y="372452"/>
                  </a:lnTo>
                  <a:lnTo>
                    <a:pt x="104584" y="372935"/>
                  </a:lnTo>
                  <a:lnTo>
                    <a:pt x="106032" y="371856"/>
                  </a:lnTo>
                  <a:lnTo>
                    <a:pt x="106070" y="370535"/>
                  </a:lnTo>
                  <a:close/>
                </a:path>
                <a:path w="181609" h="389254">
                  <a:moveTo>
                    <a:pt x="107238" y="118770"/>
                  </a:moveTo>
                  <a:lnTo>
                    <a:pt x="106870" y="118287"/>
                  </a:lnTo>
                  <a:lnTo>
                    <a:pt x="106578" y="117805"/>
                  </a:lnTo>
                  <a:lnTo>
                    <a:pt x="106197" y="117335"/>
                  </a:lnTo>
                  <a:lnTo>
                    <a:pt x="105994" y="117690"/>
                  </a:lnTo>
                  <a:lnTo>
                    <a:pt x="105765" y="118008"/>
                  </a:lnTo>
                  <a:lnTo>
                    <a:pt x="105460" y="118364"/>
                  </a:lnTo>
                  <a:lnTo>
                    <a:pt x="106172" y="118643"/>
                  </a:lnTo>
                  <a:lnTo>
                    <a:pt x="106603" y="118808"/>
                  </a:lnTo>
                  <a:lnTo>
                    <a:pt x="107010" y="118973"/>
                  </a:lnTo>
                  <a:lnTo>
                    <a:pt x="107175" y="118846"/>
                  </a:lnTo>
                  <a:close/>
                </a:path>
                <a:path w="181609" h="389254">
                  <a:moveTo>
                    <a:pt x="109702" y="383413"/>
                  </a:moveTo>
                  <a:lnTo>
                    <a:pt x="109562" y="382981"/>
                  </a:lnTo>
                  <a:lnTo>
                    <a:pt x="109359" y="382498"/>
                  </a:lnTo>
                  <a:lnTo>
                    <a:pt x="109169" y="381977"/>
                  </a:lnTo>
                  <a:lnTo>
                    <a:pt x="108254" y="382651"/>
                  </a:lnTo>
                  <a:lnTo>
                    <a:pt x="108356" y="383019"/>
                  </a:lnTo>
                  <a:lnTo>
                    <a:pt x="109397" y="383578"/>
                  </a:lnTo>
                  <a:lnTo>
                    <a:pt x="109601" y="383501"/>
                  </a:lnTo>
                  <a:close/>
                </a:path>
                <a:path w="181609" h="389254">
                  <a:moveTo>
                    <a:pt x="121170" y="278866"/>
                  </a:moveTo>
                  <a:lnTo>
                    <a:pt x="120675" y="279501"/>
                  </a:lnTo>
                  <a:lnTo>
                    <a:pt x="119595" y="279857"/>
                  </a:lnTo>
                  <a:lnTo>
                    <a:pt x="119926" y="281139"/>
                  </a:lnTo>
                  <a:lnTo>
                    <a:pt x="121005" y="280657"/>
                  </a:lnTo>
                  <a:lnTo>
                    <a:pt x="120675" y="279539"/>
                  </a:lnTo>
                  <a:lnTo>
                    <a:pt x="121170" y="278866"/>
                  </a:lnTo>
                  <a:close/>
                </a:path>
                <a:path w="181609" h="389254">
                  <a:moveTo>
                    <a:pt x="125209" y="117970"/>
                  </a:moveTo>
                  <a:lnTo>
                    <a:pt x="124536" y="118135"/>
                  </a:lnTo>
                  <a:lnTo>
                    <a:pt x="123736" y="117843"/>
                  </a:lnTo>
                  <a:lnTo>
                    <a:pt x="123761" y="118973"/>
                  </a:lnTo>
                  <a:lnTo>
                    <a:pt x="124536" y="119087"/>
                  </a:lnTo>
                  <a:lnTo>
                    <a:pt x="125107" y="119011"/>
                  </a:lnTo>
                  <a:lnTo>
                    <a:pt x="125209" y="117970"/>
                  </a:lnTo>
                  <a:close/>
                </a:path>
                <a:path w="181609" h="389254">
                  <a:moveTo>
                    <a:pt x="126123" y="356971"/>
                  </a:moveTo>
                  <a:lnTo>
                    <a:pt x="125984" y="355003"/>
                  </a:lnTo>
                  <a:lnTo>
                    <a:pt x="125717" y="355409"/>
                  </a:lnTo>
                  <a:lnTo>
                    <a:pt x="125552" y="355612"/>
                  </a:lnTo>
                  <a:lnTo>
                    <a:pt x="125387" y="355854"/>
                  </a:lnTo>
                  <a:lnTo>
                    <a:pt x="123634" y="355333"/>
                  </a:lnTo>
                  <a:lnTo>
                    <a:pt x="123228" y="356692"/>
                  </a:lnTo>
                  <a:lnTo>
                    <a:pt x="124917" y="357289"/>
                  </a:lnTo>
                  <a:lnTo>
                    <a:pt x="126123" y="356971"/>
                  </a:lnTo>
                  <a:close/>
                </a:path>
                <a:path w="181609" h="389254">
                  <a:moveTo>
                    <a:pt x="126657" y="242849"/>
                  </a:moveTo>
                  <a:lnTo>
                    <a:pt x="126352" y="242570"/>
                  </a:lnTo>
                  <a:lnTo>
                    <a:pt x="126187" y="242328"/>
                  </a:lnTo>
                  <a:lnTo>
                    <a:pt x="125958" y="242531"/>
                  </a:lnTo>
                  <a:lnTo>
                    <a:pt x="125590" y="242646"/>
                  </a:lnTo>
                  <a:lnTo>
                    <a:pt x="125514" y="242887"/>
                  </a:lnTo>
                  <a:lnTo>
                    <a:pt x="124917" y="244297"/>
                  </a:lnTo>
                  <a:lnTo>
                    <a:pt x="124206" y="245656"/>
                  </a:lnTo>
                  <a:lnTo>
                    <a:pt x="124104" y="247256"/>
                  </a:lnTo>
                  <a:lnTo>
                    <a:pt x="124002" y="248412"/>
                  </a:lnTo>
                  <a:lnTo>
                    <a:pt x="123291" y="249491"/>
                  </a:lnTo>
                  <a:lnTo>
                    <a:pt x="122821" y="250609"/>
                  </a:lnTo>
                  <a:lnTo>
                    <a:pt x="122123" y="252450"/>
                  </a:lnTo>
                  <a:lnTo>
                    <a:pt x="121818" y="254381"/>
                  </a:lnTo>
                  <a:lnTo>
                    <a:pt x="121920" y="256451"/>
                  </a:lnTo>
                  <a:lnTo>
                    <a:pt x="122085" y="256578"/>
                  </a:lnTo>
                  <a:lnTo>
                    <a:pt x="122224" y="256895"/>
                  </a:lnTo>
                  <a:lnTo>
                    <a:pt x="122961" y="254977"/>
                  </a:lnTo>
                  <a:lnTo>
                    <a:pt x="123190" y="252818"/>
                  </a:lnTo>
                  <a:lnTo>
                    <a:pt x="125387" y="251929"/>
                  </a:lnTo>
                  <a:lnTo>
                    <a:pt x="124637" y="251853"/>
                  </a:lnTo>
                  <a:lnTo>
                    <a:pt x="123964" y="251815"/>
                  </a:lnTo>
                  <a:lnTo>
                    <a:pt x="124714" y="249250"/>
                  </a:lnTo>
                  <a:lnTo>
                    <a:pt x="125310" y="247370"/>
                  </a:lnTo>
                  <a:lnTo>
                    <a:pt x="125590" y="246735"/>
                  </a:lnTo>
                  <a:lnTo>
                    <a:pt x="125958" y="245770"/>
                  </a:lnTo>
                  <a:lnTo>
                    <a:pt x="126060" y="245414"/>
                  </a:lnTo>
                  <a:lnTo>
                    <a:pt x="126187" y="245046"/>
                  </a:lnTo>
                  <a:lnTo>
                    <a:pt x="126352" y="244373"/>
                  </a:lnTo>
                  <a:lnTo>
                    <a:pt x="126555" y="243725"/>
                  </a:lnTo>
                  <a:lnTo>
                    <a:pt x="126657" y="242849"/>
                  </a:lnTo>
                  <a:close/>
                </a:path>
                <a:path w="181609" h="389254">
                  <a:moveTo>
                    <a:pt x="126733" y="106768"/>
                  </a:moveTo>
                  <a:lnTo>
                    <a:pt x="124917" y="106362"/>
                  </a:lnTo>
                  <a:lnTo>
                    <a:pt x="124841" y="106565"/>
                  </a:lnTo>
                  <a:lnTo>
                    <a:pt x="124815" y="106730"/>
                  </a:lnTo>
                  <a:lnTo>
                    <a:pt x="124739" y="106921"/>
                  </a:lnTo>
                  <a:lnTo>
                    <a:pt x="126555" y="107442"/>
                  </a:lnTo>
                  <a:lnTo>
                    <a:pt x="126593" y="107200"/>
                  </a:lnTo>
                  <a:lnTo>
                    <a:pt x="126657" y="106972"/>
                  </a:lnTo>
                  <a:lnTo>
                    <a:pt x="126733" y="106768"/>
                  </a:lnTo>
                  <a:close/>
                </a:path>
                <a:path w="181609" h="389254">
                  <a:moveTo>
                    <a:pt x="128143" y="257695"/>
                  </a:moveTo>
                  <a:lnTo>
                    <a:pt x="127939" y="255778"/>
                  </a:lnTo>
                  <a:lnTo>
                    <a:pt x="127063" y="255612"/>
                  </a:lnTo>
                  <a:lnTo>
                    <a:pt x="126352" y="255816"/>
                  </a:lnTo>
                  <a:lnTo>
                    <a:pt x="126187" y="256336"/>
                  </a:lnTo>
                  <a:lnTo>
                    <a:pt x="126085" y="257733"/>
                  </a:lnTo>
                  <a:lnTo>
                    <a:pt x="126263" y="258013"/>
                  </a:lnTo>
                  <a:lnTo>
                    <a:pt x="126593" y="258381"/>
                  </a:lnTo>
                  <a:lnTo>
                    <a:pt x="127406" y="257695"/>
                  </a:lnTo>
                  <a:lnTo>
                    <a:pt x="127939" y="257733"/>
                  </a:lnTo>
                  <a:lnTo>
                    <a:pt x="128143" y="257695"/>
                  </a:lnTo>
                  <a:close/>
                </a:path>
                <a:path w="181609" h="389254">
                  <a:moveTo>
                    <a:pt x="131813" y="366966"/>
                  </a:moveTo>
                  <a:lnTo>
                    <a:pt x="131305" y="365696"/>
                  </a:lnTo>
                  <a:lnTo>
                    <a:pt x="131064" y="365772"/>
                  </a:lnTo>
                  <a:lnTo>
                    <a:pt x="130898" y="365848"/>
                  </a:lnTo>
                  <a:lnTo>
                    <a:pt x="130695" y="365887"/>
                  </a:lnTo>
                  <a:lnTo>
                    <a:pt x="130835" y="366255"/>
                  </a:lnTo>
                  <a:lnTo>
                    <a:pt x="130898" y="366649"/>
                  </a:lnTo>
                  <a:lnTo>
                    <a:pt x="131102" y="366966"/>
                  </a:lnTo>
                  <a:lnTo>
                    <a:pt x="131572" y="366966"/>
                  </a:lnTo>
                  <a:lnTo>
                    <a:pt x="131813" y="366966"/>
                  </a:lnTo>
                  <a:close/>
                </a:path>
                <a:path w="181609" h="389254">
                  <a:moveTo>
                    <a:pt x="133083" y="220916"/>
                  </a:moveTo>
                  <a:lnTo>
                    <a:pt x="132689" y="220484"/>
                  </a:lnTo>
                  <a:lnTo>
                    <a:pt x="132080" y="221005"/>
                  </a:lnTo>
                  <a:lnTo>
                    <a:pt x="131470" y="221475"/>
                  </a:lnTo>
                  <a:lnTo>
                    <a:pt x="130962" y="222046"/>
                  </a:lnTo>
                  <a:lnTo>
                    <a:pt x="130200" y="222796"/>
                  </a:lnTo>
                  <a:lnTo>
                    <a:pt x="129286" y="223405"/>
                  </a:lnTo>
                  <a:lnTo>
                    <a:pt x="128854" y="224561"/>
                  </a:lnTo>
                  <a:lnTo>
                    <a:pt x="128549" y="225488"/>
                  </a:lnTo>
                  <a:lnTo>
                    <a:pt x="127533" y="226123"/>
                  </a:lnTo>
                  <a:lnTo>
                    <a:pt x="126860" y="226923"/>
                  </a:lnTo>
                  <a:lnTo>
                    <a:pt x="126555" y="227330"/>
                  </a:lnTo>
                  <a:lnTo>
                    <a:pt x="126352" y="227888"/>
                  </a:lnTo>
                  <a:lnTo>
                    <a:pt x="126060" y="228371"/>
                  </a:lnTo>
                  <a:lnTo>
                    <a:pt x="125984" y="228523"/>
                  </a:lnTo>
                  <a:lnTo>
                    <a:pt x="125857" y="228727"/>
                  </a:lnTo>
                  <a:lnTo>
                    <a:pt x="124510" y="229489"/>
                  </a:lnTo>
                  <a:lnTo>
                    <a:pt x="123393" y="231648"/>
                  </a:lnTo>
                  <a:lnTo>
                    <a:pt x="123596" y="233083"/>
                  </a:lnTo>
                  <a:lnTo>
                    <a:pt x="123736" y="233172"/>
                  </a:lnTo>
                  <a:lnTo>
                    <a:pt x="123837" y="233413"/>
                  </a:lnTo>
                  <a:lnTo>
                    <a:pt x="126961" y="229209"/>
                  </a:lnTo>
                  <a:lnTo>
                    <a:pt x="133083" y="220916"/>
                  </a:lnTo>
                  <a:close/>
                </a:path>
                <a:path w="181609" h="389254">
                  <a:moveTo>
                    <a:pt x="133184" y="181025"/>
                  </a:moveTo>
                  <a:lnTo>
                    <a:pt x="132245" y="181267"/>
                  </a:lnTo>
                  <a:lnTo>
                    <a:pt x="131838" y="181787"/>
                  </a:lnTo>
                  <a:lnTo>
                    <a:pt x="131978" y="182587"/>
                  </a:lnTo>
                  <a:lnTo>
                    <a:pt x="132219" y="182714"/>
                  </a:lnTo>
                  <a:lnTo>
                    <a:pt x="133184" y="181025"/>
                  </a:lnTo>
                  <a:close/>
                </a:path>
                <a:path w="181609" h="389254">
                  <a:moveTo>
                    <a:pt x="135547" y="355409"/>
                  </a:moveTo>
                  <a:lnTo>
                    <a:pt x="134137" y="355612"/>
                  </a:lnTo>
                  <a:lnTo>
                    <a:pt x="133527" y="355688"/>
                  </a:lnTo>
                  <a:lnTo>
                    <a:pt x="133591" y="355930"/>
                  </a:lnTo>
                  <a:lnTo>
                    <a:pt x="134200" y="355930"/>
                  </a:lnTo>
                  <a:lnTo>
                    <a:pt x="134899" y="356603"/>
                  </a:lnTo>
                  <a:lnTo>
                    <a:pt x="135547" y="355409"/>
                  </a:lnTo>
                  <a:close/>
                </a:path>
                <a:path w="181609" h="389254">
                  <a:moveTo>
                    <a:pt x="137566" y="240525"/>
                  </a:moveTo>
                  <a:lnTo>
                    <a:pt x="137261" y="240296"/>
                  </a:lnTo>
                  <a:lnTo>
                    <a:pt x="136486" y="241211"/>
                  </a:lnTo>
                  <a:lnTo>
                    <a:pt x="136017" y="241808"/>
                  </a:lnTo>
                  <a:lnTo>
                    <a:pt x="136283" y="241808"/>
                  </a:lnTo>
                  <a:lnTo>
                    <a:pt x="136550" y="241896"/>
                  </a:lnTo>
                  <a:lnTo>
                    <a:pt x="137020" y="241414"/>
                  </a:lnTo>
                  <a:lnTo>
                    <a:pt x="137261" y="240969"/>
                  </a:lnTo>
                  <a:lnTo>
                    <a:pt x="137566" y="240525"/>
                  </a:lnTo>
                  <a:close/>
                </a:path>
                <a:path w="181609" h="389254">
                  <a:moveTo>
                    <a:pt x="140360" y="121615"/>
                  </a:moveTo>
                  <a:lnTo>
                    <a:pt x="139852" y="121373"/>
                  </a:lnTo>
                  <a:lnTo>
                    <a:pt x="138468" y="121615"/>
                  </a:lnTo>
                  <a:lnTo>
                    <a:pt x="138671" y="122885"/>
                  </a:lnTo>
                  <a:lnTo>
                    <a:pt x="139954" y="121805"/>
                  </a:lnTo>
                  <a:lnTo>
                    <a:pt x="140322" y="122605"/>
                  </a:lnTo>
                  <a:lnTo>
                    <a:pt x="140360" y="121615"/>
                  </a:lnTo>
                  <a:close/>
                </a:path>
                <a:path w="181609" h="389254">
                  <a:moveTo>
                    <a:pt x="140931" y="202120"/>
                  </a:moveTo>
                  <a:lnTo>
                    <a:pt x="140855" y="201993"/>
                  </a:lnTo>
                  <a:lnTo>
                    <a:pt x="140728" y="201955"/>
                  </a:lnTo>
                  <a:lnTo>
                    <a:pt x="140589" y="201879"/>
                  </a:lnTo>
                  <a:lnTo>
                    <a:pt x="139915" y="202717"/>
                  </a:lnTo>
                  <a:lnTo>
                    <a:pt x="139242" y="203631"/>
                  </a:lnTo>
                  <a:lnTo>
                    <a:pt x="138176" y="204800"/>
                  </a:lnTo>
                  <a:lnTo>
                    <a:pt x="137693" y="205041"/>
                  </a:lnTo>
                  <a:lnTo>
                    <a:pt x="137121" y="205600"/>
                  </a:lnTo>
                  <a:lnTo>
                    <a:pt x="136855" y="205955"/>
                  </a:lnTo>
                  <a:lnTo>
                    <a:pt x="136855" y="206235"/>
                  </a:lnTo>
                  <a:lnTo>
                    <a:pt x="136956" y="207238"/>
                  </a:lnTo>
                  <a:lnTo>
                    <a:pt x="135851" y="208559"/>
                  </a:lnTo>
                  <a:lnTo>
                    <a:pt x="134670" y="209880"/>
                  </a:lnTo>
                  <a:lnTo>
                    <a:pt x="133591" y="211315"/>
                  </a:lnTo>
                  <a:lnTo>
                    <a:pt x="132486" y="212763"/>
                  </a:lnTo>
                  <a:lnTo>
                    <a:pt x="132308" y="212915"/>
                  </a:lnTo>
                  <a:lnTo>
                    <a:pt x="132308" y="213233"/>
                  </a:lnTo>
                  <a:lnTo>
                    <a:pt x="132118" y="213804"/>
                  </a:lnTo>
                  <a:lnTo>
                    <a:pt x="132651" y="213525"/>
                  </a:lnTo>
                  <a:lnTo>
                    <a:pt x="132981" y="213436"/>
                  </a:lnTo>
                  <a:lnTo>
                    <a:pt x="133184" y="213233"/>
                  </a:lnTo>
                  <a:lnTo>
                    <a:pt x="135204" y="210832"/>
                  </a:lnTo>
                  <a:lnTo>
                    <a:pt x="135610" y="210273"/>
                  </a:lnTo>
                  <a:lnTo>
                    <a:pt x="135953" y="209677"/>
                  </a:lnTo>
                  <a:lnTo>
                    <a:pt x="137058" y="209677"/>
                  </a:lnTo>
                  <a:lnTo>
                    <a:pt x="137464" y="209118"/>
                  </a:lnTo>
                  <a:lnTo>
                    <a:pt x="137223" y="207352"/>
                  </a:lnTo>
                  <a:lnTo>
                    <a:pt x="138442" y="206641"/>
                  </a:lnTo>
                  <a:lnTo>
                    <a:pt x="139039" y="205562"/>
                  </a:lnTo>
                  <a:lnTo>
                    <a:pt x="139712" y="204431"/>
                  </a:lnTo>
                  <a:lnTo>
                    <a:pt x="140931" y="202120"/>
                  </a:lnTo>
                  <a:close/>
                </a:path>
                <a:path w="181609" h="389254">
                  <a:moveTo>
                    <a:pt x="141135" y="231165"/>
                  </a:moveTo>
                  <a:lnTo>
                    <a:pt x="140385" y="230327"/>
                  </a:lnTo>
                  <a:lnTo>
                    <a:pt x="139687" y="230606"/>
                  </a:lnTo>
                  <a:lnTo>
                    <a:pt x="138938" y="231965"/>
                  </a:lnTo>
                  <a:lnTo>
                    <a:pt x="138366" y="233083"/>
                  </a:lnTo>
                  <a:lnTo>
                    <a:pt x="137629" y="234124"/>
                  </a:lnTo>
                  <a:lnTo>
                    <a:pt x="136918" y="235165"/>
                  </a:lnTo>
                  <a:lnTo>
                    <a:pt x="136423" y="235966"/>
                  </a:lnTo>
                  <a:lnTo>
                    <a:pt x="135813" y="236689"/>
                  </a:lnTo>
                  <a:lnTo>
                    <a:pt x="135102" y="237731"/>
                  </a:lnTo>
                  <a:lnTo>
                    <a:pt x="135204" y="238125"/>
                  </a:lnTo>
                  <a:lnTo>
                    <a:pt x="135102" y="238455"/>
                  </a:lnTo>
                  <a:lnTo>
                    <a:pt x="135077" y="238645"/>
                  </a:lnTo>
                  <a:lnTo>
                    <a:pt x="134899" y="238975"/>
                  </a:lnTo>
                  <a:lnTo>
                    <a:pt x="133858" y="239204"/>
                  </a:lnTo>
                  <a:lnTo>
                    <a:pt x="133629" y="239814"/>
                  </a:lnTo>
                  <a:lnTo>
                    <a:pt x="133489" y="240576"/>
                  </a:lnTo>
                  <a:lnTo>
                    <a:pt x="133858" y="240487"/>
                  </a:lnTo>
                  <a:lnTo>
                    <a:pt x="134200" y="240372"/>
                  </a:lnTo>
                  <a:lnTo>
                    <a:pt x="134607" y="240372"/>
                  </a:lnTo>
                  <a:lnTo>
                    <a:pt x="134810" y="240855"/>
                  </a:lnTo>
                  <a:lnTo>
                    <a:pt x="134505" y="241134"/>
                  </a:lnTo>
                  <a:lnTo>
                    <a:pt x="133934" y="241376"/>
                  </a:lnTo>
                  <a:lnTo>
                    <a:pt x="133794" y="241452"/>
                  </a:lnTo>
                  <a:lnTo>
                    <a:pt x="133489" y="241325"/>
                  </a:lnTo>
                  <a:lnTo>
                    <a:pt x="133324" y="241414"/>
                  </a:lnTo>
                  <a:lnTo>
                    <a:pt x="133057" y="241604"/>
                  </a:lnTo>
                  <a:lnTo>
                    <a:pt x="132892" y="241896"/>
                  </a:lnTo>
                  <a:lnTo>
                    <a:pt x="132689" y="242087"/>
                  </a:lnTo>
                  <a:lnTo>
                    <a:pt x="132854" y="242214"/>
                  </a:lnTo>
                  <a:lnTo>
                    <a:pt x="133261" y="242125"/>
                  </a:lnTo>
                  <a:lnTo>
                    <a:pt x="133629" y="241808"/>
                  </a:lnTo>
                  <a:lnTo>
                    <a:pt x="133934" y="241808"/>
                  </a:lnTo>
                  <a:lnTo>
                    <a:pt x="134302" y="241846"/>
                  </a:lnTo>
                  <a:lnTo>
                    <a:pt x="135001" y="242366"/>
                  </a:lnTo>
                  <a:lnTo>
                    <a:pt x="135140" y="242328"/>
                  </a:lnTo>
                  <a:lnTo>
                    <a:pt x="135280" y="241655"/>
                  </a:lnTo>
                  <a:lnTo>
                    <a:pt x="135280" y="241007"/>
                  </a:lnTo>
                  <a:lnTo>
                    <a:pt x="135813" y="239966"/>
                  </a:lnTo>
                  <a:lnTo>
                    <a:pt x="136690" y="239814"/>
                  </a:lnTo>
                  <a:lnTo>
                    <a:pt x="136321" y="238848"/>
                  </a:lnTo>
                  <a:lnTo>
                    <a:pt x="136550" y="238683"/>
                  </a:lnTo>
                  <a:lnTo>
                    <a:pt x="136690" y="238531"/>
                  </a:lnTo>
                  <a:lnTo>
                    <a:pt x="137972" y="236448"/>
                  </a:lnTo>
                  <a:lnTo>
                    <a:pt x="138569" y="235407"/>
                  </a:lnTo>
                  <a:lnTo>
                    <a:pt x="139446" y="234010"/>
                  </a:lnTo>
                  <a:lnTo>
                    <a:pt x="141135" y="231165"/>
                  </a:lnTo>
                  <a:close/>
                </a:path>
                <a:path w="181609" h="389254">
                  <a:moveTo>
                    <a:pt x="141300" y="348081"/>
                  </a:moveTo>
                  <a:lnTo>
                    <a:pt x="141135" y="347649"/>
                  </a:lnTo>
                  <a:lnTo>
                    <a:pt x="140855" y="346760"/>
                  </a:lnTo>
                  <a:lnTo>
                    <a:pt x="140589" y="346837"/>
                  </a:lnTo>
                  <a:lnTo>
                    <a:pt x="140385" y="346887"/>
                  </a:lnTo>
                  <a:lnTo>
                    <a:pt x="140258" y="346925"/>
                  </a:lnTo>
                  <a:lnTo>
                    <a:pt x="140322" y="347281"/>
                  </a:lnTo>
                  <a:lnTo>
                    <a:pt x="140322" y="347687"/>
                  </a:lnTo>
                  <a:lnTo>
                    <a:pt x="140525" y="348005"/>
                  </a:lnTo>
                  <a:lnTo>
                    <a:pt x="140995" y="348043"/>
                  </a:lnTo>
                  <a:lnTo>
                    <a:pt x="141300" y="348081"/>
                  </a:lnTo>
                  <a:close/>
                </a:path>
                <a:path w="181609" h="389254">
                  <a:moveTo>
                    <a:pt x="142278" y="208191"/>
                  </a:moveTo>
                  <a:lnTo>
                    <a:pt x="142201" y="207962"/>
                  </a:lnTo>
                  <a:lnTo>
                    <a:pt x="142201" y="207594"/>
                  </a:lnTo>
                  <a:lnTo>
                    <a:pt x="141160" y="207759"/>
                  </a:lnTo>
                  <a:lnTo>
                    <a:pt x="140258" y="207873"/>
                  </a:lnTo>
                  <a:lnTo>
                    <a:pt x="139280" y="208114"/>
                  </a:lnTo>
                  <a:lnTo>
                    <a:pt x="139115" y="208114"/>
                  </a:lnTo>
                  <a:lnTo>
                    <a:pt x="138938" y="208394"/>
                  </a:lnTo>
                  <a:lnTo>
                    <a:pt x="138912" y="209994"/>
                  </a:lnTo>
                  <a:lnTo>
                    <a:pt x="137896" y="210832"/>
                  </a:lnTo>
                  <a:lnTo>
                    <a:pt x="136893" y="212077"/>
                  </a:lnTo>
                  <a:lnTo>
                    <a:pt x="136550" y="212356"/>
                  </a:lnTo>
                  <a:lnTo>
                    <a:pt x="136448" y="212674"/>
                  </a:lnTo>
                  <a:lnTo>
                    <a:pt x="136283" y="213118"/>
                  </a:lnTo>
                  <a:lnTo>
                    <a:pt x="136283" y="213601"/>
                  </a:lnTo>
                  <a:lnTo>
                    <a:pt x="136220" y="214083"/>
                  </a:lnTo>
                  <a:lnTo>
                    <a:pt x="136855" y="214122"/>
                  </a:lnTo>
                  <a:lnTo>
                    <a:pt x="137502" y="214757"/>
                  </a:lnTo>
                  <a:lnTo>
                    <a:pt x="138176" y="214083"/>
                  </a:lnTo>
                  <a:lnTo>
                    <a:pt x="138303" y="213918"/>
                  </a:lnTo>
                  <a:lnTo>
                    <a:pt x="138645" y="213804"/>
                  </a:lnTo>
                  <a:lnTo>
                    <a:pt x="138772" y="213842"/>
                  </a:lnTo>
                  <a:lnTo>
                    <a:pt x="139446" y="213956"/>
                  </a:lnTo>
                  <a:lnTo>
                    <a:pt x="139712" y="213601"/>
                  </a:lnTo>
                  <a:lnTo>
                    <a:pt x="139954" y="213080"/>
                  </a:lnTo>
                  <a:lnTo>
                    <a:pt x="140690" y="211518"/>
                  </a:lnTo>
                  <a:lnTo>
                    <a:pt x="141465" y="209956"/>
                  </a:lnTo>
                  <a:lnTo>
                    <a:pt x="142138" y="208394"/>
                  </a:lnTo>
                  <a:lnTo>
                    <a:pt x="142278" y="208191"/>
                  </a:lnTo>
                  <a:close/>
                </a:path>
                <a:path w="181609" h="389254">
                  <a:moveTo>
                    <a:pt x="146951" y="207721"/>
                  </a:moveTo>
                  <a:lnTo>
                    <a:pt x="146646" y="207594"/>
                  </a:lnTo>
                  <a:lnTo>
                    <a:pt x="146519" y="207683"/>
                  </a:lnTo>
                  <a:lnTo>
                    <a:pt x="146240" y="207683"/>
                  </a:lnTo>
                  <a:lnTo>
                    <a:pt x="145338" y="208876"/>
                  </a:lnTo>
                  <a:lnTo>
                    <a:pt x="144500" y="209880"/>
                  </a:lnTo>
                  <a:lnTo>
                    <a:pt x="143725" y="210997"/>
                  </a:lnTo>
                  <a:lnTo>
                    <a:pt x="143421" y="211404"/>
                  </a:lnTo>
                  <a:lnTo>
                    <a:pt x="143548" y="212077"/>
                  </a:lnTo>
                  <a:lnTo>
                    <a:pt x="143217" y="212356"/>
                  </a:lnTo>
                  <a:lnTo>
                    <a:pt x="141503" y="214122"/>
                  </a:lnTo>
                  <a:lnTo>
                    <a:pt x="140690" y="216560"/>
                  </a:lnTo>
                  <a:lnTo>
                    <a:pt x="138874" y="218236"/>
                  </a:lnTo>
                  <a:lnTo>
                    <a:pt x="137934" y="219163"/>
                  </a:lnTo>
                  <a:lnTo>
                    <a:pt x="137833" y="220446"/>
                  </a:lnTo>
                  <a:lnTo>
                    <a:pt x="138442" y="221195"/>
                  </a:lnTo>
                  <a:lnTo>
                    <a:pt x="139687" y="219722"/>
                  </a:lnTo>
                  <a:lnTo>
                    <a:pt x="140957" y="218363"/>
                  </a:lnTo>
                  <a:lnTo>
                    <a:pt x="142684" y="216077"/>
                  </a:lnTo>
                  <a:lnTo>
                    <a:pt x="143014" y="215074"/>
                  </a:lnTo>
                  <a:lnTo>
                    <a:pt x="143586" y="213753"/>
                  </a:lnTo>
                  <a:lnTo>
                    <a:pt x="143624" y="213283"/>
                  </a:lnTo>
                  <a:lnTo>
                    <a:pt x="143954" y="213042"/>
                  </a:lnTo>
                  <a:lnTo>
                    <a:pt x="145097" y="212115"/>
                  </a:lnTo>
                  <a:lnTo>
                    <a:pt x="145567" y="210794"/>
                  </a:lnTo>
                  <a:lnTo>
                    <a:pt x="146583" y="209080"/>
                  </a:lnTo>
                  <a:lnTo>
                    <a:pt x="146723" y="208356"/>
                  </a:lnTo>
                  <a:lnTo>
                    <a:pt x="146951" y="207721"/>
                  </a:lnTo>
                  <a:close/>
                </a:path>
                <a:path w="181609" h="389254">
                  <a:moveTo>
                    <a:pt x="147764" y="140258"/>
                  </a:moveTo>
                  <a:lnTo>
                    <a:pt x="147726" y="139573"/>
                  </a:lnTo>
                  <a:lnTo>
                    <a:pt x="146913" y="138696"/>
                  </a:lnTo>
                  <a:lnTo>
                    <a:pt x="146380" y="138861"/>
                  </a:lnTo>
                  <a:lnTo>
                    <a:pt x="146316" y="139331"/>
                  </a:lnTo>
                  <a:lnTo>
                    <a:pt x="146786" y="139738"/>
                  </a:lnTo>
                  <a:lnTo>
                    <a:pt x="147256" y="139979"/>
                  </a:lnTo>
                  <a:lnTo>
                    <a:pt x="147764" y="140258"/>
                  </a:lnTo>
                  <a:close/>
                </a:path>
                <a:path w="181609" h="389254">
                  <a:moveTo>
                    <a:pt x="150850" y="330352"/>
                  </a:moveTo>
                  <a:lnTo>
                    <a:pt x="149745" y="328599"/>
                  </a:lnTo>
                  <a:lnTo>
                    <a:pt x="148805" y="329234"/>
                  </a:lnTo>
                  <a:lnTo>
                    <a:pt x="148767" y="329679"/>
                  </a:lnTo>
                  <a:lnTo>
                    <a:pt x="149682" y="330276"/>
                  </a:lnTo>
                  <a:lnTo>
                    <a:pt x="150482" y="330835"/>
                  </a:lnTo>
                  <a:lnTo>
                    <a:pt x="149847" y="331393"/>
                  </a:lnTo>
                  <a:lnTo>
                    <a:pt x="149682" y="331952"/>
                  </a:lnTo>
                  <a:lnTo>
                    <a:pt x="150850" y="331914"/>
                  </a:lnTo>
                  <a:lnTo>
                    <a:pt x="150850" y="330352"/>
                  </a:lnTo>
                  <a:close/>
                </a:path>
                <a:path w="181609" h="389254">
                  <a:moveTo>
                    <a:pt x="157619" y="388023"/>
                  </a:moveTo>
                  <a:lnTo>
                    <a:pt x="157353" y="387743"/>
                  </a:lnTo>
                  <a:lnTo>
                    <a:pt x="156883" y="387261"/>
                  </a:lnTo>
                  <a:lnTo>
                    <a:pt x="156705" y="387337"/>
                  </a:lnTo>
                  <a:lnTo>
                    <a:pt x="156641" y="388493"/>
                  </a:lnTo>
                  <a:lnTo>
                    <a:pt x="156743" y="388620"/>
                  </a:lnTo>
                  <a:lnTo>
                    <a:pt x="157619" y="388023"/>
                  </a:lnTo>
                  <a:close/>
                </a:path>
                <a:path w="181609" h="389254">
                  <a:moveTo>
                    <a:pt x="158661" y="171665"/>
                  </a:moveTo>
                  <a:lnTo>
                    <a:pt x="158254" y="171221"/>
                  </a:lnTo>
                  <a:lnTo>
                    <a:pt x="158026" y="170827"/>
                  </a:lnTo>
                  <a:lnTo>
                    <a:pt x="157721" y="171069"/>
                  </a:lnTo>
                  <a:lnTo>
                    <a:pt x="157276" y="171259"/>
                  </a:lnTo>
                  <a:lnTo>
                    <a:pt x="157213" y="171500"/>
                  </a:lnTo>
                  <a:lnTo>
                    <a:pt x="157010" y="172504"/>
                  </a:lnTo>
                  <a:lnTo>
                    <a:pt x="156883" y="173545"/>
                  </a:lnTo>
                  <a:lnTo>
                    <a:pt x="156679" y="174752"/>
                  </a:lnTo>
                  <a:lnTo>
                    <a:pt x="156108" y="177152"/>
                  </a:lnTo>
                  <a:lnTo>
                    <a:pt x="155435" y="179273"/>
                  </a:lnTo>
                  <a:lnTo>
                    <a:pt x="154597" y="182384"/>
                  </a:lnTo>
                  <a:lnTo>
                    <a:pt x="154254" y="184670"/>
                  </a:lnTo>
                  <a:lnTo>
                    <a:pt x="154457" y="185026"/>
                  </a:lnTo>
                  <a:lnTo>
                    <a:pt x="154597" y="185343"/>
                  </a:lnTo>
                  <a:lnTo>
                    <a:pt x="154990" y="185394"/>
                  </a:lnTo>
                  <a:lnTo>
                    <a:pt x="155092" y="184988"/>
                  </a:lnTo>
                  <a:lnTo>
                    <a:pt x="155270" y="184632"/>
                  </a:lnTo>
                  <a:lnTo>
                    <a:pt x="156070" y="182105"/>
                  </a:lnTo>
                  <a:lnTo>
                    <a:pt x="156883" y="179984"/>
                  </a:lnTo>
                  <a:lnTo>
                    <a:pt x="157949" y="175945"/>
                  </a:lnTo>
                  <a:lnTo>
                    <a:pt x="158623" y="171983"/>
                  </a:lnTo>
                  <a:lnTo>
                    <a:pt x="158661" y="171665"/>
                  </a:lnTo>
                  <a:close/>
                </a:path>
                <a:path w="181609" h="389254">
                  <a:moveTo>
                    <a:pt x="161696" y="161023"/>
                  </a:moveTo>
                  <a:lnTo>
                    <a:pt x="161658" y="160858"/>
                  </a:lnTo>
                  <a:lnTo>
                    <a:pt x="161048" y="158546"/>
                  </a:lnTo>
                  <a:lnTo>
                    <a:pt x="159296" y="156895"/>
                  </a:lnTo>
                  <a:lnTo>
                    <a:pt x="157924" y="155105"/>
                  </a:lnTo>
                  <a:lnTo>
                    <a:pt x="157759" y="154901"/>
                  </a:lnTo>
                  <a:lnTo>
                    <a:pt x="157454" y="154901"/>
                  </a:lnTo>
                  <a:lnTo>
                    <a:pt x="156908" y="154660"/>
                  </a:lnTo>
                  <a:lnTo>
                    <a:pt x="157149" y="156857"/>
                  </a:lnTo>
                  <a:lnTo>
                    <a:pt x="157149" y="157784"/>
                  </a:lnTo>
                  <a:lnTo>
                    <a:pt x="157213" y="158902"/>
                  </a:lnTo>
                  <a:lnTo>
                    <a:pt x="157213" y="159981"/>
                  </a:lnTo>
                  <a:lnTo>
                    <a:pt x="157149" y="161061"/>
                  </a:lnTo>
                  <a:lnTo>
                    <a:pt x="157149" y="161823"/>
                  </a:lnTo>
                  <a:lnTo>
                    <a:pt x="157480" y="161861"/>
                  </a:lnTo>
                  <a:lnTo>
                    <a:pt x="158559" y="161658"/>
                  </a:lnTo>
                  <a:lnTo>
                    <a:pt x="159067" y="161861"/>
                  </a:lnTo>
                  <a:lnTo>
                    <a:pt x="159499" y="161823"/>
                  </a:lnTo>
                  <a:lnTo>
                    <a:pt x="160172" y="161747"/>
                  </a:lnTo>
                  <a:lnTo>
                    <a:pt x="160883" y="161544"/>
                  </a:lnTo>
                  <a:lnTo>
                    <a:pt x="161518" y="161378"/>
                  </a:lnTo>
                  <a:lnTo>
                    <a:pt x="161696" y="161023"/>
                  </a:lnTo>
                  <a:close/>
                </a:path>
                <a:path w="181609" h="389254">
                  <a:moveTo>
                    <a:pt x="165735" y="167106"/>
                  </a:moveTo>
                  <a:lnTo>
                    <a:pt x="165633" y="164820"/>
                  </a:lnTo>
                  <a:lnTo>
                    <a:pt x="164211" y="162979"/>
                  </a:lnTo>
                  <a:lnTo>
                    <a:pt x="164109" y="163817"/>
                  </a:lnTo>
                  <a:lnTo>
                    <a:pt x="163982" y="164617"/>
                  </a:lnTo>
                  <a:lnTo>
                    <a:pt x="163817" y="166065"/>
                  </a:lnTo>
                  <a:lnTo>
                    <a:pt x="163944" y="166738"/>
                  </a:lnTo>
                  <a:lnTo>
                    <a:pt x="163537" y="168465"/>
                  </a:lnTo>
                  <a:lnTo>
                    <a:pt x="163576" y="168859"/>
                  </a:lnTo>
                  <a:lnTo>
                    <a:pt x="164579" y="169748"/>
                  </a:lnTo>
                  <a:lnTo>
                    <a:pt x="165735" y="167106"/>
                  </a:lnTo>
                  <a:close/>
                </a:path>
                <a:path w="181609" h="389254">
                  <a:moveTo>
                    <a:pt x="170878" y="315036"/>
                  </a:moveTo>
                  <a:lnTo>
                    <a:pt x="170434" y="314833"/>
                  </a:lnTo>
                  <a:lnTo>
                    <a:pt x="170040" y="314515"/>
                  </a:lnTo>
                  <a:lnTo>
                    <a:pt x="169672" y="314833"/>
                  </a:lnTo>
                  <a:lnTo>
                    <a:pt x="169468" y="315188"/>
                  </a:lnTo>
                  <a:lnTo>
                    <a:pt x="169227" y="315556"/>
                  </a:lnTo>
                  <a:lnTo>
                    <a:pt x="169367" y="315556"/>
                  </a:lnTo>
                  <a:lnTo>
                    <a:pt x="169532" y="315709"/>
                  </a:lnTo>
                  <a:lnTo>
                    <a:pt x="169862" y="315518"/>
                  </a:lnTo>
                  <a:lnTo>
                    <a:pt x="170268" y="315353"/>
                  </a:lnTo>
                  <a:lnTo>
                    <a:pt x="170878" y="315036"/>
                  </a:lnTo>
                  <a:close/>
                </a:path>
                <a:path w="181609" h="389254">
                  <a:moveTo>
                    <a:pt x="179832" y="322313"/>
                  </a:moveTo>
                  <a:lnTo>
                    <a:pt x="179628" y="321919"/>
                  </a:lnTo>
                  <a:lnTo>
                    <a:pt x="179362" y="321551"/>
                  </a:lnTo>
                  <a:lnTo>
                    <a:pt x="179158" y="321157"/>
                  </a:lnTo>
                  <a:lnTo>
                    <a:pt x="179057" y="320789"/>
                  </a:lnTo>
                  <a:lnTo>
                    <a:pt x="178854" y="319989"/>
                  </a:lnTo>
                  <a:lnTo>
                    <a:pt x="178689" y="319836"/>
                  </a:lnTo>
                  <a:lnTo>
                    <a:pt x="178549" y="319760"/>
                  </a:lnTo>
                  <a:lnTo>
                    <a:pt x="178244" y="320154"/>
                  </a:lnTo>
                  <a:lnTo>
                    <a:pt x="177812" y="320471"/>
                  </a:lnTo>
                  <a:lnTo>
                    <a:pt x="177609" y="320916"/>
                  </a:lnTo>
                  <a:lnTo>
                    <a:pt x="177469" y="321157"/>
                  </a:lnTo>
                  <a:lnTo>
                    <a:pt x="177736" y="321754"/>
                  </a:lnTo>
                  <a:lnTo>
                    <a:pt x="177939" y="321830"/>
                  </a:lnTo>
                  <a:lnTo>
                    <a:pt x="178549" y="322033"/>
                  </a:lnTo>
                  <a:lnTo>
                    <a:pt x="178955" y="322999"/>
                  </a:lnTo>
                  <a:lnTo>
                    <a:pt x="179832" y="322313"/>
                  </a:lnTo>
                  <a:close/>
                </a:path>
                <a:path w="181609" h="389254">
                  <a:moveTo>
                    <a:pt x="181444" y="297192"/>
                  </a:moveTo>
                  <a:lnTo>
                    <a:pt x="181279" y="296748"/>
                  </a:lnTo>
                  <a:lnTo>
                    <a:pt x="181102" y="296341"/>
                  </a:lnTo>
                  <a:lnTo>
                    <a:pt x="180936" y="295910"/>
                  </a:lnTo>
                  <a:lnTo>
                    <a:pt x="179857" y="295910"/>
                  </a:lnTo>
                  <a:lnTo>
                    <a:pt x="179692" y="296151"/>
                  </a:lnTo>
                  <a:lnTo>
                    <a:pt x="179895" y="297192"/>
                  </a:lnTo>
                  <a:lnTo>
                    <a:pt x="181444" y="29719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557237" y="4759680"/>
              <a:ext cx="179705" cy="245745"/>
            </a:xfrm>
            <a:custGeom>
              <a:avLst/>
              <a:gdLst/>
              <a:ahLst/>
              <a:cxnLst/>
              <a:rect l="l" t="t" r="r" b="b"/>
              <a:pathLst>
                <a:path w="179704" h="245745">
                  <a:moveTo>
                    <a:pt x="4711" y="232270"/>
                  </a:moveTo>
                  <a:lnTo>
                    <a:pt x="4368" y="232346"/>
                  </a:lnTo>
                  <a:lnTo>
                    <a:pt x="4140" y="232435"/>
                  </a:lnTo>
                  <a:lnTo>
                    <a:pt x="3124" y="232829"/>
                  </a:lnTo>
                  <a:lnTo>
                    <a:pt x="2247" y="232473"/>
                  </a:lnTo>
                  <a:lnTo>
                    <a:pt x="1879" y="231470"/>
                  </a:lnTo>
                  <a:lnTo>
                    <a:pt x="1752" y="231190"/>
                  </a:lnTo>
                  <a:lnTo>
                    <a:pt x="1511" y="230911"/>
                  </a:lnTo>
                  <a:lnTo>
                    <a:pt x="1409" y="230593"/>
                  </a:lnTo>
                  <a:lnTo>
                    <a:pt x="901" y="229311"/>
                  </a:lnTo>
                  <a:lnTo>
                    <a:pt x="838" y="229108"/>
                  </a:lnTo>
                  <a:lnTo>
                    <a:pt x="736" y="228917"/>
                  </a:lnTo>
                  <a:lnTo>
                    <a:pt x="673" y="228714"/>
                  </a:lnTo>
                  <a:lnTo>
                    <a:pt x="469" y="228866"/>
                  </a:lnTo>
                  <a:lnTo>
                    <a:pt x="63" y="229031"/>
                  </a:lnTo>
                  <a:lnTo>
                    <a:pt x="63" y="229196"/>
                  </a:lnTo>
                  <a:lnTo>
                    <a:pt x="0" y="229908"/>
                  </a:lnTo>
                  <a:lnTo>
                    <a:pt x="25" y="230593"/>
                  </a:lnTo>
                  <a:lnTo>
                    <a:pt x="698" y="231152"/>
                  </a:lnTo>
                  <a:lnTo>
                    <a:pt x="1511" y="231787"/>
                  </a:lnTo>
                  <a:lnTo>
                    <a:pt x="1955" y="232587"/>
                  </a:lnTo>
                  <a:lnTo>
                    <a:pt x="1511" y="233718"/>
                  </a:lnTo>
                  <a:lnTo>
                    <a:pt x="1206" y="234594"/>
                  </a:lnTo>
                  <a:lnTo>
                    <a:pt x="2120" y="235953"/>
                  </a:lnTo>
                  <a:lnTo>
                    <a:pt x="3124" y="236156"/>
                  </a:lnTo>
                  <a:lnTo>
                    <a:pt x="3022" y="237236"/>
                  </a:lnTo>
                  <a:lnTo>
                    <a:pt x="3225" y="237312"/>
                  </a:lnTo>
                  <a:lnTo>
                    <a:pt x="3530" y="236867"/>
                  </a:lnTo>
                  <a:lnTo>
                    <a:pt x="4038" y="236308"/>
                  </a:lnTo>
                  <a:lnTo>
                    <a:pt x="4038" y="235191"/>
                  </a:lnTo>
                  <a:lnTo>
                    <a:pt x="3530" y="234708"/>
                  </a:lnTo>
                  <a:lnTo>
                    <a:pt x="2755" y="234594"/>
                  </a:lnTo>
                  <a:lnTo>
                    <a:pt x="2425" y="234518"/>
                  </a:lnTo>
                  <a:lnTo>
                    <a:pt x="2120" y="234149"/>
                  </a:lnTo>
                  <a:lnTo>
                    <a:pt x="1816" y="233870"/>
                  </a:lnTo>
                  <a:lnTo>
                    <a:pt x="1955" y="233629"/>
                  </a:lnTo>
                  <a:lnTo>
                    <a:pt x="2654" y="233718"/>
                  </a:lnTo>
                  <a:lnTo>
                    <a:pt x="3365" y="233756"/>
                  </a:lnTo>
                  <a:lnTo>
                    <a:pt x="3937" y="233832"/>
                  </a:lnTo>
                  <a:lnTo>
                    <a:pt x="4711" y="232270"/>
                  </a:lnTo>
                  <a:close/>
                </a:path>
                <a:path w="179704" h="245745">
                  <a:moveTo>
                    <a:pt x="6388" y="178650"/>
                  </a:moveTo>
                  <a:lnTo>
                    <a:pt x="5918" y="178257"/>
                  </a:lnTo>
                  <a:lnTo>
                    <a:pt x="5448" y="177939"/>
                  </a:lnTo>
                  <a:lnTo>
                    <a:pt x="4978" y="177495"/>
                  </a:lnTo>
                  <a:lnTo>
                    <a:pt x="4775" y="177292"/>
                  </a:lnTo>
                  <a:lnTo>
                    <a:pt x="4737" y="176974"/>
                  </a:lnTo>
                  <a:lnTo>
                    <a:pt x="4572" y="176733"/>
                  </a:lnTo>
                  <a:lnTo>
                    <a:pt x="4445" y="176415"/>
                  </a:lnTo>
                  <a:lnTo>
                    <a:pt x="4241" y="176098"/>
                  </a:lnTo>
                  <a:lnTo>
                    <a:pt x="4038" y="175856"/>
                  </a:lnTo>
                  <a:lnTo>
                    <a:pt x="3733" y="175780"/>
                  </a:lnTo>
                  <a:lnTo>
                    <a:pt x="3568" y="175818"/>
                  </a:lnTo>
                  <a:lnTo>
                    <a:pt x="3492" y="176009"/>
                  </a:lnTo>
                  <a:lnTo>
                    <a:pt x="3492" y="176136"/>
                  </a:lnTo>
                  <a:lnTo>
                    <a:pt x="3530" y="176771"/>
                  </a:lnTo>
                  <a:lnTo>
                    <a:pt x="5080" y="178816"/>
                  </a:lnTo>
                  <a:lnTo>
                    <a:pt x="5689" y="178981"/>
                  </a:lnTo>
                  <a:lnTo>
                    <a:pt x="5854" y="179019"/>
                  </a:lnTo>
                  <a:lnTo>
                    <a:pt x="6057" y="178930"/>
                  </a:lnTo>
                  <a:lnTo>
                    <a:pt x="6261" y="178930"/>
                  </a:lnTo>
                  <a:lnTo>
                    <a:pt x="6324" y="178739"/>
                  </a:lnTo>
                  <a:close/>
                </a:path>
                <a:path w="179704" h="245745">
                  <a:moveTo>
                    <a:pt x="6794" y="236194"/>
                  </a:moveTo>
                  <a:lnTo>
                    <a:pt x="6464" y="235839"/>
                  </a:lnTo>
                  <a:lnTo>
                    <a:pt x="5981" y="235470"/>
                  </a:lnTo>
                  <a:lnTo>
                    <a:pt x="5689" y="235077"/>
                  </a:lnTo>
                  <a:lnTo>
                    <a:pt x="5384" y="234708"/>
                  </a:lnTo>
                  <a:lnTo>
                    <a:pt x="5245" y="234315"/>
                  </a:lnTo>
                  <a:lnTo>
                    <a:pt x="4711" y="233908"/>
                  </a:lnTo>
                  <a:lnTo>
                    <a:pt x="4711" y="234188"/>
                  </a:lnTo>
                  <a:lnTo>
                    <a:pt x="4635" y="234670"/>
                  </a:lnTo>
                  <a:lnTo>
                    <a:pt x="5511" y="235115"/>
                  </a:lnTo>
                  <a:lnTo>
                    <a:pt x="5245" y="236639"/>
                  </a:lnTo>
                  <a:lnTo>
                    <a:pt x="6489" y="236474"/>
                  </a:lnTo>
                  <a:lnTo>
                    <a:pt x="6731" y="236308"/>
                  </a:lnTo>
                  <a:close/>
                </a:path>
                <a:path w="179704" h="245745">
                  <a:moveTo>
                    <a:pt x="7162" y="233108"/>
                  </a:moveTo>
                  <a:lnTo>
                    <a:pt x="6489" y="232714"/>
                  </a:lnTo>
                  <a:lnTo>
                    <a:pt x="5918" y="232435"/>
                  </a:lnTo>
                  <a:lnTo>
                    <a:pt x="5283" y="232029"/>
                  </a:lnTo>
                  <a:lnTo>
                    <a:pt x="5384" y="233311"/>
                  </a:lnTo>
                  <a:lnTo>
                    <a:pt x="6121" y="233667"/>
                  </a:lnTo>
                  <a:lnTo>
                    <a:pt x="7162" y="233108"/>
                  </a:lnTo>
                  <a:close/>
                </a:path>
                <a:path w="179704" h="245745">
                  <a:moveTo>
                    <a:pt x="8610" y="990"/>
                  </a:moveTo>
                  <a:lnTo>
                    <a:pt x="8140" y="279"/>
                  </a:lnTo>
                  <a:lnTo>
                    <a:pt x="7569" y="38"/>
                  </a:lnTo>
                  <a:lnTo>
                    <a:pt x="6858" y="558"/>
                  </a:lnTo>
                  <a:lnTo>
                    <a:pt x="7137" y="1193"/>
                  </a:lnTo>
                  <a:lnTo>
                    <a:pt x="7327" y="1993"/>
                  </a:lnTo>
                  <a:lnTo>
                    <a:pt x="8280" y="1638"/>
                  </a:lnTo>
                  <a:lnTo>
                    <a:pt x="8407" y="1549"/>
                  </a:lnTo>
                  <a:lnTo>
                    <a:pt x="8610" y="990"/>
                  </a:lnTo>
                  <a:close/>
                </a:path>
                <a:path w="179704" h="245745">
                  <a:moveTo>
                    <a:pt x="9118" y="124714"/>
                  </a:moveTo>
                  <a:lnTo>
                    <a:pt x="9017" y="124320"/>
                  </a:lnTo>
                  <a:lnTo>
                    <a:pt x="8775" y="123278"/>
                  </a:lnTo>
                  <a:lnTo>
                    <a:pt x="7366" y="122593"/>
                  </a:lnTo>
                  <a:lnTo>
                    <a:pt x="7975" y="124358"/>
                  </a:lnTo>
                  <a:lnTo>
                    <a:pt x="7061" y="124675"/>
                  </a:lnTo>
                  <a:lnTo>
                    <a:pt x="7670" y="125082"/>
                  </a:lnTo>
                  <a:lnTo>
                    <a:pt x="7975" y="125310"/>
                  </a:lnTo>
                  <a:lnTo>
                    <a:pt x="8407" y="125590"/>
                  </a:lnTo>
                  <a:lnTo>
                    <a:pt x="8674" y="125272"/>
                  </a:lnTo>
                  <a:lnTo>
                    <a:pt x="8877" y="124993"/>
                  </a:lnTo>
                  <a:lnTo>
                    <a:pt x="9118" y="124714"/>
                  </a:lnTo>
                  <a:close/>
                </a:path>
                <a:path w="179704" h="245745">
                  <a:moveTo>
                    <a:pt x="11544" y="238874"/>
                  </a:moveTo>
                  <a:lnTo>
                    <a:pt x="10629" y="237680"/>
                  </a:lnTo>
                  <a:lnTo>
                    <a:pt x="9753" y="236474"/>
                  </a:lnTo>
                  <a:lnTo>
                    <a:pt x="8572" y="235077"/>
                  </a:lnTo>
                  <a:lnTo>
                    <a:pt x="8178" y="234988"/>
                  </a:lnTo>
                  <a:lnTo>
                    <a:pt x="7899" y="234835"/>
                  </a:lnTo>
                  <a:lnTo>
                    <a:pt x="8001" y="235839"/>
                  </a:lnTo>
                  <a:lnTo>
                    <a:pt x="8077" y="235991"/>
                  </a:lnTo>
                  <a:lnTo>
                    <a:pt x="7404" y="236753"/>
                  </a:lnTo>
                  <a:lnTo>
                    <a:pt x="7670" y="237832"/>
                  </a:lnTo>
                  <a:lnTo>
                    <a:pt x="8674" y="237909"/>
                  </a:lnTo>
                  <a:lnTo>
                    <a:pt x="9728" y="238036"/>
                  </a:lnTo>
                  <a:lnTo>
                    <a:pt x="9829" y="238518"/>
                  </a:lnTo>
                  <a:lnTo>
                    <a:pt x="9753" y="239318"/>
                  </a:lnTo>
                  <a:lnTo>
                    <a:pt x="9918" y="239598"/>
                  </a:lnTo>
                  <a:lnTo>
                    <a:pt x="9956" y="239750"/>
                  </a:lnTo>
                  <a:lnTo>
                    <a:pt x="10566" y="239395"/>
                  </a:lnTo>
                  <a:lnTo>
                    <a:pt x="11099" y="239115"/>
                  </a:lnTo>
                  <a:lnTo>
                    <a:pt x="11544" y="238874"/>
                  </a:lnTo>
                  <a:close/>
                </a:path>
                <a:path w="179704" h="245745">
                  <a:moveTo>
                    <a:pt x="14401" y="244551"/>
                  </a:moveTo>
                  <a:lnTo>
                    <a:pt x="13462" y="243471"/>
                  </a:lnTo>
                  <a:lnTo>
                    <a:pt x="13665" y="242481"/>
                  </a:lnTo>
                  <a:lnTo>
                    <a:pt x="13423" y="242430"/>
                  </a:lnTo>
                  <a:lnTo>
                    <a:pt x="13258" y="242392"/>
                  </a:lnTo>
                  <a:lnTo>
                    <a:pt x="13258" y="245554"/>
                  </a:lnTo>
                  <a:lnTo>
                    <a:pt x="13589" y="245554"/>
                  </a:lnTo>
                  <a:lnTo>
                    <a:pt x="14401" y="244551"/>
                  </a:lnTo>
                  <a:close/>
                </a:path>
                <a:path w="179704" h="245745">
                  <a:moveTo>
                    <a:pt x="16484" y="9474"/>
                  </a:moveTo>
                  <a:lnTo>
                    <a:pt x="16154" y="8953"/>
                  </a:lnTo>
                  <a:lnTo>
                    <a:pt x="15748" y="8597"/>
                  </a:lnTo>
                  <a:lnTo>
                    <a:pt x="15341" y="9194"/>
                  </a:lnTo>
                  <a:lnTo>
                    <a:pt x="14973" y="9677"/>
                  </a:lnTo>
                  <a:lnTo>
                    <a:pt x="14732" y="10198"/>
                  </a:lnTo>
                  <a:lnTo>
                    <a:pt x="14439" y="10795"/>
                  </a:lnTo>
                  <a:lnTo>
                    <a:pt x="14566" y="11315"/>
                  </a:lnTo>
                  <a:lnTo>
                    <a:pt x="15074" y="11595"/>
                  </a:lnTo>
                  <a:lnTo>
                    <a:pt x="15443" y="11074"/>
                  </a:lnTo>
                  <a:lnTo>
                    <a:pt x="15786" y="10680"/>
                  </a:lnTo>
                  <a:lnTo>
                    <a:pt x="16052" y="10236"/>
                  </a:lnTo>
                  <a:lnTo>
                    <a:pt x="16484" y="9474"/>
                  </a:lnTo>
                  <a:close/>
                </a:path>
                <a:path w="179704" h="245745">
                  <a:moveTo>
                    <a:pt x="20091" y="33731"/>
                  </a:moveTo>
                  <a:lnTo>
                    <a:pt x="19685" y="32372"/>
                  </a:lnTo>
                  <a:lnTo>
                    <a:pt x="19278" y="32131"/>
                  </a:lnTo>
                  <a:lnTo>
                    <a:pt x="17602" y="32524"/>
                  </a:lnTo>
                  <a:lnTo>
                    <a:pt x="18440" y="33007"/>
                  </a:lnTo>
                  <a:lnTo>
                    <a:pt x="18846" y="34163"/>
                  </a:lnTo>
                  <a:lnTo>
                    <a:pt x="20091" y="33731"/>
                  </a:lnTo>
                  <a:close/>
                </a:path>
                <a:path w="179704" h="245745">
                  <a:moveTo>
                    <a:pt x="37617" y="195338"/>
                  </a:moveTo>
                  <a:lnTo>
                    <a:pt x="37045" y="195707"/>
                  </a:lnTo>
                  <a:lnTo>
                    <a:pt x="36741" y="195897"/>
                  </a:lnTo>
                  <a:lnTo>
                    <a:pt x="36410" y="196100"/>
                  </a:lnTo>
                  <a:lnTo>
                    <a:pt x="36677" y="196380"/>
                  </a:lnTo>
                  <a:lnTo>
                    <a:pt x="36982" y="196621"/>
                  </a:lnTo>
                  <a:lnTo>
                    <a:pt x="37490" y="197104"/>
                  </a:lnTo>
                  <a:lnTo>
                    <a:pt x="37579" y="196062"/>
                  </a:lnTo>
                  <a:lnTo>
                    <a:pt x="37617" y="195338"/>
                  </a:lnTo>
                  <a:close/>
                </a:path>
                <a:path w="179704" h="245745">
                  <a:moveTo>
                    <a:pt x="39001" y="194856"/>
                  </a:moveTo>
                  <a:lnTo>
                    <a:pt x="38595" y="194106"/>
                  </a:lnTo>
                  <a:lnTo>
                    <a:pt x="38290" y="193497"/>
                  </a:lnTo>
                  <a:lnTo>
                    <a:pt x="37884" y="192659"/>
                  </a:lnTo>
                  <a:lnTo>
                    <a:pt x="37617" y="192824"/>
                  </a:lnTo>
                  <a:lnTo>
                    <a:pt x="37211" y="193014"/>
                  </a:lnTo>
                  <a:lnTo>
                    <a:pt x="36817" y="193255"/>
                  </a:lnTo>
                  <a:lnTo>
                    <a:pt x="37147" y="193535"/>
                  </a:lnTo>
                  <a:lnTo>
                    <a:pt x="37414" y="193903"/>
                  </a:lnTo>
                  <a:lnTo>
                    <a:pt x="37757" y="194144"/>
                  </a:lnTo>
                  <a:lnTo>
                    <a:pt x="38087" y="194462"/>
                  </a:lnTo>
                  <a:lnTo>
                    <a:pt x="38493" y="194614"/>
                  </a:lnTo>
                  <a:lnTo>
                    <a:pt x="39001" y="194856"/>
                  </a:lnTo>
                  <a:close/>
                </a:path>
                <a:path w="179704" h="245745">
                  <a:moveTo>
                    <a:pt x="46101" y="184454"/>
                  </a:moveTo>
                  <a:lnTo>
                    <a:pt x="45656" y="184175"/>
                  </a:lnTo>
                  <a:lnTo>
                    <a:pt x="44615" y="184099"/>
                  </a:lnTo>
                  <a:lnTo>
                    <a:pt x="45021" y="184696"/>
                  </a:lnTo>
                  <a:lnTo>
                    <a:pt x="45288" y="185140"/>
                  </a:lnTo>
                  <a:lnTo>
                    <a:pt x="45529" y="185534"/>
                  </a:lnTo>
                  <a:lnTo>
                    <a:pt x="45694" y="185420"/>
                  </a:lnTo>
                  <a:lnTo>
                    <a:pt x="46062" y="185293"/>
                  </a:lnTo>
                  <a:lnTo>
                    <a:pt x="46062" y="185140"/>
                  </a:lnTo>
                  <a:lnTo>
                    <a:pt x="46101" y="184454"/>
                  </a:lnTo>
                  <a:close/>
                </a:path>
                <a:path w="179704" h="245745">
                  <a:moveTo>
                    <a:pt x="47853" y="184023"/>
                  </a:moveTo>
                  <a:lnTo>
                    <a:pt x="47675" y="183222"/>
                  </a:lnTo>
                  <a:lnTo>
                    <a:pt x="46774" y="182778"/>
                  </a:lnTo>
                  <a:lnTo>
                    <a:pt x="46532" y="182854"/>
                  </a:lnTo>
                  <a:lnTo>
                    <a:pt x="46939" y="184340"/>
                  </a:lnTo>
                  <a:lnTo>
                    <a:pt x="47244" y="185216"/>
                  </a:lnTo>
                  <a:lnTo>
                    <a:pt x="47853" y="184023"/>
                  </a:lnTo>
                  <a:close/>
                </a:path>
                <a:path w="179704" h="245745">
                  <a:moveTo>
                    <a:pt x="48856" y="194856"/>
                  </a:moveTo>
                  <a:lnTo>
                    <a:pt x="48552" y="194818"/>
                  </a:lnTo>
                  <a:lnTo>
                    <a:pt x="48247" y="194741"/>
                  </a:lnTo>
                  <a:lnTo>
                    <a:pt x="47955" y="194818"/>
                  </a:lnTo>
                  <a:lnTo>
                    <a:pt x="47713" y="195300"/>
                  </a:lnTo>
                  <a:lnTo>
                    <a:pt x="47853" y="195414"/>
                  </a:lnTo>
                  <a:lnTo>
                    <a:pt x="47980" y="195707"/>
                  </a:lnTo>
                  <a:lnTo>
                    <a:pt x="48285" y="195897"/>
                  </a:lnTo>
                  <a:lnTo>
                    <a:pt x="48755" y="196303"/>
                  </a:lnTo>
                  <a:lnTo>
                    <a:pt x="48755" y="195656"/>
                  </a:lnTo>
                  <a:lnTo>
                    <a:pt x="48793" y="195300"/>
                  </a:lnTo>
                  <a:lnTo>
                    <a:pt x="48856" y="194856"/>
                  </a:lnTo>
                  <a:close/>
                </a:path>
                <a:path w="179704" h="245745">
                  <a:moveTo>
                    <a:pt x="48996" y="153365"/>
                  </a:moveTo>
                  <a:lnTo>
                    <a:pt x="48387" y="152209"/>
                  </a:lnTo>
                  <a:lnTo>
                    <a:pt x="47879" y="151168"/>
                  </a:lnTo>
                  <a:lnTo>
                    <a:pt x="47345" y="150126"/>
                  </a:lnTo>
                  <a:lnTo>
                    <a:pt x="47142" y="150241"/>
                  </a:lnTo>
                  <a:lnTo>
                    <a:pt x="47040" y="150533"/>
                  </a:lnTo>
                  <a:lnTo>
                    <a:pt x="46939" y="150926"/>
                  </a:lnTo>
                  <a:lnTo>
                    <a:pt x="47104" y="151053"/>
                  </a:lnTo>
                  <a:lnTo>
                    <a:pt x="47777" y="151612"/>
                  </a:lnTo>
                  <a:lnTo>
                    <a:pt x="47345" y="152133"/>
                  </a:lnTo>
                  <a:lnTo>
                    <a:pt x="47180" y="152654"/>
                  </a:lnTo>
                  <a:lnTo>
                    <a:pt x="47104" y="152882"/>
                  </a:lnTo>
                  <a:lnTo>
                    <a:pt x="47040" y="153454"/>
                  </a:lnTo>
                  <a:lnTo>
                    <a:pt x="48082" y="153454"/>
                  </a:lnTo>
                  <a:lnTo>
                    <a:pt x="48387" y="153403"/>
                  </a:lnTo>
                  <a:lnTo>
                    <a:pt x="48996" y="153365"/>
                  </a:lnTo>
                  <a:close/>
                </a:path>
                <a:path w="179704" h="245745">
                  <a:moveTo>
                    <a:pt x="49263" y="469"/>
                  </a:moveTo>
                  <a:lnTo>
                    <a:pt x="48793" y="317"/>
                  </a:lnTo>
                  <a:lnTo>
                    <a:pt x="47917" y="0"/>
                  </a:lnTo>
                  <a:lnTo>
                    <a:pt x="47777" y="114"/>
                  </a:lnTo>
                  <a:lnTo>
                    <a:pt x="47917" y="431"/>
                  </a:lnTo>
                  <a:lnTo>
                    <a:pt x="48044" y="838"/>
                  </a:lnTo>
                  <a:lnTo>
                    <a:pt x="48526" y="1079"/>
                  </a:lnTo>
                  <a:lnTo>
                    <a:pt x="48920" y="914"/>
                  </a:lnTo>
                  <a:lnTo>
                    <a:pt x="49263" y="876"/>
                  </a:lnTo>
                  <a:lnTo>
                    <a:pt x="49263" y="469"/>
                  </a:lnTo>
                  <a:close/>
                </a:path>
                <a:path w="179704" h="245745">
                  <a:moveTo>
                    <a:pt x="52362" y="39128"/>
                  </a:moveTo>
                  <a:lnTo>
                    <a:pt x="51485" y="38404"/>
                  </a:lnTo>
                  <a:lnTo>
                    <a:pt x="51346" y="38214"/>
                  </a:lnTo>
                  <a:lnTo>
                    <a:pt x="51181" y="38011"/>
                  </a:lnTo>
                  <a:lnTo>
                    <a:pt x="50711" y="38684"/>
                  </a:lnTo>
                  <a:lnTo>
                    <a:pt x="50673" y="39370"/>
                  </a:lnTo>
                  <a:lnTo>
                    <a:pt x="51409" y="39966"/>
                  </a:lnTo>
                  <a:lnTo>
                    <a:pt x="52158" y="39573"/>
                  </a:lnTo>
                  <a:lnTo>
                    <a:pt x="52362" y="39128"/>
                  </a:lnTo>
                  <a:close/>
                </a:path>
                <a:path w="179704" h="245745">
                  <a:moveTo>
                    <a:pt x="52997" y="206705"/>
                  </a:moveTo>
                  <a:lnTo>
                    <a:pt x="52489" y="206146"/>
                  </a:lnTo>
                  <a:lnTo>
                    <a:pt x="51955" y="205625"/>
                  </a:lnTo>
                  <a:lnTo>
                    <a:pt x="51409" y="205066"/>
                  </a:lnTo>
                  <a:lnTo>
                    <a:pt x="51079" y="205663"/>
                  </a:lnTo>
                  <a:lnTo>
                    <a:pt x="52997" y="206705"/>
                  </a:lnTo>
                  <a:close/>
                </a:path>
                <a:path w="179704" h="245745">
                  <a:moveTo>
                    <a:pt x="54178" y="90665"/>
                  </a:moveTo>
                  <a:lnTo>
                    <a:pt x="52120" y="90944"/>
                  </a:lnTo>
                  <a:lnTo>
                    <a:pt x="52425" y="91541"/>
                  </a:lnTo>
                  <a:lnTo>
                    <a:pt x="53136" y="92710"/>
                  </a:lnTo>
                  <a:lnTo>
                    <a:pt x="53403" y="92544"/>
                  </a:lnTo>
                  <a:lnTo>
                    <a:pt x="54178" y="90665"/>
                  </a:lnTo>
                  <a:close/>
                </a:path>
                <a:path w="179704" h="245745">
                  <a:moveTo>
                    <a:pt x="55791" y="39763"/>
                  </a:moveTo>
                  <a:lnTo>
                    <a:pt x="55626" y="39725"/>
                  </a:lnTo>
                  <a:lnTo>
                    <a:pt x="55422" y="39611"/>
                  </a:lnTo>
                  <a:lnTo>
                    <a:pt x="55257" y="39649"/>
                  </a:lnTo>
                  <a:lnTo>
                    <a:pt x="54648" y="39852"/>
                  </a:lnTo>
                  <a:lnTo>
                    <a:pt x="53733" y="38163"/>
                  </a:lnTo>
                  <a:lnTo>
                    <a:pt x="53365" y="40208"/>
                  </a:lnTo>
                  <a:lnTo>
                    <a:pt x="54038" y="40246"/>
                  </a:lnTo>
                  <a:lnTo>
                    <a:pt x="54711" y="40335"/>
                  </a:lnTo>
                  <a:lnTo>
                    <a:pt x="55524" y="40335"/>
                  </a:lnTo>
                  <a:lnTo>
                    <a:pt x="55626" y="39966"/>
                  </a:lnTo>
                  <a:lnTo>
                    <a:pt x="55791" y="39763"/>
                  </a:lnTo>
                  <a:close/>
                </a:path>
                <a:path w="179704" h="245745">
                  <a:moveTo>
                    <a:pt x="56870" y="203949"/>
                  </a:moveTo>
                  <a:lnTo>
                    <a:pt x="56832" y="203784"/>
                  </a:lnTo>
                  <a:lnTo>
                    <a:pt x="56769" y="203339"/>
                  </a:lnTo>
                  <a:lnTo>
                    <a:pt x="56362" y="202501"/>
                  </a:lnTo>
                  <a:lnTo>
                    <a:pt x="55219" y="202907"/>
                  </a:lnTo>
                  <a:lnTo>
                    <a:pt x="56667" y="203669"/>
                  </a:lnTo>
                  <a:lnTo>
                    <a:pt x="55829" y="204139"/>
                  </a:lnTo>
                  <a:lnTo>
                    <a:pt x="56019" y="204177"/>
                  </a:lnTo>
                  <a:lnTo>
                    <a:pt x="56197" y="204266"/>
                  </a:lnTo>
                  <a:lnTo>
                    <a:pt x="56362" y="204381"/>
                  </a:lnTo>
                  <a:lnTo>
                    <a:pt x="56527" y="204177"/>
                  </a:lnTo>
                  <a:lnTo>
                    <a:pt x="56870" y="203949"/>
                  </a:lnTo>
                  <a:close/>
                </a:path>
                <a:path w="179704" h="245745">
                  <a:moveTo>
                    <a:pt x="57175" y="6921"/>
                  </a:moveTo>
                  <a:lnTo>
                    <a:pt x="56629" y="6642"/>
                  </a:lnTo>
                  <a:lnTo>
                    <a:pt x="56121" y="6350"/>
                  </a:lnTo>
                  <a:lnTo>
                    <a:pt x="55626" y="6121"/>
                  </a:lnTo>
                  <a:lnTo>
                    <a:pt x="55549" y="6273"/>
                  </a:lnTo>
                  <a:lnTo>
                    <a:pt x="55448" y="6400"/>
                  </a:lnTo>
                  <a:lnTo>
                    <a:pt x="55384" y="6553"/>
                  </a:lnTo>
                  <a:lnTo>
                    <a:pt x="55930" y="6832"/>
                  </a:lnTo>
                  <a:lnTo>
                    <a:pt x="56426" y="7073"/>
                  </a:lnTo>
                  <a:lnTo>
                    <a:pt x="56972" y="7353"/>
                  </a:lnTo>
                  <a:lnTo>
                    <a:pt x="57175" y="6921"/>
                  </a:lnTo>
                  <a:close/>
                </a:path>
                <a:path w="179704" h="245745">
                  <a:moveTo>
                    <a:pt x="60401" y="206819"/>
                  </a:moveTo>
                  <a:lnTo>
                    <a:pt x="59588" y="206425"/>
                  </a:lnTo>
                  <a:lnTo>
                    <a:pt x="58991" y="205663"/>
                  </a:lnTo>
                  <a:lnTo>
                    <a:pt x="58750" y="206781"/>
                  </a:lnTo>
                  <a:lnTo>
                    <a:pt x="59194" y="207543"/>
                  </a:lnTo>
                  <a:lnTo>
                    <a:pt x="60159" y="207987"/>
                  </a:lnTo>
                  <a:lnTo>
                    <a:pt x="60401" y="206819"/>
                  </a:lnTo>
                  <a:close/>
                </a:path>
                <a:path w="179704" h="245745">
                  <a:moveTo>
                    <a:pt x="61277" y="18834"/>
                  </a:moveTo>
                  <a:lnTo>
                    <a:pt x="60833" y="17805"/>
                  </a:lnTo>
                  <a:lnTo>
                    <a:pt x="60032" y="17640"/>
                  </a:lnTo>
                  <a:lnTo>
                    <a:pt x="59055" y="17805"/>
                  </a:lnTo>
                  <a:lnTo>
                    <a:pt x="59359" y="18757"/>
                  </a:lnTo>
                  <a:lnTo>
                    <a:pt x="59994" y="19075"/>
                  </a:lnTo>
                  <a:lnTo>
                    <a:pt x="61277" y="18834"/>
                  </a:lnTo>
                  <a:close/>
                </a:path>
                <a:path w="179704" h="245745">
                  <a:moveTo>
                    <a:pt x="65417" y="194945"/>
                  </a:moveTo>
                  <a:lnTo>
                    <a:pt x="64541" y="194779"/>
                  </a:lnTo>
                  <a:lnTo>
                    <a:pt x="64338" y="194906"/>
                  </a:lnTo>
                  <a:lnTo>
                    <a:pt x="64503" y="195465"/>
                  </a:lnTo>
                  <a:lnTo>
                    <a:pt x="64808" y="195986"/>
                  </a:lnTo>
                  <a:lnTo>
                    <a:pt x="65074" y="196456"/>
                  </a:lnTo>
                  <a:lnTo>
                    <a:pt x="65214" y="196418"/>
                  </a:lnTo>
                  <a:lnTo>
                    <a:pt x="65417" y="196265"/>
                  </a:lnTo>
                  <a:lnTo>
                    <a:pt x="65417" y="194945"/>
                  </a:lnTo>
                  <a:close/>
                </a:path>
                <a:path w="179704" h="245745">
                  <a:moveTo>
                    <a:pt x="66090" y="190017"/>
                  </a:moveTo>
                  <a:lnTo>
                    <a:pt x="65951" y="188976"/>
                  </a:lnTo>
                  <a:lnTo>
                    <a:pt x="65913" y="188455"/>
                  </a:lnTo>
                  <a:lnTo>
                    <a:pt x="65646" y="188620"/>
                  </a:lnTo>
                  <a:lnTo>
                    <a:pt x="65074" y="188823"/>
                  </a:lnTo>
                  <a:lnTo>
                    <a:pt x="65074" y="189382"/>
                  </a:lnTo>
                  <a:lnTo>
                    <a:pt x="65341" y="189776"/>
                  </a:lnTo>
                  <a:lnTo>
                    <a:pt x="65519" y="190182"/>
                  </a:lnTo>
                  <a:lnTo>
                    <a:pt x="65722" y="190144"/>
                  </a:lnTo>
                  <a:lnTo>
                    <a:pt x="65887" y="190093"/>
                  </a:lnTo>
                  <a:lnTo>
                    <a:pt x="66090" y="190017"/>
                  </a:lnTo>
                  <a:close/>
                </a:path>
                <a:path w="179704" h="245745">
                  <a:moveTo>
                    <a:pt x="68948" y="114427"/>
                  </a:moveTo>
                  <a:lnTo>
                    <a:pt x="68681" y="113919"/>
                  </a:lnTo>
                  <a:lnTo>
                    <a:pt x="68478" y="113550"/>
                  </a:lnTo>
                  <a:lnTo>
                    <a:pt x="68110" y="112953"/>
                  </a:lnTo>
                  <a:lnTo>
                    <a:pt x="67767" y="113474"/>
                  </a:lnTo>
                  <a:lnTo>
                    <a:pt x="67437" y="113830"/>
                  </a:lnTo>
                  <a:lnTo>
                    <a:pt x="67297" y="114236"/>
                  </a:lnTo>
                  <a:lnTo>
                    <a:pt x="67259" y="114427"/>
                  </a:lnTo>
                  <a:lnTo>
                    <a:pt x="67665" y="114947"/>
                  </a:lnTo>
                  <a:lnTo>
                    <a:pt x="68237" y="114947"/>
                  </a:lnTo>
                  <a:lnTo>
                    <a:pt x="68541" y="114630"/>
                  </a:lnTo>
                  <a:lnTo>
                    <a:pt x="68948" y="114427"/>
                  </a:lnTo>
                  <a:close/>
                </a:path>
                <a:path w="179704" h="245745">
                  <a:moveTo>
                    <a:pt x="71196" y="194983"/>
                  </a:moveTo>
                  <a:lnTo>
                    <a:pt x="71170" y="194779"/>
                  </a:lnTo>
                  <a:lnTo>
                    <a:pt x="71005" y="194017"/>
                  </a:lnTo>
                  <a:lnTo>
                    <a:pt x="70497" y="193814"/>
                  </a:lnTo>
                  <a:lnTo>
                    <a:pt x="69583" y="194386"/>
                  </a:lnTo>
                  <a:lnTo>
                    <a:pt x="69989" y="194703"/>
                  </a:lnTo>
                  <a:lnTo>
                    <a:pt x="70459" y="195059"/>
                  </a:lnTo>
                  <a:lnTo>
                    <a:pt x="70866" y="195414"/>
                  </a:lnTo>
                  <a:lnTo>
                    <a:pt x="70967" y="195224"/>
                  </a:lnTo>
                  <a:lnTo>
                    <a:pt x="71196" y="194983"/>
                  </a:lnTo>
                  <a:close/>
                </a:path>
                <a:path w="179704" h="245745">
                  <a:moveTo>
                    <a:pt x="74561" y="195745"/>
                  </a:moveTo>
                  <a:lnTo>
                    <a:pt x="73025" y="194576"/>
                  </a:lnTo>
                  <a:lnTo>
                    <a:pt x="72415" y="195503"/>
                  </a:lnTo>
                  <a:lnTo>
                    <a:pt x="73190" y="196659"/>
                  </a:lnTo>
                  <a:lnTo>
                    <a:pt x="74498" y="196938"/>
                  </a:lnTo>
                  <a:lnTo>
                    <a:pt x="74561" y="195745"/>
                  </a:lnTo>
                  <a:close/>
                </a:path>
                <a:path w="179704" h="245745">
                  <a:moveTo>
                    <a:pt x="77800" y="191693"/>
                  </a:moveTo>
                  <a:lnTo>
                    <a:pt x="77330" y="190817"/>
                  </a:lnTo>
                  <a:lnTo>
                    <a:pt x="76923" y="190144"/>
                  </a:lnTo>
                  <a:lnTo>
                    <a:pt x="76454" y="191503"/>
                  </a:lnTo>
                  <a:lnTo>
                    <a:pt x="77533" y="191897"/>
                  </a:lnTo>
                  <a:lnTo>
                    <a:pt x="77724" y="191782"/>
                  </a:lnTo>
                  <a:close/>
                </a:path>
                <a:path w="179704" h="245745">
                  <a:moveTo>
                    <a:pt x="79146" y="183857"/>
                  </a:moveTo>
                  <a:lnTo>
                    <a:pt x="78028" y="183019"/>
                  </a:lnTo>
                  <a:lnTo>
                    <a:pt x="77800" y="183337"/>
                  </a:lnTo>
                  <a:lnTo>
                    <a:pt x="77635" y="183578"/>
                  </a:lnTo>
                  <a:lnTo>
                    <a:pt x="77355" y="184023"/>
                  </a:lnTo>
                  <a:lnTo>
                    <a:pt x="78003" y="184061"/>
                  </a:lnTo>
                  <a:lnTo>
                    <a:pt x="78473" y="184099"/>
                  </a:lnTo>
                  <a:lnTo>
                    <a:pt x="79006" y="184137"/>
                  </a:lnTo>
                  <a:lnTo>
                    <a:pt x="79070" y="183934"/>
                  </a:lnTo>
                  <a:close/>
                </a:path>
                <a:path w="179704" h="245745">
                  <a:moveTo>
                    <a:pt x="81368" y="185013"/>
                  </a:moveTo>
                  <a:lnTo>
                    <a:pt x="80860" y="184619"/>
                  </a:lnTo>
                  <a:lnTo>
                    <a:pt x="80416" y="184302"/>
                  </a:lnTo>
                  <a:lnTo>
                    <a:pt x="79984" y="183934"/>
                  </a:lnTo>
                  <a:lnTo>
                    <a:pt x="79844" y="184099"/>
                  </a:lnTo>
                  <a:lnTo>
                    <a:pt x="79641" y="184378"/>
                  </a:lnTo>
                  <a:lnTo>
                    <a:pt x="80048" y="184696"/>
                  </a:lnTo>
                  <a:lnTo>
                    <a:pt x="80416" y="185013"/>
                  </a:lnTo>
                  <a:lnTo>
                    <a:pt x="80860" y="185381"/>
                  </a:lnTo>
                  <a:lnTo>
                    <a:pt x="81165" y="185420"/>
                  </a:lnTo>
                  <a:lnTo>
                    <a:pt x="81292" y="185293"/>
                  </a:lnTo>
                  <a:lnTo>
                    <a:pt x="81368" y="185013"/>
                  </a:lnTo>
                  <a:close/>
                </a:path>
                <a:path w="179704" h="245745">
                  <a:moveTo>
                    <a:pt x="84061" y="190538"/>
                  </a:moveTo>
                  <a:lnTo>
                    <a:pt x="84023" y="190144"/>
                  </a:lnTo>
                  <a:lnTo>
                    <a:pt x="82918" y="189585"/>
                  </a:lnTo>
                  <a:lnTo>
                    <a:pt x="81902" y="189014"/>
                  </a:lnTo>
                  <a:lnTo>
                    <a:pt x="80759" y="188937"/>
                  </a:lnTo>
                  <a:lnTo>
                    <a:pt x="80492" y="189014"/>
                  </a:lnTo>
                  <a:lnTo>
                    <a:pt x="80416" y="189179"/>
                  </a:lnTo>
                  <a:lnTo>
                    <a:pt x="80416" y="189382"/>
                  </a:lnTo>
                  <a:lnTo>
                    <a:pt x="83045" y="190296"/>
                  </a:lnTo>
                  <a:lnTo>
                    <a:pt x="84061" y="190538"/>
                  </a:lnTo>
                  <a:close/>
                </a:path>
                <a:path w="179704" h="245745">
                  <a:moveTo>
                    <a:pt x="85509" y="175933"/>
                  </a:moveTo>
                  <a:lnTo>
                    <a:pt x="84861" y="175577"/>
                  </a:lnTo>
                  <a:lnTo>
                    <a:pt x="83515" y="174853"/>
                  </a:lnTo>
                  <a:lnTo>
                    <a:pt x="82918" y="174498"/>
                  </a:lnTo>
                  <a:lnTo>
                    <a:pt x="82372" y="174129"/>
                  </a:lnTo>
                  <a:lnTo>
                    <a:pt x="81699" y="173850"/>
                  </a:lnTo>
                  <a:lnTo>
                    <a:pt x="82677" y="175056"/>
                  </a:lnTo>
                  <a:lnTo>
                    <a:pt x="83616" y="176250"/>
                  </a:lnTo>
                  <a:lnTo>
                    <a:pt x="85331" y="176174"/>
                  </a:lnTo>
                  <a:lnTo>
                    <a:pt x="85471" y="176009"/>
                  </a:lnTo>
                  <a:close/>
                </a:path>
                <a:path w="179704" h="245745">
                  <a:moveTo>
                    <a:pt x="86817" y="186664"/>
                  </a:moveTo>
                  <a:lnTo>
                    <a:pt x="86309" y="186182"/>
                  </a:lnTo>
                  <a:lnTo>
                    <a:pt x="85839" y="185737"/>
                  </a:lnTo>
                  <a:lnTo>
                    <a:pt x="85331" y="185254"/>
                  </a:lnTo>
                  <a:lnTo>
                    <a:pt x="85128" y="185496"/>
                  </a:lnTo>
                  <a:lnTo>
                    <a:pt x="85471" y="186740"/>
                  </a:lnTo>
                  <a:lnTo>
                    <a:pt x="86004" y="187134"/>
                  </a:lnTo>
                  <a:lnTo>
                    <a:pt x="86817" y="186664"/>
                  </a:lnTo>
                  <a:close/>
                </a:path>
                <a:path w="179704" h="245745">
                  <a:moveTo>
                    <a:pt x="90284" y="180771"/>
                  </a:moveTo>
                  <a:lnTo>
                    <a:pt x="90043" y="180251"/>
                  </a:lnTo>
                  <a:lnTo>
                    <a:pt x="89509" y="179451"/>
                  </a:lnTo>
                  <a:lnTo>
                    <a:pt x="89242" y="179171"/>
                  </a:lnTo>
                  <a:lnTo>
                    <a:pt x="89065" y="179222"/>
                  </a:lnTo>
                  <a:lnTo>
                    <a:pt x="88861" y="179222"/>
                  </a:lnTo>
                  <a:lnTo>
                    <a:pt x="88671" y="179374"/>
                  </a:lnTo>
                  <a:lnTo>
                    <a:pt x="88938" y="180174"/>
                  </a:lnTo>
                  <a:lnTo>
                    <a:pt x="89141" y="180733"/>
                  </a:lnTo>
                  <a:lnTo>
                    <a:pt x="89471" y="181216"/>
                  </a:lnTo>
                  <a:lnTo>
                    <a:pt x="89941" y="181254"/>
                  </a:lnTo>
                  <a:lnTo>
                    <a:pt x="90182" y="181178"/>
                  </a:lnTo>
                  <a:lnTo>
                    <a:pt x="90284" y="180771"/>
                  </a:lnTo>
                  <a:close/>
                </a:path>
                <a:path w="179704" h="245745">
                  <a:moveTo>
                    <a:pt x="91528" y="153416"/>
                  </a:moveTo>
                  <a:lnTo>
                    <a:pt x="91490" y="152882"/>
                  </a:lnTo>
                  <a:lnTo>
                    <a:pt x="91262" y="152209"/>
                  </a:lnTo>
                  <a:lnTo>
                    <a:pt x="91122" y="151523"/>
                  </a:lnTo>
                  <a:lnTo>
                    <a:pt x="90081" y="152006"/>
                  </a:lnTo>
                  <a:lnTo>
                    <a:pt x="90284" y="152882"/>
                  </a:lnTo>
                  <a:lnTo>
                    <a:pt x="91528" y="153416"/>
                  </a:lnTo>
                  <a:close/>
                </a:path>
                <a:path w="179704" h="245745">
                  <a:moveTo>
                    <a:pt x="91554" y="153924"/>
                  </a:moveTo>
                  <a:lnTo>
                    <a:pt x="91541" y="153644"/>
                  </a:lnTo>
                  <a:lnTo>
                    <a:pt x="90449" y="154774"/>
                  </a:lnTo>
                  <a:lnTo>
                    <a:pt x="91122" y="154774"/>
                  </a:lnTo>
                  <a:lnTo>
                    <a:pt x="91287" y="154368"/>
                  </a:lnTo>
                  <a:lnTo>
                    <a:pt x="91554" y="153924"/>
                  </a:lnTo>
                  <a:close/>
                </a:path>
                <a:path w="179704" h="245745">
                  <a:moveTo>
                    <a:pt x="91694" y="153492"/>
                  </a:moveTo>
                  <a:lnTo>
                    <a:pt x="91528" y="153416"/>
                  </a:lnTo>
                  <a:lnTo>
                    <a:pt x="91541" y="153644"/>
                  </a:lnTo>
                  <a:lnTo>
                    <a:pt x="91694" y="153492"/>
                  </a:lnTo>
                  <a:close/>
                </a:path>
                <a:path w="179704" h="245745">
                  <a:moveTo>
                    <a:pt x="92798" y="162725"/>
                  </a:moveTo>
                  <a:lnTo>
                    <a:pt x="91732" y="162217"/>
                  </a:lnTo>
                  <a:lnTo>
                    <a:pt x="91732" y="163728"/>
                  </a:lnTo>
                  <a:lnTo>
                    <a:pt x="92532" y="163245"/>
                  </a:lnTo>
                  <a:lnTo>
                    <a:pt x="92798" y="162725"/>
                  </a:lnTo>
                  <a:close/>
                </a:path>
                <a:path w="179704" h="245745">
                  <a:moveTo>
                    <a:pt x="179324" y="145122"/>
                  </a:moveTo>
                  <a:lnTo>
                    <a:pt x="179247" y="144043"/>
                  </a:lnTo>
                  <a:lnTo>
                    <a:pt x="178676" y="143916"/>
                  </a:lnTo>
                  <a:lnTo>
                    <a:pt x="177939" y="144005"/>
                  </a:lnTo>
                  <a:lnTo>
                    <a:pt x="176834" y="144081"/>
                  </a:lnTo>
                  <a:lnTo>
                    <a:pt x="177469" y="145084"/>
                  </a:lnTo>
                  <a:lnTo>
                    <a:pt x="177126" y="145681"/>
                  </a:lnTo>
                  <a:lnTo>
                    <a:pt x="177876" y="145516"/>
                  </a:lnTo>
                  <a:lnTo>
                    <a:pt x="178574" y="145326"/>
                  </a:lnTo>
                  <a:lnTo>
                    <a:pt x="179324" y="14512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9" name="object 2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4201" y="4697904"/>
            <a:ext cx="656038" cy="369083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3352800" y="4788408"/>
            <a:ext cx="5791200" cy="355600"/>
          </a:xfrm>
          <a:custGeom>
            <a:avLst/>
            <a:gdLst/>
            <a:ahLst/>
            <a:cxnLst/>
            <a:rect l="l" t="t" r="r" b="b"/>
            <a:pathLst>
              <a:path w="5791200" h="355600">
                <a:moveTo>
                  <a:pt x="5791199" y="0"/>
                </a:moveTo>
                <a:lnTo>
                  <a:pt x="0" y="0"/>
                </a:lnTo>
                <a:lnTo>
                  <a:pt x="0" y="355090"/>
                </a:lnTo>
                <a:lnTo>
                  <a:pt x="5791199" y="355090"/>
                </a:lnTo>
                <a:lnTo>
                  <a:pt x="5791199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3811651" y="4785766"/>
            <a:ext cx="1106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or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i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entation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673342" y="4844897"/>
            <a:ext cx="24180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Dr.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Abdelrhman</a:t>
            </a:r>
            <a:r>
              <a:rPr sz="18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Ahmed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3750564" y="4466844"/>
            <a:ext cx="5393690" cy="323215"/>
          </a:xfrm>
          <a:custGeom>
            <a:avLst/>
            <a:gdLst/>
            <a:ahLst/>
            <a:cxnLst/>
            <a:rect l="l" t="t" r="r" b="b"/>
            <a:pathLst>
              <a:path w="5393690" h="323214">
                <a:moveTo>
                  <a:pt x="0" y="323087"/>
                </a:moveTo>
                <a:lnTo>
                  <a:pt x="5393435" y="323087"/>
                </a:lnTo>
                <a:lnTo>
                  <a:pt x="5393435" y="0"/>
                </a:lnTo>
                <a:lnTo>
                  <a:pt x="0" y="0"/>
                </a:lnTo>
                <a:lnTo>
                  <a:pt x="0" y="323087"/>
                </a:lnTo>
                <a:close/>
              </a:path>
            </a:pathLst>
          </a:custGeom>
          <a:solidFill>
            <a:srgbClr val="7846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2597657" y="3340430"/>
            <a:ext cx="6240145" cy="1452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5073"/>
                </a:solidFill>
                <a:latin typeface="Arial"/>
                <a:cs typeface="Arial"/>
              </a:rPr>
              <a:t>New</a:t>
            </a:r>
            <a:r>
              <a:rPr sz="1800" b="1" spc="-2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005073"/>
                </a:solidFill>
                <a:latin typeface="Arial"/>
                <a:cs typeface="Arial"/>
              </a:rPr>
              <a:t>CCNA</a:t>
            </a:r>
            <a:r>
              <a:rPr sz="1800" b="1" spc="-8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005073"/>
                </a:solidFill>
                <a:latin typeface="Arial"/>
                <a:cs typeface="Arial"/>
              </a:rPr>
              <a:t>200-301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800">
              <a:latin typeface="Arial"/>
              <a:cs typeface="Arial"/>
            </a:endParaRPr>
          </a:p>
          <a:p>
            <a:pPr marR="304165" algn="ctr">
              <a:lnSpc>
                <a:spcPct val="100000"/>
              </a:lnSpc>
            </a:pPr>
            <a:r>
              <a:rPr sz="1800" spc="-5" dirty="0">
                <a:solidFill>
                  <a:srgbClr val="005073"/>
                </a:solidFill>
                <a:latin typeface="Arial"/>
                <a:cs typeface="Arial"/>
              </a:rPr>
              <a:t>New</a:t>
            </a:r>
            <a:r>
              <a:rPr sz="1800" spc="-6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spc="-15" dirty="0">
                <a:solidFill>
                  <a:srgbClr val="005073"/>
                </a:solidFill>
                <a:latin typeface="Arial"/>
                <a:cs typeface="Arial"/>
              </a:rPr>
              <a:t>Topics</a:t>
            </a:r>
            <a:endParaRPr sz="1800">
              <a:latin typeface="Arial"/>
              <a:cs typeface="Arial"/>
            </a:endParaRPr>
          </a:p>
          <a:p>
            <a:pPr marL="1815464">
              <a:lnSpc>
                <a:spcPct val="100000"/>
              </a:lnSpc>
              <a:spcBef>
                <a:spcPts val="370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CCNA</a:t>
            </a:r>
            <a:r>
              <a:rPr sz="1800" b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Introduction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Networks</a:t>
            </a:r>
            <a:r>
              <a:rPr sz="18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v7.0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(ITN)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0408" y="270129"/>
            <a:ext cx="65627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Theory</a:t>
            </a:r>
            <a:r>
              <a:rPr sz="2800" b="0" spc="2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/ Practice</a:t>
            </a:r>
            <a:r>
              <a:rPr sz="2800" b="0" spc="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Balance</a:t>
            </a:r>
            <a:r>
              <a:rPr sz="2800" b="0" dirty="0">
                <a:solidFill>
                  <a:srgbClr val="005073"/>
                </a:solidFill>
                <a:latin typeface="Arial"/>
                <a:cs typeface="Arial"/>
              </a:rPr>
              <a:t> in</a:t>
            </a:r>
            <a:r>
              <a:rPr sz="2800" b="0" spc="1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the</a:t>
            </a:r>
            <a:r>
              <a:rPr sz="2800" b="0" spc="2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15" dirty="0">
                <a:solidFill>
                  <a:srgbClr val="005073"/>
                </a:solidFill>
                <a:latin typeface="Arial"/>
                <a:cs typeface="Arial"/>
              </a:rPr>
              <a:t>Blueprint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345691" y="2063496"/>
            <a:ext cx="1748155" cy="1754505"/>
            <a:chOff x="1345691" y="2063496"/>
            <a:chExt cx="1748155" cy="1754505"/>
          </a:xfrm>
        </p:grpSpPr>
        <p:sp>
          <p:nvSpPr>
            <p:cNvPr id="4" name="object 4"/>
            <p:cNvSpPr/>
            <p:nvPr/>
          </p:nvSpPr>
          <p:spPr>
            <a:xfrm>
              <a:off x="1716023" y="2069592"/>
              <a:ext cx="494030" cy="864235"/>
            </a:xfrm>
            <a:custGeom>
              <a:avLst/>
              <a:gdLst/>
              <a:ahLst/>
              <a:cxnLst/>
              <a:rect l="l" t="t" r="r" b="b"/>
              <a:pathLst>
                <a:path w="494030" h="864235">
                  <a:moveTo>
                    <a:pt x="493775" y="0"/>
                  </a:moveTo>
                  <a:lnTo>
                    <a:pt x="440944" y="1650"/>
                  </a:lnTo>
                  <a:lnTo>
                    <a:pt x="388493" y="6476"/>
                  </a:lnTo>
                  <a:lnTo>
                    <a:pt x="336676" y="14350"/>
                  </a:lnTo>
                  <a:lnTo>
                    <a:pt x="285369" y="25526"/>
                  </a:lnTo>
                  <a:lnTo>
                    <a:pt x="234950" y="39624"/>
                  </a:lnTo>
                  <a:lnTo>
                    <a:pt x="185546" y="56768"/>
                  </a:lnTo>
                  <a:lnTo>
                    <a:pt x="137159" y="76962"/>
                  </a:lnTo>
                  <a:lnTo>
                    <a:pt x="90043" y="100075"/>
                  </a:lnTo>
                  <a:lnTo>
                    <a:pt x="44323" y="125983"/>
                  </a:lnTo>
                  <a:lnTo>
                    <a:pt x="0" y="154939"/>
                  </a:lnTo>
                  <a:lnTo>
                    <a:pt x="493775" y="864107"/>
                  </a:lnTo>
                  <a:lnTo>
                    <a:pt x="493775" y="0"/>
                  </a:lnTo>
                  <a:close/>
                </a:path>
              </a:pathLst>
            </a:custGeom>
            <a:solidFill>
              <a:srgbClr val="0050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210561" y="2070354"/>
              <a:ext cx="0" cy="864235"/>
            </a:xfrm>
            <a:custGeom>
              <a:avLst/>
              <a:gdLst/>
              <a:ahLst/>
              <a:cxnLst/>
              <a:rect l="l" t="t" r="r" b="b"/>
              <a:pathLst>
                <a:path h="864235">
                  <a:moveTo>
                    <a:pt x="0" y="864107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0050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345691" y="2225040"/>
              <a:ext cx="1123315" cy="1572895"/>
            </a:xfrm>
            <a:custGeom>
              <a:avLst/>
              <a:gdLst/>
              <a:ahLst/>
              <a:cxnLst/>
              <a:rect l="l" t="t" r="r" b="b"/>
              <a:pathLst>
                <a:path w="1123314" h="1572895">
                  <a:moveTo>
                    <a:pt x="370459" y="0"/>
                  </a:moveTo>
                  <a:lnTo>
                    <a:pt x="332232" y="28067"/>
                  </a:lnTo>
                  <a:lnTo>
                    <a:pt x="296037" y="57912"/>
                  </a:lnTo>
                  <a:lnTo>
                    <a:pt x="261874" y="89281"/>
                  </a:lnTo>
                  <a:lnTo>
                    <a:pt x="229616" y="122174"/>
                  </a:lnTo>
                  <a:lnTo>
                    <a:pt x="199517" y="156464"/>
                  </a:lnTo>
                  <a:lnTo>
                    <a:pt x="171323" y="192151"/>
                  </a:lnTo>
                  <a:lnTo>
                    <a:pt x="145288" y="228981"/>
                  </a:lnTo>
                  <a:lnTo>
                    <a:pt x="121412" y="266954"/>
                  </a:lnTo>
                  <a:lnTo>
                    <a:pt x="99441" y="305943"/>
                  </a:lnTo>
                  <a:lnTo>
                    <a:pt x="79756" y="345948"/>
                  </a:lnTo>
                  <a:lnTo>
                    <a:pt x="62103" y="386715"/>
                  </a:lnTo>
                  <a:lnTo>
                    <a:pt x="46736" y="428244"/>
                  </a:lnTo>
                  <a:lnTo>
                    <a:pt x="33401" y="470535"/>
                  </a:lnTo>
                  <a:lnTo>
                    <a:pt x="22225" y="513334"/>
                  </a:lnTo>
                  <a:lnTo>
                    <a:pt x="13335" y="556641"/>
                  </a:lnTo>
                  <a:lnTo>
                    <a:pt x="6731" y="600329"/>
                  </a:lnTo>
                  <a:lnTo>
                    <a:pt x="2159" y="644398"/>
                  </a:lnTo>
                  <a:lnTo>
                    <a:pt x="0" y="688594"/>
                  </a:lnTo>
                  <a:lnTo>
                    <a:pt x="0" y="732917"/>
                  </a:lnTo>
                  <a:lnTo>
                    <a:pt x="2413" y="777240"/>
                  </a:lnTo>
                  <a:lnTo>
                    <a:pt x="6985" y="821563"/>
                  </a:lnTo>
                  <a:lnTo>
                    <a:pt x="13970" y="865759"/>
                  </a:lnTo>
                  <a:lnTo>
                    <a:pt x="23241" y="909701"/>
                  </a:lnTo>
                  <a:lnTo>
                    <a:pt x="34798" y="953262"/>
                  </a:lnTo>
                  <a:lnTo>
                    <a:pt x="48768" y="996442"/>
                  </a:lnTo>
                  <a:lnTo>
                    <a:pt x="65151" y="1039114"/>
                  </a:lnTo>
                  <a:lnTo>
                    <a:pt x="83947" y="1081024"/>
                  </a:lnTo>
                  <a:lnTo>
                    <a:pt x="105156" y="1122426"/>
                  </a:lnTo>
                  <a:lnTo>
                    <a:pt x="128778" y="1162939"/>
                  </a:lnTo>
                  <a:lnTo>
                    <a:pt x="154813" y="1202563"/>
                  </a:lnTo>
                  <a:lnTo>
                    <a:pt x="183896" y="1241933"/>
                  </a:lnTo>
                  <a:lnTo>
                    <a:pt x="214884" y="1279271"/>
                  </a:lnTo>
                  <a:lnTo>
                    <a:pt x="247777" y="1314704"/>
                  </a:lnTo>
                  <a:lnTo>
                    <a:pt x="282194" y="1347851"/>
                  </a:lnTo>
                  <a:lnTo>
                    <a:pt x="318389" y="1378966"/>
                  </a:lnTo>
                  <a:lnTo>
                    <a:pt x="355981" y="1407795"/>
                  </a:lnTo>
                  <a:lnTo>
                    <a:pt x="394970" y="1434592"/>
                  </a:lnTo>
                  <a:lnTo>
                    <a:pt x="435228" y="1458976"/>
                  </a:lnTo>
                  <a:lnTo>
                    <a:pt x="476631" y="1481201"/>
                  </a:lnTo>
                  <a:lnTo>
                    <a:pt x="519176" y="1501140"/>
                  </a:lnTo>
                  <a:lnTo>
                    <a:pt x="562610" y="1518666"/>
                  </a:lnTo>
                  <a:lnTo>
                    <a:pt x="606933" y="1533779"/>
                  </a:lnTo>
                  <a:lnTo>
                    <a:pt x="652145" y="1546479"/>
                  </a:lnTo>
                  <a:lnTo>
                    <a:pt x="697865" y="1556766"/>
                  </a:lnTo>
                  <a:lnTo>
                    <a:pt x="744220" y="1564640"/>
                  </a:lnTo>
                  <a:lnTo>
                    <a:pt x="791083" y="1569847"/>
                  </a:lnTo>
                  <a:lnTo>
                    <a:pt x="838200" y="1572641"/>
                  </a:lnTo>
                  <a:lnTo>
                    <a:pt x="885697" y="1572768"/>
                  </a:lnTo>
                  <a:lnTo>
                    <a:pt x="933322" y="1570228"/>
                  </a:lnTo>
                  <a:lnTo>
                    <a:pt x="980947" y="1565021"/>
                  </a:lnTo>
                  <a:lnTo>
                    <a:pt x="1028446" y="1557274"/>
                  </a:lnTo>
                  <a:lnTo>
                    <a:pt x="1075944" y="1546606"/>
                  </a:lnTo>
                  <a:lnTo>
                    <a:pt x="1123061" y="1533271"/>
                  </a:lnTo>
                  <a:lnTo>
                    <a:pt x="864235" y="709041"/>
                  </a:lnTo>
                  <a:lnTo>
                    <a:pt x="370459" y="0"/>
                  </a:lnTo>
                  <a:close/>
                </a:path>
              </a:pathLst>
            </a:custGeom>
            <a:solidFill>
              <a:srgbClr val="85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716785" y="2225802"/>
              <a:ext cx="752475" cy="1572895"/>
            </a:xfrm>
            <a:custGeom>
              <a:avLst/>
              <a:gdLst/>
              <a:ahLst/>
              <a:cxnLst/>
              <a:rect l="l" t="t" r="r" b="b"/>
              <a:pathLst>
                <a:path w="752475" h="1572895">
                  <a:moveTo>
                    <a:pt x="493649" y="709041"/>
                  </a:moveTo>
                  <a:lnTo>
                    <a:pt x="0" y="0"/>
                  </a:lnTo>
                </a:path>
                <a:path w="752475" h="1572895">
                  <a:moveTo>
                    <a:pt x="170561" y="1509903"/>
                  </a:moveTo>
                  <a:lnTo>
                    <a:pt x="236346" y="1533779"/>
                  </a:lnTo>
                  <a:lnTo>
                    <a:pt x="281558" y="1546479"/>
                  </a:lnTo>
                  <a:lnTo>
                    <a:pt x="327278" y="1556766"/>
                  </a:lnTo>
                  <a:lnTo>
                    <a:pt x="373633" y="1564640"/>
                  </a:lnTo>
                  <a:lnTo>
                    <a:pt x="420369" y="1569847"/>
                  </a:lnTo>
                  <a:lnTo>
                    <a:pt x="467613" y="1572641"/>
                  </a:lnTo>
                  <a:lnTo>
                    <a:pt x="514984" y="1572768"/>
                  </a:lnTo>
                  <a:lnTo>
                    <a:pt x="562482" y="1570228"/>
                  </a:lnTo>
                  <a:lnTo>
                    <a:pt x="610107" y="1565021"/>
                  </a:lnTo>
                  <a:lnTo>
                    <a:pt x="657732" y="1557274"/>
                  </a:lnTo>
                  <a:lnTo>
                    <a:pt x="705103" y="1546606"/>
                  </a:lnTo>
                  <a:lnTo>
                    <a:pt x="752220" y="1533271"/>
                  </a:lnTo>
                  <a:lnTo>
                    <a:pt x="493649" y="709041"/>
                  </a:lnTo>
                </a:path>
              </a:pathLst>
            </a:custGeom>
            <a:ln w="38100">
              <a:solidFill>
                <a:srgbClr val="0050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209800" y="2069592"/>
              <a:ext cx="863600" cy="1688464"/>
            </a:xfrm>
            <a:custGeom>
              <a:avLst/>
              <a:gdLst/>
              <a:ahLst/>
              <a:cxnLst/>
              <a:rect l="l" t="t" r="r" b="b"/>
              <a:pathLst>
                <a:path w="863600" h="1688464">
                  <a:moveTo>
                    <a:pt x="0" y="0"/>
                  </a:moveTo>
                  <a:lnTo>
                    <a:pt x="0" y="863981"/>
                  </a:lnTo>
                  <a:lnTo>
                    <a:pt x="258444" y="1688338"/>
                  </a:lnTo>
                  <a:lnTo>
                    <a:pt x="303275" y="1672970"/>
                  </a:lnTo>
                  <a:lnTo>
                    <a:pt x="346710" y="1655317"/>
                  </a:lnTo>
                  <a:lnTo>
                    <a:pt x="388747" y="1635633"/>
                  </a:lnTo>
                  <a:lnTo>
                    <a:pt x="429260" y="1613916"/>
                  </a:lnTo>
                  <a:lnTo>
                    <a:pt x="468249" y="1590167"/>
                  </a:lnTo>
                  <a:lnTo>
                    <a:pt x="505713" y="1564639"/>
                  </a:lnTo>
                  <a:lnTo>
                    <a:pt x="541527" y="1537208"/>
                  </a:lnTo>
                  <a:lnTo>
                    <a:pt x="575691" y="1508124"/>
                  </a:lnTo>
                  <a:lnTo>
                    <a:pt x="608202" y="1477517"/>
                  </a:lnTo>
                  <a:lnTo>
                    <a:pt x="639063" y="1445259"/>
                  </a:lnTo>
                  <a:lnTo>
                    <a:pt x="668019" y="1411605"/>
                  </a:lnTo>
                  <a:lnTo>
                    <a:pt x="695198" y="1376552"/>
                  </a:lnTo>
                  <a:lnTo>
                    <a:pt x="720470" y="1340231"/>
                  </a:lnTo>
                  <a:lnTo>
                    <a:pt x="743838" y="1302639"/>
                  </a:lnTo>
                  <a:lnTo>
                    <a:pt x="765301" y="1264031"/>
                  </a:lnTo>
                  <a:lnTo>
                    <a:pt x="784860" y="1224280"/>
                  </a:lnTo>
                  <a:lnTo>
                    <a:pt x="802258" y="1183639"/>
                  </a:lnTo>
                  <a:lnTo>
                    <a:pt x="817626" y="1142110"/>
                  </a:lnTo>
                  <a:lnTo>
                    <a:pt x="830833" y="1099820"/>
                  </a:lnTo>
                  <a:lnTo>
                    <a:pt x="841882" y="1056766"/>
                  </a:lnTo>
                  <a:lnTo>
                    <a:pt x="850645" y="1013078"/>
                  </a:lnTo>
                  <a:lnTo>
                    <a:pt x="857250" y="968882"/>
                  </a:lnTo>
                  <a:lnTo>
                    <a:pt x="861568" y="924178"/>
                  </a:lnTo>
                  <a:lnTo>
                    <a:pt x="863600" y="879094"/>
                  </a:lnTo>
                  <a:lnTo>
                    <a:pt x="863219" y="833755"/>
                  </a:lnTo>
                  <a:lnTo>
                    <a:pt x="860298" y="788162"/>
                  </a:lnTo>
                  <a:lnTo>
                    <a:pt x="854963" y="742441"/>
                  </a:lnTo>
                  <a:lnTo>
                    <a:pt x="847217" y="696721"/>
                  </a:lnTo>
                  <a:lnTo>
                    <a:pt x="836802" y="651001"/>
                  </a:lnTo>
                  <a:lnTo>
                    <a:pt x="823849" y="605282"/>
                  </a:lnTo>
                  <a:lnTo>
                    <a:pt x="807847" y="559053"/>
                  </a:lnTo>
                  <a:lnTo>
                    <a:pt x="789558" y="514095"/>
                  </a:lnTo>
                  <a:lnTo>
                    <a:pt x="768857" y="470534"/>
                  </a:lnTo>
                  <a:lnTo>
                    <a:pt x="745870" y="428497"/>
                  </a:lnTo>
                  <a:lnTo>
                    <a:pt x="720725" y="388112"/>
                  </a:lnTo>
                  <a:lnTo>
                    <a:pt x="693547" y="349250"/>
                  </a:lnTo>
                  <a:lnTo>
                    <a:pt x="664463" y="312038"/>
                  </a:lnTo>
                  <a:lnTo>
                    <a:pt x="633349" y="276732"/>
                  </a:lnTo>
                  <a:lnTo>
                    <a:pt x="600456" y="243077"/>
                  </a:lnTo>
                  <a:lnTo>
                    <a:pt x="565912" y="211455"/>
                  </a:lnTo>
                  <a:lnTo>
                    <a:pt x="529717" y="181737"/>
                  </a:lnTo>
                  <a:lnTo>
                    <a:pt x="491998" y="153924"/>
                  </a:lnTo>
                  <a:lnTo>
                    <a:pt x="452755" y="128269"/>
                  </a:lnTo>
                  <a:lnTo>
                    <a:pt x="412242" y="104775"/>
                  </a:lnTo>
                  <a:lnTo>
                    <a:pt x="370458" y="83438"/>
                  </a:lnTo>
                  <a:lnTo>
                    <a:pt x="327406" y="64388"/>
                  </a:lnTo>
                  <a:lnTo>
                    <a:pt x="283210" y="47751"/>
                  </a:lnTo>
                  <a:lnTo>
                    <a:pt x="237998" y="33400"/>
                  </a:lnTo>
                  <a:lnTo>
                    <a:pt x="191897" y="21589"/>
                  </a:lnTo>
                  <a:lnTo>
                    <a:pt x="145033" y="12191"/>
                  </a:lnTo>
                  <a:lnTo>
                    <a:pt x="97281" y="5460"/>
                  </a:lnTo>
                  <a:lnTo>
                    <a:pt x="48894" y="13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355341" y="2082546"/>
              <a:ext cx="719455" cy="1676400"/>
            </a:xfrm>
            <a:custGeom>
              <a:avLst/>
              <a:gdLst/>
              <a:ahLst/>
              <a:cxnLst/>
              <a:rect l="l" t="t" r="r" b="b"/>
              <a:pathLst>
                <a:path w="719455" h="1676400">
                  <a:moveTo>
                    <a:pt x="113537" y="1676019"/>
                  </a:moveTo>
                  <a:lnTo>
                    <a:pt x="158369" y="1660652"/>
                  </a:lnTo>
                  <a:lnTo>
                    <a:pt x="201930" y="1642999"/>
                  </a:lnTo>
                  <a:lnTo>
                    <a:pt x="243966" y="1623314"/>
                  </a:lnTo>
                  <a:lnTo>
                    <a:pt x="284480" y="1601470"/>
                  </a:lnTo>
                  <a:lnTo>
                    <a:pt x="323595" y="1577848"/>
                  </a:lnTo>
                  <a:lnTo>
                    <a:pt x="361060" y="1552194"/>
                  </a:lnTo>
                  <a:lnTo>
                    <a:pt x="396875" y="1524889"/>
                  </a:lnTo>
                  <a:lnTo>
                    <a:pt x="431164" y="1495806"/>
                  </a:lnTo>
                  <a:lnTo>
                    <a:pt x="463676" y="1465199"/>
                  </a:lnTo>
                  <a:lnTo>
                    <a:pt x="494410" y="1432941"/>
                  </a:lnTo>
                  <a:lnTo>
                    <a:pt x="523494" y="1399286"/>
                  </a:lnTo>
                  <a:lnTo>
                    <a:pt x="550671" y="1364234"/>
                  </a:lnTo>
                  <a:lnTo>
                    <a:pt x="575944" y="1327912"/>
                  </a:lnTo>
                  <a:lnTo>
                    <a:pt x="599439" y="1290320"/>
                  </a:lnTo>
                  <a:lnTo>
                    <a:pt x="620902" y="1251712"/>
                  </a:lnTo>
                  <a:lnTo>
                    <a:pt x="640333" y="1211961"/>
                  </a:lnTo>
                  <a:lnTo>
                    <a:pt x="657732" y="1171321"/>
                  </a:lnTo>
                  <a:lnTo>
                    <a:pt x="673100" y="1129792"/>
                  </a:lnTo>
                  <a:lnTo>
                    <a:pt x="686307" y="1087501"/>
                  </a:lnTo>
                  <a:lnTo>
                    <a:pt x="697483" y="1044448"/>
                  </a:lnTo>
                  <a:lnTo>
                    <a:pt x="706246" y="1000760"/>
                  </a:lnTo>
                  <a:lnTo>
                    <a:pt x="712851" y="956564"/>
                  </a:lnTo>
                  <a:lnTo>
                    <a:pt x="717169" y="911860"/>
                  </a:lnTo>
                  <a:lnTo>
                    <a:pt x="719201" y="866775"/>
                  </a:lnTo>
                  <a:lnTo>
                    <a:pt x="718693" y="821436"/>
                  </a:lnTo>
                  <a:lnTo>
                    <a:pt x="715899" y="775843"/>
                  </a:lnTo>
                  <a:lnTo>
                    <a:pt x="710564" y="730123"/>
                  </a:lnTo>
                  <a:lnTo>
                    <a:pt x="702818" y="684403"/>
                  </a:lnTo>
                  <a:lnTo>
                    <a:pt x="692403" y="638683"/>
                  </a:lnTo>
                  <a:lnTo>
                    <a:pt x="679450" y="593090"/>
                  </a:lnTo>
                  <a:lnTo>
                    <a:pt x="663447" y="546735"/>
                  </a:lnTo>
                  <a:lnTo>
                    <a:pt x="645032" y="501777"/>
                  </a:lnTo>
                  <a:lnTo>
                    <a:pt x="624332" y="458343"/>
                  </a:lnTo>
                  <a:lnTo>
                    <a:pt x="601344" y="416306"/>
                  </a:lnTo>
                  <a:lnTo>
                    <a:pt x="576199" y="375793"/>
                  </a:lnTo>
                  <a:lnTo>
                    <a:pt x="549020" y="336931"/>
                  </a:lnTo>
                  <a:lnTo>
                    <a:pt x="519810" y="299847"/>
                  </a:lnTo>
                  <a:lnTo>
                    <a:pt x="488822" y="264414"/>
                  </a:lnTo>
                  <a:lnTo>
                    <a:pt x="455930" y="230886"/>
                  </a:lnTo>
                  <a:lnTo>
                    <a:pt x="421258" y="199262"/>
                  </a:lnTo>
                  <a:lnTo>
                    <a:pt x="385063" y="169418"/>
                  </a:lnTo>
                  <a:lnTo>
                    <a:pt x="347344" y="141731"/>
                  </a:lnTo>
                  <a:lnTo>
                    <a:pt x="308101" y="116078"/>
                  </a:lnTo>
                  <a:lnTo>
                    <a:pt x="267462" y="92583"/>
                  </a:lnTo>
                  <a:lnTo>
                    <a:pt x="225551" y="71247"/>
                  </a:lnTo>
                  <a:lnTo>
                    <a:pt x="182499" y="52197"/>
                  </a:lnTo>
                  <a:lnTo>
                    <a:pt x="138302" y="35560"/>
                  </a:lnTo>
                  <a:lnTo>
                    <a:pt x="93090" y="21209"/>
                  </a:lnTo>
                  <a:lnTo>
                    <a:pt x="46989" y="9271"/>
                  </a:lnTo>
                  <a:lnTo>
                    <a:pt x="0" y="0"/>
                  </a:lnTo>
                </a:path>
              </a:pathLst>
            </a:custGeom>
            <a:ln w="38098">
              <a:solidFill>
                <a:srgbClr val="0050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643252" y="1611248"/>
            <a:ext cx="1122045" cy="466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55"/>
              </a:lnSpc>
              <a:spcBef>
                <a:spcPts val="100"/>
              </a:spcBef>
            </a:pPr>
            <a:r>
              <a:rPr sz="1800" b="1" dirty="0">
                <a:solidFill>
                  <a:srgbClr val="282828"/>
                </a:solidFill>
                <a:latin typeface="Arial"/>
                <a:cs typeface="Arial"/>
              </a:rPr>
              <a:t>Old</a:t>
            </a:r>
            <a:r>
              <a:rPr sz="1800" b="1" spc="-7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b="1" spc="-25" dirty="0">
                <a:solidFill>
                  <a:srgbClr val="282828"/>
                </a:solidFill>
                <a:latin typeface="Arial"/>
                <a:cs typeface="Arial"/>
              </a:rPr>
              <a:t>CCNA</a:t>
            </a:r>
            <a:endParaRPr sz="1800">
              <a:latin typeface="Arial"/>
              <a:cs typeface="Arial"/>
            </a:endParaRPr>
          </a:p>
          <a:p>
            <a:pPr marL="228600">
              <a:lnSpc>
                <a:spcPts val="1315"/>
              </a:lnSpc>
            </a:pPr>
            <a:r>
              <a:rPr sz="1100" dirty="0">
                <a:solidFill>
                  <a:srgbClr val="5E5E5E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26311" y="3268726"/>
            <a:ext cx="17526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30" dirty="0">
                <a:solidFill>
                  <a:srgbClr val="5E5E5E"/>
                </a:solidFill>
                <a:latin typeface="Arial"/>
                <a:cs typeface="Arial"/>
              </a:rPr>
              <a:t>28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099942" y="2680843"/>
            <a:ext cx="17526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30" dirty="0">
                <a:solidFill>
                  <a:srgbClr val="5E5E5E"/>
                </a:solidFill>
                <a:latin typeface="Arial"/>
                <a:cs typeface="Arial"/>
              </a:rPr>
              <a:t>28</a:t>
            </a:r>
            <a:endParaRPr sz="1100">
              <a:latin typeface="Arial"/>
              <a:cs typeface="Arial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3132" y="4261103"/>
            <a:ext cx="121103" cy="113646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1441" y="4260169"/>
            <a:ext cx="113646" cy="119216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901695" y="4260341"/>
            <a:ext cx="101873" cy="114299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5518403" y="2063495"/>
            <a:ext cx="1746885" cy="1753870"/>
            <a:chOff x="5518403" y="2063495"/>
            <a:chExt cx="1746885" cy="1753870"/>
          </a:xfrm>
        </p:grpSpPr>
        <p:sp>
          <p:nvSpPr>
            <p:cNvPr id="17" name="object 17"/>
            <p:cNvSpPr/>
            <p:nvPr/>
          </p:nvSpPr>
          <p:spPr>
            <a:xfrm>
              <a:off x="5536691" y="2069591"/>
              <a:ext cx="864235" cy="1236345"/>
            </a:xfrm>
            <a:custGeom>
              <a:avLst/>
              <a:gdLst/>
              <a:ahLst/>
              <a:cxnLst/>
              <a:rect l="l" t="t" r="r" b="b"/>
              <a:pathLst>
                <a:path w="864235" h="1236345">
                  <a:moveTo>
                    <a:pt x="864108" y="0"/>
                  </a:moveTo>
                  <a:lnTo>
                    <a:pt x="816737" y="1269"/>
                  </a:lnTo>
                  <a:lnTo>
                    <a:pt x="770001" y="5080"/>
                  </a:lnTo>
                  <a:lnTo>
                    <a:pt x="723900" y="11302"/>
                  </a:lnTo>
                  <a:lnTo>
                    <a:pt x="678688" y="19938"/>
                  </a:lnTo>
                  <a:lnTo>
                    <a:pt x="634365" y="30860"/>
                  </a:lnTo>
                  <a:lnTo>
                    <a:pt x="590931" y="44068"/>
                  </a:lnTo>
                  <a:lnTo>
                    <a:pt x="548513" y="59435"/>
                  </a:lnTo>
                  <a:lnTo>
                    <a:pt x="507238" y="76962"/>
                  </a:lnTo>
                  <a:lnTo>
                    <a:pt x="466979" y="96519"/>
                  </a:lnTo>
                  <a:lnTo>
                    <a:pt x="427990" y="117982"/>
                  </a:lnTo>
                  <a:lnTo>
                    <a:pt x="390271" y="141477"/>
                  </a:lnTo>
                  <a:lnTo>
                    <a:pt x="353822" y="166750"/>
                  </a:lnTo>
                  <a:lnTo>
                    <a:pt x="318770" y="193801"/>
                  </a:lnTo>
                  <a:lnTo>
                    <a:pt x="285115" y="222631"/>
                  </a:lnTo>
                  <a:lnTo>
                    <a:pt x="253111" y="253110"/>
                  </a:lnTo>
                  <a:lnTo>
                    <a:pt x="222631" y="285241"/>
                  </a:lnTo>
                  <a:lnTo>
                    <a:pt x="193802" y="318769"/>
                  </a:lnTo>
                  <a:lnTo>
                    <a:pt x="166750" y="353821"/>
                  </a:lnTo>
                  <a:lnTo>
                    <a:pt x="141478" y="390270"/>
                  </a:lnTo>
                  <a:lnTo>
                    <a:pt x="117983" y="427989"/>
                  </a:lnTo>
                  <a:lnTo>
                    <a:pt x="96393" y="467106"/>
                  </a:lnTo>
                  <a:lnTo>
                    <a:pt x="76962" y="507238"/>
                  </a:lnTo>
                  <a:lnTo>
                    <a:pt x="59436" y="548639"/>
                  </a:lnTo>
                  <a:lnTo>
                    <a:pt x="44069" y="591057"/>
                  </a:lnTo>
                  <a:lnTo>
                    <a:pt x="30861" y="634491"/>
                  </a:lnTo>
                  <a:lnTo>
                    <a:pt x="19938" y="678814"/>
                  </a:lnTo>
                  <a:lnTo>
                    <a:pt x="11303" y="724026"/>
                  </a:lnTo>
                  <a:lnTo>
                    <a:pt x="5080" y="770001"/>
                  </a:lnTo>
                  <a:lnTo>
                    <a:pt x="1270" y="816863"/>
                  </a:lnTo>
                  <a:lnTo>
                    <a:pt x="0" y="864234"/>
                  </a:lnTo>
                  <a:lnTo>
                    <a:pt x="1397" y="912368"/>
                  </a:lnTo>
                  <a:lnTo>
                    <a:pt x="5334" y="960246"/>
                  </a:lnTo>
                  <a:lnTo>
                    <a:pt x="11937" y="1007744"/>
                  </a:lnTo>
                  <a:lnTo>
                    <a:pt x="21209" y="1054734"/>
                  </a:lnTo>
                  <a:lnTo>
                    <a:pt x="33147" y="1101216"/>
                  </a:lnTo>
                  <a:lnTo>
                    <a:pt x="47498" y="1146937"/>
                  </a:lnTo>
                  <a:lnTo>
                    <a:pt x="64516" y="1191895"/>
                  </a:lnTo>
                  <a:lnTo>
                    <a:pt x="83947" y="1235837"/>
                  </a:lnTo>
                  <a:lnTo>
                    <a:pt x="864108" y="864234"/>
                  </a:lnTo>
                  <a:lnTo>
                    <a:pt x="864108" y="0"/>
                  </a:lnTo>
                  <a:close/>
                </a:path>
              </a:pathLst>
            </a:custGeom>
            <a:solidFill>
              <a:srgbClr val="0050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537453" y="2082545"/>
              <a:ext cx="864235" cy="1223645"/>
            </a:xfrm>
            <a:custGeom>
              <a:avLst/>
              <a:gdLst/>
              <a:ahLst/>
              <a:cxnLst/>
              <a:rect l="l" t="t" r="r" b="b"/>
              <a:pathLst>
                <a:path w="864235" h="1223645">
                  <a:moveTo>
                    <a:pt x="723900" y="0"/>
                  </a:moveTo>
                  <a:lnTo>
                    <a:pt x="678688" y="8636"/>
                  </a:lnTo>
                  <a:lnTo>
                    <a:pt x="634365" y="19558"/>
                  </a:lnTo>
                  <a:lnTo>
                    <a:pt x="590931" y="32766"/>
                  </a:lnTo>
                  <a:lnTo>
                    <a:pt x="548513" y="48006"/>
                  </a:lnTo>
                  <a:lnTo>
                    <a:pt x="507238" y="65531"/>
                  </a:lnTo>
                  <a:lnTo>
                    <a:pt x="466979" y="85090"/>
                  </a:lnTo>
                  <a:lnTo>
                    <a:pt x="427990" y="106553"/>
                  </a:lnTo>
                  <a:lnTo>
                    <a:pt x="390271" y="129921"/>
                  </a:lnTo>
                  <a:lnTo>
                    <a:pt x="353822" y="155194"/>
                  </a:lnTo>
                  <a:lnTo>
                    <a:pt x="318770" y="182372"/>
                  </a:lnTo>
                  <a:lnTo>
                    <a:pt x="285115" y="211074"/>
                  </a:lnTo>
                  <a:lnTo>
                    <a:pt x="253111" y="241554"/>
                  </a:lnTo>
                  <a:lnTo>
                    <a:pt x="222631" y="273558"/>
                  </a:lnTo>
                  <a:lnTo>
                    <a:pt x="193801" y="307086"/>
                  </a:lnTo>
                  <a:lnTo>
                    <a:pt x="166750" y="342138"/>
                  </a:lnTo>
                  <a:lnTo>
                    <a:pt x="141478" y="378460"/>
                  </a:lnTo>
                  <a:lnTo>
                    <a:pt x="117983" y="416306"/>
                  </a:lnTo>
                  <a:lnTo>
                    <a:pt x="96393" y="455295"/>
                  </a:lnTo>
                  <a:lnTo>
                    <a:pt x="76962" y="495427"/>
                  </a:lnTo>
                  <a:lnTo>
                    <a:pt x="59436" y="536702"/>
                  </a:lnTo>
                  <a:lnTo>
                    <a:pt x="44069" y="579120"/>
                  </a:lnTo>
                  <a:lnTo>
                    <a:pt x="30861" y="622427"/>
                  </a:lnTo>
                  <a:lnTo>
                    <a:pt x="19938" y="666750"/>
                  </a:lnTo>
                  <a:lnTo>
                    <a:pt x="11303" y="711962"/>
                  </a:lnTo>
                  <a:lnTo>
                    <a:pt x="5080" y="757936"/>
                  </a:lnTo>
                  <a:lnTo>
                    <a:pt x="1270" y="804545"/>
                  </a:lnTo>
                  <a:lnTo>
                    <a:pt x="0" y="851916"/>
                  </a:lnTo>
                  <a:lnTo>
                    <a:pt x="1397" y="900049"/>
                  </a:lnTo>
                  <a:lnTo>
                    <a:pt x="5334" y="947801"/>
                  </a:lnTo>
                  <a:lnTo>
                    <a:pt x="11937" y="995299"/>
                  </a:lnTo>
                  <a:lnTo>
                    <a:pt x="21209" y="1042289"/>
                  </a:lnTo>
                  <a:lnTo>
                    <a:pt x="33147" y="1088644"/>
                  </a:lnTo>
                  <a:lnTo>
                    <a:pt x="47498" y="1134364"/>
                  </a:lnTo>
                  <a:lnTo>
                    <a:pt x="64516" y="1179195"/>
                  </a:lnTo>
                  <a:lnTo>
                    <a:pt x="83947" y="1223137"/>
                  </a:lnTo>
                </a:path>
                <a:path w="864235" h="1223645">
                  <a:moveTo>
                    <a:pt x="827786" y="869188"/>
                  </a:moveTo>
                  <a:lnTo>
                    <a:pt x="864108" y="851916"/>
                  </a:lnTo>
                </a:path>
              </a:pathLst>
            </a:custGeom>
            <a:ln w="38100">
              <a:solidFill>
                <a:srgbClr val="0050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620511" y="2069591"/>
              <a:ext cx="1644650" cy="1727835"/>
            </a:xfrm>
            <a:custGeom>
              <a:avLst/>
              <a:gdLst/>
              <a:ahLst/>
              <a:cxnLst/>
              <a:rect l="l" t="t" r="r" b="b"/>
              <a:pathLst>
                <a:path w="1644650" h="1727835">
                  <a:moveTo>
                    <a:pt x="780161" y="0"/>
                  </a:moveTo>
                  <a:lnTo>
                    <a:pt x="780161" y="863726"/>
                  </a:lnTo>
                  <a:lnTo>
                    <a:pt x="0" y="1235328"/>
                  </a:lnTo>
                  <a:lnTo>
                    <a:pt x="21589" y="1277493"/>
                  </a:lnTo>
                  <a:lnTo>
                    <a:pt x="45085" y="1318006"/>
                  </a:lnTo>
                  <a:lnTo>
                    <a:pt x="70485" y="1356868"/>
                  </a:lnTo>
                  <a:lnTo>
                    <a:pt x="97662" y="1393952"/>
                  </a:lnTo>
                  <a:lnTo>
                    <a:pt x="126618" y="1429258"/>
                  </a:lnTo>
                  <a:lnTo>
                    <a:pt x="157225" y="1462786"/>
                  </a:lnTo>
                  <a:lnTo>
                    <a:pt x="189357" y="1494536"/>
                  </a:lnTo>
                  <a:lnTo>
                    <a:pt x="222885" y="1524254"/>
                  </a:lnTo>
                  <a:lnTo>
                    <a:pt x="257810" y="1552194"/>
                  </a:lnTo>
                  <a:lnTo>
                    <a:pt x="294132" y="1578102"/>
                  </a:lnTo>
                  <a:lnTo>
                    <a:pt x="331470" y="1602105"/>
                  </a:lnTo>
                  <a:lnTo>
                    <a:pt x="369950" y="1624202"/>
                  </a:lnTo>
                  <a:lnTo>
                    <a:pt x="409575" y="1644141"/>
                  </a:lnTo>
                  <a:lnTo>
                    <a:pt x="449961" y="1662049"/>
                  </a:lnTo>
                  <a:lnTo>
                    <a:pt x="491236" y="1677924"/>
                  </a:lnTo>
                  <a:lnTo>
                    <a:pt x="533273" y="1691639"/>
                  </a:lnTo>
                  <a:lnTo>
                    <a:pt x="576072" y="1703196"/>
                  </a:lnTo>
                  <a:lnTo>
                    <a:pt x="619378" y="1712595"/>
                  </a:lnTo>
                  <a:lnTo>
                    <a:pt x="663066" y="1719707"/>
                  </a:lnTo>
                  <a:lnTo>
                    <a:pt x="707263" y="1724660"/>
                  </a:lnTo>
                  <a:lnTo>
                    <a:pt x="751713" y="1727327"/>
                  </a:lnTo>
                  <a:lnTo>
                    <a:pt x="796543" y="1727580"/>
                  </a:lnTo>
                  <a:lnTo>
                    <a:pt x="841375" y="1725676"/>
                  </a:lnTo>
                  <a:lnTo>
                    <a:pt x="886206" y="1721230"/>
                  </a:lnTo>
                  <a:lnTo>
                    <a:pt x="931163" y="1714500"/>
                  </a:lnTo>
                  <a:lnTo>
                    <a:pt x="975867" y="1705355"/>
                  </a:lnTo>
                  <a:lnTo>
                    <a:pt x="1020317" y="1693671"/>
                  </a:lnTo>
                  <a:lnTo>
                    <a:pt x="1064640" y="1679575"/>
                  </a:lnTo>
                  <a:lnTo>
                    <a:pt x="1108456" y="1662811"/>
                  </a:lnTo>
                  <a:lnTo>
                    <a:pt x="1151763" y="1643633"/>
                  </a:lnTo>
                  <a:lnTo>
                    <a:pt x="1194054" y="1622044"/>
                  </a:lnTo>
                  <a:lnTo>
                    <a:pt x="1234566" y="1598548"/>
                  </a:lnTo>
                  <a:lnTo>
                    <a:pt x="1273429" y="1573148"/>
                  </a:lnTo>
                  <a:lnTo>
                    <a:pt x="1310513" y="1545970"/>
                  </a:lnTo>
                  <a:lnTo>
                    <a:pt x="1345945" y="1517014"/>
                  </a:lnTo>
                  <a:lnTo>
                    <a:pt x="1379346" y="1486408"/>
                  </a:lnTo>
                  <a:lnTo>
                    <a:pt x="1411096" y="1454277"/>
                  </a:lnTo>
                  <a:lnTo>
                    <a:pt x="1440941" y="1420749"/>
                  </a:lnTo>
                  <a:lnTo>
                    <a:pt x="1468755" y="1385824"/>
                  </a:lnTo>
                  <a:lnTo>
                    <a:pt x="1494789" y="1349628"/>
                  </a:lnTo>
                  <a:lnTo>
                    <a:pt x="1518792" y="1312290"/>
                  </a:lnTo>
                  <a:lnTo>
                    <a:pt x="1540764" y="1273809"/>
                  </a:lnTo>
                  <a:lnTo>
                    <a:pt x="1560830" y="1234313"/>
                  </a:lnTo>
                  <a:lnTo>
                    <a:pt x="1578737" y="1193800"/>
                  </a:lnTo>
                  <a:lnTo>
                    <a:pt x="1594612" y="1152525"/>
                  </a:lnTo>
                  <a:lnTo>
                    <a:pt x="1608328" y="1110488"/>
                  </a:lnTo>
                  <a:lnTo>
                    <a:pt x="1619885" y="1067815"/>
                  </a:lnTo>
                  <a:lnTo>
                    <a:pt x="1629283" y="1024508"/>
                  </a:lnTo>
                  <a:lnTo>
                    <a:pt x="1636394" y="980820"/>
                  </a:lnTo>
                  <a:lnTo>
                    <a:pt x="1641347" y="936625"/>
                  </a:lnTo>
                  <a:lnTo>
                    <a:pt x="1644014" y="892175"/>
                  </a:lnTo>
                  <a:lnTo>
                    <a:pt x="1644268" y="847470"/>
                  </a:lnTo>
                  <a:lnTo>
                    <a:pt x="1642364" y="802639"/>
                  </a:lnTo>
                  <a:lnTo>
                    <a:pt x="1637918" y="757682"/>
                  </a:lnTo>
                  <a:lnTo>
                    <a:pt x="1631188" y="712851"/>
                  </a:lnTo>
                  <a:lnTo>
                    <a:pt x="1622043" y="668146"/>
                  </a:lnTo>
                  <a:lnTo>
                    <a:pt x="1610360" y="623696"/>
                  </a:lnTo>
                  <a:lnTo>
                    <a:pt x="1596136" y="579501"/>
                  </a:lnTo>
                  <a:lnTo>
                    <a:pt x="1579498" y="535685"/>
                  </a:lnTo>
                  <a:lnTo>
                    <a:pt x="1560321" y="492251"/>
                  </a:lnTo>
                  <a:lnTo>
                    <a:pt x="1537589" y="448056"/>
                  </a:lnTo>
                  <a:lnTo>
                    <a:pt x="1512569" y="405383"/>
                  </a:lnTo>
                  <a:lnTo>
                    <a:pt x="1485391" y="364616"/>
                  </a:lnTo>
                  <a:lnTo>
                    <a:pt x="1456055" y="325627"/>
                  </a:lnTo>
                  <a:lnTo>
                    <a:pt x="1424813" y="288544"/>
                  </a:lnTo>
                  <a:lnTo>
                    <a:pt x="1391539" y="253364"/>
                  </a:lnTo>
                  <a:lnTo>
                    <a:pt x="1356487" y="220218"/>
                  </a:lnTo>
                  <a:lnTo>
                    <a:pt x="1319784" y="189102"/>
                  </a:lnTo>
                  <a:lnTo>
                    <a:pt x="1281303" y="160146"/>
                  </a:lnTo>
                  <a:lnTo>
                    <a:pt x="1241424" y="133350"/>
                  </a:lnTo>
                  <a:lnTo>
                    <a:pt x="1200149" y="108838"/>
                  </a:lnTo>
                  <a:lnTo>
                    <a:pt x="1157478" y="86613"/>
                  </a:lnTo>
                  <a:lnTo>
                    <a:pt x="1113536" y="66928"/>
                  </a:lnTo>
                  <a:lnTo>
                    <a:pt x="1068578" y="49530"/>
                  </a:lnTo>
                  <a:lnTo>
                    <a:pt x="1022477" y="34670"/>
                  </a:lnTo>
                  <a:lnTo>
                    <a:pt x="975487" y="22351"/>
                  </a:lnTo>
                  <a:lnTo>
                    <a:pt x="927608" y="12700"/>
                  </a:lnTo>
                  <a:lnTo>
                    <a:pt x="879093" y="5714"/>
                  </a:lnTo>
                  <a:lnTo>
                    <a:pt x="829945" y="1396"/>
                  </a:lnTo>
                  <a:lnTo>
                    <a:pt x="780161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382511" y="2915030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0" y="19050"/>
                  </a:moveTo>
                  <a:lnTo>
                    <a:pt x="5579" y="5579"/>
                  </a:lnTo>
                  <a:lnTo>
                    <a:pt x="19050" y="0"/>
                  </a:lnTo>
                  <a:lnTo>
                    <a:pt x="32520" y="5579"/>
                  </a:lnTo>
                  <a:lnTo>
                    <a:pt x="38100" y="19050"/>
                  </a:lnTo>
                  <a:lnTo>
                    <a:pt x="32520" y="32520"/>
                  </a:lnTo>
                  <a:lnTo>
                    <a:pt x="19050" y="38100"/>
                  </a:lnTo>
                  <a:lnTo>
                    <a:pt x="5579" y="32520"/>
                  </a:lnTo>
                  <a:lnTo>
                    <a:pt x="0" y="19050"/>
                  </a:lnTo>
                  <a:close/>
                </a:path>
              </a:pathLst>
            </a:custGeom>
            <a:solidFill>
              <a:srgbClr val="0050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621273" y="2070353"/>
              <a:ext cx="1283335" cy="1727835"/>
            </a:xfrm>
            <a:custGeom>
              <a:avLst/>
              <a:gdLst/>
              <a:ahLst/>
              <a:cxnLst/>
              <a:rect l="l" t="t" r="r" b="b"/>
              <a:pathLst>
                <a:path w="1283334" h="1727835">
                  <a:moveTo>
                    <a:pt x="744092" y="880998"/>
                  </a:moveTo>
                  <a:lnTo>
                    <a:pt x="0" y="1235328"/>
                  </a:lnTo>
                  <a:lnTo>
                    <a:pt x="21589" y="1277493"/>
                  </a:lnTo>
                  <a:lnTo>
                    <a:pt x="45085" y="1318006"/>
                  </a:lnTo>
                  <a:lnTo>
                    <a:pt x="70485" y="1356868"/>
                  </a:lnTo>
                  <a:lnTo>
                    <a:pt x="97789" y="1393952"/>
                  </a:lnTo>
                  <a:lnTo>
                    <a:pt x="126746" y="1429258"/>
                  </a:lnTo>
                  <a:lnTo>
                    <a:pt x="157225" y="1462786"/>
                  </a:lnTo>
                  <a:lnTo>
                    <a:pt x="189356" y="1494536"/>
                  </a:lnTo>
                  <a:lnTo>
                    <a:pt x="223012" y="1524254"/>
                  </a:lnTo>
                  <a:lnTo>
                    <a:pt x="257937" y="1552193"/>
                  </a:lnTo>
                  <a:lnTo>
                    <a:pt x="294131" y="1578102"/>
                  </a:lnTo>
                  <a:lnTo>
                    <a:pt x="331597" y="1602105"/>
                  </a:lnTo>
                  <a:lnTo>
                    <a:pt x="370077" y="1624202"/>
                  </a:lnTo>
                  <a:lnTo>
                    <a:pt x="409701" y="1644141"/>
                  </a:lnTo>
                  <a:lnTo>
                    <a:pt x="450088" y="1662049"/>
                  </a:lnTo>
                  <a:lnTo>
                    <a:pt x="491363" y="1677924"/>
                  </a:lnTo>
                  <a:lnTo>
                    <a:pt x="533526" y="1691639"/>
                  </a:lnTo>
                  <a:lnTo>
                    <a:pt x="576199" y="1703196"/>
                  </a:lnTo>
                  <a:lnTo>
                    <a:pt x="619505" y="1712595"/>
                  </a:lnTo>
                  <a:lnTo>
                    <a:pt x="663321" y="1719707"/>
                  </a:lnTo>
                  <a:lnTo>
                    <a:pt x="707516" y="1724659"/>
                  </a:lnTo>
                  <a:lnTo>
                    <a:pt x="751966" y="1727327"/>
                  </a:lnTo>
                  <a:lnTo>
                    <a:pt x="796671" y="1727580"/>
                  </a:lnTo>
                  <a:lnTo>
                    <a:pt x="841628" y="1725676"/>
                  </a:lnTo>
                  <a:lnTo>
                    <a:pt x="886459" y="1721230"/>
                  </a:lnTo>
                  <a:lnTo>
                    <a:pt x="931418" y="1714500"/>
                  </a:lnTo>
                  <a:lnTo>
                    <a:pt x="976122" y="1705355"/>
                  </a:lnTo>
                  <a:lnTo>
                    <a:pt x="1020699" y="1693671"/>
                  </a:lnTo>
                  <a:lnTo>
                    <a:pt x="1064895" y="1679575"/>
                  </a:lnTo>
                  <a:lnTo>
                    <a:pt x="1108709" y="1662811"/>
                  </a:lnTo>
                  <a:lnTo>
                    <a:pt x="1152144" y="1643633"/>
                  </a:lnTo>
                  <a:lnTo>
                    <a:pt x="1194307" y="1622043"/>
                  </a:lnTo>
                  <a:lnTo>
                    <a:pt x="1234948" y="1598548"/>
                  </a:lnTo>
                  <a:lnTo>
                    <a:pt x="1273809" y="1573148"/>
                  </a:lnTo>
                  <a:lnTo>
                    <a:pt x="1282827" y="1566545"/>
                  </a:lnTo>
                </a:path>
                <a:path w="1283334" h="1727835">
                  <a:moveTo>
                    <a:pt x="780288" y="0"/>
                  </a:moveTo>
                  <a:lnTo>
                    <a:pt x="780288" y="863726"/>
                  </a:lnTo>
                </a:path>
              </a:pathLst>
            </a:custGeom>
            <a:ln w="38100">
              <a:solidFill>
                <a:srgbClr val="00507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5471540" y="2300986"/>
            <a:ext cx="17526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30" dirty="0">
                <a:solidFill>
                  <a:srgbClr val="5E5E5E"/>
                </a:solidFill>
                <a:latin typeface="Arial"/>
                <a:cs typeface="Arial"/>
              </a:rPr>
              <a:t>17</a:t>
            </a:r>
            <a:endParaRPr sz="11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151623" y="3361131"/>
            <a:ext cx="175260" cy="194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30" dirty="0">
                <a:solidFill>
                  <a:srgbClr val="5E5E5E"/>
                </a:solidFill>
                <a:latin typeface="Arial"/>
                <a:cs typeface="Arial"/>
              </a:rPr>
              <a:t>36</a:t>
            </a:r>
            <a:endParaRPr sz="11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869307" y="1611248"/>
            <a:ext cx="3394075" cy="504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35990">
              <a:lnSpc>
                <a:spcPts val="2125"/>
              </a:lnSpc>
              <a:spcBef>
                <a:spcPts val="100"/>
              </a:spcBef>
            </a:pPr>
            <a:r>
              <a:rPr sz="1800" b="1" spc="-5" dirty="0">
                <a:solidFill>
                  <a:srgbClr val="282828"/>
                </a:solidFill>
                <a:latin typeface="Arial"/>
                <a:cs typeface="Arial"/>
              </a:rPr>
              <a:t>New</a:t>
            </a:r>
            <a:r>
              <a:rPr sz="1800" b="1" spc="-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b="1" spc="-25" dirty="0">
                <a:solidFill>
                  <a:srgbClr val="282828"/>
                </a:solidFill>
                <a:latin typeface="Arial"/>
                <a:cs typeface="Arial"/>
              </a:rPr>
              <a:t>CCNA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645"/>
              </a:lnSpc>
            </a:pPr>
            <a:r>
              <a:rPr sz="1400" dirty="0">
                <a:solidFill>
                  <a:srgbClr val="005E75"/>
                </a:solidFill>
                <a:latin typeface="Arial"/>
                <a:cs typeface="Arial"/>
              </a:rPr>
              <a:t>…has</a:t>
            </a:r>
            <a:r>
              <a:rPr sz="1400" spc="-30" dirty="0">
                <a:solidFill>
                  <a:srgbClr val="005E75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005E75"/>
                </a:solidFill>
                <a:latin typeface="Arial"/>
                <a:cs typeface="Arial"/>
              </a:rPr>
              <a:t>more</a:t>
            </a:r>
            <a:r>
              <a:rPr sz="1400" spc="-20" dirty="0">
                <a:solidFill>
                  <a:srgbClr val="005E75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005E75"/>
                </a:solidFill>
                <a:latin typeface="Arial"/>
                <a:cs typeface="Arial"/>
              </a:rPr>
              <a:t>focus</a:t>
            </a:r>
            <a:r>
              <a:rPr sz="1400" spc="-30" dirty="0">
                <a:solidFill>
                  <a:srgbClr val="005E75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005E75"/>
                </a:solidFill>
                <a:latin typeface="Arial"/>
                <a:cs typeface="Arial"/>
              </a:rPr>
              <a:t>on</a:t>
            </a:r>
            <a:r>
              <a:rPr sz="1400" spc="-20" dirty="0">
                <a:solidFill>
                  <a:srgbClr val="005E75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005E75"/>
                </a:solidFill>
                <a:latin typeface="Arial"/>
                <a:cs typeface="Arial"/>
              </a:rPr>
              <a:t>breadth</a:t>
            </a:r>
            <a:r>
              <a:rPr sz="1400" spc="-40" dirty="0">
                <a:solidFill>
                  <a:srgbClr val="005E75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005E75"/>
                </a:solidFill>
                <a:latin typeface="Arial"/>
                <a:cs typeface="Arial"/>
              </a:rPr>
              <a:t>of</a:t>
            </a:r>
            <a:r>
              <a:rPr sz="1400" dirty="0">
                <a:solidFill>
                  <a:srgbClr val="005E75"/>
                </a:solidFill>
                <a:latin typeface="Arial"/>
                <a:cs typeface="Arial"/>
              </a:rPr>
              <a:t> </a:t>
            </a:r>
            <a:r>
              <a:rPr sz="1400" spc="-15" dirty="0">
                <a:solidFill>
                  <a:srgbClr val="005E75"/>
                </a:solidFill>
                <a:latin typeface="Arial"/>
                <a:cs typeface="Arial"/>
              </a:rPr>
              <a:t>knowledge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25" name="object 2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33906" y="4259722"/>
            <a:ext cx="119216" cy="115490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170139" y="4260341"/>
            <a:ext cx="105947" cy="114299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92695" y="4260341"/>
            <a:ext cx="101872" cy="114299"/>
          </a:xfrm>
          <a:prstGeom prst="rect">
            <a:avLst/>
          </a:prstGeom>
        </p:spPr>
      </p:pic>
      <p:sp>
        <p:nvSpPr>
          <p:cNvPr id="28" name="object 28"/>
          <p:cNvSpPr txBox="1"/>
          <p:nvPr/>
        </p:nvSpPr>
        <p:spPr>
          <a:xfrm>
            <a:off x="4623308" y="4212742"/>
            <a:ext cx="45529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737373"/>
                </a:solidFill>
                <a:latin typeface="Arial"/>
                <a:cs typeface="Arial"/>
              </a:rPr>
              <a:t>h</a:t>
            </a:r>
            <a:r>
              <a:rPr sz="1100" spc="-15" dirty="0">
                <a:solidFill>
                  <a:srgbClr val="737373"/>
                </a:solidFill>
                <a:latin typeface="Arial"/>
                <a:cs typeface="Arial"/>
              </a:rPr>
              <a:t>eo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y</a:t>
            </a:r>
            <a:endParaRPr sz="11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351779" y="4212742"/>
            <a:ext cx="164211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solidFill>
                  <a:srgbClr val="737373"/>
                </a:solidFill>
                <a:latin typeface="Arial"/>
                <a:cs typeface="Arial"/>
              </a:rPr>
              <a:t>Configure,</a:t>
            </a:r>
            <a:r>
              <a:rPr sz="1100" spc="-55" dirty="0">
                <a:solidFill>
                  <a:srgbClr val="73737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737373"/>
                </a:solidFill>
                <a:latin typeface="Arial"/>
                <a:cs typeface="Arial"/>
              </a:rPr>
              <a:t>Veryfy,</a:t>
            </a:r>
            <a:r>
              <a:rPr sz="1100" spc="-45" dirty="0">
                <a:solidFill>
                  <a:srgbClr val="73737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737373"/>
                </a:solidFill>
                <a:latin typeface="Arial"/>
                <a:cs typeface="Arial"/>
              </a:rPr>
              <a:t>T-Shoot</a:t>
            </a:r>
            <a:endParaRPr sz="11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290561" y="4212742"/>
            <a:ext cx="105918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C</a:t>
            </a:r>
            <a:r>
              <a:rPr sz="1100" spc="-5" dirty="0">
                <a:solidFill>
                  <a:srgbClr val="737373"/>
                </a:solidFill>
                <a:latin typeface="Arial"/>
                <a:cs typeface="Arial"/>
              </a:rPr>
              <a:t>on</a:t>
            </a:r>
            <a:r>
              <a:rPr sz="1100" spc="15" dirty="0">
                <a:solidFill>
                  <a:srgbClr val="737373"/>
                </a:solidFill>
                <a:latin typeface="Arial"/>
                <a:cs typeface="Arial"/>
              </a:rPr>
              <a:t>f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737373"/>
                </a:solidFill>
                <a:latin typeface="Arial"/>
                <a:cs typeface="Arial"/>
              </a:rPr>
              <a:t>g</a:t>
            </a:r>
            <a:r>
              <a:rPr sz="1100" spc="-5" dirty="0">
                <a:solidFill>
                  <a:srgbClr val="737373"/>
                </a:solidFill>
                <a:latin typeface="Arial"/>
                <a:cs typeface="Arial"/>
              </a:rPr>
              <a:t>ure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,</a:t>
            </a:r>
            <a:r>
              <a:rPr sz="1100" spc="-45" dirty="0">
                <a:solidFill>
                  <a:srgbClr val="73737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737373"/>
                </a:solidFill>
                <a:latin typeface="Arial"/>
                <a:cs typeface="Arial"/>
              </a:rPr>
              <a:t>V</a:t>
            </a:r>
            <a:r>
              <a:rPr sz="1100" spc="-15" dirty="0">
                <a:solidFill>
                  <a:srgbClr val="737373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r</a:t>
            </a:r>
            <a:r>
              <a:rPr sz="1100" spc="-20" dirty="0">
                <a:solidFill>
                  <a:srgbClr val="73737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fy</a:t>
            </a:r>
            <a:endParaRPr sz="11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29869" y="3797720"/>
            <a:ext cx="3726179" cy="610870"/>
          </a:xfrm>
          <a:prstGeom prst="rect">
            <a:avLst/>
          </a:prstGeom>
        </p:spPr>
        <p:txBody>
          <a:bodyPr vert="horz" wrap="square" lIns="0" tIns="126364" rIns="0" bIns="0" rtlCol="0">
            <a:spAutoFit/>
          </a:bodyPr>
          <a:lstStyle/>
          <a:p>
            <a:pPr marL="257810">
              <a:lnSpc>
                <a:spcPct val="100000"/>
              </a:lnSpc>
              <a:spcBef>
                <a:spcPts val="994"/>
              </a:spcBef>
            </a:pPr>
            <a:r>
              <a:rPr sz="1400" dirty="0">
                <a:solidFill>
                  <a:srgbClr val="005E75"/>
                </a:solidFill>
                <a:latin typeface="Arial"/>
                <a:cs typeface="Arial"/>
              </a:rPr>
              <a:t>…had</a:t>
            </a:r>
            <a:r>
              <a:rPr sz="1400" spc="-20" dirty="0">
                <a:solidFill>
                  <a:srgbClr val="005E75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005E75"/>
                </a:solidFill>
                <a:latin typeface="Arial"/>
                <a:cs typeface="Arial"/>
              </a:rPr>
              <a:t>more</a:t>
            </a:r>
            <a:r>
              <a:rPr sz="1400" spc="-20" dirty="0">
                <a:solidFill>
                  <a:srgbClr val="005E75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005E75"/>
                </a:solidFill>
                <a:latin typeface="Arial"/>
                <a:cs typeface="Arial"/>
              </a:rPr>
              <a:t>focus</a:t>
            </a:r>
            <a:r>
              <a:rPr sz="1400" spc="-35" dirty="0">
                <a:solidFill>
                  <a:srgbClr val="005E75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005E75"/>
                </a:solidFill>
                <a:latin typeface="Arial"/>
                <a:cs typeface="Arial"/>
              </a:rPr>
              <a:t>on</a:t>
            </a:r>
            <a:r>
              <a:rPr sz="1400" spc="-15" dirty="0">
                <a:solidFill>
                  <a:srgbClr val="005E75"/>
                </a:solidFill>
                <a:latin typeface="Arial"/>
                <a:cs typeface="Arial"/>
              </a:rPr>
              <a:t> troubleshooting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  <a:tabLst>
                <a:tab pos="741045" algn="l"/>
                <a:tab pos="2679700" algn="l"/>
              </a:tabLst>
            </a:pP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737373"/>
                </a:solidFill>
                <a:latin typeface="Arial"/>
                <a:cs typeface="Arial"/>
              </a:rPr>
              <a:t>h</a:t>
            </a:r>
            <a:r>
              <a:rPr sz="1100" spc="-15" dirty="0">
                <a:solidFill>
                  <a:srgbClr val="737373"/>
                </a:solidFill>
                <a:latin typeface="Arial"/>
                <a:cs typeface="Arial"/>
              </a:rPr>
              <a:t>eo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y	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C</a:t>
            </a:r>
            <a:r>
              <a:rPr sz="1100" spc="-5" dirty="0">
                <a:solidFill>
                  <a:srgbClr val="737373"/>
                </a:solidFill>
                <a:latin typeface="Arial"/>
                <a:cs typeface="Arial"/>
              </a:rPr>
              <a:t>on</a:t>
            </a:r>
            <a:r>
              <a:rPr sz="1100" spc="15" dirty="0">
                <a:solidFill>
                  <a:srgbClr val="737373"/>
                </a:solidFill>
                <a:latin typeface="Arial"/>
                <a:cs typeface="Arial"/>
              </a:rPr>
              <a:t>f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737373"/>
                </a:solidFill>
                <a:latin typeface="Arial"/>
                <a:cs typeface="Arial"/>
              </a:rPr>
              <a:t>g</a:t>
            </a:r>
            <a:r>
              <a:rPr sz="1100" spc="-5" dirty="0">
                <a:solidFill>
                  <a:srgbClr val="737373"/>
                </a:solidFill>
                <a:latin typeface="Arial"/>
                <a:cs typeface="Arial"/>
              </a:rPr>
              <a:t>ure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,</a:t>
            </a:r>
            <a:r>
              <a:rPr sz="1100" spc="-45" dirty="0">
                <a:solidFill>
                  <a:srgbClr val="73737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737373"/>
                </a:solidFill>
                <a:latin typeface="Arial"/>
                <a:cs typeface="Arial"/>
              </a:rPr>
              <a:t>Ve</a:t>
            </a:r>
            <a:r>
              <a:rPr sz="1100" spc="-20" dirty="0">
                <a:solidFill>
                  <a:srgbClr val="737373"/>
                </a:solidFill>
                <a:latin typeface="Arial"/>
                <a:cs typeface="Arial"/>
              </a:rPr>
              <a:t>r</a:t>
            </a:r>
            <a:r>
              <a:rPr sz="1100" spc="-40" dirty="0">
                <a:solidFill>
                  <a:srgbClr val="737373"/>
                </a:solidFill>
                <a:latin typeface="Arial"/>
                <a:cs typeface="Arial"/>
              </a:rPr>
              <a:t>y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f</a:t>
            </a:r>
            <a:r>
              <a:rPr sz="1100" spc="-40" dirty="0">
                <a:solidFill>
                  <a:srgbClr val="737373"/>
                </a:solidFill>
                <a:latin typeface="Arial"/>
                <a:cs typeface="Arial"/>
              </a:rPr>
              <a:t>y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,</a:t>
            </a:r>
            <a:r>
              <a:rPr sz="1100" spc="-35" dirty="0">
                <a:solidFill>
                  <a:srgbClr val="73737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737373"/>
                </a:solidFill>
                <a:latin typeface="Arial"/>
                <a:cs typeface="Arial"/>
              </a:rPr>
              <a:t>T</a:t>
            </a:r>
            <a:r>
              <a:rPr sz="1100" spc="-35" dirty="0">
                <a:solidFill>
                  <a:srgbClr val="737373"/>
                </a:solidFill>
                <a:latin typeface="Arial"/>
                <a:cs typeface="Arial"/>
              </a:rPr>
              <a:t>-</a:t>
            </a:r>
            <a:r>
              <a:rPr sz="1100" spc="-20" dirty="0">
                <a:solidFill>
                  <a:srgbClr val="737373"/>
                </a:solidFill>
                <a:latin typeface="Arial"/>
                <a:cs typeface="Arial"/>
              </a:rPr>
              <a:t>S</a:t>
            </a:r>
            <a:r>
              <a:rPr sz="1100" spc="-15" dirty="0">
                <a:solidFill>
                  <a:srgbClr val="737373"/>
                </a:solidFill>
                <a:latin typeface="Arial"/>
                <a:cs typeface="Arial"/>
              </a:rPr>
              <a:t>hoo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t	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C</a:t>
            </a:r>
            <a:r>
              <a:rPr sz="1100" spc="-5" dirty="0">
                <a:solidFill>
                  <a:srgbClr val="737373"/>
                </a:solidFill>
                <a:latin typeface="Arial"/>
                <a:cs typeface="Arial"/>
              </a:rPr>
              <a:t>on</a:t>
            </a:r>
            <a:r>
              <a:rPr sz="1100" spc="15" dirty="0">
                <a:solidFill>
                  <a:srgbClr val="737373"/>
                </a:solidFill>
                <a:latin typeface="Arial"/>
                <a:cs typeface="Arial"/>
              </a:rPr>
              <a:t>f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737373"/>
                </a:solidFill>
                <a:latin typeface="Arial"/>
                <a:cs typeface="Arial"/>
              </a:rPr>
              <a:t>g</a:t>
            </a:r>
            <a:r>
              <a:rPr sz="1100" spc="-5" dirty="0">
                <a:solidFill>
                  <a:srgbClr val="737373"/>
                </a:solidFill>
                <a:latin typeface="Arial"/>
                <a:cs typeface="Arial"/>
              </a:rPr>
              <a:t>ure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,</a:t>
            </a:r>
            <a:r>
              <a:rPr sz="1100" spc="-45" dirty="0">
                <a:solidFill>
                  <a:srgbClr val="73737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737373"/>
                </a:solidFill>
                <a:latin typeface="Arial"/>
                <a:cs typeface="Arial"/>
              </a:rPr>
              <a:t>V</a:t>
            </a:r>
            <a:r>
              <a:rPr sz="1100" spc="-15" dirty="0">
                <a:solidFill>
                  <a:srgbClr val="737373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737373"/>
                </a:solidFill>
                <a:latin typeface="Arial"/>
                <a:cs typeface="Arial"/>
              </a:rPr>
              <a:t>r</a:t>
            </a:r>
            <a:r>
              <a:rPr sz="1100" spc="-20" dirty="0">
                <a:solidFill>
                  <a:srgbClr val="73737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737373"/>
                </a:solidFill>
                <a:latin typeface="Arial"/>
                <a:cs typeface="Arial"/>
              </a:rPr>
              <a:t>fy</a:t>
            </a:r>
            <a:endParaRPr sz="11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75868" y="743458"/>
            <a:ext cx="1060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61771" y="730961"/>
            <a:ext cx="6134100" cy="579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Represented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by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the</a:t>
            </a:r>
            <a:r>
              <a:rPr sz="1800" spc="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Number</a:t>
            </a:r>
            <a:r>
              <a:rPr sz="1800" spc="-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of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Exam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Blueprint</a:t>
            </a:r>
            <a:r>
              <a:rPr sz="1800" spc="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15" dirty="0">
                <a:solidFill>
                  <a:srgbClr val="282828"/>
                </a:solidFill>
                <a:latin typeface="Arial"/>
                <a:cs typeface="Arial"/>
              </a:rPr>
              <a:t>Statements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Does</a:t>
            </a:r>
            <a:r>
              <a:rPr sz="1800" spc="-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not 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reflect 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real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efforts 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balance</a:t>
            </a:r>
            <a:r>
              <a:rPr sz="1800" spc="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as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each topic is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15" dirty="0">
                <a:solidFill>
                  <a:srgbClr val="282828"/>
                </a:solidFill>
                <a:latin typeface="Arial"/>
                <a:cs typeface="Arial"/>
              </a:rPr>
              <a:t>different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34" name="object 3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909160" y="177676"/>
            <a:ext cx="1180789" cy="520634"/>
          </a:xfrm>
          <a:prstGeom prst="rect">
            <a:avLst/>
          </a:prstGeom>
        </p:spPr>
      </p:pic>
      <p:grpSp>
        <p:nvGrpSpPr>
          <p:cNvPr id="35" name="object 35"/>
          <p:cNvGrpSpPr/>
          <p:nvPr/>
        </p:nvGrpSpPr>
        <p:grpSpPr>
          <a:xfrm>
            <a:off x="54683" y="4672775"/>
            <a:ext cx="763905" cy="403860"/>
            <a:chOff x="54683" y="4672775"/>
            <a:chExt cx="763905" cy="403860"/>
          </a:xfrm>
        </p:grpSpPr>
        <p:sp>
          <p:nvSpPr>
            <p:cNvPr id="36" name="object 36"/>
            <p:cNvSpPr/>
            <p:nvPr/>
          </p:nvSpPr>
          <p:spPr>
            <a:xfrm>
              <a:off x="54673" y="4672787"/>
              <a:ext cx="763905" cy="403860"/>
            </a:xfrm>
            <a:custGeom>
              <a:avLst/>
              <a:gdLst/>
              <a:ahLst/>
              <a:cxnLst/>
              <a:rect l="l" t="t" r="r" b="b"/>
              <a:pathLst>
                <a:path w="763905" h="403860">
                  <a:moveTo>
                    <a:pt x="763651" y="71285"/>
                  </a:moveTo>
                  <a:lnTo>
                    <a:pt x="758304" y="43662"/>
                  </a:lnTo>
                  <a:lnTo>
                    <a:pt x="743712" y="21094"/>
                  </a:lnTo>
                  <a:lnTo>
                    <a:pt x="722071" y="5880"/>
                  </a:lnTo>
                  <a:lnTo>
                    <a:pt x="695579" y="292"/>
                  </a:lnTo>
                  <a:lnTo>
                    <a:pt x="455180" y="292"/>
                  </a:lnTo>
                  <a:lnTo>
                    <a:pt x="455180" y="56743"/>
                  </a:lnTo>
                  <a:lnTo>
                    <a:pt x="452145" y="71666"/>
                  </a:lnTo>
                  <a:lnTo>
                    <a:pt x="443877" y="83845"/>
                  </a:lnTo>
                  <a:lnTo>
                    <a:pt x="431596" y="92049"/>
                  </a:lnTo>
                  <a:lnTo>
                    <a:pt x="416585" y="95046"/>
                  </a:lnTo>
                  <a:lnTo>
                    <a:pt x="401548" y="92049"/>
                  </a:lnTo>
                  <a:lnTo>
                    <a:pt x="389293" y="83845"/>
                  </a:lnTo>
                  <a:lnTo>
                    <a:pt x="381025" y="71666"/>
                  </a:lnTo>
                  <a:lnTo>
                    <a:pt x="377990" y="56743"/>
                  </a:lnTo>
                  <a:lnTo>
                    <a:pt x="381025" y="41859"/>
                  </a:lnTo>
                  <a:lnTo>
                    <a:pt x="389293" y="29705"/>
                  </a:lnTo>
                  <a:lnTo>
                    <a:pt x="401548" y="21513"/>
                  </a:lnTo>
                  <a:lnTo>
                    <a:pt x="416585" y="18503"/>
                  </a:lnTo>
                  <a:lnTo>
                    <a:pt x="431596" y="21513"/>
                  </a:lnTo>
                  <a:lnTo>
                    <a:pt x="443877" y="29705"/>
                  </a:lnTo>
                  <a:lnTo>
                    <a:pt x="452145" y="41859"/>
                  </a:lnTo>
                  <a:lnTo>
                    <a:pt x="455180" y="56743"/>
                  </a:lnTo>
                  <a:lnTo>
                    <a:pt x="455180" y="292"/>
                  </a:lnTo>
                  <a:lnTo>
                    <a:pt x="429564" y="292"/>
                  </a:lnTo>
                  <a:lnTo>
                    <a:pt x="428091" y="0"/>
                  </a:lnTo>
                  <a:lnTo>
                    <a:pt x="389890" y="7556"/>
                  </a:lnTo>
                  <a:lnTo>
                    <a:pt x="358571" y="28206"/>
                  </a:lnTo>
                  <a:lnTo>
                    <a:pt x="337223" y="58877"/>
                  </a:lnTo>
                  <a:lnTo>
                    <a:pt x="328955" y="96532"/>
                  </a:lnTo>
                  <a:lnTo>
                    <a:pt x="328955" y="224853"/>
                  </a:lnTo>
                  <a:lnTo>
                    <a:pt x="145211" y="224853"/>
                  </a:lnTo>
                  <a:lnTo>
                    <a:pt x="130238" y="227850"/>
                  </a:lnTo>
                  <a:lnTo>
                    <a:pt x="118008" y="236029"/>
                  </a:lnTo>
                  <a:lnTo>
                    <a:pt x="109753" y="248145"/>
                  </a:lnTo>
                  <a:lnTo>
                    <a:pt x="106730" y="262991"/>
                  </a:lnTo>
                  <a:lnTo>
                    <a:pt x="109753" y="277825"/>
                  </a:lnTo>
                  <a:lnTo>
                    <a:pt x="118008" y="289941"/>
                  </a:lnTo>
                  <a:lnTo>
                    <a:pt x="130238" y="298119"/>
                  </a:lnTo>
                  <a:lnTo>
                    <a:pt x="145211" y="301117"/>
                  </a:lnTo>
                  <a:lnTo>
                    <a:pt x="328028" y="301205"/>
                  </a:lnTo>
                  <a:lnTo>
                    <a:pt x="328028" y="302044"/>
                  </a:lnTo>
                  <a:lnTo>
                    <a:pt x="323354" y="318871"/>
                  </a:lnTo>
                  <a:lnTo>
                    <a:pt x="310400" y="333679"/>
                  </a:lnTo>
                  <a:lnTo>
                    <a:pt x="290296" y="344208"/>
                  </a:lnTo>
                  <a:lnTo>
                    <a:pt x="264172" y="348221"/>
                  </a:lnTo>
                  <a:lnTo>
                    <a:pt x="262928" y="348221"/>
                  </a:lnTo>
                  <a:lnTo>
                    <a:pt x="260578" y="348132"/>
                  </a:lnTo>
                  <a:lnTo>
                    <a:pt x="154546" y="348132"/>
                  </a:lnTo>
                  <a:lnTo>
                    <a:pt x="152120" y="348221"/>
                  </a:lnTo>
                  <a:lnTo>
                    <a:pt x="149694" y="348221"/>
                  </a:lnTo>
                  <a:lnTo>
                    <a:pt x="147231" y="348132"/>
                  </a:lnTo>
                  <a:lnTo>
                    <a:pt x="137502" y="348132"/>
                  </a:lnTo>
                  <a:lnTo>
                    <a:pt x="136779" y="348018"/>
                  </a:lnTo>
                  <a:lnTo>
                    <a:pt x="135242" y="347776"/>
                  </a:lnTo>
                  <a:lnTo>
                    <a:pt x="105829" y="337654"/>
                  </a:lnTo>
                  <a:lnTo>
                    <a:pt x="82727" y="318236"/>
                  </a:lnTo>
                  <a:lnTo>
                    <a:pt x="74663" y="304076"/>
                  </a:lnTo>
                  <a:lnTo>
                    <a:pt x="67640" y="291744"/>
                  </a:lnTo>
                  <a:lnTo>
                    <a:pt x="62230" y="260388"/>
                  </a:lnTo>
                  <a:lnTo>
                    <a:pt x="62318" y="256387"/>
                  </a:lnTo>
                  <a:lnTo>
                    <a:pt x="62433" y="254381"/>
                  </a:lnTo>
                  <a:lnTo>
                    <a:pt x="62026" y="244627"/>
                  </a:lnTo>
                  <a:lnTo>
                    <a:pt x="62433" y="241376"/>
                  </a:lnTo>
                  <a:lnTo>
                    <a:pt x="68554" y="223850"/>
                  </a:lnTo>
                  <a:lnTo>
                    <a:pt x="71818" y="214464"/>
                  </a:lnTo>
                  <a:lnTo>
                    <a:pt x="89979" y="193763"/>
                  </a:lnTo>
                  <a:lnTo>
                    <a:pt x="113322" y="179920"/>
                  </a:lnTo>
                  <a:lnTo>
                    <a:pt x="138264" y="173596"/>
                  </a:lnTo>
                  <a:lnTo>
                    <a:pt x="142786" y="173240"/>
                  </a:lnTo>
                  <a:lnTo>
                    <a:pt x="148285" y="172402"/>
                  </a:lnTo>
                  <a:lnTo>
                    <a:pt x="159181" y="172643"/>
                  </a:lnTo>
                  <a:lnTo>
                    <a:pt x="206032" y="172872"/>
                  </a:lnTo>
                  <a:lnTo>
                    <a:pt x="209473" y="172402"/>
                  </a:lnTo>
                  <a:lnTo>
                    <a:pt x="225894" y="170103"/>
                  </a:lnTo>
                  <a:lnTo>
                    <a:pt x="244055" y="163156"/>
                  </a:lnTo>
                  <a:lnTo>
                    <a:pt x="259994" y="152565"/>
                  </a:lnTo>
                  <a:lnTo>
                    <a:pt x="273177" y="138823"/>
                  </a:lnTo>
                  <a:lnTo>
                    <a:pt x="260477" y="133489"/>
                  </a:lnTo>
                  <a:lnTo>
                    <a:pt x="250367" y="124498"/>
                  </a:lnTo>
                  <a:lnTo>
                    <a:pt x="243687" y="112661"/>
                  </a:lnTo>
                  <a:lnTo>
                    <a:pt x="241287" y="98806"/>
                  </a:lnTo>
                  <a:lnTo>
                    <a:pt x="244551" y="82765"/>
                  </a:lnTo>
                  <a:lnTo>
                    <a:pt x="253466" y="69672"/>
                  </a:lnTo>
                  <a:lnTo>
                    <a:pt x="266687" y="60845"/>
                  </a:lnTo>
                  <a:lnTo>
                    <a:pt x="282879" y="57607"/>
                  </a:lnTo>
                  <a:lnTo>
                    <a:pt x="283959" y="57607"/>
                  </a:lnTo>
                  <a:lnTo>
                    <a:pt x="286067" y="57746"/>
                  </a:lnTo>
                  <a:lnTo>
                    <a:pt x="285991" y="57607"/>
                  </a:lnTo>
                  <a:lnTo>
                    <a:pt x="254749" y="16243"/>
                  </a:lnTo>
                  <a:lnTo>
                    <a:pt x="204698" y="127"/>
                  </a:lnTo>
                  <a:lnTo>
                    <a:pt x="203847" y="0"/>
                  </a:lnTo>
                  <a:lnTo>
                    <a:pt x="202031" y="0"/>
                  </a:lnTo>
                  <a:lnTo>
                    <a:pt x="200253" y="25"/>
                  </a:lnTo>
                  <a:lnTo>
                    <a:pt x="198437" y="127"/>
                  </a:lnTo>
                  <a:lnTo>
                    <a:pt x="72847" y="127"/>
                  </a:lnTo>
                  <a:lnTo>
                    <a:pt x="71234" y="25"/>
                  </a:lnTo>
                  <a:lnTo>
                    <a:pt x="69659" y="0"/>
                  </a:lnTo>
                  <a:lnTo>
                    <a:pt x="68046" y="0"/>
                  </a:lnTo>
                  <a:lnTo>
                    <a:pt x="42633" y="4851"/>
                  </a:lnTo>
                  <a:lnTo>
                    <a:pt x="21577" y="18173"/>
                  </a:lnTo>
                  <a:lnTo>
                    <a:pt x="6794" y="38061"/>
                  </a:lnTo>
                  <a:lnTo>
                    <a:pt x="203" y="62611"/>
                  </a:lnTo>
                  <a:lnTo>
                    <a:pt x="188747" y="62611"/>
                  </a:lnTo>
                  <a:lnTo>
                    <a:pt x="203733" y="65709"/>
                  </a:lnTo>
                  <a:lnTo>
                    <a:pt x="215963" y="73875"/>
                  </a:lnTo>
                  <a:lnTo>
                    <a:pt x="224205" y="85991"/>
                  </a:lnTo>
                  <a:lnTo>
                    <a:pt x="227228" y="100850"/>
                  </a:lnTo>
                  <a:lnTo>
                    <a:pt x="224205" y="115697"/>
                  </a:lnTo>
                  <a:lnTo>
                    <a:pt x="215963" y="127812"/>
                  </a:lnTo>
                  <a:lnTo>
                    <a:pt x="203733" y="135991"/>
                  </a:lnTo>
                  <a:lnTo>
                    <a:pt x="188747" y="138988"/>
                  </a:lnTo>
                  <a:lnTo>
                    <a:pt x="203" y="138988"/>
                  </a:lnTo>
                  <a:lnTo>
                    <a:pt x="203" y="225933"/>
                  </a:lnTo>
                  <a:lnTo>
                    <a:pt x="4241" y="224612"/>
                  </a:lnTo>
                  <a:lnTo>
                    <a:pt x="8521" y="223850"/>
                  </a:lnTo>
                  <a:lnTo>
                    <a:pt x="13004" y="223850"/>
                  </a:lnTo>
                  <a:lnTo>
                    <a:pt x="28752" y="227012"/>
                  </a:lnTo>
                  <a:lnTo>
                    <a:pt x="41617" y="235597"/>
                  </a:lnTo>
                  <a:lnTo>
                    <a:pt x="50292" y="248348"/>
                  </a:lnTo>
                  <a:lnTo>
                    <a:pt x="53467" y="263944"/>
                  </a:lnTo>
                  <a:lnTo>
                    <a:pt x="50292" y="279565"/>
                  </a:lnTo>
                  <a:lnTo>
                    <a:pt x="41617" y="292328"/>
                  </a:lnTo>
                  <a:lnTo>
                    <a:pt x="28752" y="300926"/>
                  </a:lnTo>
                  <a:lnTo>
                    <a:pt x="13004" y="304076"/>
                  </a:lnTo>
                  <a:lnTo>
                    <a:pt x="8521" y="304076"/>
                  </a:lnTo>
                  <a:lnTo>
                    <a:pt x="4203" y="303326"/>
                  </a:lnTo>
                  <a:lnTo>
                    <a:pt x="203" y="302006"/>
                  </a:lnTo>
                  <a:lnTo>
                    <a:pt x="88" y="331330"/>
                  </a:lnTo>
                  <a:lnTo>
                    <a:pt x="19532" y="382409"/>
                  </a:lnTo>
                  <a:lnTo>
                    <a:pt x="66992" y="403352"/>
                  </a:lnTo>
                  <a:lnTo>
                    <a:pt x="309854" y="403352"/>
                  </a:lnTo>
                  <a:lnTo>
                    <a:pt x="316674" y="402958"/>
                  </a:lnTo>
                  <a:lnTo>
                    <a:pt x="362026" y="376555"/>
                  </a:lnTo>
                  <a:lnTo>
                    <a:pt x="374307" y="348221"/>
                  </a:lnTo>
                  <a:lnTo>
                    <a:pt x="376377" y="338734"/>
                  </a:lnTo>
                  <a:lnTo>
                    <a:pt x="376478" y="333171"/>
                  </a:lnTo>
                  <a:lnTo>
                    <a:pt x="376682" y="331571"/>
                  </a:lnTo>
                  <a:lnTo>
                    <a:pt x="376567" y="277825"/>
                  </a:lnTo>
                  <a:lnTo>
                    <a:pt x="376377" y="142227"/>
                  </a:lnTo>
                  <a:lnTo>
                    <a:pt x="400481" y="106718"/>
                  </a:lnTo>
                  <a:lnTo>
                    <a:pt x="415683" y="103695"/>
                  </a:lnTo>
                  <a:lnTo>
                    <a:pt x="430999" y="106756"/>
                  </a:lnTo>
                  <a:lnTo>
                    <a:pt x="443496" y="115112"/>
                  </a:lnTo>
                  <a:lnTo>
                    <a:pt x="451929" y="127508"/>
                  </a:lnTo>
                  <a:lnTo>
                    <a:pt x="454914" y="142227"/>
                  </a:lnTo>
                  <a:lnTo>
                    <a:pt x="454952" y="145110"/>
                  </a:lnTo>
                  <a:lnTo>
                    <a:pt x="454850" y="400113"/>
                  </a:lnTo>
                  <a:lnTo>
                    <a:pt x="455447" y="400151"/>
                  </a:lnTo>
                  <a:lnTo>
                    <a:pt x="462584" y="400151"/>
                  </a:lnTo>
                  <a:lnTo>
                    <a:pt x="462864" y="400113"/>
                  </a:lnTo>
                  <a:lnTo>
                    <a:pt x="695579" y="400113"/>
                  </a:lnTo>
                  <a:lnTo>
                    <a:pt x="722071" y="394538"/>
                  </a:lnTo>
                  <a:lnTo>
                    <a:pt x="743712" y="379323"/>
                  </a:lnTo>
                  <a:lnTo>
                    <a:pt x="758304" y="356768"/>
                  </a:lnTo>
                  <a:lnTo>
                    <a:pt x="763651" y="329133"/>
                  </a:lnTo>
                  <a:lnTo>
                    <a:pt x="763651" y="71285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56666" y="4673181"/>
              <a:ext cx="224154" cy="400050"/>
            </a:xfrm>
            <a:custGeom>
              <a:avLst/>
              <a:gdLst/>
              <a:ahLst/>
              <a:cxnLst/>
              <a:rect l="l" t="t" r="r" b="b"/>
              <a:pathLst>
                <a:path w="224154" h="400050">
                  <a:moveTo>
                    <a:pt x="2324" y="335775"/>
                  </a:moveTo>
                  <a:lnTo>
                    <a:pt x="2120" y="334733"/>
                  </a:lnTo>
                  <a:lnTo>
                    <a:pt x="1308" y="334213"/>
                  </a:lnTo>
                  <a:lnTo>
                    <a:pt x="1079" y="334060"/>
                  </a:lnTo>
                  <a:lnTo>
                    <a:pt x="596" y="334340"/>
                  </a:lnTo>
                  <a:lnTo>
                    <a:pt x="203" y="334378"/>
                  </a:lnTo>
                  <a:lnTo>
                    <a:pt x="203" y="335813"/>
                  </a:lnTo>
                  <a:lnTo>
                    <a:pt x="901" y="335622"/>
                  </a:lnTo>
                  <a:lnTo>
                    <a:pt x="1473" y="336143"/>
                  </a:lnTo>
                  <a:lnTo>
                    <a:pt x="1409" y="336981"/>
                  </a:lnTo>
                  <a:lnTo>
                    <a:pt x="1244" y="337223"/>
                  </a:lnTo>
                  <a:lnTo>
                    <a:pt x="1308" y="337743"/>
                  </a:lnTo>
                  <a:lnTo>
                    <a:pt x="1447" y="338099"/>
                  </a:lnTo>
                  <a:lnTo>
                    <a:pt x="1612" y="338455"/>
                  </a:lnTo>
                  <a:lnTo>
                    <a:pt x="2044" y="338416"/>
                  </a:lnTo>
                  <a:lnTo>
                    <a:pt x="2044" y="338023"/>
                  </a:lnTo>
                  <a:lnTo>
                    <a:pt x="1981" y="337299"/>
                  </a:lnTo>
                  <a:lnTo>
                    <a:pt x="1981" y="337096"/>
                  </a:lnTo>
                  <a:lnTo>
                    <a:pt x="1879" y="336854"/>
                  </a:lnTo>
                  <a:lnTo>
                    <a:pt x="1981" y="336651"/>
                  </a:lnTo>
                  <a:lnTo>
                    <a:pt x="2324" y="335775"/>
                  </a:lnTo>
                  <a:close/>
                </a:path>
                <a:path w="224154" h="400050">
                  <a:moveTo>
                    <a:pt x="5549" y="22669"/>
                  </a:moveTo>
                  <a:lnTo>
                    <a:pt x="3835" y="21805"/>
                  </a:lnTo>
                  <a:lnTo>
                    <a:pt x="203" y="19939"/>
                  </a:lnTo>
                  <a:lnTo>
                    <a:pt x="203" y="25273"/>
                  </a:lnTo>
                  <a:lnTo>
                    <a:pt x="431" y="25311"/>
                  </a:lnTo>
                  <a:lnTo>
                    <a:pt x="1308" y="25311"/>
                  </a:lnTo>
                  <a:lnTo>
                    <a:pt x="1778" y="25209"/>
                  </a:lnTo>
                  <a:lnTo>
                    <a:pt x="2120" y="25311"/>
                  </a:lnTo>
                  <a:lnTo>
                    <a:pt x="2857" y="25514"/>
                  </a:lnTo>
                  <a:lnTo>
                    <a:pt x="4445" y="24942"/>
                  </a:lnTo>
                  <a:lnTo>
                    <a:pt x="4737" y="24269"/>
                  </a:lnTo>
                  <a:lnTo>
                    <a:pt x="5016" y="23812"/>
                  </a:lnTo>
                  <a:lnTo>
                    <a:pt x="5245" y="23279"/>
                  </a:lnTo>
                  <a:lnTo>
                    <a:pt x="5549" y="22669"/>
                  </a:lnTo>
                  <a:close/>
                </a:path>
                <a:path w="224154" h="400050">
                  <a:moveTo>
                    <a:pt x="5549" y="13335"/>
                  </a:moveTo>
                  <a:lnTo>
                    <a:pt x="5308" y="13131"/>
                  </a:lnTo>
                  <a:lnTo>
                    <a:pt x="5118" y="12801"/>
                  </a:lnTo>
                  <a:lnTo>
                    <a:pt x="4838" y="12700"/>
                  </a:lnTo>
                  <a:lnTo>
                    <a:pt x="3022" y="12268"/>
                  </a:lnTo>
                  <a:lnTo>
                    <a:pt x="1651" y="11099"/>
                  </a:lnTo>
                  <a:lnTo>
                    <a:pt x="203" y="10071"/>
                  </a:lnTo>
                  <a:lnTo>
                    <a:pt x="203" y="16243"/>
                  </a:lnTo>
                  <a:lnTo>
                    <a:pt x="1244" y="16675"/>
                  </a:lnTo>
                  <a:lnTo>
                    <a:pt x="1981" y="15709"/>
                  </a:lnTo>
                  <a:lnTo>
                    <a:pt x="2921" y="15671"/>
                  </a:lnTo>
                  <a:lnTo>
                    <a:pt x="2794" y="13906"/>
                  </a:lnTo>
                  <a:lnTo>
                    <a:pt x="2654" y="13004"/>
                  </a:lnTo>
                  <a:lnTo>
                    <a:pt x="3225" y="13233"/>
                  </a:lnTo>
                  <a:lnTo>
                    <a:pt x="3797" y="13538"/>
                  </a:lnTo>
                  <a:lnTo>
                    <a:pt x="4737" y="13741"/>
                  </a:lnTo>
                  <a:lnTo>
                    <a:pt x="5207" y="13474"/>
                  </a:lnTo>
                  <a:lnTo>
                    <a:pt x="5549" y="13335"/>
                  </a:lnTo>
                  <a:close/>
                </a:path>
                <a:path w="224154" h="400050">
                  <a:moveTo>
                    <a:pt x="6057" y="6032"/>
                  </a:moveTo>
                  <a:lnTo>
                    <a:pt x="5245" y="5867"/>
                  </a:lnTo>
                  <a:lnTo>
                    <a:pt x="4203" y="5803"/>
                  </a:lnTo>
                  <a:lnTo>
                    <a:pt x="3225" y="5499"/>
                  </a:lnTo>
                  <a:lnTo>
                    <a:pt x="2222" y="5232"/>
                  </a:lnTo>
                  <a:lnTo>
                    <a:pt x="1206" y="4737"/>
                  </a:lnTo>
                  <a:lnTo>
                    <a:pt x="228" y="4330"/>
                  </a:lnTo>
                  <a:lnTo>
                    <a:pt x="228" y="7200"/>
                  </a:lnTo>
                  <a:lnTo>
                    <a:pt x="635" y="7302"/>
                  </a:lnTo>
                  <a:lnTo>
                    <a:pt x="1079" y="7442"/>
                  </a:lnTo>
                  <a:lnTo>
                    <a:pt x="1511" y="7531"/>
                  </a:lnTo>
                  <a:lnTo>
                    <a:pt x="1879" y="7632"/>
                  </a:lnTo>
                  <a:lnTo>
                    <a:pt x="2286" y="7607"/>
                  </a:lnTo>
                  <a:lnTo>
                    <a:pt x="2654" y="7632"/>
                  </a:lnTo>
                  <a:lnTo>
                    <a:pt x="3124" y="7708"/>
                  </a:lnTo>
                  <a:lnTo>
                    <a:pt x="3632" y="7835"/>
                  </a:lnTo>
                  <a:lnTo>
                    <a:pt x="4140" y="7899"/>
                  </a:lnTo>
                  <a:lnTo>
                    <a:pt x="4635" y="8001"/>
                  </a:lnTo>
                  <a:lnTo>
                    <a:pt x="5143" y="8001"/>
                  </a:lnTo>
                  <a:lnTo>
                    <a:pt x="5651" y="8064"/>
                  </a:lnTo>
                  <a:lnTo>
                    <a:pt x="5753" y="7404"/>
                  </a:lnTo>
                  <a:lnTo>
                    <a:pt x="6057" y="6032"/>
                  </a:lnTo>
                  <a:close/>
                </a:path>
                <a:path w="224154" h="400050">
                  <a:moveTo>
                    <a:pt x="6083" y="431"/>
                  </a:moveTo>
                  <a:lnTo>
                    <a:pt x="4102" y="266"/>
                  </a:lnTo>
                  <a:lnTo>
                    <a:pt x="203" y="0"/>
                  </a:lnTo>
                  <a:lnTo>
                    <a:pt x="203" y="3263"/>
                  </a:lnTo>
                  <a:lnTo>
                    <a:pt x="1409" y="3632"/>
                  </a:lnTo>
                  <a:lnTo>
                    <a:pt x="2616" y="3733"/>
                  </a:lnTo>
                  <a:lnTo>
                    <a:pt x="3733" y="3073"/>
                  </a:lnTo>
                  <a:lnTo>
                    <a:pt x="4038" y="2895"/>
                  </a:lnTo>
                  <a:lnTo>
                    <a:pt x="4267" y="2730"/>
                  </a:lnTo>
                  <a:lnTo>
                    <a:pt x="4533" y="2603"/>
                  </a:lnTo>
                  <a:lnTo>
                    <a:pt x="4610" y="2400"/>
                  </a:lnTo>
                  <a:lnTo>
                    <a:pt x="4610" y="2273"/>
                  </a:lnTo>
                  <a:lnTo>
                    <a:pt x="4000" y="2070"/>
                  </a:lnTo>
                  <a:lnTo>
                    <a:pt x="3390" y="1828"/>
                  </a:lnTo>
                  <a:lnTo>
                    <a:pt x="2794" y="1663"/>
                  </a:lnTo>
                  <a:lnTo>
                    <a:pt x="2590" y="1600"/>
                  </a:lnTo>
                  <a:lnTo>
                    <a:pt x="2247" y="1701"/>
                  </a:lnTo>
                  <a:lnTo>
                    <a:pt x="2082" y="1536"/>
                  </a:lnTo>
                  <a:lnTo>
                    <a:pt x="1816" y="1333"/>
                  </a:lnTo>
                  <a:lnTo>
                    <a:pt x="1651" y="1003"/>
                  </a:lnTo>
                  <a:lnTo>
                    <a:pt x="1447" y="698"/>
                  </a:lnTo>
                  <a:lnTo>
                    <a:pt x="1778" y="635"/>
                  </a:lnTo>
                  <a:lnTo>
                    <a:pt x="2082" y="431"/>
                  </a:lnTo>
                  <a:lnTo>
                    <a:pt x="2425" y="431"/>
                  </a:lnTo>
                  <a:lnTo>
                    <a:pt x="3632" y="495"/>
                  </a:lnTo>
                  <a:lnTo>
                    <a:pt x="4838" y="635"/>
                  </a:lnTo>
                  <a:lnTo>
                    <a:pt x="6057" y="736"/>
                  </a:lnTo>
                  <a:lnTo>
                    <a:pt x="6057" y="533"/>
                  </a:lnTo>
                  <a:close/>
                </a:path>
                <a:path w="224154" h="400050">
                  <a:moveTo>
                    <a:pt x="7366" y="338886"/>
                  </a:moveTo>
                  <a:lnTo>
                    <a:pt x="7061" y="340156"/>
                  </a:lnTo>
                  <a:lnTo>
                    <a:pt x="7366" y="338886"/>
                  </a:lnTo>
                  <a:close/>
                </a:path>
                <a:path w="224154" h="400050">
                  <a:moveTo>
                    <a:pt x="10934" y="335076"/>
                  </a:moveTo>
                  <a:lnTo>
                    <a:pt x="10490" y="333806"/>
                  </a:lnTo>
                  <a:lnTo>
                    <a:pt x="9791" y="333806"/>
                  </a:lnTo>
                  <a:lnTo>
                    <a:pt x="9652" y="335076"/>
                  </a:lnTo>
                  <a:lnTo>
                    <a:pt x="10934" y="335076"/>
                  </a:lnTo>
                  <a:close/>
                </a:path>
                <a:path w="224154" h="400050">
                  <a:moveTo>
                    <a:pt x="11099" y="265188"/>
                  </a:moveTo>
                  <a:lnTo>
                    <a:pt x="10490" y="265188"/>
                  </a:lnTo>
                  <a:lnTo>
                    <a:pt x="9182" y="263918"/>
                  </a:lnTo>
                  <a:lnTo>
                    <a:pt x="8280" y="263918"/>
                  </a:lnTo>
                  <a:lnTo>
                    <a:pt x="7937" y="265188"/>
                  </a:lnTo>
                  <a:lnTo>
                    <a:pt x="8077" y="265188"/>
                  </a:lnTo>
                  <a:lnTo>
                    <a:pt x="8470" y="266458"/>
                  </a:lnTo>
                  <a:lnTo>
                    <a:pt x="9956" y="266458"/>
                  </a:lnTo>
                  <a:lnTo>
                    <a:pt x="11099" y="265188"/>
                  </a:lnTo>
                  <a:close/>
                </a:path>
                <a:path w="224154" h="400050">
                  <a:moveTo>
                    <a:pt x="11404" y="291858"/>
                  </a:moveTo>
                  <a:lnTo>
                    <a:pt x="9690" y="291858"/>
                  </a:lnTo>
                  <a:lnTo>
                    <a:pt x="9486" y="293128"/>
                  </a:lnTo>
                  <a:lnTo>
                    <a:pt x="9525" y="294398"/>
                  </a:lnTo>
                  <a:lnTo>
                    <a:pt x="10769" y="294398"/>
                  </a:lnTo>
                  <a:lnTo>
                    <a:pt x="10668" y="293128"/>
                  </a:lnTo>
                  <a:lnTo>
                    <a:pt x="10299" y="293128"/>
                  </a:lnTo>
                  <a:lnTo>
                    <a:pt x="11404" y="291858"/>
                  </a:lnTo>
                  <a:close/>
                </a:path>
                <a:path w="224154" h="400050">
                  <a:moveTo>
                    <a:pt x="11468" y="355981"/>
                  </a:moveTo>
                  <a:lnTo>
                    <a:pt x="9994" y="355498"/>
                  </a:lnTo>
                  <a:lnTo>
                    <a:pt x="8382" y="357149"/>
                  </a:lnTo>
                  <a:lnTo>
                    <a:pt x="7099" y="356260"/>
                  </a:lnTo>
                  <a:lnTo>
                    <a:pt x="6223" y="356539"/>
                  </a:lnTo>
                  <a:lnTo>
                    <a:pt x="5613" y="356870"/>
                  </a:lnTo>
                  <a:lnTo>
                    <a:pt x="4000" y="357149"/>
                  </a:lnTo>
                  <a:lnTo>
                    <a:pt x="774" y="357378"/>
                  </a:lnTo>
                  <a:lnTo>
                    <a:pt x="165" y="357378"/>
                  </a:lnTo>
                  <a:lnTo>
                    <a:pt x="203" y="387832"/>
                  </a:lnTo>
                  <a:lnTo>
                    <a:pt x="2590" y="390677"/>
                  </a:lnTo>
                  <a:lnTo>
                    <a:pt x="4914" y="383628"/>
                  </a:lnTo>
                  <a:lnTo>
                    <a:pt x="4406" y="383349"/>
                  </a:lnTo>
                  <a:lnTo>
                    <a:pt x="3695" y="383197"/>
                  </a:lnTo>
                  <a:lnTo>
                    <a:pt x="3429" y="382193"/>
                  </a:lnTo>
                  <a:lnTo>
                    <a:pt x="4406" y="381749"/>
                  </a:lnTo>
                  <a:lnTo>
                    <a:pt x="5689" y="381952"/>
                  </a:lnTo>
                  <a:lnTo>
                    <a:pt x="6223" y="380199"/>
                  </a:lnTo>
                  <a:lnTo>
                    <a:pt x="7035" y="376555"/>
                  </a:lnTo>
                  <a:lnTo>
                    <a:pt x="8572" y="368795"/>
                  </a:lnTo>
                  <a:lnTo>
                    <a:pt x="8877" y="366509"/>
                  </a:lnTo>
                  <a:lnTo>
                    <a:pt x="9956" y="361467"/>
                  </a:lnTo>
                  <a:lnTo>
                    <a:pt x="10769" y="358749"/>
                  </a:lnTo>
                  <a:lnTo>
                    <a:pt x="11468" y="355981"/>
                  </a:lnTo>
                  <a:close/>
                </a:path>
                <a:path w="224154" h="400050">
                  <a:moveTo>
                    <a:pt x="11747" y="274205"/>
                  </a:moveTo>
                  <a:lnTo>
                    <a:pt x="11709" y="274078"/>
                  </a:lnTo>
                  <a:lnTo>
                    <a:pt x="11404" y="274078"/>
                  </a:lnTo>
                  <a:lnTo>
                    <a:pt x="11747" y="274205"/>
                  </a:lnTo>
                  <a:close/>
                </a:path>
                <a:path w="224154" h="400050">
                  <a:moveTo>
                    <a:pt x="12788" y="158546"/>
                  </a:moveTo>
                  <a:lnTo>
                    <a:pt x="12750" y="157276"/>
                  </a:lnTo>
                  <a:lnTo>
                    <a:pt x="12407" y="157276"/>
                  </a:lnTo>
                  <a:lnTo>
                    <a:pt x="12280" y="156006"/>
                  </a:lnTo>
                  <a:lnTo>
                    <a:pt x="12115" y="157276"/>
                  </a:lnTo>
                  <a:lnTo>
                    <a:pt x="11772" y="157276"/>
                  </a:lnTo>
                  <a:lnTo>
                    <a:pt x="11772" y="158546"/>
                  </a:lnTo>
                  <a:lnTo>
                    <a:pt x="12077" y="159816"/>
                  </a:lnTo>
                  <a:lnTo>
                    <a:pt x="12585" y="159816"/>
                  </a:lnTo>
                  <a:lnTo>
                    <a:pt x="12788" y="158546"/>
                  </a:lnTo>
                  <a:close/>
                </a:path>
                <a:path w="224154" h="400050">
                  <a:moveTo>
                    <a:pt x="14363" y="327456"/>
                  </a:moveTo>
                  <a:lnTo>
                    <a:pt x="14300" y="326186"/>
                  </a:lnTo>
                  <a:lnTo>
                    <a:pt x="12585" y="326186"/>
                  </a:lnTo>
                  <a:lnTo>
                    <a:pt x="13017" y="327456"/>
                  </a:lnTo>
                  <a:lnTo>
                    <a:pt x="14363" y="327456"/>
                  </a:lnTo>
                  <a:close/>
                </a:path>
                <a:path w="224154" h="400050">
                  <a:moveTo>
                    <a:pt x="14528" y="352856"/>
                  </a:moveTo>
                  <a:close/>
                </a:path>
                <a:path w="224154" h="400050">
                  <a:moveTo>
                    <a:pt x="22504" y="173786"/>
                  </a:moveTo>
                  <a:lnTo>
                    <a:pt x="20891" y="173786"/>
                  </a:lnTo>
                  <a:lnTo>
                    <a:pt x="20662" y="175056"/>
                  </a:lnTo>
                  <a:lnTo>
                    <a:pt x="19812" y="176326"/>
                  </a:lnTo>
                  <a:lnTo>
                    <a:pt x="20154" y="176326"/>
                  </a:lnTo>
                  <a:lnTo>
                    <a:pt x="20256" y="177596"/>
                  </a:lnTo>
                  <a:lnTo>
                    <a:pt x="21704" y="175056"/>
                  </a:lnTo>
                  <a:lnTo>
                    <a:pt x="22504" y="173786"/>
                  </a:lnTo>
                  <a:close/>
                </a:path>
                <a:path w="224154" h="400050">
                  <a:moveTo>
                    <a:pt x="24028" y="14541"/>
                  </a:moveTo>
                  <a:lnTo>
                    <a:pt x="23482" y="14300"/>
                  </a:lnTo>
                  <a:lnTo>
                    <a:pt x="23177" y="14109"/>
                  </a:lnTo>
                  <a:lnTo>
                    <a:pt x="22783" y="14008"/>
                  </a:lnTo>
                  <a:lnTo>
                    <a:pt x="20218" y="13208"/>
                  </a:lnTo>
                  <a:lnTo>
                    <a:pt x="18808" y="12700"/>
                  </a:lnTo>
                  <a:lnTo>
                    <a:pt x="14503" y="12242"/>
                  </a:lnTo>
                  <a:lnTo>
                    <a:pt x="14363" y="12204"/>
                  </a:lnTo>
                  <a:lnTo>
                    <a:pt x="14198" y="12306"/>
                  </a:lnTo>
                  <a:lnTo>
                    <a:pt x="12954" y="11341"/>
                  </a:lnTo>
                  <a:lnTo>
                    <a:pt x="11569" y="11709"/>
                  </a:lnTo>
                  <a:lnTo>
                    <a:pt x="9055" y="11303"/>
                  </a:lnTo>
                  <a:lnTo>
                    <a:pt x="8343" y="11671"/>
                  </a:lnTo>
                  <a:lnTo>
                    <a:pt x="7670" y="13538"/>
                  </a:lnTo>
                  <a:lnTo>
                    <a:pt x="7632" y="13703"/>
                  </a:lnTo>
                  <a:lnTo>
                    <a:pt x="12547" y="15405"/>
                  </a:lnTo>
                  <a:lnTo>
                    <a:pt x="13081" y="15544"/>
                  </a:lnTo>
                  <a:lnTo>
                    <a:pt x="13525" y="15811"/>
                  </a:lnTo>
                  <a:lnTo>
                    <a:pt x="14338" y="15036"/>
                  </a:lnTo>
                  <a:lnTo>
                    <a:pt x="15138" y="15303"/>
                  </a:lnTo>
                  <a:lnTo>
                    <a:pt x="15646" y="15405"/>
                  </a:lnTo>
                  <a:lnTo>
                    <a:pt x="16116" y="15443"/>
                  </a:lnTo>
                  <a:lnTo>
                    <a:pt x="17018" y="15633"/>
                  </a:lnTo>
                  <a:lnTo>
                    <a:pt x="17995" y="15735"/>
                  </a:lnTo>
                  <a:lnTo>
                    <a:pt x="18973" y="15900"/>
                  </a:lnTo>
                  <a:lnTo>
                    <a:pt x="22847" y="16433"/>
                  </a:lnTo>
                  <a:lnTo>
                    <a:pt x="22644" y="15900"/>
                  </a:lnTo>
                  <a:lnTo>
                    <a:pt x="22301" y="15240"/>
                  </a:lnTo>
                  <a:lnTo>
                    <a:pt x="24028" y="14541"/>
                  </a:lnTo>
                  <a:close/>
                </a:path>
                <a:path w="224154" h="400050">
                  <a:moveTo>
                    <a:pt x="25031" y="3429"/>
                  </a:moveTo>
                  <a:lnTo>
                    <a:pt x="22707" y="3073"/>
                  </a:lnTo>
                  <a:lnTo>
                    <a:pt x="21437" y="2832"/>
                  </a:lnTo>
                  <a:lnTo>
                    <a:pt x="21094" y="2806"/>
                  </a:lnTo>
                  <a:lnTo>
                    <a:pt x="21094" y="2667"/>
                  </a:lnTo>
                  <a:lnTo>
                    <a:pt x="20891" y="1600"/>
                  </a:lnTo>
                  <a:lnTo>
                    <a:pt x="19989" y="1638"/>
                  </a:lnTo>
                  <a:lnTo>
                    <a:pt x="17424" y="1295"/>
                  </a:lnTo>
                  <a:lnTo>
                    <a:pt x="15646" y="1206"/>
                  </a:lnTo>
                  <a:lnTo>
                    <a:pt x="13830" y="1003"/>
                  </a:lnTo>
                  <a:lnTo>
                    <a:pt x="13754" y="1333"/>
                  </a:lnTo>
                  <a:lnTo>
                    <a:pt x="13728" y="1663"/>
                  </a:lnTo>
                  <a:lnTo>
                    <a:pt x="13627" y="2032"/>
                  </a:lnTo>
                  <a:lnTo>
                    <a:pt x="12179" y="2235"/>
                  </a:lnTo>
                  <a:lnTo>
                    <a:pt x="10528" y="1270"/>
                  </a:lnTo>
                  <a:lnTo>
                    <a:pt x="8915" y="2463"/>
                  </a:lnTo>
                  <a:lnTo>
                    <a:pt x="15201" y="4064"/>
                  </a:lnTo>
                  <a:lnTo>
                    <a:pt x="15201" y="4495"/>
                  </a:lnTo>
                  <a:lnTo>
                    <a:pt x="15303" y="4737"/>
                  </a:lnTo>
                  <a:lnTo>
                    <a:pt x="15011" y="4838"/>
                  </a:lnTo>
                  <a:lnTo>
                    <a:pt x="14706" y="5003"/>
                  </a:lnTo>
                  <a:lnTo>
                    <a:pt x="14401" y="4940"/>
                  </a:lnTo>
                  <a:lnTo>
                    <a:pt x="13081" y="4737"/>
                  </a:lnTo>
                  <a:lnTo>
                    <a:pt x="12382" y="4902"/>
                  </a:lnTo>
                  <a:lnTo>
                    <a:pt x="12014" y="5308"/>
                  </a:lnTo>
                  <a:lnTo>
                    <a:pt x="12750" y="6667"/>
                  </a:lnTo>
                  <a:lnTo>
                    <a:pt x="13487" y="7874"/>
                  </a:lnTo>
                  <a:lnTo>
                    <a:pt x="14033" y="9131"/>
                  </a:lnTo>
                  <a:lnTo>
                    <a:pt x="14401" y="9906"/>
                  </a:lnTo>
                  <a:lnTo>
                    <a:pt x="15646" y="10401"/>
                  </a:lnTo>
                  <a:lnTo>
                    <a:pt x="16827" y="9664"/>
                  </a:lnTo>
                  <a:lnTo>
                    <a:pt x="17360" y="9499"/>
                  </a:lnTo>
                  <a:lnTo>
                    <a:pt x="19138" y="9398"/>
                  </a:lnTo>
                  <a:lnTo>
                    <a:pt x="20383" y="9436"/>
                  </a:lnTo>
                  <a:lnTo>
                    <a:pt x="21704" y="9436"/>
                  </a:lnTo>
                  <a:lnTo>
                    <a:pt x="21602" y="7797"/>
                  </a:lnTo>
                  <a:lnTo>
                    <a:pt x="21501" y="6870"/>
                  </a:lnTo>
                  <a:lnTo>
                    <a:pt x="17932" y="4406"/>
                  </a:lnTo>
                  <a:lnTo>
                    <a:pt x="17970" y="4267"/>
                  </a:lnTo>
                  <a:lnTo>
                    <a:pt x="17970" y="4038"/>
                  </a:lnTo>
                  <a:lnTo>
                    <a:pt x="18440" y="3898"/>
                  </a:lnTo>
                  <a:lnTo>
                    <a:pt x="18948" y="3695"/>
                  </a:lnTo>
                  <a:lnTo>
                    <a:pt x="24828" y="3632"/>
                  </a:lnTo>
                  <a:lnTo>
                    <a:pt x="24904" y="3505"/>
                  </a:lnTo>
                  <a:lnTo>
                    <a:pt x="25031" y="3429"/>
                  </a:lnTo>
                  <a:close/>
                </a:path>
                <a:path w="224154" h="400050">
                  <a:moveTo>
                    <a:pt x="25400" y="289318"/>
                  </a:moveTo>
                  <a:lnTo>
                    <a:pt x="25336" y="290588"/>
                  </a:lnTo>
                  <a:lnTo>
                    <a:pt x="25400" y="289318"/>
                  </a:lnTo>
                  <a:close/>
                </a:path>
                <a:path w="224154" h="400050">
                  <a:moveTo>
                    <a:pt x="33070" y="109016"/>
                  </a:moveTo>
                  <a:lnTo>
                    <a:pt x="32600" y="107746"/>
                  </a:lnTo>
                  <a:lnTo>
                    <a:pt x="32131" y="107746"/>
                  </a:lnTo>
                  <a:lnTo>
                    <a:pt x="31699" y="106476"/>
                  </a:lnTo>
                  <a:lnTo>
                    <a:pt x="31330" y="106476"/>
                  </a:lnTo>
                  <a:lnTo>
                    <a:pt x="31330" y="107746"/>
                  </a:lnTo>
                  <a:lnTo>
                    <a:pt x="31127" y="107746"/>
                  </a:lnTo>
                  <a:lnTo>
                    <a:pt x="31800" y="109016"/>
                  </a:lnTo>
                  <a:lnTo>
                    <a:pt x="33070" y="109016"/>
                  </a:lnTo>
                  <a:close/>
                </a:path>
                <a:path w="224154" h="400050">
                  <a:moveTo>
                    <a:pt x="35433" y="357428"/>
                  </a:moveTo>
                  <a:lnTo>
                    <a:pt x="34391" y="356463"/>
                  </a:lnTo>
                  <a:lnTo>
                    <a:pt x="34023" y="355625"/>
                  </a:lnTo>
                  <a:lnTo>
                    <a:pt x="30683" y="356984"/>
                  </a:lnTo>
                  <a:lnTo>
                    <a:pt x="29311" y="358787"/>
                  </a:lnTo>
                  <a:lnTo>
                    <a:pt x="27863" y="361823"/>
                  </a:lnTo>
                  <a:lnTo>
                    <a:pt x="28067" y="363143"/>
                  </a:lnTo>
                  <a:lnTo>
                    <a:pt x="28028" y="364350"/>
                  </a:lnTo>
                  <a:lnTo>
                    <a:pt x="27965" y="365036"/>
                  </a:lnTo>
                  <a:lnTo>
                    <a:pt x="28359" y="365467"/>
                  </a:lnTo>
                  <a:lnTo>
                    <a:pt x="29781" y="365467"/>
                  </a:lnTo>
                  <a:lnTo>
                    <a:pt x="30556" y="365429"/>
                  </a:lnTo>
                  <a:lnTo>
                    <a:pt x="30886" y="364553"/>
                  </a:lnTo>
                  <a:lnTo>
                    <a:pt x="30988" y="364185"/>
                  </a:lnTo>
                  <a:lnTo>
                    <a:pt x="30949" y="363829"/>
                  </a:lnTo>
                  <a:lnTo>
                    <a:pt x="31127" y="363474"/>
                  </a:lnTo>
                  <a:lnTo>
                    <a:pt x="32473" y="361391"/>
                  </a:lnTo>
                  <a:lnTo>
                    <a:pt x="32804" y="360984"/>
                  </a:lnTo>
                  <a:lnTo>
                    <a:pt x="32600" y="360819"/>
                  </a:lnTo>
                  <a:lnTo>
                    <a:pt x="32067" y="360984"/>
                  </a:lnTo>
                  <a:lnTo>
                    <a:pt x="31457" y="361073"/>
                  </a:lnTo>
                  <a:lnTo>
                    <a:pt x="30924" y="361353"/>
                  </a:lnTo>
                  <a:lnTo>
                    <a:pt x="30657" y="361467"/>
                  </a:lnTo>
                  <a:lnTo>
                    <a:pt x="30251" y="362546"/>
                  </a:lnTo>
                  <a:lnTo>
                    <a:pt x="30251" y="362826"/>
                  </a:lnTo>
                  <a:lnTo>
                    <a:pt x="30149" y="363105"/>
                  </a:lnTo>
                  <a:lnTo>
                    <a:pt x="29781" y="362864"/>
                  </a:lnTo>
                  <a:lnTo>
                    <a:pt x="29273" y="362750"/>
                  </a:lnTo>
                  <a:lnTo>
                    <a:pt x="28638" y="361594"/>
                  </a:lnTo>
                  <a:lnTo>
                    <a:pt x="29578" y="359346"/>
                  </a:lnTo>
                  <a:lnTo>
                    <a:pt x="30518" y="358940"/>
                  </a:lnTo>
                  <a:lnTo>
                    <a:pt x="31127" y="358660"/>
                  </a:lnTo>
                  <a:lnTo>
                    <a:pt x="31699" y="358267"/>
                  </a:lnTo>
                  <a:lnTo>
                    <a:pt x="32969" y="357670"/>
                  </a:lnTo>
                  <a:lnTo>
                    <a:pt x="33680" y="357301"/>
                  </a:lnTo>
                  <a:lnTo>
                    <a:pt x="34391" y="358305"/>
                  </a:lnTo>
                  <a:lnTo>
                    <a:pt x="34696" y="358343"/>
                  </a:lnTo>
                  <a:lnTo>
                    <a:pt x="34925" y="358419"/>
                  </a:lnTo>
                  <a:lnTo>
                    <a:pt x="35394" y="357949"/>
                  </a:lnTo>
                  <a:lnTo>
                    <a:pt x="35433" y="357428"/>
                  </a:lnTo>
                  <a:close/>
                </a:path>
                <a:path w="224154" h="400050">
                  <a:moveTo>
                    <a:pt x="40271" y="139496"/>
                  </a:moveTo>
                  <a:lnTo>
                    <a:pt x="39801" y="138226"/>
                  </a:lnTo>
                  <a:lnTo>
                    <a:pt x="39268" y="139496"/>
                  </a:lnTo>
                  <a:lnTo>
                    <a:pt x="40271" y="139496"/>
                  </a:lnTo>
                  <a:close/>
                </a:path>
                <a:path w="224154" h="400050">
                  <a:moveTo>
                    <a:pt x="45720" y="11150"/>
                  </a:moveTo>
                  <a:lnTo>
                    <a:pt x="44005" y="9956"/>
                  </a:lnTo>
                  <a:lnTo>
                    <a:pt x="42964" y="9956"/>
                  </a:lnTo>
                  <a:lnTo>
                    <a:pt x="45720" y="11150"/>
                  </a:lnTo>
                  <a:close/>
                </a:path>
                <a:path w="224154" h="400050">
                  <a:moveTo>
                    <a:pt x="58648" y="391642"/>
                  </a:moveTo>
                  <a:lnTo>
                    <a:pt x="58508" y="391071"/>
                  </a:lnTo>
                  <a:lnTo>
                    <a:pt x="58508" y="390512"/>
                  </a:lnTo>
                  <a:lnTo>
                    <a:pt x="57607" y="390512"/>
                  </a:lnTo>
                  <a:lnTo>
                    <a:pt x="57035" y="390677"/>
                  </a:lnTo>
                  <a:lnTo>
                    <a:pt x="56832" y="391718"/>
                  </a:lnTo>
                  <a:lnTo>
                    <a:pt x="56527" y="393077"/>
                  </a:lnTo>
                  <a:lnTo>
                    <a:pt x="55587" y="394081"/>
                  </a:lnTo>
                  <a:lnTo>
                    <a:pt x="53467" y="394843"/>
                  </a:lnTo>
                  <a:lnTo>
                    <a:pt x="52552" y="394677"/>
                  </a:lnTo>
                  <a:lnTo>
                    <a:pt x="51752" y="394881"/>
                  </a:lnTo>
                  <a:lnTo>
                    <a:pt x="51485" y="394957"/>
                  </a:lnTo>
                  <a:lnTo>
                    <a:pt x="51079" y="395516"/>
                  </a:lnTo>
                  <a:lnTo>
                    <a:pt x="51117" y="395757"/>
                  </a:lnTo>
                  <a:lnTo>
                    <a:pt x="51282" y="396354"/>
                  </a:lnTo>
                  <a:lnTo>
                    <a:pt x="51346" y="396875"/>
                  </a:lnTo>
                  <a:lnTo>
                    <a:pt x="50774" y="397281"/>
                  </a:lnTo>
                  <a:lnTo>
                    <a:pt x="50711" y="397433"/>
                  </a:lnTo>
                  <a:lnTo>
                    <a:pt x="51346" y="398919"/>
                  </a:lnTo>
                  <a:lnTo>
                    <a:pt x="49771" y="398995"/>
                  </a:lnTo>
                  <a:lnTo>
                    <a:pt x="49225" y="399757"/>
                  </a:lnTo>
                  <a:lnTo>
                    <a:pt x="52285" y="399757"/>
                  </a:lnTo>
                  <a:lnTo>
                    <a:pt x="53060" y="398475"/>
                  </a:lnTo>
                  <a:lnTo>
                    <a:pt x="53771" y="397154"/>
                  </a:lnTo>
                  <a:lnTo>
                    <a:pt x="54711" y="395681"/>
                  </a:lnTo>
                  <a:lnTo>
                    <a:pt x="55118" y="395643"/>
                  </a:lnTo>
                  <a:lnTo>
                    <a:pt x="55346" y="395516"/>
                  </a:lnTo>
                  <a:lnTo>
                    <a:pt x="55384" y="395795"/>
                  </a:lnTo>
                  <a:lnTo>
                    <a:pt x="55524" y="396113"/>
                  </a:lnTo>
                  <a:lnTo>
                    <a:pt x="55156" y="396913"/>
                  </a:lnTo>
                  <a:lnTo>
                    <a:pt x="55181" y="397433"/>
                  </a:lnTo>
                  <a:lnTo>
                    <a:pt x="55791" y="397637"/>
                  </a:lnTo>
                  <a:lnTo>
                    <a:pt x="56426" y="397878"/>
                  </a:lnTo>
                  <a:lnTo>
                    <a:pt x="56972" y="397484"/>
                  </a:lnTo>
                  <a:lnTo>
                    <a:pt x="57035" y="396798"/>
                  </a:lnTo>
                  <a:lnTo>
                    <a:pt x="57569" y="393522"/>
                  </a:lnTo>
                  <a:lnTo>
                    <a:pt x="58648" y="391642"/>
                  </a:lnTo>
                  <a:close/>
                </a:path>
                <a:path w="224154" h="400050">
                  <a:moveTo>
                    <a:pt x="59321" y="257568"/>
                  </a:moveTo>
                  <a:lnTo>
                    <a:pt x="59055" y="257568"/>
                  </a:lnTo>
                  <a:lnTo>
                    <a:pt x="59016" y="256298"/>
                  </a:lnTo>
                  <a:lnTo>
                    <a:pt x="57340" y="256298"/>
                  </a:lnTo>
                  <a:lnTo>
                    <a:pt x="58712" y="253758"/>
                  </a:lnTo>
                  <a:lnTo>
                    <a:pt x="58585" y="253758"/>
                  </a:lnTo>
                  <a:lnTo>
                    <a:pt x="57746" y="252488"/>
                  </a:lnTo>
                  <a:lnTo>
                    <a:pt x="57708" y="251218"/>
                  </a:lnTo>
                  <a:lnTo>
                    <a:pt x="56400" y="251218"/>
                  </a:lnTo>
                  <a:lnTo>
                    <a:pt x="56362" y="248678"/>
                  </a:lnTo>
                  <a:lnTo>
                    <a:pt x="57365" y="247408"/>
                  </a:lnTo>
                  <a:lnTo>
                    <a:pt x="56578" y="246138"/>
                  </a:lnTo>
                  <a:lnTo>
                    <a:pt x="55791" y="244868"/>
                  </a:lnTo>
                  <a:lnTo>
                    <a:pt x="54279" y="244868"/>
                  </a:lnTo>
                  <a:lnTo>
                    <a:pt x="54673" y="243598"/>
                  </a:lnTo>
                  <a:lnTo>
                    <a:pt x="54813" y="243598"/>
                  </a:lnTo>
                  <a:lnTo>
                    <a:pt x="54876" y="242328"/>
                  </a:lnTo>
                  <a:lnTo>
                    <a:pt x="53200" y="242328"/>
                  </a:lnTo>
                  <a:lnTo>
                    <a:pt x="52793" y="243598"/>
                  </a:lnTo>
                  <a:lnTo>
                    <a:pt x="52158" y="243598"/>
                  </a:lnTo>
                  <a:lnTo>
                    <a:pt x="52120" y="242328"/>
                  </a:lnTo>
                  <a:lnTo>
                    <a:pt x="52082" y="241058"/>
                  </a:lnTo>
                  <a:lnTo>
                    <a:pt x="51955" y="241058"/>
                  </a:lnTo>
                  <a:lnTo>
                    <a:pt x="51955" y="243598"/>
                  </a:lnTo>
                  <a:lnTo>
                    <a:pt x="51752" y="243598"/>
                  </a:lnTo>
                  <a:lnTo>
                    <a:pt x="51752" y="244868"/>
                  </a:lnTo>
                  <a:lnTo>
                    <a:pt x="51079" y="246138"/>
                  </a:lnTo>
                  <a:lnTo>
                    <a:pt x="50266" y="244868"/>
                  </a:lnTo>
                  <a:lnTo>
                    <a:pt x="51752" y="244868"/>
                  </a:lnTo>
                  <a:lnTo>
                    <a:pt x="51752" y="243598"/>
                  </a:lnTo>
                  <a:lnTo>
                    <a:pt x="50711" y="243598"/>
                  </a:lnTo>
                  <a:lnTo>
                    <a:pt x="50507" y="242328"/>
                  </a:lnTo>
                  <a:lnTo>
                    <a:pt x="51714" y="242328"/>
                  </a:lnTo>
                  <a:lnTo>
                    <a:pt x="51955" y="243598"/>
                  </a:lnTo>
                  <a:lnTo>
                    <a:pt x="51955" y="241058"/>
                  </a:lnTo>
                  <a:lnTo>
                    <a:pt x="50368" y="241058"/>
                  </a:lnTo>
                  <a:lnTo>
                    <a:pt x="50507" y="239788"/>
                  </a:lnTo>
                  <a:lnTo>
                    <a:pt x="49898" y="239788"/>
                  </a:lnTo>
                  <a:lnTo>
                    <a:pt x="48755" y="241058"/>
                  </a:lnTo>
                  <a:lnTo>
                    <a:pt x="48920" y="242328"/>
                  </a:lnTo>
                  <a:lnTo>
                    <a:pt x="47675" y="242328"/>
                  </a:lnTo>
                  <a:lnTo>
                    <a:pt x="48895" y="243598"/>
                  </a:lnTo>
                  <a:lnTo>
                    <a:pt x="48488" y="244868"/>
                  </a:lnTo>
                  <a:lnTo>
                    <a:pt x="48221" y="243598"/>
                  </a:lnTo>
                  <a:lnTo>
                    <a:pt x="47917" y="243598"/>
                  </a:lnTo>
                  <a:lnTo>
                    <a:pt x="47142" y="242328"/>
                  </a:lnTo>
                  <a:lnTo>
                    <a:pt x="46532" y="242328"/>
                  </a:lnTo>
                  <a:lnTo>
                    <a:pt x="46228" y="241058"/>
                  </a:lnTo>
                  <a:lnTo>
                    <a:pt x="45859" y="241058"/>
                  </a:lnTo>
                  <a:lnTo>
                    <a:pt x="45656" y="239788"/>
                  </a:lnTo>
                  <a:lnTo>
                    <a:pt x="45326" y="239788"/>
                  </a:lnTo>
                  <a:lnTo>
                    <a:pt x="45389" y="238518"/>
                  </a:lnTo>
                  <a:lnTo>
                    <a:pt x="44983" y="238518"/>
                  </a:lnTo>
                  <a:lnTo>
                    <a:pt x="44716" y="237248"/>
                  </a:lnTo>
                  <a:lnTo>
                    <a:pt x="43878" y="235978"/>
                  </a:lnTo>
                  <a:lnTo>
                    <a:pt x="43713" y="235978"/>
                  </a:lnTo>
                  <a:lnTo>
                    <a:pt x="43713" y="268998"/>
                  </a:lnTo>
                  <a:lnTo>
                    <a:pt x="43637" y="270268"/>
                  </a:lnTo>
                  <a:lnTo>
                    <a:pt x="41656" y="270268"/>
                  </a:lnTo>
                  <a:lnTo>
                    <a:pt x="41656" y="279158"/>
                  </a:lnTo>
                  <a:lnTo>
                    <a:pt x="40144" y="279158"/>
                  </a:lnTo>
                  <a:lnTo>
                    <a:pt x="40551" y="277888"/>
                  </a:lnTo>
                  <a:lnTo>
                    <a:pt x="41656" y="279158"/>
                  </a:lnTo>
                  <a:lnTo>
                    <a:pt x="41656" y="270268"/>
                  </a:lnTo>
                  <a:lnTo>
                    <a:pt x="41452" y="270268"/>
                  </a:lnTo>
                  <a:lnTo>
                    <a:pt x="41998" y="268998"/>
                  </a:lnTo>
                  <a:lnTo>
                    <a:pt x="43713" y="268998"/>
                  </a:lnTo>
                  <a:lnTo>
                    <a:pt x="43713" y="235978"/>
                  </a:lnTo>
                  <a:lnTo>
                    <a:pt x="43370" y="235978"/>
                  </a:lnTo>
                  <a:lnTo>
                    <a:pt x="43243" y="236778"/>
                  </a:lnTo>
                  <a:lnTo>
                    <a:pt x="43243" y="241058"/>
                  </a:lnTo>
                  <a:lnTo>
                    <a:pt x="43002" y="241058"/>
                  </a:lnTo>
                  <a:lnTo>
                    <a:pt x="42837" y="242328"/>
                  </a:lnTo>
                  <a:lnTo>
                    <a:pt x="42672" y="241058"/>
                  </a:lnTo>
                  <a:lnTo>
                    <a:pt x="42392" y="241058"/>
                  </a:lnTo>
                  <a:lnTo>
                    <a:pt x="42595" y="238518"/>
                  </a:lnTo>
                  <a:lnTo>
                    <a:pt x="42900" y="238518"/>
                  </a:lnTo>
                  <a:lnTo>
                    <a:pt x="43243" y="241058"/>
                  </a:lnTo>
                  <a:lnTo>
                    <a:pt x="43243" y="236778"/>
                  </a:lnTo>
                  <a:lnTo>
                    <a:pt x="43167" y="237248"/>
                  </a:lnTo>
                  <a:lnTo>
                    <a:pt x="41554" y="237248"/>
                  </a:lnTo>
                  <a:lnTo>
                    <a:pt x="42570" y="235978"/>
                  </a:lnTo>
                  <a:lnTo>
                    <a:pt x="42087" y="234708"/>
                  </a:lnTo>
                  <a:lnTo>
                    <a:pt x="39941" y="234708"/>
                  </a:lnTo>
                  <a:lnTo>
                    <a:pt x="39636" y="233438"/>
                  </a:lnTo>
                  <a:lnTo>
                    <a:pt x="41617" y="233438"/>
                  </a:lnTo>
                  <a:lnTo>
                    <a:pt x="40373" y="229628"/>
                  </a:lnTo>
                  <a:lnTo>
                    <a:pt x="39065" y="227355"/>
                  </a:lnTo>
                  <a:lnTo>
                    <a:pt x="39065" y="237248"/>
                  </a:lnTo>
                  <a:lnTo>
                    <a:pt x="38595" y="237248"/>
                  </a:lnTo>
                  <a:lnTo>
                    <a:pt x="38227" y="235978"/>
                  </a:lnTo>
                  <a:lnTo>
                    <a:pt x="38023" y="235978"/>
                  </a:lnTo>
                  <a:lnTo>
                    <a:pt x="38023" y="262648"/>
                  </a:lnTo>
                  <a:lnTo>
                    <a:pt x="37414" y="262648"/>
                  </a:lnTo>
                  <a:lnTo>
                    <a:pt x="36131" y="263918"/>
                  </a:lnTo>
                  <a:lnTo>
                    <a:pt x="34988" y="263918"/>
                  </a:lnTo>
                  <a:lnTo>
                    <a:pt x="33172" y="262648"/>
                  </a:lnTo>
                  <a:lnTo>
                    <a:pt x="32702" y="262648"/>
                  </a:lnTo>
                  <a:lnTo>
                    <a:pt x="34213" y="261378"/>
                  </a:lnTo>
                  <a:lnTo>
                    <a:pt x="37452" y="261378"/>
                  </a:lnTo>
                  <a:lnTo>
                    <a:pt x="38023" y="262648"/>
                  </a:lnTo>
                  <a:lnTo>
                    <a:pt x="38023" y="235978"/>
                  </a:lnTo>
                  <a:lnTo>
                    <a:pt x="38023" y="234708"/>
                  </a:lnTo>
                  <a:lnTo>
                    <a:pt x="38328" y="235978"/>
                  </a:lnTo>
                  <a:lnTo>
                    <a:pt x="39001" y="235978"/>
                  </a:lnTo>
                  <a:lnTo>
                    <a:pt x="39065" y="237248"/>
                  </a:lnTo>
                  <a:lnTo>
                    <a:pt x="39065" y="227355"/>
                  </a:lnTo>
                  <a:lnTo>
                    <a:pt x="38188" y="225818"/>
                  </a:lnTo>
                  <a:lnTo>
                    <a:pt x="36131" y="223278"/>
                  </a:lnTo>
                  <a:lnTo>
                    <a:pt x="36309" y="223278"/>
                  </a:lnTo>
                  <a:lnTo>
                    <a:pt x="36436" y="222008"/>
                  </a:lnTo>
                  <a:lnTo>
                    <a:pt x="35839" y="222008"/>
                  </a:lnTo>
                  <a:lnTo>
                    <a:pt x="36004" y="220738"/>
                  </a:lnTo>
                  <a:lnTo>
                    <a:pt x="34150" y="219468"/>
                  </a:lnTo>
                  <a:lnTo>
                    <a:pt x="33515" y="218198"/>
                  </a:lnTo>
                  <a:lnTo>
                    <a:pt x="33274" y="218198"/>
                  </a:lnTo>
                  <a:lnTo>
                    <a:pt x="32575" y="215658"/>
                  </a:lnTo>
                  <a:lnTo>
                    <a:pt x="32575" y="262648"/>
                  </a:lnTo>
                  <a:lnTo>
                    <a:pt x="32105" y="263918"/>
                  </a:lnTo>
                  <a:lnTo>
                    <a:pt x="30314" y="263918"/>
                  </a:lnTo>
                  <a:lnTo>
                    <a:pt x="29438" y="262648"/>
                  </a:lnTo>
                  <a:lnTo>
                    <a:pt x="32575" y="262648"/>
                  </a:lnTo>
                  <a:lnTo>
                    <a:pt x="32575" y="215658"/>
                  </a:lnTo>
                  <a:lnTo>
                    <a:pt x="31292" y="214388"/>
                  </a:lnTo>
                  <a:lnTo>
                    <a:pt x="30353" y="213118"/>
                  </a:lnTo>
                  <a:lnTo>
                    <a:pt x="29514" y="210578"/>
                  </a:lnTo>
                  <a:lnTo>
                    <a:pt x="28740" y="209308"/>
                  </a:lnTo>
                  <a:lnTo>
                    <a:pt x="27863" y="208038"/>
                  </a:lnTo>
                  <a:lnTo>
                    <a:pt x="28067" y="206768"/>
                  </a:lnTo>
                  <a:lnTo>
                    <a:pt x="28460" y="206768"/>
                  </a:lnTo>
                  <a:lnTo>
                    <a:pt x="29984" y="205498"/>
                  </a:lnTo>
                  <a:lnTo>
                    <a:pt x="30314" y="205498"/>
                  </a:lnTo>
                  <a:lnTo>
                    <a:pt x="30086" y="204228"/>
                  </a:lnTo>
                  <a:lnTo>
                    <a:pt x="29984" y="202958"/>
                  </a:lnTo>
                  <a:lnTo>
                    <a:pt x="30721" y="202958"/>
                  </a:lnTo>
                  <a:lnTo>
                    <a:pt x="31191" y="201688"/>
                  </a:lnTo>
                  <a:lnTo>
                    <a:pt x="31394" y="201688"/>
                  </a:lnTo>
                  <a:lnTo>
                    <a:pt x="31965" y="200418"/>
                  </a:lnTo>
                  <a:lnTo>
                    <a:pt x="28536" y="200418"/>
                  </a:lnTo>
                  <a:lnTo>
                    <a:pt x="28841" y="199148"/>
                  </a:lnTo>
                  <a:lnTo>
                    <a:pt x="28968" y="199148"/>
                  </a:lnTo>
                  <a:lnTo>
                    <a:pt x="29679" y="197878"/>
                  </a:lnTo>
                  <a:lnTo>
                    <a:pt x="30175" y="197878"/>
                  </a:lnTo>
                  <a:lnTo>
                    <a:pt x="30721" y="199148"/>
                  </a:lnTo>
                  <a:lnTo>
                    <a:pt x="30848" y="199148"/>
                  </a:lnTo>
                  <a:lnTo>
                    <a:pt x="31356" y="197878"/>
                  </a:lnTo>
                  <a:lnTo>
                    <a:pt x="31051" y="196608"/>
                  </a:lnTo>
                  <a:lnTo>
                    <a:pt x="30149" y="196608"/>
                  </a:lnTo>
                  <a:lnTo>
                    <a:pt x="29273" y="197878"/>
                  </a:lnTo>
                  <a:lnTo>
                    <a:pt x="28968" y="197878"/>
                  </a:lnTo>
                  <a:lnTo>
                    <a:pt x="28460" y="195338"/>
                  </a:lnTo>
                  <a:lnTo>
                    <a:pt x="27012" y="194068"/>
                  </a:lnTo>
                  <a:lnTo>
                    <a:pt x="25539" y="194068"/>
                  </a:lnTo>
                  <a:lnTo>
                    <a:pt x="25095" y="192798"/>
                  </a:lnTo>
                  <a:lnTo>
                    <a:pt x="24498" y="191528"/>
                  </a:lnTo>
                  <a:lnTo>
                    <a:pt x="24231" y="190258"/>
                  </a:lnTo>
                  <a:lnTo>
                    <a:pt x="25069" y="190258"/>
                  </a:lnTo>
                  <a:lnTo>
                    <a:pt x="25666" y="188988"/>
                  </a:lnTo>
                  <a:lnTo>
                    <a:pt x="24866" y="187718"/>
                  </a:lnTo>
                  <a:lnTo>
                    <a:pt x="22910" y="186448"/>
                  </a:lnTo>
                  <a:lnTo>
                    <a:pt x="22479" y="186448"/>
                  </a:lnTo>
                  <a:lnTo>
                    <a:pt x="22682" y="183908"/>
                  </a:lnTo>
                  <a:lnTo>
                    <a:pt x="21031" y="182638"/>
                  </a:lnTo>
                  <a:lnTo>
                    <a:pt x="19621" y="181368"/>
                  </a:lnTo>
                  <a:lnTo>
                    <a:pt x="20383" y="180098"/>
                  </a:lnTo>
                  <a:lnTo>
                    <a:pt x="19888" y="180098"/>
                  </a:lnTo>
                  <a:lnTo>
                    <a:pt x="19646" y="178828"/>
                  </a:lnTo>
                  <a:lnTo>
                    <a:pt x="19786" y="178828"/>
                  </a:lnTo>
                  <a:lnTo>
                    <a:pt x="19685" y="177558"/>
                  </a:lnTo>
                  <a:lnTo>
                    <a:pt x="19481" y="177558"/>
                  </a:lnTo>
                  <a:lnTo>
                    <a:pt x="18440" y="176288"/>
                  </a:lnTo>
                  <a:lnTo>
                    <a:pt x="19240" y="175018"/>
                  </a:lnTo>
                  <a:lnTo>
                    <a:pt x="17767" y="175018"/>
                  </a:lnTo>
                  <a:lnTo>
                    <a:pt x="18440" y="173748"/>
                  </a:lnTo>
                  <a:lnTo>
                    <a:pt x="18973" y="173748"/>
                  </a:lnTo>
                  <a:lnTo>
                    <a:pt x="19443" y="172478"/>
                  </a:lnTo>
                  <a:lnTo>
                    <a:pt x="18770" y="172478"/>
                  </a:lnTo>
                  <a:lnTo>
                    <a:pt x="18364" y="171208"/>
                  </a:lnTo>
                  <a:lnTo>
                    <a:pt x="16586" y="171208"/>
                  </a:lnTo>
                  <a:lnTo>
                    <a:pt x="16992" y="169938"/>
                  </a:lnTo>
                  <a:lnTo>
                    <a:pt x="16421" y="169938"/>
                  </a:lnTo>
                  <a:lnTo>
                    <a:pt x="14909" y="168668"/>
                  </a:lnTo>
                  <a:lnTo>
                    <a:pt x="15303" y="167398"/>
                  </a:lnTo>
                  <a:lnTo>
                    <a:pt x="15405" y="166128"/>
                  </a:lnTo>
                  <a:lnTo>
                    <a:pt x="14732" y="164858"/>
                  </a:lnTo>
                  <a:lnTo>
                    <a:pt x="11772" y="164858"/>
                  </a:lnTo>
                  <a:lnTo>
                    <a:pt x="11569" y="163588"/>
                  </a:lnTo>
                  <a:lnTo>
                    <a:pt x="12179" y="162318"/>
                  </a:lnTo>
                  <a:lnTo>
                    <a:pt x="12179" y="161048"/>
                  </a:lnTo>
                  <a:lnTo>
                    <a:pt x="10668" y="161048"/>
                  </a:lnTo>
                  <a:lnTo>
                    <a:pt x="10693" y="162318"/>
                  </a:lnTo>
                  <a:lnTo>
                    <a:pt x="6464" y="162318"/>
                  </a:lnTo>
                  <a:lnTo>
                    <a:pt x="6426" y="164858"/>
                  </a:lnTo>
                  <a:lnTo>
                    <a:pt x="5410" y="166128"/>
                  </a:lnTo>
                  <a:lnTo>
                    <a:pt x="5346" y="167398"/>
                  </a:lnTo>
                  <a:lnTo>
                    <a:pt x="5041" y="167398"/>
                  </a:lnTo>
                  <a:lnTo>
                    <a:pt x="4241" y="168668"/>
                  </a:lnTo>
                  <a:lnTo>
                    <a:pt x="4940" y="171208"/>
                  </a:lnTo>
                  <a:lnTo>
                    <a:pt x="4140" y="173748"/>
                  </a:lnTo>
                  <a:lnTo>
                    <a:pt x="4445" y="175018"/>
                  </a:lnTo>
                  <a:lnTo>
                    <a:pt x="3289" y="177558"/>
                  </a:lnTo>
                  <a:lnTo>
                    <a:pt x="2692" y="177558"/>
                  </a:lnTo>
                  <a:lnTo>
                    <a:pt x="2997" y="180098"/>
                  </a:lnTo>
                  <a:lnTo>
                    <a:pt x="2857" y="180098"/>
                  </a:lnTo>
                  <a:lnTo>
                    <a:pt x="3594" y="181368"/>
                  </a:lnTo>
                  <a:lnTo>
                    <a:pt x="3632" y="182638"/>
                  </a:lnTo>
                  <a:lnTo>
                    <a:pt x="3835" y="182638"/>
                  </a:lnTo>
                  <a:lnTo>
                    <a:pt x="4064" y="183908"/>
                  </a:lnTo>
                  <a:lnTo>
                    <a:pt x="4343" y="183908"/>
                  </a:lnTo>
                  <a:lnTo>
                    <a:pt x="5016" y="185178"/>
                  </a:lnTo>
                  <a:lnTo>
                    <a:pt x="5016" y="186448"/>
                  </a:lnTo>
                  <a:lnTo>
                    <a:pt x="4838" y="187718"/>
                  </a:lnTo>
                  <a:lnTo>
                    <a:pt x="5207" y="187718"/>
                  </a:lnTo>
                  <a:lnTo>
                    <a:pt x="5308" y="188988"/>
                  </a:lnTo>
                  <a:lnTo>
                    <a:pt x="5143" y="190258"/>
                  </a:lnTo>
                  <a:lnTo>
                    <a:pt x="5041" y="191528"/>
                  </a:lnTo>
                  <a:lnTo>
                    <a:pt x="4914" y="192798"/>
                  </a:lnTo>
                  <a:lnTo>
                    <a:pt x="4813" y="195338"/>
                  </a:lnTo>
                  <a:lnTo>
                    <a:pt x="5956" y="195338"/>
                  </a:lnTo>
                  <a:lnTo>
                    <a:pt x="6629" y="196608"/>
                  </a:lnTo>
                  <a:lnTo>
                    <a:pt x="6286" y="197878"/>
                  </a:lnTo>
                  <a:lnTo>
                    <a:pt x="6223" y="199148"/>
                  </a:lnTo>
                  <a:lnTo>
                    <a:pt x="6057" y="200418"/>
                  </a:lnTo>
                  <a:lnTo>
                    <a:pt x="5016" y="200418"/>
                  </a:lnTo>
                  <a:lnTo>
                    <a:pt x="5041" y="201688"/>
                  </a:lnTo>
                  <a:lnTo>
                    <a:pt x="5715" y="201688"/>
                  </a:lnTo>
                  <a:lnTo>
                    <a:pt x="6083" y="202958"/>
                  </a:lnTo>
                  <a:lnTo>
                    <a:pt x="6553" y="204228"/>
                  </a:lnTo>
                  <a:lnTo>
                    <a:pt x="5918" y="205498"/>
                  </a:lnTo>
                  <a:lnTo>
                    <a:pt x="6756" y="205498"/>
                  </a:lnTo>
                  <a:lnTo>
                    <a:pt x="7670" y="204228"/>
                  </a:lnTo>
                  <a:lnTo>
                    <a:pt x="7937" y="205498"/>
                  </a:lnTo>
                  <a:lnTo>
                    <a:pt x="8178" y="205498"/>
                  </a:lnTo>
                  <a:lnTo>
                    <a:pt x="8470" y="206768"/>
                  </a:lnTo>
                  <a:lnTo>
                    <a:pt x="8674" y="208038"/>
                  </a:lnTo>
                  <a:lnTo>
                    <a:pt x="8953" y="208038"/>
                  </a:lnTo>
                  <a:lnTo>
                    <a:pt x="10160" y="209308"/>
                  </a:lnTo>
                  <a:lnTo>
                    <a:pt x="9728" y="210578"/>
                  </a:lnTo>
                  <a:lnTo>
                    <a:pt x="10731" y="210578"/>
                  </a:lnTo>
                  <a:lnTo>
                    <a:pt x="11099" y="213118"/>
                  </a:lnTo>
                  <a:lnTo>
                    <a:pt x="10325" y="214388"/>
                  </a:lnTo>
                  <a:lnTo>
                    <a:pt x="12382" y="214388"/>
                  </a:lnTo>
                  <a:lnTo>
                    <a:pt x="12077" y="215658"/>
                  </a:lnTo>
                  <a:lnTo>
                    <a:pt x="12344" y="216928"/>
                  </a:lnTo>
                  <a:lnTo>
                    <a:pt x="11366" y="218198"/>
                  </a:lnTo>
                  <a:lnTo>
                    <a:pt x="11569" y="218198"/>
                  </a:lnTo>
                  <a:lnTo>
                    <a:pt x="13589" y="220738"/>
                  </a:lnTo>
                  <a:lnTo>
                    <a:pt x="13385" y="222008"/>
                  </a:lnTo>
                  <a:lnTo>
                    <a:pt x="13220" y="223278"/>
                  </a:lnTo>
                  <a:lnTo>
                    <a:pt x="13563" y="223278"/>
                  </a:lnTo>
                  <a:lnTo>
                    <a:pt x="14706" y="224548"/>
                  </a:lnTo>
                  <a:lnTo>
                    <a:pt x="15100" y="224548"/>
                  </a:lnTo>
                  <a:lnTo>
                    <a:pt x="15849" y="227088"/>
                  </a:lnTo>
                  <a:lnTo>
                    <a:pt x="16522" y="227088"/>
                  </a:lnTo>
                  <a:lnTo>
                    <a:pt x="17424" y="225818"/>
                  </a:lnTo>
                  <a:lnTo>
                    <a:pt x="18465" y="225818"/>
                  </a:lnTo>
                  <a:lnTo>
                    <a:pt x="19951" y="227088"/>
                  </a:lnTo>
                  <a:lnTo>
                    <a:pt x="21501" y="227088"/>
                  </a:lnTo>
                  <a:lnTo>
                    <a:pt x="23990" y="225818"/>
                  </a:lnTo>
                  <a:lnTo>
                    <a:pt x="24599" y="225818"/>
                  </a:lnTo>
                  <a:lnTo>
                    <a:pt x="25539" y="227088"/>
                  </a:lnTo>
                  <a:lnTo>
                    <a:pt x="28067" y="227088"/>
                  </a:lnTo>
                  <a:lnTo>
                    <a:pt x="28435" y="228358"/>
                  </a:lnTo>
                  <a:lnTo>
                    <a:pt x="29273" y="229628"/>
                  </a:lnTo>
                  <a:lnTo>
                    <a:pt x="30683" y="229628"/>
                  </a:lnTo>
                  <a:lnTo>
                    <a:pt x="30721" y="230898"/>
                  </a:lnTo>
                  <a:lnTo>
                    <a:pt x="29984" y="232168"/>
                  </a:lnTo>
                  <a:lnTo>
                    <a:pt x="28295" y="234162"/>
                  </a:lnTo>
                  <a:lnTo>
                    <a:pt x="28295" y="262648"/>
                  </a:lnTo>
                  <a:lnTo>
                    <a:pt x="28168" y="262648"/>
                  </a:lnTo>
                  <a:lnTo>
                    <a:pt x="26847" y="263918"/>
                  </a:lnTo>
                  <a:lnTo>
                    <a:pt x="25869" y="262648"/>
                  </a:lnTo>
                  <a:lnTo>
                    <a:pt x="24866" y="262648"/>
                  </a:lnTo>
                  <a:lnTo>
                    <a:pt x="25704" y="261378"/>
                  </a:lnTo>
                  <a:lnTo>
                    <a:pt x="28028" y="261378"/>
                  </a:lnTo>
                  <a:lnTo>
                    <a:pt x="28295" y="262648"/>
                  </a:lnTo>
                  <a:lnTo>
                    <a:pt x="28295" y="234162"/>
                  </a:lnTo>
                  <a:lnTo>
                    <a:pt x="27825" y="234708"/>
                  </a:lnTo>
                  <a:lnTo>
                    <a:pt x="26276" y="235978"/>
                  </a:lnTo>
                  <a:lnTo>
                    <a:pt x="24460" y="235978"/>
                  </a:lnTo>
                  <a:lnTo>
                    <a:pt x="24460" y="261378"/>
                  </a:lnTo>
                  <a:lnTo>
                    <a:pt x="24231" y="262648"/>
                  </a:lnTo>
                  <a:lnTo>
                    <a:pt x="23380" y="262648"/>
                  </a:lnTo>
                  <a:lnTo>
                    <a:pt x="23075" y="261378"/>
                  </a:lnTo>
                  <a:lnTo>
                    <a:pt x="23114" y="260108"/>
                  </a:lnTo>
                  <a:lnTo>
                    <a:pt x="24091" y="260108"/>
                  </a:lnTo>
                  <a:lnTo>
                    <a:pt x="24320" y="261378"/>
                  </a:lnTo>
                  <a:lnTo>
                    <a:pt x="24460" y="261378"/>
                  </a:lnTo>
                  <a:lnTo>
                    <a:pt x="24460" y="235978"/>
                  </a:lnTo>
                  <a:lnTo>
                    <a:pt x="23253" y="235978"/>
                  </a:lnTo>
                  <a:lnTo>
                    <a:pt x="21602" y="237248"/>
                  </a:lnTo>
                  <a:lnTo>
                    <a:pt x="20459" y="237248"/>
                  </a:lnTo>
                  <a:lnTo>
                    <a:pt x="19177" y="235978"/>
                  </a:lnTo>
                  <a:lnTo>
                    <a:pt x="19037" y="234708"/>
                  </a:lnTo>
                  <a:lnTo>
                    <a:pt x="22034" y="234708"/>
                  </a:lnTo>
                  <a:lnTo>
                    <a:pt x="20053" y="233438"/>
                  </a:lnTo>
                  <a:lnTo>
                    <a:pt x="14363" y="233438"/>
                  </a:lnTo>
                  <a:lnTo>
                    <a:pt x="12217" y="234708"/>
                  </a:lnTo>
                  <a:lnTo>
                    <a:pt x="9385" y="235978"/>
                  </a:lnTo>
                  <a:lnTo>
                    <a:pt x="8674" y="237248"/>
                  </a:lnTo>
                  <a:lnTo>
                    <a:pt x="7035" y="237248"/>
                  </a:lnTo>
                  <a:lnTo>
                    <a:pt x="6121" y="238518"/>
                  </a:lnTo>
                  <a:lnTo>
                    <a:pt x="4267" y="239788"/>
                  </a:lnTo>
                  <a:lnTo>
                    <a:pt x="2819" y="239788"/>
                  </a:lnTo>
                  <a:lnTo>
                    <a:pt x="1917" y="241058"/>
                  </a:lnTo>
                  <a:lnTo>
                    <a:pt x="774" y="241058"/>
                  </a:lnTo>
                  <a:lnTo>
                    <a:pt x="203" y="242328"/>
                  </a:lnTo>
                  <a:lnTo>
                    <a:pt x="0" y="242328"/>
                  </a:lnTo>
                  <a:lnTo>
                    <a:pt x="0" y="256298"/>
                  </a:lnTo>
                  <a:lnTo>
                    <a:pt x="1104" y="255028"/>
                  </a:lnTo>
                  <a:lnTo>
                    <a:pt x="1981" y="256298"/>
                  </a:lnTo>
                  <a:lnTo>
                    <a:pt x="2692" y="255028"/>
                  </a:lnTo>
                  <a:lnTo>
                    <a:pt x="2857" y="255028"/>
                  </a:lnTo>
                  <a:lnTo>
                    <a:pt x="3429" y="253758"/>
                  </a:lnTo>
                  <a:lnTo>
                    <a:pt x="3695" y="255028"/>
                  </a:lnTo>
                  <a:lnTo>
                    <a:pt x="4038" y="255028"/>
                  </a:lnTo>
                  <a:lnTo>
                    <a:pt x="4508" y="256298"/>
                  </a:lnTo>
                  <a:lnTo>
                    <a:pt x="7137" y="256298"/>
                  </a:lnTo>
                  <a:lnTo>
                    <a:pt x="8242" y="257568"/>
                  </a:lnTo>
                  <a:lnTo>
                    <a:pt x="9893" y="257568"/>
                  </a:lnTo>
                  <a:lnTo>
                    <a:pt x="10591" y="258838"/>
                  </a:lnTo>
                  <a:lnTo>
                    <a:pt x="11201" y="258838"/>
                  </a:lnTo>
                  <a:lnTo>
                    <a:pt x="12382" y="257568"/>
                  </a:lnTo>
                  <a:lnTo>
                    <a:pt x="13893" y="257568"/>
                  </a:lnTo>
                  <a:lnTo>
                    <a:pt x="14528" y="258838"/>
                  </a:lnTo>
                  <a:lnTo>
                    <a:pt x="17995" y="258838"/>
                  </a:lnTo>
                  <a:lnTo>
                    <a:pt x="18338" y="260108"/>
                  </a:lnTo>
                  <a:lnTo>
                    <a:pt x="21907" y="260108"/>
                  </a:lnTo>
                  <a:lnTo>
                    <a:pt x="21805" y="261378"/>
                  </a:lnTo>
                  <a:lnTo>
                    <a:pt x="20358" y="262648"/>
                  </a:lnTo>
                  <a:lnTo>
                    <a:pt x="18808" y="262648"/>
                  </a:lnTo>
                  <a:lnTo>
                    <a:pt x="18465" y="261378"/>
                  </a:lnTo>
                  <a:lnTo>
                    <a:pt x="17729" y="262648"/>
                  </a:lnTo>
                  <a:lnTo>
                    <a:pt x="14566" y="262648"/>
                  </a:lnTo>
                  <a:lnTo>
                    <a:pt x="13690" y="263918"/>
                  </a:lnTo>
                  <a:lnTo>
                    <a:pt x="13119" y="263918"/>
                  </a:lnTo>
                  <a:lnTo>
                    <a:pt x="12077" y="265188"/>
                  </a:lnTo>
                  <a:lnTo>
                    <a:pt x="29476" y="265188"/>
                  </a:lnTo>
                  <a:lnTo>
                    <a:pt x="29235" y="266458"/>
                  </a:lnTo>
                  <a:lnTo>
                    <a:pt x="28905" y="267728"/>
                  </a:lnTo>
                  <a:lnTo>
                    <a:pt x="27292" y="270268"/>
                  </a:lnTo>
                  <a:lnTo>
                    <a:pt x="23888" y="270268"/>
                  </a:lnTo>
                  <a:lnTo>
                    <a:pt x="23888" y="268998"/>
                  </a:lnTo>
                  <a:lnTo>
                    <a:pt x="23482" y="270268"/>
                  </a:lnTo>
                  <a:lnTo>
                    <a:pt x="22682" y="270268"/>
                  </a:lnTo>
                  <a:lnTo>
                    <a:pt x="22377" y="271538"/>
                  </a:lnTo>
                  <a:lnTo>
                    <a:pt x="22212" y="271538"/>
                  </a:lnTo>
                  <a:lnTo>
                    <a:pt x="21971" y="272808"/>
                  </a:lnTo>
                  <a:lnTo>
                    <a:pt x="21666" y="272808"/>
                  </a:lnTo>
                  <a:lnTo>
                    <a:pt x="21234" y="274078"/>
                  </a:lnTo>
                  <a:lnTo>
                    <a:pt x="18643" y="272808"/>
                  </a:lnTo>
                  <a:lnTo>
                    <a:pt x="18199" y="271538"/>
                  </a:lnTo>
                  <a:lnTo>
                    <a:pt x="17830" y="271538"/>
                  </a:lnTo>
                  <a:lnTo>
                    <a:pt x="17399" y="270268"/>
                  </a:lnTo>
                  <a:lnTo>
                    <a:pt x="16789" y="268998"/>
                  </a:lnTo>
                  <a:lnTo>
                    <a:pt x="15544" y="271538"/>
                  </a:lnTo>
                  <a:lnTo>
                    <a:pt x="15011" y="275348"/>
                  </a:lnTo>
                  <a:lnTo>
                    <a:pt x="11747" y="274205"/>
                  </a:lnTo>
                  <a:lnTo>
                    <a:pt x="12141" y="275348"/>
                  </a:lnTo>
                  <a:lnTo>
                    <a:pt x="12547" y="275348"/>
                  </a:lnTo>
                  <a:lnTo>
                    <a:pt x="12014" y="276618"/>
                  </a:lnTo>
                  <a:lnTo>
                    <a:pt x="10299" y="275348"/>
                  </a:lnTo>
                  <a:lnTo>
                    <a:pt x="9448" y="276618"/>
                  </a:lnTo>
                  <a:lnTo>
                    <a:pt x="8648" y="275348"/>
                  </a:lnTo>
                  <a:lnTo>
                    <a:pt x="4711" y="276618"/>
                  </a:lnTo>
                  <a:lnTo>
                    <a:pt x="8712" y="276618"/>
                  </a:lnTo>
                  <a:lnTo>
                    <a:pt x="10528" y="277888"/>
                  </a:lnTo>
                  <a:lnTo>
                    <a:pt x="9690" y="279158"/>
                  </a:lnTo>
                  <a:lnTo>
                    <a:pt x="8775" y="280428"/>
                  </a:lnTo>
                  <a:lnTo>
                    <a:pt x="7835" y="281698"/>
                  </a:lnTo>
                  <a:lnTo>
                    <a:pt x="11163" y="281698"/>
                  </a:lnTo>
                  <a:lnTo>
                    <a:pt x="12179" y="280428"/>
                  </a:lnTo>
                  <a:lnTo>
                    <a:pt x="15036" y="280428"/>
                  </a:lnTo>
                  <a:lnTo>
                    <a:pt x="14833" y="281698"/>
                  </a:lnTo>
                  <a:lnTo>
                    <a:pt x="14630" y="281698"/>
                  </a:lnTo>
                  <a:lnTo>
                    <a:pt x="14503" y="282968"/>
                  </a:lnTo>
                  <a:lnTo>
                    <a:pt x="14300" y="284238"/>
                  </a:lnTo>
                  <a:lnTo>
                    <a:pt x="13995" y="284238"/>
                  </a:lnTo>
                  <a:lnTo>
                    <a:pt x="15100" y="285508"/>
                  </a:lnTo>
                  <a:lnTo>
                    <a:pt x="13322" y="285508"/>
                  </a:lnTo>
                  <a:lnTo>
                    <a:pt x="13728" y="286778"/>
                  </a:lnTo>
                  <a:lnTo>
                    <a:pt x="14566" y="286778"/>
                  </a:lnTo>
                  <a:lnTo>
                    <a:pt x="14566" y="288048"/>
                  </a:lnTo>
                  <a:lnTo>
                    <a:pt x="13728" y="288048"/>
                  </a:lnTo>
                  <a:lnTo>
                    <a:pt x="13525" y="286778"/>
                  </a:lnTo>
                  <a:lnTo>
                    <a:pt x="12585" y="286778"/>
                  </a:lnTo>
                  <a:lnTo>
                    <a:pt x="12547" y="288048"/>
                  </a:lnTo>
                  <a:lnTo>
                    <a:pt x="12890" y="288048"/>
                  </a:lnTo>
                  <a:lnTo>
                    <a:pt x="12890" y="289318"/>
                  </a:lnTo>
                  <a:lnTo>
                    <a:pt x="12890" y="290588"/>
                  </a:lnTo>
                  <a:lnTo>
                    <a:pt x="12687" y="291858"/>
                  </a:lnTo>
                  <a:lnTo>
                    <a:pt x="11404" y="291858"/>
                  </a:lnTo>
                  <a:lnTo>
                    <a:pt x="11468" y="293128"/>
                  </a:lnTo>
                  <a:lnTo>
                    <a:pt x="13690" y="294398"/>
                  </a:lnTo>
                  <a:lnTo>
                    <a:pt x="15303" y="293128"/>
                  </a:lnTo>
                  <a:lnTo>
                    <a:pt x="17056" y="291858"/>
                  </a:lnTo>
                  <a:lnTo>
                    <a:pt x="17322" y="291858"/>
                  </a:lnTo>
                  <a:lnTo>
                    <a:pt x="18948" y="293128"/>
                  </a:lnTo>
                  <a:lnTo>
                    <a:pt x="19850" y="290588"/>
                  </a:lnTo>
                  <a:lnTo>
                    <a:pt x="22275" y="290588"/>
                  </a:lnTo>
                  <a:lnTo>
                    <a:pt x="22910" y="289318"/>
                  </a:lnTo>
                  <a:lnTo>
                    <a:pt x="25298" y="289318"/>
                  </a:lnTo>
                  <a:lnTo>
                    <a:pt x="25273" y="288048"/>
                  </a:lnTo>
                  <a:lnTo>
                    <a:pt x="25400" y="288048"/>
                  </a:lnTo>
                  <a:lnTo>
                    <a:pt x="26047" y="289318"/>
                  </a:lnTo>
                  <a:lnTo>
                    <a:pt x="26911" y="289318"/>
                  </a:lnTo>
                  <a:lnTo>
                    <a:pt x="27051" y="288048"/>
                  </a:lnTo>
                  <a:lnTo>
                    <a:pt x="27292" y="288048"/>
                  </a:lnTo>
                  <a:lnTo>
                    <a:pt x="27559" y="286778"/>
                  </a:lnTo>
                  <a:lnTo>
                    <a:pt x="28562" y="286778"/>
                  </a:lnTo>
                  <a:lnTo>
                    <a:pt x="29032" y="285508"/>
                  </a:lnTo>
                  <a:lnTo>
                    <a:pt x="29476" y="285508"/>
                  </a:lnTo>
                  <a:lnTo>
                    <a:pt x="30048" y="284238"/>
                  </a:lnTo>
                  <a:lnTo>
                    <a:pt x="33070" y="284238"/>
                  </a:lnTo>
                  <a:lnTo>
                    <a:pt x="35902" y="282968"/>
                  </a:lnTo>
                  <a:lnTo>
                    <a:pt x="35598" y="282968"/>
                  </a:lnTo>
                  <a:lnTo>
                    <a:pt x="34353" y="281698"/>
                  </a:lnTo>
                  <a:lnTo>
                    <a:pt x="36309" y="280428"/>
                  </a:lnTo>
                  <a:lnTo>
                    <a:pt x="36741" y="279158"/>
                  </a:lnTo>
                  <a:lnTo>
                    <a:pt x="36372" y="277888"/>
                  </a:lnTo>
                  <a:lnTo>
                    <a:pt x="36906" y="279158"/>
                  </a:lnTo>
                  <a:lnTo>
                    <a:pt x="38595" y="277888"/>
                  </a:lnTo>
                  <a:lnTo>
                    <a:pt x="38658" y="279158"/>
                  </a:lnTo>
                  <a:lnTo>
                    <a:pt x="38862" y="279158"/>
                  </a:lnTo>
                  <a:lnTo>
                    <a:pt x="39230" y="280428"/>
                  </a:lnTo>
                  <a:lnTo>
                    <a:pt x="40208" y="281698"/>
                  </a:lnTo>
                  <a:lnTo>
                    <a:pt x="40678" y="282968"/>
                  </a:lnTo>
                  <a:lnTo>
                    <a:pt x="41287" y="281698"/>
                  </a:lnTo>
                  <a:lnTo>
                    <a:pt x="41795" y="281698"/>
                  </a:lnTo>
                  <a:lnTo>
                    <a:pt x="41998" y="280428"/>
                  </a:lnTo>
                  <a:lnTo>
                    <a:pt x="42494" y="281698"/>
                  </a:lnTo>
                  <a:lnTo>
                    <a:pt x="43268" y="281698"/>
                  </a:lnTo>
                  <a:lnTo>
                    <a:pt x="43434" y="280428"/>
                  </a:lnTo>
                  <a:lnTo>
                    <a:pt x="42862" y="279158"/>
                  </a:lnTo>
                  <a:lnTo>
                    <a:pt x="42595" y="279158"/>
                  </a:lnTo>
                  <a:lnTo>
                    <a:pt x="42570" y="277888"/>
                  </a:lnTo>
                  <a:lnTo>
                    <a:pt x="42672" y="276618"/>
                  </a:lnTo>
                  <a:lnTo>
                    <a:pt x="42799" y="276618"/>
                  </a:lnTo>
                  <a:lnTo>
                    <a:pt x="43154" y="277888"/>
                  </a:lnTo>
                  <a:lnTo>
                    <a:pt x="43510" y="279158"/>
                  </a:lnTo>
                  <a:lnTo>
                    <a:pt x="44513" y="279158"/>
                  </a:lnTo>
                  <a:lnTo>
                    <a:pt x="43878" y="277888"/>
                  </a:lnTo>
                  <a:lnTo>
                    <a:pt x="43268" y="277888"/>
                  </a:lnTo>
                  <a:lnTo>
                    <a:pt x="44386" y="276618"/>
                  </a:lnTo>
                  <a:lnTo>
                    <a:pt x="44107" y="276618"/>
                  </a:lnTo>
                  <a:lnTo>
                    <a:pt x="43980" y="275348"/>
                  </a:lnTo>
                  <a:lnTo>
                    <a:pt x="45224" y="275348"/>
                  </a:lnTo>
                  <a:lnTo>
                    <a:pt x="45085" y="274078"/>
                  </a:lnTo>
                  <a:lnTo>
                    <a:pt x="45123" y="272808"/>
                  </a:lnTo>
                  <a:lnTo>
                    <a:pt x="44208" y="272808"/>
                  </a:lnTo>
                  <a:lnTo>
                    <a:pt x="44208" y="274078"/>
                  </a:lnTo>
                  <a:lnTo>
                    <a:pt x="42227" y="274078"/>
                  </a:lnTo>
                  <a:lnTo>
                    <a:pt x="42494" y="271538"/>
                  </a:lnTo>
                  <a:lnTo>
                    <a:pt x="44818" y="271538"/>
                  </a:lnTo>
                  <a:lnTo>
                    <a:pt x="44589" y="270268"/>
                  </a:lnTo>
                  <a:lnTo>
                    <a:pt x="44615" y="268998"/>
                  </a:lnTo>
                  <a:lnTo>
                    <a:pt x="45224" y="270268"/>
                  </a:lnTo>
                  <a:lnTo>
                    <a:pt x="46507" y="268998"/>
                  </a:lnTo>
                  <a:lnTo>
                    <a:pt x="46837" y="268998"/>
                  </a:lnTo>
                  <a:lnTo>
                    <a:pt x="47548" y="267728"/>
                  </a:lnTo>
                  <a:lnTo>
                    <a:pt x="46126" y="267728"/>
                  </a:lnTo>
                  <a:lnTo>
                    <a:pt x="46202" y="266458"/>
                  </a:lnTo>
                  <a:lnTo>
                    <a:pt x="47078" y="266458"/>
                  </a:lnTo>
                  <a:lnTo>
                    <a:pt x="48653" y="265188"/>
                  </a:lnTo>
                  <a:lnTo>
                    <a:pt x="49263" y="267728"/>
                  </a:lnTo>
                  <a:lnTo>
                    <a:pt x="48717" y="266458"/>
                  </a:lnTo>
                  <a:lnTo>
                    <a:pt x="47942" y="266458"/>
                  </a:lnTo>
                  <a:lnTo>
                    <a:pt x="48082" y="267728"/>
                  </a:lnTo>
                  <a:lnTo>
                    <a:pt x="48348" y="268998"/>
                  </a:lnTo>
                  <a:lnTo>
                    <a:pt x="49491" y="268998"/>
                  </a:lnTo>
                  <a:lnTo>
                    <a:pt x="50139" y="267728"/>
                  </a:lnTo>
                  <a:lnTo>
                    <a:pt x="50774" y="267728"/>
                  </a:lnTo>
                  <a:lnTo>
                    <a:pt x="52387" y="271538"/>
                  </a:lnTo>
                  <a:lnTo>
                    <a:pt x="54508" y="271538"/>
                  </a:lnTo>
                  <a:lnTo>
                    <a:pt x="54749" y="270268"/>
                  </a:lnTo>
                  <a:lnTo>
                    <a:pt x="55219" y="268998"/>
                  </a:lnTo>
                  <a:lnTo>
                    <a:pt x="54749" y="267728"/>
                  </a:lnTo>
                  <a:lnTo>
                    <a:pt x="56934" y="267728"/>
                  </a:lnTo>
                  <a:lnTo>
                    <a:pt x="56896" y="266458"/>
                  </a:lnTo>
                  <a:lnTo>
                    <a:pt x="55791" y="266458"/>
                  </a:lnTo>
                  <a:lnTo>
                    <a:pt x="55829" y="265188"/>
                  </a:lnTo>
                  <a:lnTo>
                    <a:pt x="56197" y="263918"/>
                  </a:lnTo>
                  <a:lnTo>
                    <a:pt x="57912" y="263918"/>
                  </a:lnTo>
                  <a:lnTo>
                    <a:pt x="57340" y="262648"/>
                  </a:lnTo>
                  <a:lnTo>
                    <a:pt x="57137" y="262648"/>
                  </a:lnTo>
                  <a:lnTo>
                    <a:pt x="57569" y="261378"/>
                  </a:lnTo>
                  <a:lnTo>
                    <a:pt x="57772" y="261378"/>
                  </a:lnTo>
                  <a:lnTo>
                    <a:pt x="57543" y="260108"/>
                  </a:lnTo>
                  <a:lnTo>
                    <a:pt x="58242" y="260108"/>
                  </a:lnTo>
                  <a:lnTo>
                    <a:pt x="59321" y="257568"/>
                  </a:lnTo>
                  <a:close/>
                </a:path>
                <a:path w="224154" h="400050">
                  <a:moveTo>
                    <a:pt x="64096" y="399757"/>
                  </a:moveTo>
                  <a:lnTo>
                    <a:pt x="62992" y="398399"/>
                  </a:lnTo>
                  <a:lnTo>
                    <a:pt x="62852" y="398437"/>
                  </a:lnTo>
                  <a:lnTo>
                    <a:pt x="62623" y="398475"/>
                  </a:lnTo>
                  <a:lnTo>
                    <a:pt x="62217" y="399757"/>
                  </a:lnTo>
                  <a:lnTo>
                    <a:pt x="64096" y="399757"/>
                  </a:lnTo>
                  <a:close/>
                </a:path>
                <a:path w="224154" h="400050">
                  <a:moveTo>
                    <a:pt x="67640" y="389953"/>
                  </a:moveTo>
                  <a:lnTo>
                    <a:pt x="67538" y="389559"/>
                  </a:lnTo>
                  <a:lnTo>
                    <a:pt x="66662" y="387794"/>
                  </a:lnTo>
                  <a:lnTo>
                    <a:pt x="66586" y="386638"/>
                  </a:lnTo>
                  <a:lnTo>
                    <a:pt x="66725" y="385394"/>
                  </a:lnTo>
                  <a:lnTo>
                    <a:pt x="66827" y="384911"/>
                  </a:lnTo>
                  <a:lnTo>
                    <a:pt x="66687" y="384276"/>
                  </a:lnTo>
                  <a:lnTo>
                    <a:pt x="66255" y="383311"/>
                  </a:lnTo>
                  <a:lnTo>
                    <a:pt x="65811" y="383235"/>
                  </a:lnTo>
                  <a:lnTo>
                    <a:pt x="65239" y="383717"/>
                  </a:lnTo>
                  <a:lnTo>
                    <a:pt x="64096" y="384759"/>
                  </a:lnTo>
                  <a:lnTo>
                    <a:pt x="62890" y="385673"/>
                  </a:lnTo>
                  <a:lnTo>
                    <a:pt x="61379" y="386994"/>
                  </a:lnTo>
                  <a:lnTo>
                    <a:pt x="61010" y="387400"/>
                  </a:lnTo>
                  <a:lnTo>
                    <a:pt x="60528" y="388442"/>
                  </a:lnTo>
                  <a:lnTo>
                    <a:pt x="60528" y="389153"/>
                  </a:lnTo>
                  <a:lnTo>
                    <a:pt x="59461" y="389242"/>
                  </a:lnTo>
                  <a:lnTo>
                    <a:pt x="59385" y="389801"/>
                  </a:lnTo>
                  <a:lnTo>
                    <a:pt x="59321" y="390118"/>
                  </a:lnTo>
                  <a:lnTo>
                    <a:pt x="60718" y="390118"/>
                  </a:lnTo>
                  <a:lnTo>
                    <a:pt x="60604" y="391591"/>
                  </a:lnTo>
                  <a:lnTo>
                    <a:pt x="60604" y="392912"/>
                  </a:lnTo>
                  <a:lnTo>
                    <a:pt x="60667" y="393357"/>
                  </a:lnTo>
                  <a:lnTo>
                    <a:pt x="60871" y="393763"/>
                  </a:lnTo>
                  <a:lnTo>
                    <a:pt x="61137" y="394195"/>
                  </a:lnTo>
                  <a:lnTo>
                    <a:pt x="61480" y="394398"/>
                  </a:lnTo>
                  <a:lnTo>
                    <a:pt x="62649" y="393395"/>
                  </a:lnTo>
                  <a:lnTo>
                    <a:pt x="63398" y="393039"/>
                  </a:lnTo>
                  <a:lnTo>
                    <a:pt x="64033" y="392595"/>
                  </a:lnTo>
                  <a:lnTo>
                    <a:pt x="64401" y="392315"/>
                  </a:lnTo>
                  <a:lnTo>
                    <a:pt x="64909" y="392036"/>
                  </a:lnTo>
                  <a:lnTo>
                    <a:pt x="65049" y="391680"/>
                  </a:lnTo>
                  <a:lnTo>
                    <a:pt x="65316" y="390791"/>
                  </a:lnTo>
                  <a:lnTo>
                    <a:pt x="65989" y="390321"/>
                  </a:lnTo>
                  <a:lnTo>
                    <a:pt x="66789" y="390156"/>
                  </a:lnTo>
                  <a:lnTo>
                    <a:pt x="67640" y="389953"/>
                  </a:lnTo>
                  <a:close/>
                </a:path>
                <a:path w="224154" h="400050">
                  <a:moveTo>
                    <a:pt x="77622" y="362864"/>
                  </a:moveTo>
                  <a:lnTo>
                    <a:pt x="77152" y="362750"/>
                  </a:lnTo>
                  <a:lnTo>
                    <a:pt x="76822" y="362712"/>
                  </a:lnTo>
                  <a:lnTo>
                    <a:pt x="76111" y="362508"/>
                  </a:lnTo>
                  <a:lnTo>
                    <a:pt x="75514" y="362064"/>
                  </a:lnTo>
                  <a:lnTo>
                    <a:pt x="75311" y="362229"/>
                  </a:lnTo>
                  <a:lnTo>
                    <a:pt x="74599" y="362673"/>
                  </a:lnTo>
                  <a:lnTo>
                    <a:pt x="74091" y="363347"/>
                  </a:lnTo>
                  <a:lnTo>
                    <a:pt x="73494" y="363905"/>
                  </a:lnTo>
                  <a:lnTo>
                    <a:pt x="73190" y="364147"/>
                  </a:lnTo>
                  <a:lnTo>
                    <a:pt x="72948" y="364515"/>
                  </a:lnTo>
                  <a:lnTo>
                    <a:pt x="71869" y="364832"/>
                  </a:lnTo>
                  <a:lnTo>
                    <a:pt x="71437" y="365315"/>
                  </a:lnTo>
                  <a:lnTo>
                    <a:pt x="70967" y="365874"/>
                  </a:lnTo>
                  <a:lnTo>
                    <a:pt x="70700" y="366229"/>
                  </a:lnTo>
                  <a:lnTo>
                    <a:pt x="70256" y="366471"/>
                  </a:lnTo>
                  <a:lnTo>
                    <a:pt x="69951" y="366826"/>
                  </a:lnTo>
                  <a:lnTo>
                    <a:pt x="69684" y="367195"/>
                  </a:lnTo>
                  <a:lnTo>
                    <a:pt x="69481" y="367665"/>
                  </a:lnTo>
                  <a:lnTo>
                    <a:pt x="69253" y="368071"/>
                  </a:lnTo>
                  <a:lnTo>
                    <a:pt x="69684" y="368312"/>
                  </a:lnTo>
                  <a:lnTo>
                    <a:pt x="70091" y="368706"/>
                  </a:lnTo>
                  <a:lnTo>
                    <a:pt x="71094" y="368706"/>
                  </a:lnTo>
                  <a:lnTo>
                    <a:pt x="71666" y="368427"/>
                  </a:lnTo>
                  <a:lnTo>
                    <a:pt x="72377" y="368185"/>
                  </a:lnTo>
                  <a:lnTo>
                    <a:pt x="72948" y="368427"/>
                  </a:lnTo>
                  <a:lnTo>
                    <a:pt x="72986" y="368871"/>
                  </a:lnTo>
                  <a:lnTo>
                    <a:pt x="72644" y="369468"/>
                  </a:lnTo>
                  <a:lnTo>
                    <a:pt x="72110" y="370306"/>
                  </a:lnTo>
                  <a:lnTo>
                    <a:pt x="71767" y="371436"/>
                  </a:lnTo>
                  <a:lnTo>
                    <a:pt x="71069" y="371944"/>
                  </a:lnTo>
                  <a:lnTo>
                    <a:pt x="70358" y="372389"/>
                  </a:lnTo>
                  <a:lnTo>
                    <a:pt x="70256" y="373037"/>
                  </a:lnTo>
                  <a:lnTo>
                    <a:pt x="69418" y="374116"/>
                  </a:lnTo>
                  <a:lnTo>
                    <a:pt x="69684" y="374675"/>
                  </a:lnTo>
                  <a:lnTo>
                    <a:pt x="70459" y="375069"/>
                  </a:lnTo>
                  <a:lnTo>
                    <a:pt x="70929" y="374827"/>
                  </a:lnTo>
                  <a:lnTo>
                    <a:pt x="71704" y="374586"/>
                  </a:lnTo>
                  <a:lnTo>
                    <a:pt x="72072" y="374307"/>
                  </a:lnTo>
                  <a:lnTo>
                    <a:pt x="72440" y="374065"/>
                  </a:lnTo>
                  <a:lnTo>
                    <a:pt x="72682" y="373951"/>
                  </a:lnTo>
                  <a:lnTo>
                    <a:pt x="72986" y="373913"/>
                  </a:lnTo>
                  <a:lnTo>
                    <a:pt x="73926" y="372592"/>
                  </a:lnTo>
                  <a:lnTo>
                    <a:pt x="76987" y="371830"/>
                  </a:lnTo>
                  <a:lnTo>
                    <a:pt x="76822" y="371436"/>
                  </a:lnTo>
                  <a:lnTo>
                    <a:pt x="76758" y="371233"/>
                  </a:lnTo>
                  <a:lnTo>
                    <a:pt x="76517" y="370713"/>
                  </a:lnTo>
                  <a:lnTo>
                    <a:pt x="76111" y="370230"/>
                  </a:lnTo>
                  <a:lnTo>
                    <a:pt x="76009" y="369709"/>
                  </a:lnTo>
                  <a:lnTo>
                    <a:pt x="75742" y="367106"/>
                  </a:lnTo>
                  <a:lnTo>
                    <a:pt x="75946" y="365188"/>
                  </a:lnTo>
                  <a:lnTo>
                    <a:pt x="76555" y="364591"/>
                  </a:lnTo>
                  <a:lnTo>
                    <a:pt x="76949" y="363994"/>
                  </a:lnTo>
                  <a:lnTo>
                    <a:pt x="77127" y="363588"/>
                  </a:lnTo>
                  <a:lnTo>
                    <a:pt x="77355" y="363232"/>
                  </a:lnTo>
                  <a:lnTo>
                    <a:pt x="77622" y="362864"/>
                  </a:lnTo>
                  <a:close/>
                </a:path>
                <a:path w="224154" h="400050">
                  <a:moveTo>
                    <a:pt x="78105" y="388239"/>
                  </a:moveTo>
                  <a:lnTo>
                    <a:pt x="77927" y="387718"/>
                  </a:lnTo>
                  <a:lnTo>
                    <a:pt x="77190" y="387794"/>
                  </a:lnTo>
                  <a:lnTo>
                    <a:pt x="76885" y="387794"/>
                  </a:lnTo>
                  <a:lnTo>
                    <a:pt x="76581" y="388239"/>
                  </a:lnTo>
                  <a:lnTo>
                    <a:pt x="75984" y="388835"/>
                  </a:lnTo>
                  <a:lnTo>
                    <a:pt x="75336" y="389559"/>
                  </a:lnTo>
                  <a:lnTo>
                    <a:pt x="75069" y="389432"/>
                  </a:lnTo>
                  <a:lnTo>
                    <a:pt x="74968" y="388950"/>
                  </a:lnTo>
                  <a:lnTo>
                    <a:pt x="74904" y="387997"/>
                  </a:lnTo>
                  <a:lnTo>
                    <a:pt x="74866" y="386880"/>
                  </a:lnTo>
                  <a:lnTo>
                    <a:pt x="74904" y="385800"/>
                  </a:lnTo>
                  <a:lnTo>
                    <a:pt x="74904" y="384035"/>
                  </a:lnTo>
                  <a:lnTo>
                    <a:pt x="72377" y="380238"/>
                  </a:lnTo>
                  <a:lnTo>
                    <a:pt x="71539" y="379831"/>
                  </a:lnTo>
                  <a:lnTo>
                    <a:pt x="70967" y="381711"/>
                  </a:lnTo>
                  <a:lnTo>
                    <a:pt x="71843" y="384035"/>
                  </a:lnTo>
                  <a:lnTo>
                    <a:pt x="70154" y="385838"/>
                  </a:lnTo>
                  <a:lnTo>
                    <a:pt x="71437" y="386080"/>
                  </a:lnTo>
                  <a:lnTo>
                    <a:pt x="71640" y="386791"/>
                  </a:lnTo>
                  <a:lnTo>
                    <a:pt x="70929" y="388442"/>
                  </a:lnTo>
                  <a:lnTo>
                    <a:pt x="70904" y="389191"/>
                  </a:lnTo>
                  <a:lnTo>
                    <a:pt x="70929" y="390042"/>
                  </a:lnTo>
                  <a:lnTo>
                    <a:pt x="71031" y="391274"/>
                  </a:lnTo>
                  <a:lnTo>
                    <a:pt x="70827" y="392518"/>
                  </a:lnTo>
                  <a:lnTo>
                    <a:pt x="70764" y="393801"/>
                  </a:lnTo>
                  <a:lnTo>
                    <a:pt x="70726" y="395439"/>
                  </a:lnTo>
                  <a:lnTo>
                    <a:pt x="71475" y="396036"/>
                  </a:lnTo>
                  <a:lnTo>
                    <a:pt x="73050" y="396074"/>
                  </a:lnTo>
                  <a:lnTo>
                    <a:pt x="73520" y="396113"/>
                  </a:lnTo>
                  <a:lnTo>
                    <a:pt x="73990" y="396278"/>
                  </a:lnTo>
                  <a:lnTo>
                    <a:pt x="74663" y="396405"/>
                  </a:lnTo>
                  <a:lnTo>
                    <a:pt x="74333" y="393484"/>
                  </a:lnTo>
                  <a:lnTo>
                    <a:pt x="75006" y="390880"/>
                  </a:lnTo>
                  <a:lnTo>
                    <a:pt x="77355" y="388797"/>
                  </a:lnTo>
                  <a:lnTo>
                    <a:pt x="77800" y="389039"/>
                  </a:lnTo>
                  <a:lnTo>
                    <a:pt x="77965" y="388874"/>
                  </a:lnTo>
                  <a:lnTo>
                    <a:pt x="78105" y="388239"/>
                  </a:lnTo>
                  <a:close/>
                </a:path>
                <a:path w="224154" h="400050">
                  <a:moveTo>
                    <a:pt x="79413" y="337578"/>
                  </a:moveTo>
                  <a:close/>
                </a:path>
                <a:path w="224154" h="400050">
                  <a:moveTo>
                    <a:pt x="81191" y="284276"/>
                  </a:moveTo>
                  <a:lnTo>
                    <a:pt x="81064" y="281736"/>
                  </a:lnTo>
                  <a:lnTo>
                    <a:pt x="80518" y="283006"/>
                  </a:lnTo>
                  <a:lnTo>
                    <a:pt x="79349" y="284276"/>
                  </a:lnTo>
                  <a:lnTo>
                    <a:pt x="81191" y="284276"/>
                  </a:lnTo>
                  <a:close/>
                </a:path>
                <a:path w="224154" h="400050">
                  <a:moveTo>
                    <a:pt x="82410" y="279196"/>
                  </a:moveTo>
                  <a:lnTo>
                    <a:pt x="82207" y="277926"/>
                  </a:lnTo>
                  <a:lnTo>
                    <a:pt x="82143" y="279196"/>
                  </a:lnTo>
                  <a:lnTo>
                    <a:pt x="82410" y="279196"/>
                  </a:lnTo>
                  <a:close/>
                </a:path>
                <a:path w="224154" h="400050">
                  <a:moveTo>
                    <a:pt x="83654" y="280466"/>
                  </a:moveTo>
                  <a:lnTo>
                    <a:pt x="83248" y="279196"/>
                  </a:lnTo>
                  <a:lnTo>
                    <a:pt x="82537" y="279196"/>
                  </a:lnTo>
                  <a:lnTo>
                    <a:pt x="83388" y="280466"/>
                  </a:lnTo>
                  <a:lnTo>
                    <a:pt x="83654" y="280466"/>
                  </a:lnTo>
                  <a:close/>
                </a:path>
                <a:path w="224154" h="400050">
                  <a:moveTo>
                    <a:pt x="87223" y="276656"/>
                  </a:moveTo>
                  <a:lnTo>
                    <a:pt x="87185" y="276491"/>
                  </a:lnTo>
                  <a:lnTo>
                    <a:pt x="87122" y="276656"/>
                  </a:lnTo>
                  <a:close/>
                </a:path>
                <a:path w="224154" h="400050">
                  <a:moveTo>
                    <a:pt x="87693" y="275386"/>
                  </a:moveTo>
                  <a:lnTo>
                    <a:pt x="86982" y="275386"/>
                  </a:lnTo>
                  <a:lnTo>
                    <a:pt x="87185" y="276491"/>
                  </a:lnTo>
                  <a:lnTo>
                    <a:pt x="87693" y="275386"/>
                  </a:lnTo>
                  <a:close/>
                </a:path>
                <a:path w="224154" h="400050">
                  <a:moveTo>
                    <a:pt x="88798" y="399757"/>
                  </a:moveTo>
                  <a:lnTo>
                    <a:pt x="87998" y="398805"/>
                  </a:lnTo>
                  <a:lnTo>
                    <a:pt x="86880" y="399364"/>
                  </a:lnTo>
                  <a:lnTo>
                    <a:pt x="86474" y="398475"/>
                  </a:lnTo>
                  <a:lnTo>
                    <a:pt x="84696" y="399034"/>
                  </a:lnTo>
                  <a:lnTo>
                    <a:pt x="85064" y="397243"/>
                  </a:lnTo>
                  <a:lnTo>
                    <a:pt x="84391" y="398157"/>
                  </a:lnTo>
                  <a:lnTo>
                    <a:pt x="84251" y="398919"/>
                  </a:lnTo>
                  <a:lnTo>
                    <a:pt x="84632" y="399757"/>
                  </a:lnTo>
                  <a:lnTo>
                    <a:pt x="88798" y="399757"/>
                  </a:lnTo>
                  <a:close/>
                </a:path>
                <a:path w="224154" h="400050">
                  <a:moveTo>
                    <a:pt x="90652" y="389636"/>
                  </a:moveTo>
                  <a:lnTo>
                    <a:pt x="90512" y="389636"/>
                  </a:lnTo>
                  <a:lnTo>
                    <a:pt x="90284" y="389597"/>
                  </a:lnTo>
                  <a:lnTo>
                    <a:pt x="90017" y="389318"/>
                  </a:lnTo>
                  <a:lnTo>
                    <a:pt x="89636" y="389077"/>
                  </a:lnTo>
                  <a:lnTo>
                    <a:pt x="89166" y="388200"/>
                  </a:lnTo>
                  <a:lnTo>
                    <a:pt x="89065" y="387959"/>
                  </a:lnTo>
                  <a:lnTo>
                    <a:pt x="88900" y="387311"/>
                  </a:lnTo>
                  <a:lnTo>
                    <a:pt x="88493" y="386435"/>
                  </a:lnTo>
                  <a:lnTo>
                    <a:pt x="88125" y="386359"/>
                  </a:lnTo>
                  <a:lnTo>
                    <a:pt x="87833" y="385953"/>
                  </a:lnTo>
                  <a:lnTo>
                    <a:pt x="87744" y="385559"/>
                  </a:lnTo>
                  <a:lnTo>
                    <a:pt x="88303" y="385076"/>
                  </a:lnTo>
                  <a:lnTo>
                    <a:pt x="88341" y="384949"/>
                  </a:lnTo>
                  <a:lnTo>
                    <a:pt x="87718" y="384556"/>
                  </a:lnTo>
                  <a:lnTo>
                    <a:pt x="87414" y="384149"/>
                  </a:lnTo>
                  <a:lnTo>
                    <a:pt x="87287" y="383997"/>
                  </a:lnTo>
                  <a:lnTo>
                    <a:pt x="86715" y="384149"/>
                  </a:lnTo>
                  <a:lnTo>
                    <a:pt x="86410" y="384073"/>
                  </a:lnTo>
                  <a:lnTo>
                    <a:pt x="85432" y="383959"/>
                  </a:lnTo>
                  <a:lnTo>
                    <a:pt x="84861" y="384759"/>
                  </a:lnTo>
                  <a:lnTo>
                    <a:pt x="84150" y="384949"/>
                  </a:lnTo>
                  <a:lnTo>
                    <a:pt x="83286" y="385152"/>
                  </a:lnTo>
                  <a:lnTo>
                    <a:pt x="83007" y="385914"/>
                  </a:lnTo>
                  <a:lnTo>
                    <a:pt x="82067" y="385953"/>
                  </a:lnTo>
                  <a:lnTo>
                    <a:pt x="81800" y="385076"/>
                  </a:lnTo>
                  <a:lnTo>
                    <a:pt x="81368" y="385559"/>
                  </a:lnTo>
                  <a:lnTo>
                    <a:pt x="80759" y="385673"/>
                  </a:lnTo>
                  <a:lnTo>
                    <a:pt x="80187" y="385838"/>
                  </a:lnTo>
                  <a:lnTo>
                    <a:pt x="79248" y="385076"/>
                  </a:lnTo>
                  <a:lnTo>
                    <a:pt x="78968" y="385356"/>
                  </a:lnTo>
                  <a:lnTo>
                    <a:pt x="78714" y="385991"/>
                  </a:lnTo>
                  <a:lnTo>
                    <a:pt x="78600" y="386194"/>
                  </a:lnTo>
                  <a:lnTo>
                    <a:pt x="78498" y="386435"/>
                  </a:lnTo>
                  <a:lnTo>
                    <a:pt x="78409" y="387311"/>
                  </a:lnTo>
                  <a:lnTo>
                    <a:pt x="78295" y="387959"/>
                  </a:lnTo>
                  <a:lnTo>
                    <a:pt x="79209" y="388073"/>
                  </a:lnTo>
                  <a:lnTo>
                    <a:pt x="79578" y="388200"/>
                  </a:lnTo>
                  <a:lnTo>
                    <a:pt x="79921" y="388480"/>
                  </a:lnTo>
                  <a:lnTo>
                    <a:pt x="80149" y="388594"/>
                  </a:lnTo>
                  <a:lnTo>
                    <a:pt x="79997" y="389636"/>
                  </a:lnTo>
                  <a:lnTo>
                    <a:pt x="79641" y="390563"/>
                  </a:lnTo>
                  <a:lnTo>
                    <a:pt x="79717" y="391160"/>
                  </a:lnTo>
                  <a:lnTo>
                    <a:pt x="79921" y="392112"/>
                  </a:lnTo>
                  <a:lnTo>
                    <a:pt x="80619" y="392874"/>
                  </a:lnTo>
                  <a:lnTo>
                    <a:pt x="81267" y="393077"/>
                  </a:lnTo>
                  <a:lnTo>
                    <a:pt x="81864" y="393242"/>
                  </a:lnTo>
                  <a:lnTo>
                    <a:pt x="82981" y="393915"/>
                  </a:lnTo>
                  <a:lnTo>
                    <a:pt x="83413" y="392684"/>
                  </a:lnTo>
                  <a:lnTo>
                    <a:pt x="84861" y="392684"/>
                  </a:lnTo>
                  <a:lnTo>
                    <a:pt x="85674" y="391922"/>
                  </a:lnTo>
                  <a:lnTo>
                    <a:pt x="86106" y="390601"/>
                  </a:lnTo>
                  <a:lnTo>
                    <a:pt x="86842" y="391160"/>
                  </a:lnTo>
                  <a:lnTo>
                    <a:pt x="87922" y="390994"/>
                  </a:lnTo>
                  <a:lnTo>
                    <a:pt x="88861" y="390918"/>
                  </a:lnTo>
                  <a:lnTo>
                    <a:pt x="89979" y="390601"/>
                  </a:lnTo>
                  <a:lnTo>
                    <a:pt x="90106" y="390563"/>
                  </a:lnTo>
                  <a:lnTo>
                    <a:pt x="90347" y="389991"/>
                  </a:lnTo>
                  <a:lnTo>
                    <a:pt x="90652" y="389636"/>
                  </a:lnTo>
                  <a:close/>
                </a:path>
                <a:path w="224154" h="400050">
                  <a:moveTo>
                    <a:pt x="95199" y="337908"/>
                  </a:moveTo>
                  <a:lnTo>
                    <a:pt x="93954" y="337908"/>
                  </a:lnTo>
                  <a:lnTo>
                    <a:pt x="93980" y="339178"/>
                  </a:lnTo>
                  <a:lnTo>
                    <a:pt x="95199" y="337908"/>
                  </a:lnTo>
                  <a:close/>
                </a:path>
                <a:path w="224154" h="400050">
                  <a:moveTo>
                    <a:pt x="95973" y="353377"/>
                  </a:moveTo>
                  <a:lnTo>
                    <a:pt x="95872" y="352945"/>
                  </a:lnTo>
                  <a:lnTo>
                    <a:pt x="95872" y="352666"/>
                  </a:lnTo>
                  <a:lnTo>
                    <a:pt x="95326" y="352742"/>
                  </a:lnTo>
                  <a:lnTo>
                    <a:pt x="94754" y="352856"/>
                  </a:lnTo>
                  <a:lnTo>
                    <a:pt x="94183" y="352945"/>
                  </a:lnTo>
                  <a:lnTo>
                    <a:pt x="94043" y="352628"/>
                  </a:lnTo>
                  <a:lnTo>
                    <a:pt x="93573" y="353225"/>
                  </a:lnTo>
                  <a:lnTo>
                    <a:pt x="92773" y="354507"/>
                  </a:lnTo>
                  <a:lnTo>
                    <a:pt x="92633" y="354507"/>
                  </a:lnTo>
                  <a:lnTo>
                    <a:pt x="92468" y="354101"/>
                  </a:lnTo>
                  <a:lnTo>
                    <a:pt x="92265" y="353656"/>
                  </a:lnTo>
                  <a:lnTo>
                    <a:pt x="93040" y="352704"/>
                  </a:lnTo>
                  <a:lnTo>
                    <a:pt x="92633" y="351942"/>
                  </a:lnTo>
                  <a:lnTo>
                    <a:pt x="92367" y="351307"/>
                  </a:lnTo>
                  <a:lnTo>
                    <a:pt x="92265" y="350735"/>
                  </a:lnTo>
                  <a:lnTo>
                    <a:pt x="92697" y="349821"/>
                  </a:lnTo>
                  <a:lnTo>
                    <a:pt x="92595" y="349186"/>
                  </a:lnTo>
                  <a:lnTo>
                    <a:pt x="92837" y="346583"/>
                  </a:lnTo>
                  <a:lnTo>
                    <a:pt x="91630" y="345897"/>
                  </a:lnTo>
                  <a:lnTo>
                    <a:pt x="90614" y="344906"/>
                  </a:lnTo>
                  <a:lnTo>
                    <a:pt x="90106" y="345020"/>
                  </a:lnTo>
                  <a:lnTo>
                    <a:pt x="88290" y="346735"/>
                  </a:lnTo>
                  <a:lnTo>
                    <a:pt x="88290" y="351828"/>
                  </a:lnTo>
                  <a:lnTo>
                    <a:pt x="87617" y="351624"/>
                  </a:lnTo>
                  <a:lnTo>
                    <a:pt x="86652" y="351307"/>
                  </a:lnTo>
                  <a:lnTo>
                    <a:pt x="86614" y="350380"/>
                  </a:lnTo>
                  <a:lnTo>
                    <a:pt x="87147" y="349821"/>
                  </a:lnTo>
                  <a:lnTo>
                    <a:pt x="87490" y="349186"/>
                  </a:lnTo>
                  <a:lnTo>
                    <a:pt x="88226" y="351307"/>
                  </a:lnTo>
                  <a:lnTo>
                    <a:pt x="88290" y="351828"/>
                  </a:lnTo>
                  <a:lnTo>
                    <a:pt x="88290" y="346735"/>
                  </a:lnTo>
                  <a:lnTo>
                    <a:pt x="87858" y="347141"/>
                  </a:lnTo>
                  <a:lnTo>
                    <a:pt x="86271" y="349821"/>
                  </a:lnTo>
                  <a:lnTo>
                    <a:pt x="84797" y="352018"/>
                  </a:lnTo>
                  <a:lnTo>
                    <a:pt x="84023" y="353263"/>
                  </a:lnTo>
                  <a:lnTo>
                    <a:pt x="82740" y="354304"/>
                  </a:lnTo>
                  <a:lnTo>
                    <a:pt x="81394" y="355739"/>
                  </a:lnTo>
                  <a:lnTo>
                    <a:pt x="81102" y="356260"/>
                  </a:lnTo>
                  <a:lnTo>
                    <a:pt x="80822" y="356666"/>
                  </a:lnTo>
                  <a:lnTo>
                    <a:pt x="82778" y="356984"/>
                  </a:lnTo>
                  <a:lnTo>
                    <a:pt x="83146" y="356666"/>
                  </a:lnTo>
                  <a:lnTo>
                    <a:pt x="82677" y="355066"/>
                  </a:lnTo>
                  <a:lnTo>
                    <a:pt x="83146" y="354977"/>
                  </a:lnTo>
                  <a:lnTo>
                    <a:pt x="83553" y="354825"/>
                  </a:lnTo>
                  <a:lnTo>
                    <a:pt x="85026" y="354787"/>
                  </a:lnTo>
                  <a:lnTo>
                    <a:pt x="85585" y="354507"/>
                  </a:lnTo>
                  <a:lnTo>
                    <a:pt x="85712" y="354101"/>
                  </a:lnTo>
                  <a:lnTo>
                    <a:pt x="85839" y="352704"/>
                  </a:lnTo>
                  <a:lnTo>
                    <a:pt x="87591" y="352704"/>
                  </a:lnTo>
                  <a:lnTo>
                    <a:pt x="88607" y="353949"/>
                  </a:lnTo>
                  <a:lnTo>
                    <a:pt x="88646" y="354507"/>
                  </a:lnTo>
                  <a:lnTo>
                    <a:pt x="88417" y="355587"/>
                  </a:lnTo>
                  <a:lnTo>
                    <a:pt x="88341" y="357466"/>
                  </a:lnTo>
                  <a:lnTo>
                    <a:pt x="88493" y="358584"/>
                  </a:lnTo>
                  <a:lnTo>
                    <a:pt x="88938" y="360222"/>
                  </a:lnTo>
                  <a:lnTo>
                    <a:pt x="89636" y="360426"/>
                  </a:lnTo>
                  <a:lnTo>
                    <a:pt x="91262" y="360260"/>
                  </a:lnTo>
                  <a:lnTo>
                    <a:pt x="92062" y="360349"/>
                  </a:lnTo>
                  <a:lnTo>
                    <a:pt x="92062" y="361632"/>
                  </a:lnTo>
                  <a:lnTo>
                    <a:pt x="93179" y="360781"/>
                  </a:lnTo>
                  <a:lnTo>
                    <a:pt x="92976" y="360260"/>
                  </a:lnTo>
                  <a:lnTo>
                    <a:pt x="92367" y="358749"/>
                  </a:lnTo>
                  <a:lnTo>
                    <a:pt x="92430" y="357466"/>
                  </a:lnTo>
                  <a:lnTo>
                    <a:pt x="93040" y="356260"/>
                  </a:lnTo>
                  <a:lnTo>
                    <a:pt x="93421" y="354545"/>
                  </a:lnTo>
                  <a:lnTo>
                    <a:pt x="93510" y="354177"/>
                  </a:lnTo>
                  <a:lnTo>
                    <a:pt x="95262" y="354304"/>
                  </a:lnTo>
                  <a:lnTo>
                    <a:pt x="95389" y="354177"/>
                  </a:lnTo>
                  <a:lnTo>
                    <a:pt x="95669" y="353949"/>
                  </a:lnTo>
                  <a:lnTo>
                    <a:pt x="95796" y="353656"/>
                  </a:lnTo>
                  <a:lnTo>
                    <a:pt x="95973" y="353377"/>
                  </a:lnTo>
                  <a:close/>
                </a:path>
                <a:path w="224154" h="400050">
                  <a:moveTo>
                    <a:pt x="96062" y="377278"/>
                  </a:moveTo>
                  <a:lnTo>
                    <a:pt x="95592" y="377278"/>
                  </a:lnTo>
                  <a:lnTo>
                    <a:pt x="94754" y="376008"/>
                  </a:lnTo>
                  <a:lnTo>
                    <a:pt x="94526" y="376008"/>
                  </a:lnTo>
                  <a:lnTo>
                    <a:pt x="93980" y="377278"/>
                  </a:lnTo>
                  <a:lnTo>
                    <a:pt x="93853" y="377278"/>
                  </a:lnTo>
                  <a:lnTo>
                    <a:pt x="94856" y="378548"/>
                  </a:lnTo>
                  <a:lnTo>
                    <a:pt x="95796" y="378548"/>
                  </a:lnTo>
                  <a:lnTo>
                    <a:pt x="96062" y="377278"/>
                  </a:lnTo>
                  <a:close/>
                </a:path>
                <a:path w="224154" h="400050">
                  <a:moveTo>
                    <a:pt x="97815" y="316318"/>
                  </a:moveTo>
                  <a:lnTo>
                    <a:pt x="97485" y="316318"/>
                  </a:lnTo>
                  <a:lnTo>
                    <a:pt x="96570" y="317588"/>
                  </a:lnTo>
                  <a:lnTo>
                    <a:pt x="95694" y="318858"/>
                  </a:lnTo>
                  <a:lnTo>
                    <a:pt x="93649" y="321398"/>
                  </a:lnTo>
                  <a:lnTo>
                    <a:pt x="92506" y="322668"/>
                  </a:lnTo>
                  <a:lnTo>
                    <a:pt x="90817" y="323938"/>
                  </a:lnTo>
                  <a:lnTo>
                    <a:pt x="89636" y="326478"/>
                  </a:lnTo>
                  <a:lnTo>
                    <a:pt x="89674" y="327748"/>
                  </a:lnTo>
                  <a:lnTo>
                    <a:pt x="89877" y="327748"/>
                  </a:lnTo>
                  <a:lnTo>
                    <a:pt x="90919" y="326478"/>
                  </a:lnTo>
                  <a:lnTo>
                    <a:pt x="93078" y="323938"/>
                  </a:lnTo>
                  <a:lnTo>
                    <a:pt x="93954" y="325208"/>
                  </a:lnTo>
                  <a:lnTo>
                    <a:pt x="93472" y="325208"/>
                  </a:lnTo>
                  <a:lnTo>
                    <a:pt x="93141" y="326478"/>
                  </a:lnTo>
                  <a:lnTo>
                    <a:pt x="92367" y="326478"/>
                  </a:lnTo>
                  <a:lnTo>
                    <a:pt x="91935" y="327748"/>
                  </a:lnTo>
                  <a:lnTo>
                    <a:pt x="91960" y="329018"/>
                  </a:lnTo>
                  <a:lnTo>
                    <a:pt x="94894" y="329018"/>
                  </a:lnTo>
                  <a:lnTo>
                    <a:pt x="95999" y="327748"/>
                  </a:lnTo>
                  <a:lnTo>
                    <a:pt x="94716" y="327748"/>
                  </a:lnTo>
                  <a:lnTo>
                    <a:pt x="95999" y="325208"/>
                  </a:lnTo>
                  <a:lnTo>
                    <a:pt x="96608" y="323938"/>
                  </a:lnTo>
                  <a:lnTo>
                    <a:pt x="96812" y="323938"/>
                  </a:lnTo>
                  <a:lnTo>
                    <a:pt x="97078" y="322668"/>
                  </a:lnTo>
                  <a:lnTo>
                    <a:pt x="93446" y="322668"/>
                  </a:lnTo>
                  <a:lnTo>
                    <a:pt x="94894" y="320128"/>
                  </a:lnTo>
                  <a:lnTo>
                    <a:pt x="97015" y="318858"/>
                  </a:lnTo>
                  <a:lnTo>
                    <a:pt x="97815" y="316318"/>
                  </a:lnTo>
                  <a:close/>
                </a:path>
                <a:path w="224154" h="400050">
                  <a:moveTo>
                    <a:pt x="99402" y="399757"/>
                  </a:moveTo>
                  <a:lnTo>
                    <a:pt x="99237" y="399084"/>
                  </a:lnTo>
                  <a:lnTo>
                    <a:pt x="99034" y="398399"/>
                  </a:lnTo>
                  <a:lnTo>
                    <a:pt x="98894" y="397764"/>
                  </a:lnTo>
                  <a:lnTo>
                    <a:pt x="97548" y="398233"/>
                  </a:lnTo>
                  <a:lnTo>
                    <a:pt x="97510" y="398475"/>
                  </a:lnTo>
                  <a:lnTo>
                    <a:pt x="98564" y="399757"/>
                  </a:lnTo>
                  <a:lnTo>
                    <a:pt x="99402" y="399757"/>
                  </a:lnTo>
                  <a:close/>
                </a:path>
                <a:path w="224154" h="400050">
                  <a:moveTo>
                    <a:pt x="100711" y="389470"/>
                  </a:moveTo>
                  <a:lnTo>
                    <a:pt x="100139" y="389839"/>
                  </a:lnTo>
                  <a:lnTo>
                    <a:pt x="99707" y="390156"/>
                  </a:lnTo>
                  <a:lnTo>
                    <a:pt x="99161" y="390474"/>
                  </a:lnTo>
                  <a:lnTo>
                    <a:pt x="99275" y="387553"/>
                  </a:lnTo>
                  <a:lnTo>
                    <a:pt x="99225" y="386676"/>
                  </a:lnTo>
                  <a:lnTo>
                    <a:pt x="99021" y="384759"/>
                  </a:lnTo>
                  <a:lnTo>
                    <a:pt x="99034" y="383717"/>
                  </a:lnTo>
                  <a:lnTo>
                    <a:pt x="99326" y="382155"/>
                  </a:lnTo>
                  <a:lnTo>
                    <a:pt x="97459" y="380796"/>
                  </a:lnTo>
                  <a:lnTo>
                    <a:pt x="96939" y="380631"/>
                  </a:lnTo>
                  <a:lnTo>
                    <a:pt x="95669" y="380796"/>
                  </a:lnTo>
                  <a:lnTo>
                    <a:pt x="94957" y="380669"/>
                  </a:lnTo>
                  <a:lnTo>
                    <a:pt x="94183" y="380034"/>
                  </a:lnTo>
                  <a:lnTo>
                    <a:pt x="93548" y="380428"/>
                  </a:lnTo>
                  <a:lnTo>
                    <a:pt x="93472" y="380796"/>
                  </a:lnTo>
                  <a:lnTo>
                    <a:pt x="93916" y="382638"/>
                  </a:lnTo>
                  <a:lnTo>
                    <a:pt x="93751" y="383717"/>
                  </a:lnTo>
                  <a:lnTo>
                    <a:pt x="93649" y="384759"/>
                  </a:lnTo>
                  <a:lnTo>
                    <a:pt x="93548" y="385432"/>
                  </a:lnTo>
                  <a:lnTo>
                    <a:pt x="93281" y="386118"/>
                  </a:lnTo>
                  <a:lnTo>
                    <a:pt x="93167" y="386676"/>
                  </a:lnTo>
                  <a:lnTo>
                    <a:pt x="93040" y="387553"/>
                  </a:lnTo>
                  <a:lnTo>
                    <a:pt x="92532" y="387921"/>
                  </a:lnTo>
                  <a:lnTo>
                    <a:pt x="90855" y="386994"/>
                  </a:lnTo>
                  <a:lnTo>
                    <a:pt x="90411" y="388353"/>
                  </a:lnTo>
                  <a:lnTo>
                    <a:pt x="91160" y="388480"/>
                  </a:lnTo>
                  <a:lnTo>
                    <a:pt x="91935" y="388721"/>
                  </a:lnTo>
                  <a:lnTo>
                    <a:pt x="92938" y="388594"/>
                  </a:lnTo>
                  <a:lnTo>
                    <a:pt x="93129" y="387921"/>
                  </a:lnTo>
                  <a:lnTo>
                    <a:pt x="93649" y="387197"/>
                  </a:lnTo>
                  <a:lnTo>
                    <a:pt x="93916" y="386956"/>
                  </a:lnTo>
                  <a:lnTo>
                    <a:pt x="94145" y="386676"/>
                  </a:lnTo>
                  <a:lnTo>
                    <a:pt x="94449" y="387350"/>
                  </a:lnTo>
                  <a:lnTo>
                    <a:pt x="94551" y="388112"/>
                  </a:lnTo>
                  <a:lnTo>
                    <a:pt x="94107" y="388353"/>
                  </a:lnTo>
                  <a:lnTo>
                    <a:pt x="93992" y="388759"/>
                  </a:lnTo>
                  <a:lnTo>
                    <a:pt x="94881" y="390994"/>
                  </a:lnTo>
                  <a:lnTo>
                    <a:pt x="94919" y="391680"/>
                  </a:lnTo>
                  <a:lnTo>
                    <a:pt x="94145" y="392722"/>
                  </a:lnTo>
                  <a:lnTo>
                    <a:pt x="94919" y="393674"/>
                  </a:lnTo>
                  <a:lnTo>
                    <a:pt x="94996" y="394677"/>
                  </a:lnTo>
                  <a:lnTo>
                    <a:pt x="95097" y="395236"/>
                  </a:lnTo>
                  <a:lnTo>
                    <a:pt x="96367" y="395795"/>
                  </a:lnTo>
                  <a:lnTo>
                    <a:pt x="97980" y="395605"/>
                  </a:lnTo>
                  <a:lnTo>
                    <a:pt x="98996" y="395363"/>
                  </a:lnTo>
                  <a:lnTo>
                    <a:pt x="99529" y="396684"/>
                  </a:lnTo>
                  <a:lnTo>
                    <a:pt x="99834" y="396519"/>
                  </a:lnTo>
                  <a:lnTo>
                    <a:pt x="99974" y="396481"/>
                  </a:lnTo>
                  <a:lnTo>
                    <a:pt x="99987" y="395363"/>
                  </a:lnTo>
                  <a:lnTo>
                    <a:pt x="99809" y="393954"/>
                  </a:lnTo>
                  <a:lnTo>
                    <a:pt x="99301" y="392874"/>
                  </a:lnTo>
                  <a:lnTo>
                    <a:pt x="100012" y="391515"/>
                  </a:lnTo>
                  <a:lnTo>
                    <a:pt x="100241" y="390994"/>
                  </a:lnTo>
                  <a:lnTo>
                    <a:pt x="100368" y="390474"/>
                  </a:lnTo>
                  <a:lnTo>
                    <a:pt x="100457" y="390156"/>
                  </a:lnTo>
                  <a:lnTo>
                    <a:pt x="100711" y="389470"/>
                  </a:lnTo>
                  <a:close/>
                </a:path>
                <a:path w="224154" h="400050">
                  <a:moveTo>
                    <a:pt x="101180" y="141719"/>
                  </a:moveTo>
                  <a:lnTo>
                    <a:pt x="99809" y="140550"/>
                  </a:lnTo>
                  <a:lnTo>
                    <a:pt x="99199" y="139992"/>
                  </a:lnTo>
                  <a:lnTo>
                    <a:pt x="98564" y="139357"/>
                  </a:lnTo>
                  <a:lnTo>
                    <a:pt x="97955" y="138671"/>
                  </a:lnTo>
                  <a:lnTo>
                    <a:pt x="97142" y="137947"/>
                  </a:lnTo>
                  <a:lnTo>
                    <a:pt x="96812" y="138036"/>
                  </a:lnTo>
                  <a:lnTo>
                    <a:pt x="96570" y="138036"/>
                  </a:lnTo>
                  <a:lnTo>
                    <a:pt x="96608" y="138277"/>
                  </a:lnTo>
                  <a:lnTo>
                    <a:pt x="96545" y="138595"/>
                  </a:lnTo>
                  <a:lnTo>
                    <a:pt x="96939" y="139077"/>
                  </a:lnTo>
                  <a:lnTo>
                    <a:pt x="97307" y="139319"/>
                  </a:lnTo>
                  <a:lnTo>
                    <a:pt x="97891" y="139788"/>
                  </a:lnTo>
                  <a:lnTo>
                    <a:pt x="97409" y="139788"/>
                  </a:lnTo>
                  <a:lnTo>
                    <a:pt x="97116" y="139877"/>
                  </a:lnTo>
                  <a:lnTo>
                    <a:pt x="96469" y="138557"/>
                  </a:lnTo>
                  <a:lnTo>
                    <a:pt x="94716" y="138874"/>
                  </a:lnTo>
                  <a:lnTo>
                    <a:pt x="94043" y="137591"/>
                  </a:lnTo>
                  <a:lnTo>
                    <a:pt x="93776" y="137198"/>
                  </a:lnTo>
                  <a:lnTo>
                    <a:pt x="92837" y="137198"/>
                  </a:lnTo>
                  <a:lnTo>
                    <a:pt x="92227" y="136867"/>
                  </a:lnTo>
                  <a:lnTo>
                    <a:pt x="91084" y="136347"/>
                  </a:lnTo>
                  <a:lnTo>
                    <a:pt x="89941" y="135712"/>
                  </a:lnTo>
                  <a:lnTo>
                    <a:pt x="87820" y="134747"/>
                  </a:lnTo>
                  <a:lnTo>
                    <a:pt x="86575" y="135509"/>
                  </a:lnTo>
                  <a:lnTo>
                    <a:pt x="86372" y="136588"/>
                  </a:lnTo>
                  <a:lnTo>
                    <a:pt x="86245" y="137147"/>
                  </a:lnTo>
                  <a:lnTo>
                    <a:pt x="85801" y="138188"/>
                  </a:lnTo>
                  <a:lnTo>
                    <a:pt x="84797" y="138036"/>
                  </a:lnTo>
                  <a:lnTo>
                    <a:pt x="84632" y="139319"/>
                  </a:lnTo>
                  <a:lnTo>
                    <a:pt x="84963" y="139636"/>
                  </a:lnTo>
                  <a:lnTo>
                    <a:pt x="86982" y="140068"/>
                  </a:lnTo>
                  <a:lnTo>
                    <a:pt x="87998" y="140195"/>
                  </a:lnTo>
                  <a:lnTo>
                    <a:pt x="88265" y="141478"/>
                  </a:lnTo>
                  <a:lnTo>
                    <a:pt x="88493" y="141668"/>
                  </a:lnTo>
                  <a:lnTo>
                    <a:pt x="90208" y="141554"/>
                  </a:lnTo>
                  <a:lnTo>
                    <a:pt x="91554" y="142316"/>
                  </a:lnTo>
                  <a:lnTo>
                    <a:pt x="93281" y="142836"/>
                  </a:lnTo>
                  <a:lnTo>
                    <a:pt x="94653" y="143992"/>
                  </a:lnTo>
                  <a:lnTo>
                    <a:pt x="95199" y="143954"/>
                  </a:lnTo>
                  <a:lnTo>
                    <a:pt x="95999" y="142836"/>
                  </a:lnTo>
                  <a:lnTo>
                    <a:pt x="97713" y="144881"/>
                  </a:lnTo>
                  <a:lnTo>
                    <a:pt x="98425" y="143992"/>
                  </a:lnTo>
                  <a:lnTo>
                    <a:pt x="100101" y="144310"/>
                  </a:lnTo>
                  <a:lnTo>
                    <a:pt x="100444" y="143992"/>
                  </a:lnTo>
                  <a:lnTo>
                    <a:pt x="101180" y="141719"/>
                  </a:lnTo>
                  <a:close/>
                </a:path>
                <a:path w="224154" h="400050">
                  <a:moveTo>
                    <a:pt x="103073" y="126390"/>
                  </a:moveTo>
                  <a:lnTo>
                    <a:pt x="102362" y="125590"/>
                  </a:lnTo>
                  <a:lnTo>
                    <a:pt x="102006" y="125310"/>
                  </a:lnTo>
                  <a:lnTo>
                    <a:pt x="101104" y="124587"/>
                  </a:lnTo>
                  <a:lnTo>
                    <a:pt x="101015" y="124307"/>
                  </a:lnTo>
                  <a:lnTo>
                    <a:pt x="100850" y="123304"/>
                  </a:lnTo>
                  <a:lnTo>
                    <a:pt x="100901" y="123113"/>
                  </a:lnTo>
                  <a:lnTo>
                    <a:pt x="101117" y="122389"/>
                  </a:lnTo>
                  <a:lnTo>
                    <a:pt x="101295" y="121831"/>
                  </a:lnTo>
                  <a:lnTo>
                    <a:pt x="101155" y="120942"/>
                  </a:lnTo>
                  <a:lnTo>
                    <a:pt x="100584" y="121462"/>
                  </a:lnTo>
                  <a:lnTo>
                    <a:pt x="100101" y="121945"/>
                  </a:lnTo>
                  <a:lnTo>
                    <a:pt x="99606" y="122389"/>
                  </a:lnTo>
                  <a:lnTo>
                    <a:pt x="99504" y="122262"/>
                  </a:lnTo>
                  <a:lnTo>
                    <a:pt x="99326" y="123304"/>
                  </a:lnTo>
                  <a:lnTo>
                    <a:pt x="98996" y="123190"/>
                  </a:lnTo>
                  <a:lnTo>
                    <a:pt x="98590" y="123113"/>
                  </a:lnTo>
                  <a:lnTo>
                    <a:pt x="98069" y="122504"/>
                  </a:lnTo>
                  <a:lnTo>
                    <a:pt x="97548" y="121907"/>
                  </a:lnTo>
                  <a:lnTo>
                    <a:pt x="97218" y="121831"/>
                  </a:lnTo>
                  <a:lnTo>
                    <a:pt x="96266" y="122504"/>
                  </a:lnTo>
                  <a:lnTo>
                    <a:pt x="95529" y="121793"/>
                  </a:lnTo>
                  <a:lnTo>
                    <a:pt x="93980" y="122262"/>
                  </a:lnTo>
                  <a:lnTo>
                    <a:pt x="93865" y="122504"/>
                  </a:lnTo>
                  <a:lnTo>
                    <a:pt x="93980" y="123913"/>
                  </a:lnTo>
                  <a:lnTo>
                    <a:pt x="94449" y="124472"/>
                  </a:lnTo>
                  <a:lnTo>
                    <a:pt x="94716" y="125069"/>
                  </a:lnTo>
                  <a:lnTo>
                    <a:pt x="94589" y="125145"/>
                  </a:lnTo>
                  <a:lnTo>
                    <a:pt x="94386" y="125310"/>
                  </a:lnTo>
                  <a:lnTo>
                    <a:pt x="93179" y="124307"/>
                  </a:lnTo>
                  <a:lnTo>
                    <a:pt x="93091" y="124472"/>
                  </a:lnTo>
                  <a:lnTo>
                    <a:pt x="93040" y="124663"/>
                  </a:lnTo>
                  <a:lnTo>
                    <a:pt x="94246" y="126034"/>
                  </a:lnTo>
                  <a:lnTo>
                    <a:pt x="93510" y="128270"/>
                  </a:lnTo>
                  <a:lnTo>
                    <a:pt x="95326" y="129794"/>
                  </a:lnTo>
                  <a:lnTo>
                    <a:pt x="95389" y="130035"/>
                  </a:lnTo>
                  <a:lnTo>
                    <a:pt x="93243" y="128714"/>
                  </a:lnTo>
                  <a:lnTo>
                    <a:pt x="93040" y="128905"/>
                  </a:lnTo>
                  <a:lnTo>
                    <a:pt x="93078" y="129235"/>
                  </a:lnTo>
                  <a:lnTo>
                    <a:pt x="93103" y="129476"/>
                  </a:lnTo>
                  <a:lnTo>
                    <a:pt x="94107" y="130429"/>
                  </a:lnTo>
                  <a:lnTo>
                    <a:pt x="94132" y="131152"/>
                  </a:lnTo>
                  <a:lnTo>
                    <a:pt x="94005" y="132956"/>
                  </a:lnTo>
                  <a:lnTo>
                    <a:pt x="94348" y="133553"/>
                  </a:lnTo>
                  <a:lnTo>
                    <a:pt x="94589" y="133388"/>
                  </a:lnTo>
                  <a:lnTo>
                    <a:pt x="94894" y="133273"/>
                  </a:lnTo>
                  <a:lnTo>
                    <a:pt x="95491" y="132626"/>
                  </a:lnTo>
                  <a:lnTo>
                    <a:pt x="96367" y="131597"/>
                  </a:lnTo>
                  <a:lnTo>
                    <a:pt x="97586" y="132435"/>
                  </a:lnTo>
                  <a:lnTo>
                    <a:pt x="98183" y="132905"/>
                  </a:lnTo>
                  <a:lnTo>
                    <a:pt x="98526" y="132626"/>
                  </a:lnTo>
                  <a:lnTo>
                    <a:pt x="98285" y="132232"/>
                  </a:lnTo>
                  <a:lnTo>
                    <a:pt x="97980" y="131826"/>
                  </a:lnTo>
                  <a:lnTo>
                    <a:pt x="97866" y="131597"/>
                  </a:lnTo>
                  <a:lnTo>
                    <a:pt x="97790" y="131432"/>
                  </a:lnTo>
                  <a:lnTo>
                    <a:pt x="97713" y="130708"/>
                  </a:lnTo>
                  <a:lnTo>
                    <a:pt x="97955" y="130708"/>
                  </a:lnTo>
                  <a:lnTo>
                    <a:pt x="98285" y="130632"/>
                  </a:lnTo>
                  <a:lnTo>
                    <a:pt x="99402" y="131597"/>
                  </a:lnTo>
                  <a:lnTo>
                    <a:pt x="99936" y="132956"/>
                  </a:lnTo>
                  <a:lnTo>
                    <a:pt x="100241" y="132956"/>
                  </a:lnTo>
                  <a:lnTo>
                    <a:pt x="101053" y="132105"/>
                  </a:lnTo>
                  <a:lnTo>
                    <a:pt x="101625" y="131711"/>
                  </a:lnTo>
                  <a:lnTo>
                    <a:pt x="101752" y="131152"/>
                  </a:lnTo>
                  <a:lnTo>
                    <a:pt x="101003" y="130632"/>
                  </a:lnTo>
                  <a:lnTo>
                    <a:pt x="100711" y="130429"/>
                  </a:lnTo>
                  <a:lnTo>
                    <a:pt x="101752" y="130111"/>
                  </a:lnTo>
                  <a:lnTo>
                    <a:pt x="101752" y="126707"/>
                  </a:lnTo>
                  <a:lnTo>
                    <a:pt x="102158" y="126669"/>
                  </a:lnTo>
                  <a:lnTo>
                    <a:pt x="102971" y="126669"/>
                  </a:lnTo>
                  <a:lnTo>
                    <a:pt x="103073" y="126390"/>
                  </a:lnTo>
                  <a:close/>
                </a:path>
                <a:path w="224154" h="400050">
                  <a:moveTo>
                    <a:pt x="110604" y="113830"/>
                  </a:moveTo>
                  <a:lnTo>
                    <a:pt x="109829" y="113792"/>
                  </a:lnTo>
                  <a:lnTo>
                    <a:pt x="108851" y="113665"/>
                  </a:lnTo>
                  <a:lnTo>
                    <a:pt x="107848" y="113588"/>
                  </a:lnTo>
                  <a:lnTo>
                    <a:pt x="107543" y="115189"/>
                  </a:lnTo>
                  <a:lnTo>
                    <a:pt x="107010" y="114782"/>
                  </a:lnTo>
                  <a:lnTo>
                    <a:pt x="106362" y="114261"/>
                  </a:lnTo>
                  <a:lnTo>
                    <a:pt x="106908" y="113588"/>
                  </a:lnTo>
                  <a:lnTo>
                    <a:pt x="107340" y="113106"/>
                  </a:lnTo>
                  <a:lnTo>
                    <a:pt x="106743" y="112623"/>
                  </a:lnTo>
                  <a:lnTo>
                    <a:pt x="105727" y="111823"/>
                  </a:lnTo>
                  <a:lnTo>
                    <a:pt x="104609" y="110985"/>
                  </a:lnTo>
                  <a:lnTo>
                    <a:pt x="104749" y="112623"/>
                  </a:lnTo>
                  <a:lnTo>
                    <a:pt x="103543" y="112217"/>
                  </a:lnTo>
                  <a:lnTo>
                    <a:pt x="102692" y="111937"/>
                  </a:lnTo>
                  <a:lnTo>
                    <a:pt x="100380" y="112217"/>
                  </a:lnTo>
                  <a:lnTo>
                    <a:pt x="98272" y="111061"/>
                  </a:lnTo>
                  <a:lnTo>
                    <a:pt x="98120" y="110985"/>
                  </a:lnTo>
                  <a:lnTo>
                    <a:pt x="97751" y="111061"/>
                  </a:lnTo>
                  <a:lnTo>
                    <a:pt x="97485" y="110985"/>
                  </a:lnTo>
                  <a:lnTo>
                    <a:pt x="97015" y="110896"/>
                  </a:lnTo>
                  <a:lnTo>
                    <a:pt x="96570" y="110744"/>
                  </a:lnTo>
                  <a:lnTo>
                    <a:pt x="96164" y="110375"/>
                  </a:lnTo>
                  <a:lnTo>
                    <a:pt x="94488" y="110985"/>
                  </a:lnTo>
                  <a:lnTo>
                    <a:pt x="93980" y="111175"/>
                  </a:lnTo>
                  <a:lnTo>
                    <a:pt x="93916" y="111506"/>
                  </a:lnTo>
                  <a:lnTo>
                    <a:pt x="94488" y="112268"/>
                  </a:lnTo>
                  <a:lnTo>
                    <a:pt x="94589" y="112661"/>
                  </a:lnTo>
                  <a:lnTo>
                    <a:pt x="94894" y="113271"/>
                  </a:lnTo>
                  <a:lnTo>
                    <a:pt x="92671" y="113588"/>
                  </a:lnTo>
                  <a:lnTo>
                    <a:pt x="91795" y="113665"/>
                  </a:lnTo>
                  <a:lnTo>
                    <a:pt x="91490" y="112826"/>
                  </a:lnTo>
                  <a:lnTo>
                    <a:pt x="91262" y="112826"/>
                  </a:lnTo>
                  <a:lnTo>
                    <a:pt x="89814" y="114096"/>
                  </a:lnTo>
                  <a:lnTo>
                    <a:pt x="89408" y="114096"/>
                  </a:lnTo>
                  <a:lnTo>
                    <a:pt x="89814" y="115366"/>
                  </a:lnTo>
                  <a:lnTo>
                    <a:pt x="91020" y="114096"/>
                  </a:lnTo>
                  <a:lnTo>
                    <a:pt x="91897" y="114096"/>
                  </a:lnTo>
                  <a:lnTo>
                    <a:pt x="92125" y="114630"/>
                  </a:lnTo>
                  <a:lnTo>
                    <a:pt x="92671" y="115341"/>
                  </a:lnTo>
                  <a:lnTo>
                    <a:pt x="94919" y="115430"/>
                  </a:lnTo>
                  <a:lnTo>
                    <a:pt x="95973" y="115747"/>
                  </a:lnTo>
                  <a:lnTo>
                    <a:pt x="98285" y="116586"/>
                  </a:lnTo>
                  <a:lnTo>
                    <a:pt x="99771" y="116713"/>
                  </a:lnTo>
                  <a:lnTo>
                    <a:pt x="100584" y="118186"/>
                  </a:lnTo>
                  <a:lnTo>
                    <a:pt x="100711" y="118110"/>
                  </a:lnTo>
                  <a:lnTo>
                    <a:pt x="100672" y="116713"/>
                  </a:lnTo>
                  <a:lnTo>
                    <a:pt x="100380" y="115100"/>
                  </a:lnTo>
                  <a:lnTo>
                    <a:pt x="101117" y="115544"/>
                  </a:lnTo>
                  <a:lnTo>
                    <a:pt x="101727" y="115709"/>
                  </a:lnTo>
                  <a:lnTo>
                    <a:pt x="102057" y="116103"/>
                  </a:lnTo>
                  <a:lnTo>
                    <a:pt x="102692" y="116713"/>
                  </a:lnTo>
                  <a:lnTo>
                    <a:pt x="103200" y="116941"/>
                  </a:lnTo>
                  <a:lnTo>
                    <a:pt x="104444" y="116547"/>
                  </a:lnTo>
                  <a:lnTo>
                    <a:pt x="105054" y="116827"/>
                  </a:lnTo>
                  <a:lnTo>
                    <a:pt x="105930" y="117551"/>
                  </a:lnTo>
                  <a:lnTo>
                    <a:pt x="106362" y="117792"/>
                  </a:lnTo>
                  <a:lnTo>
                    <a:pt x="107238" y="117348"/>
                  </a:lnTo>
                  <a:lnTo>
                    <a:pt x="107581" y="117513"/>
                  </a:lnTo>
                  <a:lnTo>
                    <a:pt x="108051" y="117348"/>
                  </a:lnTo>
                  <a:lnTo>
                    <a:pt x="108419" y="117221"/>
                  </a:lnTo>
                  <a:lnTo>
                    <a:pt x="108877" y="116547"/>
                  </a:lnTo>
                  <a:lnTo>
                    <a:pt x="109728" y="115189"/>
                  </a:lnTo>
                  <a:lnTo>
                    <a:pt x="110604" y="113830"/>
                  </a:lnTo>
                  <a:close/>
                </a:path>
                <a:path w="224154" h="400050">
                  <a:moveTo>
                    <a:pt x="111988" y="103936"/>
                  </a:moveTo>
                  <a:lnTo>
                    <a:pt x="111239" y="102666"/>
                  </a:lnTo>
                  <a:lnTo>
                    <a:pt x="110566" y="102666"/>
                  </a:lnTo>
                  <a:lnTo>
                    <a:pt x="109664" y="101396"/>
                  </a:lnTo>
                  <a:lnTo>
                    <a:pt x="111175" y="101396"/>
                  </a:lnTo>
                  <a:lnTo>
                    <a:pt x="110401" y="100126"/>
                  </a:lnTo>
                  <a:lnTo>
                    <a:pt x="108826" y="100126"/>
                  </a:lnTo>
                  <a:lnTo>
                    <a:pt x="105117" y="100126"/>
                  </a:lnTo>
                  <a:lnTo>
                    <a:pt x="102870" y="100126"/>
                  </a:lnTo>
                  <a:lnTo>
                    <a:pt x="101955" y="101396"/>
                  </a:lnTo>
                  <a:lnTo>
                    <a:pt x="102933" y="102666"/>
                  </a:lnTo>
                  <a:lnTo>
                    <a:pt x="102831" y="103936"/>
                  </a:lnTo>
                  <a:lnTo>
                    <a:pt x="101828" y="103936"/>
                  </a:lnTo>
                  <a:lnTo>
                    <a:pt x="101790" y="105206"/>
                  </a:lnTo>
                  <a:lnTo>
                    <a:pt x="102323" y="105206"/>
                  </a:lnTo>
                  <a:lnTo>
                    <a:pt x="102527" y="106476"/>
                  </a:lnTo>
                  <a:lnTo>
                    <a:pt x="102019" y="107746"/>
                  </a:lnTo>
                  <a:lnTo>
                    <a:pt x="102730" y="109016"/>
                  </a:lnTo>
                  <a:lnTo>
                    <a:pt x="103606" y="109016"/>
                  </a:lnTo>
                  <a:lnTo>
                    <a:pt x="104444" y="107746"/>
                  </a:lnTo>
                  <a:lnTo>
                    <a:pt x="110769" y="107746"/>
                  </a:lnTo>
                  <a:lnTo>
                    <a:pt x="109969" y="106476"/>
                  </a:lnTo>
                  <a:lnTo>
                    <a:pt x="111112" y="106476"/>
                  </a:lnTo>
                  <a:lnTo>
                    <a:pt x="111010" y="105206"/>
                  </a:lnTo>
                  <a:lnTo>
                    <a:pt x="110845" y="105206"/>
                  </a:lnTo>
                  <a:lnTo>
                    <a:pt x="110667" y="103936"/>
                  </a:lnTo>
                  <a:lnTo>
                    <a:pt x="111988" y="103936"/>
                  </a:lnTo>
                  <a:close/>
                </a:path>
                <a:path w="224154" h="400050">
                  <a:moveTo>
                    <a:pt x="115481" y="105206"/>
                  </a:moveTo>
                  <a:lnTo>
                    <a:pt x="114681" y="103936"/>
                  </a:lnTo>
                  <a:lnTo>
                    <a:pt x="112585" y="103936"/>
                  </a:lnTo>
                  <a:lnTo>
                    <a:pt x="112725" y="105206"/>
                  </a:lnTo>
                  <a:lnTo>
                    <a:pt x="115481" y="105206"/>
                  </a:lnTo>
                  <a:close/>
                </a:path>
                <a:path w="224154" h="400050">
                  <a:moveTo>
                    <a:pt x="115887" y="139268"/>
                  </a:moveTo>
                  <a:lnTo>
                    <a:pt x="115620" y="138277"/>
                  </a:lnTo>
                  <a:lnTo>
                    <a:pt x="115354" y="137439"/>
                  </a:lnTo>
                  <a:lnTo>
                    <a:pt x="115112" y="136474"/>
                  </a:lnTo>
                  <a:lnTo>
                    <a:pt x="114744" y="136867"/>
                  </a:lnTo>
                  <a:lnTo>
                    <a:pt x="114071" y="136512"/>
                  </a:lnTo>
                  <a:lnTo>
                    <a:pt x="114007" y="137515"/>
                  </a:lnTo>
                  <a:lnTo>
                    <a:pt x="113931" y="138277"/>
                  </a:lnTo>
                  <a:lnTo>
                    <a:pt x="113131" y="137718"/>
                  </a:lnTo>
                  <a:lnTo>
                    <a:pt x="112483" y="137388"/>
                  </a:lnTo>
                  <a:lnTo>
                    <a:pt x="112293" y="137109"/>
                  </a:lnTo>
                  <a:lnTo>
                    <a:pt x="111912" y="137071"/>
                  </a:lnTo>
                  <a:lnTo>
                    <a:pt x="112090" y="137350"/>
                  </a:lnTo>
                  <a:lnTo>
                    <a:pt x="112318" y="137591"/>
                  </a:lnTo>
                  <a:lnTo>
                    <a:pt x="112420" y="137871"/>
                  </a:lnTo>
                  <a:lnTo>
                    <a:pt x="112483" y="138112"/>
                  </a:lnTo>
                  <a:lnTo>
                    <a:pt x="112458" y="138468"/>
                  </a:lnTo>
                  <a:lnTo>
                    <a:pt x="112458" y="138747"/>
                  </a:lnTo>
                  <a:lnTo>
                    <a:pt x="112115" y="138709"/>
                  </a:lnTo>
                  <a:lnTo>
                    <a:pt x="111785" y="138709"/>
                  </a:lnTo>
                  <a:lnTo>
                    <a:pt x="111239" y="138391"/>
                  </a:lnTo>
                  <a:lnTo>
                    <a:pt x="111112" y="137947"/>
                  </a:lnTo>
                  <a:lnTo>
                    <a:pt x="110871" y="137795"/>
                  </a:lnTo>
                  <a:lnTo>
                    <a:pt x="110566" y="137629"/>
                  </a:lnTo>
                  <a:lnTo>
                    <a:pt x="109867" y="137439"/>
                  </a:lnTo>
                  <a:lnTo>
                    <a:pt x="109562" y="138036"/>
                  </a:lnTo>
                  <a:lnTo>
                    <a:pt x="108356" y="138315"/>
                  </a:lnTo>
                  <a:lnTo>
                    <a:pt x="109461" y="139471"/>
                  </a:lnTo>
                  <a:lnTo>
                    <a:pt x="109499" y="139839"/>
                  </a:lnTo>
                  <a:lnTo>
                    <a:pt x="109562" y="140195"/>
                  </a:lnTo>
                  <a:lnTo>
                    <a:pt x="109258" y="140398"/>
                  </a:lnTo>
                  <a:lnTo>
                    <a:pt x="108953" y="140589"/>
                  </a:lnTo>
                  <a:lnTo>
                    <a:pt x="109156" y="141033"/>
                  </a:lnTo>
                  <a:lnTo>
                    <a:pt x="109664" y="142189"/>
                  </a:lnTo>
                  <a:lnTo>
                    <a:pt x="108623" y="142189"/>
                  </a:lnTo>
                  <a:lnTo>
                    <a:pt x="108546" y="143433"/>
                  </a:lnTo>
                  <a:lnTo>
                    <a:pt x="108991" y="143954"/>
                  </a:lnTo>
                  <a:lnTo>
                    <a:pt x="110845" y="143954"/>
                  </a:lnTo>
                  <a:lnTo>
                    <a:pt x="111785" y="144272"/>
                  </a:lnTo>
                  <a:lnTo>
                    <a:pt x="112090" y="143078"/>
                  </a:lnTo>
                  <a:lnTo>
                    <a:pt x="112661" y="142913"/>
                  </a:lnTo>
                  <a:lnTo>
                    <a:pt x="113296" y="143395"/>
                  </a:lnTo>
                  <a:lnTo>
                    <a:pt x="113741" y="143840"/>
                  </a:lnTo>
                  <a:lnTo>
                    <a:pt x="114274" y="144310"/>
                  </a:lnTo>
                  <a:lnTo>
                    <a:pt x="115519" y="143916"/>
                  </a:lnTo>
                  <a:lnTo>
                    <a:pt x="114274" y="143116"/>
                  </a:lnTo>
                  <a:lnTo>
                    <a:pt x="114338" y="142557"/>
                  </a:lnTo>
                  <a:lnTo>
                    <a:pt x="115112" y="142430"/>
                  </a:lnTo>
                  <a:lnTo>
                    <a:pt x="114909" y="142189"/>
                  </a:lnTo>
                  <a:lnTo>
                    <a:pt x="114808" y="141757"/>
                  </a:lnTo>
                  <a:lnTo>
                    <a:pt x="114007" y="141439"/>
                  </a:lnTo>
                  <a:lnTo>
                    <a:pt x="113499" y="141312"/>
                  </a:lnTo>
                  <a:lnTo>
                    <a:pt x="113703" y="140716"/>
                  </a:lnTo>
                  <a:lnTo>
                    <a:pt x="114338" y="140512"/>
                  </a:lnTo>
                  <a:lnTo>
                    <a:pt x="114642" y="140436"/>
                  </a:lnTo>
                  <a:lnTo>
                    <a:pt x="114439" y="139992"/>
                  </a:lnTo>
                  <a:lnTo>
                    <a:pt x="114033" y="139039"/>
                  </a:lnTo>
                  <a:lnTo>
                    <a:pt x="114033" y="138874"/>
                  </a:lnTo>
                  <a:lnTo>
                    <a:pt x="114071" y="138671"/>
                  </a:lnTo>
                  <a:lnTo>
                    <a:pt x="114884" y="139039"/>
                  </a:lnTo>
                  <a:lnTo>
                    <a:pt x="115887" y="139268"/>
                  </a:lnTo>
                  <a:close/>
                </a:path>
                <a:path w="224154" h="400050">
                  <a:moveTo>
                    <a:pt x="116420" y="399757"/>
                  </a:moveTo>
                  <a:lnTo>
                    <a:pt x="116255" y="399275"/>
                  </a:lnTo>
                  <a:lnTo>
                    <a:pt x="116293" y="398602"/>
                  </a:lnTo>
                  <a:lnTo>
                    <a:pt x="115925" y="398322"/>
                  </a:lnTo>
                  <a:lnTo>
                    <a:pt x="115417" y="397878"/>
                  </a:lnTo>
                  <a:lnTo>
                    <a:pt x="114681" y="397675"/>
                  </a:lnTo>
                  <a:lnTo>
                    <a:pt x="113296" y="397243"/>
                  </a:lnTo>
                  <a:lnTo>
                    <a:pt x="112483" y="397078"/>
                  </a:lnTo>
                  <a:lnTo>
                    <a:pt x="111582" y="396836"/>
                  </a:lnTo>
                  <a:lnTo>
                    <a:pt x="111112" y="396836"/>
                  </a:lnTo>
                  <a:lnTo>
                    <a:pt x="111175" y="397002"/>
                  </a:lnTo>
                  <a:lnTo>
                    <a:pt x="111074" y="397243"/>
                  </a:lnTo>
                  <a:lnTo>
                    <a:pt x="111213" y="397357"/>
                  </a:lnTo>
                  <a:lnTo>
                    <a:pt x="111848" y="398119"/>
                  </a:lnTo>
                  <a:lnTo>
                    <a:pt x="111645" y="398919"/>
                  </a:lnTo>
                  <a:lnTo>
                    <a:pt x="111417" y="399757"/>
                  </a:lnTo>
                  <a:lnTo>
                    <a:pt x="116420" y="399757"/>
                  </a:lnTo>
                  <a:close/>
                </a:path>
                <a:path w="224154" h="400050">
                  <a:moveTo>
                    <a:pt x="116522" y="387794"/>
                  </a:moveTo>
                  <a:lnTo>
                    <a:pt x="116230" y="387400"/>
                  </a:lnTo>
                  <a:lnTo>
                    <a:pt x="115925" y="386791"/>
                  </a:lnTo>
                  <a:lnTo>
                    <a:pt x="115557" y="386715"/>
                  </a:lnTo>
                  <a:lnTo>
                    <a:pt x="114744" y="386600"/>
                  </a:lnTo>
                  <a:lnTo>
                    <a:pt x="114681" y="386359"/>
                  </a:lnTo>
                  <a:lnTo>
                    <a:pt x="114846" y="385597"/>
                  </a:lnTo>
                  <a:lnTo>
                    <a:pt x="114947" y="384949"/>
                  </a:lnTo>
                  <a:lnTo>
                    <a:pt x="114884" y="384149"/>
                  </a:lnTo>
                  <a:lnTo>
                    <a:pt x="114642" y="383552"/>
                  </a:lnTo>
                  <a:lnTo>
                    <a:pt x="114414" y="383032"/>
                  </a:lnTo>
                  <a:lnTo>
                    <a:pt x="113804" y="382358"/>
                  </a:lnTo>
                  <a:lnTo>
                    <a:pt x="112623" y="382358"/>
                  </a:lnTo>
                  <a:lnTo>
                    <a:pt x="111620" y="381635"/>
                  </a:lnTo>
                  <a:lnTo>
                    <a:pt x="110871" y="383159"/>
                  </a:lnTo>
                  <a:lnTo>
                    <a:pt x="110172" y="383159"/>
                  </a:lnTo>
                  <a:lnTo>
                    <a:pt x="109766" y="383311"/>
                  </a:lnTo>
                  <a:lnTo>
                    <a:pt x="109258" y="383590"/>
                  </a:lnTo>
                  <a:lnTo>
                    <a:pt x="108077" y="384149"/>
                  </a:lnTo>
                  <a:lnTo>
                    <a:pt x="107683" y="383197"/>
                  </a:lnTo>
                  <a:lnTo>
                    <a:pt x="107137" y="383794"/>
                  </a:lnTo>
                  <a:lnTo>
                    <a:pt x="106197" y="385432"/>
                  </a:lnTo>
                  <a:lnTo>
                    <a:pt x="105194" y="385559"/>
                  </a:lnTo>
                  <a:lnTo>
                    <a:pt x="103746" y="385800"/>
                  </a:lnTo>
                  <a:lnTo>
                    <a:pt x="103441" y="386473"/>
                  </a:lnTo>
                  <a:lnTo>
                    <a:pt x="103035" y="386994"/>
                  </a:lnTo>
                  <a:lnTo>
                    <a:pt x="104216" y="387350"/>
                  </a:lnTo>
                  <a:lnTo>
                    <a:pt x="105156" y="388670"/>
                  </a:lnTo>
                  <a:lnTo>
                    <a:pt x="105257" y="391274"/>
                  </a:lnTo>
                  <a:lnTo>
                    <a:pt x="106527" y="392163"/>
                  </a:lnTo>
                  <a:lnTo>
                    <a:pt x="108623" y="391833"/>
                  </a:lnTo>
                  <a:lnTo>
                    <a:pt x="109601" y="391033"/>
                  </a:lnTo>
                  <a:lnTo>
                    <a:pt x="110096" y="390994"/>
                  </a:lnTo>
                  <a:lnTo>
                    <a:pt x="110502" y="390994"/>
                  </a:lnTo>
                  <a:lnTo>
                    <a:pt x="111213" y="390956"/>
                  </a:lnTo>
                  <a:lnTo>
                    <a:pt x="112661" y="391033"/>
                  </a:lnTo>
                  <a:lnTo>
                    <a:pt x="112725" y="391274"/>
                  </a:lnTo>
                  <a:lnTo>
                    <a:pt x="112788" y="391401"/>
                  </a:lnTo>
                  <a:lnTo>
                    <a:pt x="113030" y="390918"/>
                  </a:lnTo>
                  <a:lnTo>
                    <a:pt x="113296" y="390474"/>
                  </a:lnTo>
                  <a:lnTo>
                    <a:pt x="113804" y="388950"/>
                  </a:lnTo>
                  <a:lnTo>
                    <a:pt x="114681" y="388632"/>
                  </a:lnTo>
                  <a:lnTo>
                    <a:pt x="115887" y="388150"/>
                  </a:lnTo>
                  <a:lnTo>
                    <a:pt x="116522" y="387794"/>
                  </a:lnTo>
                  <a:close/>
                </a:path>
                <a:path w="224154" h="400050">
                  <a:moveTo>
                    <a:pt x="116827" y="106476"/>
                  </a:moveTo>
                  <a:lnTo>
                    <a:pt x="115747" y="105206"/>
                  </a:lnTo>
                  <a:lnTo>
                    <a:pt x="115481" y="105206"/>
                  </a:lnTo>
                  <a:lnTo>
                    <a:pt x="116293" y="106476"/>
                  </a:lnTo>
                  <a:lnTo>
                    <a:pt x="116827" y="106476"/>
                  </a:lnTo>
                  <a:close/>
                </a:path>
                <a:path w="224154" h="400050">
                  <a:moveTo>
                    <a:pt x="124802" y="128270"/>
                  </a:moveTo>
                  <a:lnTo>
                    <a:pt x="122758" y="127266"/>
                  </a:lnTo>
                  <a:lnTo>
                    <a:pt x="121539" y="126555"/>
                  </a:lnTo>
                  <a:lnTo>
                    <a:pt x="120332" y="125907"/>
                  </a:lnTo>
                  <a:lnTo>
                    <a:pt x="120129" y="126072"/>
                  </a:lnTo>
                  <a:lnTo>
                    <a:pt x="120535" y="126390"/>
                  </a:lnTo>
                  <a:lnTo>
                    <a:pt x="121373" y="126987"/>
                  </a:lnTo>
                  <a:lnTo>
                    <a:pt x="120700" y="127711"/>
                  </a:lnTo>
                  <a:lnTo>
                    <a:pt x="120192" y="127990"/>
                  </a:lnTo>
                  <a:lnTo>
                    <a:pt x="119316" y="126949"/>
                  </a:lnTo>
                  <a:lnTo>
                    <a:pt x="118376" y="126784"/>
                  </a:lnTo>
                  <a:lnTo>
                    <a:pt x="117170" y="126466"/>
                  </a:lnTo>
                  <a:lnTo>
                    <a:pt x="116052" y="125831"/>
                  </a:lnTo>
                  <a:lnTo>
                    <a:pt x="114706" y="126428"/>
                  </a:lnTo>
                  <a:lnTo>
                    <a:pt x="114477" y="126504"/>
                  </a:lnTo>
                  <a:lnTo>
                    <a:pt x="113931" y="125945"/>
                  </a:lnTo>
                  <a:lnTo>
                    <a:pt x="113296" y="125628"/>
                  </a:lnTo>
                  <a:lnTo>
                    <a:pt x="112991" y="125514"/>
                  </a:lnTo>
                  <a:lnTo>
                    <a:pt x="111480" y="125514"/>
                  </a:lnTo>
                  <a:lnTo>
                    <a:pt x="110909" y="125704"/>
                  </a:lnTo>
                  <a:lnTo>
                    <a:pt x="110439" y="125907"/>
                  </a:lnTo>
                  <a:lnTo>
                    <a:pt x="109969" y="126314"/>
                  </a:lnTo>
                  <a:lnTo>
                    <a:pt x="109601" y="126911"/>
                  </a:lnTo>
                  <a:lnTo>
                    <a:pt x="110375" y="128028"/>
                  </a:lnTo>
                  <a:lnTo>
                    <a:pt x="111518" y="128752"/>
                  </a:lnTo>
                  <a:lnTo>
                    <a:pt x="111887" y="129235"/>
                  </a:lnTo>
                  <a:lnTo>
                    <a:pt x="110909" y="129946"/>
                  </a:lnTo>
                  <a:lnTo>
                    <a:pt x="112687" y="130797"/>
                  </a:lnTo>
                  <a:lnTo>
                    <a:pt x="112991" y="129590"/>
                  </a:lnTo>
                  <a:lnTo>
                    <a:pt x="113334" y="129705"/>
                  </a:lnTo>
                  <a:lnTo>
                    <a:pt x="113741" y="129755"/>
                  </a:lnTo>
                  <a:lnTo>
                    <a:pt x="114884" y="130594"/>
                  </a:lnTo>
                  <a:lnTo>
                    <a:pt x="115658" y="130429"/>
                  </a:lnTo>
                  <a:lnTo>
                    <a:pt x="116459" y="129946"/>
                  </a:lnTo>
                  <a:lnTo>
                    <a:pt x="117068" y="130467"/>
                  </a:lnTo>
                  <a:lnTo>
                    <a:pt x="117640" y="131152"/>
                  </a:lnTo>
                  <a:lnTo>
                    <a:pt x="118541" y="130429"/>
                  </a:lnTo>
                  <a:lnTo>
                    <a:pt x="118681" y="130352"/>
                  </a:lnTo>
                  <a:lnTo>
                    <a:pt x="119151" y="130594"/>
                  </a:lnTo>
                  <a:lnTo>
                    <a:pt x="119392" y="130797"/>
                  </a:lnTo>
                  <a:lnTo>
                    <a:pt x="119862" y="131114"/>
                  </a:lnTo>
                  <a:lnTo>
                    <a:pt x="120294" y="131546"/>
                  </a:lnTo>
                  <a:lnTo>
                    <a:pt x="120904" y="132067"/>
                  </a:lnTo>
                  <a:lnTo>
                    <a:pt x="121069" y="130429"/>
                  </a:lnTo>
                  <a:lnTo>
                    <a:pt x="122516" y="131508"/>
                  </a:lnTo>
                  <a:lnTo>
                    <a:pt x="122986" y="130187"/>
                  </a:lnTo>
                  <a:lnTo>
                    <a:pt x="121335" y="129667"/>
                  </a:lnTo>
                  <a:lnTo>
                    <a:pt x="120535" y="129387"/>
                  </a:lnTo>
                  <a:lnTo>
                    <a:pt x="120535" y="128993"/>
                  </a:lnTo>
                  <a:lnTo>
                    <a:pt x="120662" y="128308"/>
                  </a:lnTo>
                  <a:lnTo>
                    <a:pt x="121107" y="128435"/>
                  </a:lnTo>
                  <a:lnTo>
                    <a:pt x="121513" y="128587"/>
                  </a:lnTo>
                  <a:lnTo>
                    <a:pt x="121983" y="128714"/>
                  </a:lnTo>
                  <a:lnTo>
                    <a:pt x="122008" y="128384"/>
                  </a:lnTo>
                  <a:lnTo>
                    <a:pt x="122085" y="128104"/>
                  </a:lnTo>
                  <a:lnTo>
                    <a:pt x="122148" y="127469"/>
                  </a:lnTo>
                  <a:lnTo>
                    <a:pt x="124167" y="128905"/>
                  </a:lnTo>
                  <a:lnTo>
                    <a:pt x="124434" y="128549"/>
                  </a:lnTo>
                  <a:lnTo>
                    <a:pt x="124802" y="128270"/>
                  </a:lnTo>
                  <a:close/>
                </a:path>
                <a:path w="224154" h="400050">
                  <a:moveTo>
                    <a:pt x="125717" y="252526"/>
                  </a:moveTo>
                  <a:lnTo>
                    <a:pt x="125514" y="252526"/>
                  </a:lnTo>
                  <a:lnTo>
                    <a:pt x="124371" y="251256"/>
                  </a:lnTo>
                  <a:lnTo>
                    <a:pt x="122313" y="251256"/>
                  </a:lnTo>
                  <a:lnTo>
                    <a:pt x="121742" y="252526"/>
                  </a:lnTo>
                  <a:lnTo>
                    <a:pt x="120942" y="252526"/>
                  </a:lnTo>
                  <a:lnTo>
                    <a:pt x="120865" y="251256"/>
                  </a:lnTo>
                  <a:lnTo>
                    <a:pt x="121577" y="248716"/>
                  </a:lnTo>
                  <a:lnTo>
                    <a:pt x="122313" y="247446"/>
                  </a:lnTo>
                  <a:lnTo>
                    <a:pt x="122923" y="244906"/>
                  </a:lnTo>
                  <a:lnTo>
                    <a:pt x="122758" y="243636"/>
                  </a:lnTo>
                  <a:lnTo>
                    <a:pt x="121742" y="243636"/>
                  </a:lnTo>
                  <a:lnTo>
                    <a:pt x="121335" y="246176"/>
                  </a:lnTo>
                  <a:lnTo>
                    <a:pt x="120192" y="246176"/>
                  </a:lnTo>
                  <a:lnTo>
                    <a:pt x="120357" y="248716"/>
                  </a:lnTo>
                  <a:lnTo>
                    <a:pt x="119557" y="248716"/>
                  </a:lnTo>
                  <a:lnTo>
                    <a:pt x="119862" y="249986"/>
                  </a:lnTo>
                  <a:lnTo>
                    <a:pt x="119786" y="251256"/>
                  </a:lnTo>
                  <a:lnTo>
                    <a:pt x="119659" y="251256"/>
                  </a:lnTo>
                  <a:lnTo>
                    <a:pt x="119456" y="252526"/>
                  </a:lnTo>
                  <a:lnTo>
                    <a:pt x="119303" y="253593"/>
                  </a:lnTo>
                  <a:lnTo>
                    <a:pt x="119189" y="257606"/>
                  </a:lnTo>
                  <a:lnTo>
                    <a:pt x="119862" y="257606"/>
                  </a:lnTo>
                  <a:lnTo>
                    <a:pt x="120129" y="256336"/>
                  </a:lnTo>
                  <a:lnTo>
                    <a:pt x="120459" y="255066"/>
                  </a:lnTo>
                  <a:lnTo>
                    <a:pt x="120662" y="253796"/>
                  </a:lnTo>
                  <a:lnTo>
                    <a:pt x="121881" y="253796"/>
                  </a:lnTo>
                  <a:lnTo>
                    <a:pt x="122720" y="252526"/>
                  </a:lnTo>
                  <a:lnTo>
                    <a:pt x="122986" y="253796"/>
                  </a:lnTo>
                  <a:lnTo>
                    <a:pt x="122580" y="255066"/>
                  </a:lnTo>
                  <a:lnTo>
                    <a:pt x="122288" y="256336"/>
                  </a:lnTo>
                  <a:lnTo>
                    <a:pt x="122110" y="257606"/>
                  </a:lnTo>
                  <a:lnTo>
                    <a:pt x="122351" y="258876"/>
                  </a:lnTo>
                  <a:lnTo>
                    <a:pt x="124968" y="258876"/>
                  </a:lnTo>
                  <a:lnTo>
                    <a:pt x="125615" y="253796"/>
                  </a:lnTo>
                  <a:lnTo>
                    <a:pt x="125717" y="252526"/>
                  </a:lnTo>
                  <a:close/>
                </a:path>
                <a:path w="224154" h="400050">
                  <a:moveTo>
                    <a:pt x="126352" y="116065"/>
                  </a:moveTo>
                  <a:lnTo>
                    <a:pt x="126225" y="115747"/>
                  </a:lnTo>
                  <a:lnTo>
                    <a:pt x="126225" y="115341"/>
                  </a:lnTo>
                  <a:lnTo>
                    <a:pt x="126022" y="115100"/>
                  </a:lnTo>
                  <a:lnTo>
                    <a:pt x="125171" y="114300"/>
                  </a:lnTo>
                  <a:lnTo>
                    <a:pt x="124942" y="113347"/>
                  </a:lnTo>
                  <a:lnTo>
                    <a:pt x="125374" y="112026"/>
                  </a:lnTo>
                  <a:lnTo>
                    <a:pt x="125374" y="111861"/>
                  </a:lnTo>
                  <a:lnTo>
                    <a:pt x="125310" y="111696"/>
                  </a:lnTo>
                  <a:lnTo>
                    <a:pt x="125107" y="111696"/>
                  </a:lnTo>
                  <a:lnTo>
                    <a:pt x="124968" y="111747"/>
                  </a:lnTo>
                  <a:lnTo>
                    <a:pt x="123024" y="112979"/>
                  </a:lnTo>
                  <a:lnTo>
                    <a:pt x="121742" y="110896"/>
                  </a:lnTo>
                  <a:lnTo>
                    <a:pt x="119786" y="111023"/>
                  </a:lnTo>
                  <a:lnTo>
                    <a:pt x="117640" y="111823"/>
                  </a:lnTo>
                  <a:lnTo>
                    <a:pt x="117970" y="113182"/>
                  </a:lnTo>
                  <a:lnTo>
                    <a:pt x="119684" y="113626"/>
                  </a:lnTo>
                  <a:lnTo>
                    <a:pt x="119494" y="115265"/>
                  </a:lnTo>
                  <a:lnTo>
                    <a:pt x="118046" y="114465"/>
                  </a:lnTo>
                  <a:lnTo>
                    <a:pt x="117944" y="114630"/>
                  </a:lnTo>
                  <a:lnTo>
                    <a:pt x="118249" y="114909"/>
                  </a:lnTo>
                  <a:lnTo>
                    <a:pt x="118516" y="115189"/>
                  </a:lnTo>
                  <a:lnTo>
                    <a:pt x="118745" y="115506"/>
                  </a:lnTo>
                  <a:lnTo>
                    <a:pt x="118948" y="115747"/>
                  </a:lnTo>
                  <a:lnTo>
                    <a:pt x="119087" y="116027"/>
                  </a:lnTo>
                  <a:lnTo>
                    <a:pt x="119253" y="116268"/>
                  </a:lnTo>
                  <a:lnTo>
                    <a:pt x="118516" y="116344"/>
                  </a:lnTo>
                  <a:lnTo>
                    <a:pt x="118148" y="116420"/>
                  </a:lnTo>
                  <a:lnTo>
                    <a:pt x="117944" y="116471"/>
                  </a:lnTo>
                  <a:lnTo>
                    <a:pt x="118173" y="117030"/>
                  </a:lnTo>
                  <a:lnTo>
                    <a:pt x="118516" y="117513"/>
                  </a:lnTo>
                  <a:lnTo>
                    <a:pt x="118846" y="118021"/>
                  </a:lnTo>
                  <a:lnTo>
                    <a:pt x="118719" y="118148"/>
                  </a:lnTo>
                  <a:lnTo>
                    <a:pt x="118541" y="118262"/>
                  </a:lnTo>
                  <a:lnTo>
                    <a:pt x="118440" y="118427"/>
                  </a:lnTo>
                  <a:lnTo>
                    <a:pt x="117132" y="117665"/>
                  </a:lnTo>
                  <a:lnTo>
                    <a:pt x="116560" y="117309"/>
                  </a:lnTo>
                  <a:lnTo>
                    <a:pt x="116865" y="118186"/>
                  </a:lnTo>
                  <a:lnTo>
                    <a:pt x="117132" y="119113"/>
                  </a:lnTo>
                  <a:lnTo>
                    <a:pt x="117640" y="120192"/>
                  </a:lnTo>
                  <a:lnTo>
                    <a:pt x="118440" y="120307"/>
                  </a:lnTo>
                  <a:lnTo>
                    <a:pt x="118579" y="120307"/>
                  </a:lnTo>
                  <a:lnTo>
                    <a:pt x="118745" y="120027"/>
                  </a:lnTo>
                  <a:lnTo>
                    <a:pt x="119087" y="119621"/>
                  </a:lnTo>
                  <a:lnTo>
                    <a:pt x="119316" y="119113"/>
                  </a:lnTo>
                  <a:lnTo>
                    <a:pt x="119888" y="119227"/>
                  </a:lnTo>
                  <a:lnTo>
                    <a:pt x="120294" y="119507"/>
                  </a:lnTo>
                  <a:lnTo>
                    <a:pt x="120662" y="119710"/>
                  </a:lnTo>
                  <a:lnTo>
                    <a:pt x="120904" y="119862"/>
                  </a:lnTo>
                  <a:lnTo>
                    <a:pt x="121132" y="120103"/>
                  </a:lnTo>
                  <a:lnTo>
                    <a:pt x="121373" y="120307"/>
                  </a:lnTo>
                  <a:lnTo>
                    <a:pt x="121513" y="120065"/>
                  </a:lnTo>
                  <a:lnTo>
                    <a:pt x="121678" y="119862"/>
                  </a:lnTo>
                  <a:lnTo>
                    <a:pt x="121907" y="119430"/>
                  </a:lnTo>
                  <a:lnTo>
                    <a:pt x="122288" y="119151"/>
                  </a:lnTo>
                  <a:lnTo>
                    <a:pt x="123088" y="120472"/>
                  </a:lnTo>
                  <a:lnTo>
                    <a:pt x="123431" y="119468"/>
                  </a:lnTo>
                  <a:lnTo>
                    <a:pt x="124104" y="119468"/>
                  </a:lnTo>
                  <a:lnTo>
                    <a:pt x="124777" y="119672"/>
                  </a:lnTo>
                  <a:lnTo>
                    <a:pt x="126022" y="118986"/>
                  </a:lnTo>
                  <a:lnTo>
                    <a:pt x="125374" y="118313"/>
                  </a:lnTo>
                  <a:lnTo>
                    <a:pt x="125145" y="117792"/>
                  </a:lnTo>
                  <a:lnTo>
                    <a:pt x="124942" y="117424"/>
                  </a:lnTo>
                  <a:lnTo>
                    <a:pt x="124434" y="117144"/>
                  </a:lnTo>
                  <a:lnTo>
                    <a:pt x="124333" y="116751"/>
                  </a:lnTo>
                  <a:lnTo>
                    <a:pt x="124206" y="116382"/>
                  </a:lnTo>
                  <a:lnTo>
                    <a:pt x="124294" y="115785"/>
                  </a:lnTo>
                  <a:lnTo>
                    <a:pt x="124968" y="115062"/>
                  </a:lnTo>
                  <a:lnTo>
                    <a:pt x="125006" y="115747"/>
                  </a:lnTo>
                  <a:lnTo>
                    <a:pt x="125514" y="116103"/>
                  </a:lnTo>
                  <a:lnTo>
                    <a:pt x="125984" y="116027"/>
                  </a:lnTo>
                  <a:lnTo>
                    <a:pt x="126352" y="116065"/>
                  </a:lnTo>
                  <a:close/>
                </a:path>
                <a:path w="224154" h="400050">
                  <a:moveTo>
                    <a:pt x="127025" y="387959"/>
                  </a:moveTo>
                  <a:lnTo>
                    <a:pt x="126987" y="387350"/>
                  </a:lnTo>
                  <a:lnTo>
                    <a:pt x="125577" y="386880"/>
                  </a:lnTo>
                  <a:lnTo>
                    <a:pt x="125641" y="386638"/>
                  </a:lnTo>
                  <a:lnTo>
                    <a:pt x="125984" y="383870"/>
                  </a:lnTo>
                  <a:lnTo>
                    <a:pt x="125742" y="382435"/>
                  </a:lnTo>
                  <a:lnTo>
                    <a:pt x="125552" y="380593"/>
                  </a:lnTo>
                  <a:lnTo>
                    <a:pt x="125209" y="380238"/>
                  </a:lnTo>
                  <a:lnTo>
                    <a:pt x="125171" y="379869"/>
                  </a:lnTo>
                  <a:lnTo>
                    <a:pt x="124968" y="378637"/>
                  </a:lnTo>
                  <a:lnTo>
                    <a:pt x="124129" y="378472"/>
                  </a:lnTo>
                  <a:lnTo>
                    <a:pt x="122313" y="378396"/>
                  </a:lnTo>
                  <a:lnTo>
                    <a:pt x="120561" y="378155"/>
                  </a:lnTo>
                  <a:lnTo>
                    <a:pt x="120561" y="383476"/>
                  </a:lnTo>
                  <a:lnTo>
                    <a:pt x="120738" y="383514"/>
                  </a:lnTo>
                  <a:lnTo>
                    <a:pt x="121107" y="383552"/>
                  </a:lnTo>
                  <a:lnTo>
                    <a:pt x="121475" y="383628"/>
                  </a:lnTo>
                  <a:lnTo>
                    <a:pt x="121412" y="383997"/>
                  </a:lnTo>
                  <a:lnTo>
                    <a:pt x="121373" y="384721"/>
                  </a:lnTo>
                  <a:lnTo>
                    <a:pt x="122351" y="384390"/>
                  </a:lnTo>
                  <a:lnTo>
                    <a:pt x="122351" y="385076"/>
                  </a:lnTo>
                  <a:lnTo>
                    <a:pt x="121907" y="386435"/>
                  </a:lnTo>
                  <a:lnTo>
                    <a:pt x="121577" y="387235"/>
                  </a:lnTo>
                  <a:lnTo>
                    <a:pt x="122351" y="388442"/>
                  </a:lnTo>
                  <a:lnTo>
                    <a:pt x="122212" y="389001"/>
                  </a:lnTo>
                  <a:lnTo>
                    <a:pt x="122085" y="389318"/>
                  </a:lnTo>
                  <a:lnTo>
                    <a:pt x="121704" y="389991"/>
                  </a:lnTo>
                  <a:lnTo>
                    <a:pt x="121881" y="390474"/>
                  </a:lnTo>
                  <a:lnTo>
                    <a:pt x="122682" y="391274"/>
                  </a:lnTo>
                  <a:lnTo>
                    <a:pt x="122288" y="391960"/>
                  </a:lnTo>
                  <a:lnTo>
                    <a:pt x="122478" y="392442"/>
                  </a:lnTo>
                  <a:lnTo>
                    <a:pt x="123024" y="392557"/>
                  </a:lnTo>
                  <a:lnTo>
                    <a:pt x="123698" y="392633"/>
                  </a:lnTo>
                  <a:lnTo>
                    <a:pt x="124434" y="392760"/>
                  </a:lnTo>
                  <a:lnTo>
                    <a:pt x="124968" y="391515"/>
                  </a:lnTo>
                  <a:lnTo>
                    <a:pt x="125374" y="392074"/>
                  </a:lnTo>
                  <a:lnTo>
                    <a:pt x="125552" y="392442"/>
                  </a:lnTo>
                  <a:lnTo>
                    <a:pt x="125984" y="392836"/>
                  </a:lnTo>
                  <a:lnTo>
                    <a:pt x="126415" y="392963"/>
                  </a:lnTo>
                  <a:lnTo>
                    <a:pt x="126657" y="392684"/>
                  </a:lnTo>
                  <a:lnTo>
                    <a:pt x="126822" y="392315"/>
                  </a:lnTo>
                  <a:lnTo>
                    <a:pt x="126314" y="390753"/>
                  </a:lnTo>
                  <a:lnTo>
                    <a:pt x="126187" y="389470"/>
                  </a:lnTo>
                  <a:lnTo>
                    <a:pt x="126923" y="388200"/>
                  </a:lnTo>
                  <a:lnTo>
                    <a:pt x="127025" y="387959"/>
                  </a:lnTo>
                  <a:close/>
                </a:path>
                <a:path w="224154" h="400050">
                  <a:moveTo>
                    <a:pt x="129857" y="399161"/>
                  </a:moveTo>
                  <a:lnTo>
                    <a:pt x="128371" y="398513"/>
                  </a:lnTo>
                  <a:lnTo>
                    <a:pt x="127838" y="399757"/>
                  </a:lnTo>
                  <a:lnTo>
                    <a:pt x="129489" y="399757"/>
                  </a:lnTo>
                  <a:lnTo>
                    <a:pt x="129857" y="399161"/>
                  </a:lnTo>
                  <a:close/>
                </a:path>
                <a:path w="224154" h="400050">
                  <a:moveTo>
                    <a:pt x="131838" y="222453"/>
                  </a:moveTo>
                  <a:lnTo>
                    <a:pt x="131508" y="222262"/>
                  </a:lnTo>
                  <a:lnTo>
                    <a:pt x="130860" y="223062"/>
                  </a:lnTo>
                  <a:lnTo>
                    <a:pt x="130492" y="223456"/>
                  </a:lnTo>
                  <a:lnTo>
                    <a:pt x="127635" y="226339"/>
                  </a:lnTo>
                  <a:lnTo>
                    <a:pt x="125780" y="227304"/>
                  </a:lnTo>
                  <a:lnTo>
                    <a:pt x="125349" y="227584"/>
                  </a:lnTo>
                  <a:lnTo>
                    <a:pt x="125209" y="228384"/>
                  </a:lnTo>
                  <a:lnTo>
                    <a:pt x="123825" y="230022"/>
                  </a:lnTo>
                  <a:lnTo>
                    <a:pt x="122885" y="231101"/>
                  </a:lnTo>
                  <a:lnTo>
                    <a:pt x="121805" y="232181"/>
                  </a:lnTo>
                  <a:lnTo>
                    <a:pt x="121069" y="232981"/>
                  </a:lnTo>
                  <a:lnTo>
                    <a:pt x="120764" y="233946"/>
                  </a:lnTo>
                  <a:lnTo>
                    <a:pt x="120738" y="235343"/>
                  </a:lnTo>
                  <a:lnTo>
                    <a:pt x="121208" y="234861"/>
                  </a:lnTo>
                  <a:lnTo>
                    <a:pt x="121539" y="234619"/>
                  </a:lnTo>
                  <a:lnTo>
                    <a:pt x="127571" y="230695"/>
                  </a:lnTo>
                  <a:lnTo>
                    <a:pt x="127596" y="231787"/>
                  </a:lnTo>
                  <a:lnTo>
                    <a:pt x="127025" y="232537"/>
                  </a:lnTo>
                  <a:lnTo>
                    <a:pt x="126225" y="233184"/>
                  </a:lnTo>
                  <a:lnTo>
                    <a:pt x="125717" y="233616"/>
                  </a:lnTo>
                  <a:lnTo>
                    <a:pt x="125209" y="234099"/>
                  </a:lnTo>
                  <a:lnTo>
                    <a:pt x="124841" y="234619"/>
                  </a:lnTo>
                  <a:lnTo>
                    <a:pt x="124701" y="234861"/>
                  </a:lnTo>
                  <a:lnTo>
                    <a:pt x="124802" y="235343"/>
                  </a:lnTo>
                  <a:lnTo>
                    <a:pt x="124942" y="235737"/>
                  </a:lnTo>
                  <a:lnTo>
                    <a:pt x="125412" y="235661"/>
                  </a:lnTo>
                  <a:lnTo>
                    <a:pt x="125717" y="235699"/>
                  </a:lnTo>
                  <a:lnTo>
                    <a:pt x="126149" y="235699"/>
                  </a:lnTo>
                  <a:lnTo>
                    <a:pt x="126593" y="235661"/>
                  </a:lnTo>
                  <a:lnTo>
                    <a:pt x="127025" y="235788"/>
                  </a:lnTo>
                  <a:lnTo>
                    <a:pt x="128270" y="236067"/>
                  </a:lnTo>
                  <a:lnTo>
                    <a:pt x="128409" y="235902"/>
                  </a:lnTo>
                  <a:lnTo>
                    <a:pt x="129552" y="233540"/>
                  </a:lnTo>
                  <a:lnTo>
                    <a:pt x="130390" y="232460"/>
                  </a:lnTo>
                  <a:lnTo>
                    <a:pt x="131064" y="231343"/>
                  </a:lnTo>
                  <a:lnTo>
                    <a:pt x="131229" y="231025"/>
                  </a:lnTo>
                  <a:lnTo>
                    <a:pt x="131305" y="230619"/>
                  </a:lnTo>
                  <a:lnTo>
                    <a:pt x="131432" y="230263"/>
                  </a:lnTo>
                  <a:lnTo>
                    <a:pt x="130860" y="230136"/>
                  </a:lnTo>
                  <a:lnTo>
                    <a:pt x="130390" y="230225"/>
                  </a:lnTo>
                  <a:lnTo>
                    <a:pt x="129451" y="229501"/>
                  </a:lnTo>
                  <a:lnTo>
                    <a:pt x="128943" y="229260"/>
                  </a:lnTo>
                  <a:lnTo>
                    <a:pt x="127939" y="229819"/>
                  </a:lnTo>
                  <a:lnTo>
                    <a:pt x="127469" y="229577"/>
                  </a:lnTo>
                  <a:lnTo>
                    <a:pt x="127127" y="229501"/>
                  </a:lnTo>
                  <a:lnTo>
                    <a:pt x="127190" y="229184"/>
                  </a:lnTo>
                  <a:lnTo>
                    <a:pt x="127165" y="228739"/>
                  </a:lnTo>
                  <a:lnTo>
                    <a:pt x="128536" y="227063"/>
                  </a:lnTo>
                  <a:lnTo>
                    <a:pt x="129755" y="225742"/>
                  </a:lnTo>
                  <a:lnTo>
                    <a:pt x="130860" y="224294"/>
                  </a:lnTo>
                  <a:lnTo>
                    <a:pt x="131305" y="223774"/>
                  </a:lnTo>
                  <a:lnTo>
                    <a:pt x="131508" y="223062"/>
                  </a:lnTo>
                  <a:lnTo>
                    <a:pt x="131838" y="222453"/>
                  </a:lnTo>
                  <a:close/>
                </a:path>
                <a:path w="224154" h="400050">
                  <a:moveTo>
                    <a:pt x="136410" y="368388"/>
                  </a:moveTo>
                  <a:lnTo>
                    <a:pt x="134531" y="368388"/>
                  </a:lnTo>
                  <a:lnTo>
                    <a:pt x="135001" y="367118"/>
                  </a:lnTo>
                  <a:lnTo>
                    <a:pt x="135242" y="365848"/>
                  </a:lnTo>
                  <a:lnTo>
                    <a:pt x="134835" y="365848"/>
                  </a:lnTo>
                  <a:lnTo>
                    <a:pt x="134594" y="364578"/>
                  </a:lnTo>
                  <a:lnTo>
                    <a:pt x="134899" y="362038"/>
                  </a:lnTo>
                  <a:lnTo>
                    <a:pt x="134391" y="360768"/>
                  </a:lnTo>
                  <a:lnTo>
                    <a:pt x="134099" y="359498"/>
                  </a:lnTo>
                  <a:lnTo>
                    <a:pt x="130695" y="359498"/>
                  </a:lnTo>
                  <a:lnTo>
                    <a:pt x="130797" y="358228"/>
                  </a:lnTo>
                  <a:lnTo>
                    <a:pt x="130251" y="358228"/>
                  </a:lnTo>
                  <a:lnTo>
                    <a:pt x="129552" y="359498"/>
                  </a:lnTo>
                  <a:lnTo>
                    <a:pt x="130187" y="362038"/>
                  </a:lnTo>
                  <a:lnTo>
                    <a:pt x="130352" y="363308"/>
                  </a:lnTo>
                  <a:lnTo>
                    <a:pt x="129679" y="364578"/>
                  </a:lnTo>
                  <a:lnTo>
                    <a:pt x="129349" y="364578"/>
                  </a:lnTo>
                  <a:lnTo>
                    <a:pt x="129209" y="365848"/>
                  </a:lnTo>
                  <a:lnTo>
                    <a:pt x="130657" y="365848"/>
                  </a:lnTo>
                  <a:lnTo>
                    <a:pt x="130632" y="369658"/>
                  </a:lnTo>
                  <a:lnTo>
                    <a:pt x="130759" y="369658"/>
                  </a:lnTo>
                  <a:lnTo>
                    <a:pt x="130251" y="372198"/>
                  </a:lnTo>
                  <a:lnTo>
                    <a:pt x="130429" y="373468"/>
                  </a:lnTo>
                  <a:lnTo>
                    <a:pt x="131902" y="374738"/>
                  </a:lnTo>
                  <a:lnTo>
                    <a:pt x="133083" y="374738"/>
                  </a:lnTo>
                  <a:lnTo>
                    <a:pt x="134289" y="373468"/>
                  </a:lnTo>
                  <a:lnTo>
                    <a:pt x="135674" y="374738"/>
                  </a:lnTo>
                  <a:lnTo>
                    <a:pt x="135534" y="373468"/>
                  </a:lnTo>
                  <a:lnTo>
                    <a:pt x="135242" y="370928"/>
                  </a:lnTo>
                  <a:lnTo>
                    <a:pt x="136410" y="368388"/>
                  </a:lnTo>
                  <a:close/>
                </a:path>
                <a:path w="224154" h="400050">
                  <a:moveTo>
                    <a:pt x="137756" y="327748"/>
                  </a:moveTo>
                  <a:lnTo>
                    <a:pt x="136918" y="326478"/>
                  </a:lnTo>
                  <a:lnTo>
                    <a:pt x="136245" y="325208"/>
                  </a:lnTo>
                  <a:lnTo>
                    <a:pt x="135445" y="326478"/>
                  </a:lnTo>
                  <a:lnTo>
                    <a:pt x="135305" y="326478"/>
                  </a:lnTo>
                  <a:lnTo>
                    <a:pt x="135813" y="327748"/>
                  </a:lnTo>
                  <a:lnTo>
                    <a:pt x="136245" y="327748"/>
                  </a:lnTo>
                  <a:lnTo>
                    <a:pt x="136309" y="328993"/>
                  </a:lnTo>
                  <a:lnTo>
                    <a:pt x="137756" y="327748"/>
                  </a:lnTo>
                  <a:close/>
                </a:path>
                <a:path w="224154" h="400050">
                  <a:moveTo>
                    <a:pt x="138061" y="140716"/>
                  </a:moveTo>
                  <a:lnTo>
                    <a:pt x="137896" y="140639"/>
                  </a:lnTo>
                  <a:lnTo>
                    <a:pt x="136588" y="139992"/>
                  </a:lnTo>
                  <a:lnTo>
                    <a:pt x="135394" y="139433"/>
                  </a:lnTo>
                  <a:lnTo>
                    <a:pt x="134429" y="138950"/>
                  </a:lnTo>
                  <a:lnTo>
                    <a:pt x="134188" y="138836"/>
                  </a:lnTo>
                  <a:lnTo>
                    <a:pt x="133350" y="138036"/>
                  </a:lnTo>
                  <a:lnTo>
                    <a:pt x="133184" y="137833"/>
                  </a:lnTo>
                  <a:lnTo>
                    <a:pt x="132638" y="138353"/>
                  </a:lnTo>
                  <a:lnTo>
                    <a:pt x="132105" y="138950"/>
                  </a:lnTo>
                  <a:lnTo>
                    <a:pt x="131267" y="138353"/>
                  </a:lnTo>
                  <a:lnTo>
                    <a:pt x="130810" y="138036"/>
                  </a:lnTo>
                  <a:lnTo>
                    <a:pt x="130581" y="137871"/>
                  </a:lnTo>
                  <a:lnTo>
                    <a:pt x="130352" y="137718"/>
                  </a:lnTo>
                  <a:lnTo>
                    <a:pt x="129819" y="137477"/>
                  </a:lnTo>
                  <a:lnTo>
                    <a:pt x="128574" y="137871"/>
                  </a:lnTo>
                  <a:lnTo>
                    <a:pt x="127965" y="137680"/>
                  </a:lnTo>
                  <a:lnTo>
                    <a:pt x="127965" y="139433"/>
                  </a:lnTo>
                  <a:lnTo>
                    <a:pt x="127469" y="139992"/>
                  </a:lnTo>
                  <a:lnTo>
                    <a:pt x="126453" y="139230"/>
                  </a:lnTo>
                  <a:lnTo>
                    <a:pt x="126276" y="138912"/>
                  </a:lnTo>
                  <a:lnTo>
                    <a:pt x="126187" y="138671"/>
                  </a:lnTo>
                  <a:lnTo>
                    <a:pt x="126453" y="138595"/>
                  </a:lnTo>
                  <a:lnTo>
                    <a:pt x="126822" y="138353"/>
                  </a:lnTo>
                  <a:lnTo>
                    <a:pt x="127431" y="138595"/>
                  </a:lnTo>
                  <a:lnTo>
                    <a:pt x="127749" y="138874"/>
                  </a:lnTo>
                  <a:lnTo>
                    <a:pt x="127965" y="139433"/>
                  </a:lnTo>
                  <a:lnTo>
                    <a:pt x="127965" y="137680"/>
                  </a:lnTo>
                  <a:lnTo>
                    <a:pt x="127431" y="137477"/>
                  </a:lnTo>
                  <a:lnTo>
                    <a:pt x="126796" y="137147"/>
                  </a:lnTo>
                  <a:lnTo>
                    <a:pt x="126187" y="137274"/>
                  </a:lnTo>
                  <a:lnTo>
                    <a:pt x="124968" y="137756"/>
                  </a:lnTo>
                  <a:lnTo>
                    <a:pt x="124371" y="137756"/>
                  </a:lnTo>
                  <a:lnTo>
                    <a:pt x="123634" y="137871"/>
                  </a:lnTo>
                  <a:lnTo>
                    <a:pt x="124104" y="138988"/>
                  </a:lnTo>
                  <a:lnTo>
                    <a:pt x="124777" y="138557"/>
                  </a:lnTo>
                  <a:lnTo>
                    <a:pt x="125310" y="138036"/>
                  </a:lnTo>
                  <a:lnTo>
                    <a:pt x="125780" y="139115"/>
                  </a:lnTo>
                  <a:lnTo>
                    <a:pt x="124434" y="139598"/>
                  </a:lnTo>
                  <a:lnTo>
                    <a:pt x="124104" y="141033"/>
                  </a:lnTo>
                  <a:lnTo>
                    <a:pt x="123494" y="141274"/>
                  </a:lnTo>
                  <a:lnTo>
                    <a:pt x="122186" y="140195"/>
                  </a:lnTo>
                  <a:lnTo>
                    <a:pt x="122085" y="140436"/>
                  </a:lnTo>
                  <a:lnTo>
                    <a:pt x="121907" y="140639"/>
                  </a:lnTo>
                  <a:lnTo>
                    <a:pt x="121945" y="141033"/>
                  </a:lnTo>
                  <a:lnTo>
                    <a:pt x="122085" y="141198"/>
                  </a:lnTo>
                  <a:lnTo>
                    <a:pt x="123151" y="141554"/>
                  </a:lnTo>
                  <a:lnTo>
                    <a:pt x="125107" y="142113"/>
                  </a:lnTo>
                  <a:lnTo>
                    <a:pt x="125349" y="142074"/>
                  </a:lnTo>
                  <a:lnTo>
                    <a:pt x="125222" y="141554"/>
                  </a:lnTo>
                  <a:lnTo>
                    <a:pt x="125183" y="141274"/>
                  </a:lnTo>
                  <a:lnTo>
                    <a:pt x="125107" y="140639"/>
                  </a:lnTo>
                  <a:lnTo>
                    <a:pt x="125844" y="141033"/>
                  </a:lnTo>
                  <a:lnTo>
                    <a:pt x="126593" y="141274"/>
                  </a:lnTo>
                  <a:lnTo>
                    <a:pt x="127635" y="142278"/>
                  </a:lnTo>
                  <a:lnTo>
                    <a:pt x="128041" y="142278"/>
                  </a:lnTo>
                  <a:lnTo>
                    <a:pt x="128816" y="141160"/>
                  </a:lnTo>
                  <a:lnTo>
                    <a:pt x="129146" y="141160"/>
                  </a:lnTo>
                  <a:lnTo>
                    <a:pt x="129489" y="141592"/>
                  </a:lnTo>
                  <a:lnTo>
                    <a:pt x="129984" y="142113"/>
                  </a:lnTo>
                  <a:lnTo>
                    <a:pt x="130429" y="142316"/>
                  </a:lnTo>
                  <a:lnTo>
                    <a:pt x="131572" y="141198"/>
                  </a:lnTo>
                  <a:lnTo>
                    <a:pt x="132181" y="141351"/>
                  </a:lnTo>
                  <a:lnTo>
                    <a:pt x="133426" y="143268"/>
                  </a:lnTo>
                  <a:lnTo>
                    <a:pt x="134937" y="142709"/>
                  </a:lnTo>
                  <a:lnTo>
                    <a:pt x="136448" y="143116"/>
                  </a:lnTo>
                  <a:lnTo>
                    <a:pt x="136994" y="142709"/>
                  </a:lnTo>
                  <a:lnTo>
                    <a:pt x="137604" y="141909"/>
                  </a:lnTo>
                  <a:lnTo>
                    <a:pt x="137706" y="141719"/>
                  </a:lnTo>
                  <a:lnTo>
                    <a:pt x="137883" y="141198"/>
                  </a:lnTo>
                  <a:lnTo>
                    <a:pt x="138061" y="140716"/>
                  </a:lnTo>
                  <a:close/>
                </a:path>
                <a:path w="224154" h="400050">
                  <a:moveTo>
                    <a:pt x="138633" y="239623"/>
                  </a:moveTo>
                  <a:lnTo>
                    <a:pt x="138506" y="239471"/>
                  </a:lnTo>
                  <a:lnTo>
                    <a:pt x="138303" y="239191"/>
                  </a:lnTo>
                  <a:lnTo>
                    <a:pt x="137833" y="239153"/>
                  </a:lnTo>
                  <a:lnTo>
                    <a:pt x="137058" y="238823"/>
                  </a:lnTo>
                  <a:lnTo>
                    <a:pt x="136613" y="238633"/>
                  </a:lnTo>
                  <a:lnTo>
                    <a:pt x="136144" y="238544"/>
                  </a:lnTo>
                  <a:lnTo>
                    <a:pt x="134861" y="238391"/>
                  </a:lnTo>
                  <a:lnTo>
                    <a:pt x="134264" y="238467"/>
                  </a:lnTo>
                  <a:lnTo>
                    <a:pt x="134099" y="238506"/>
                  </a:lnTo>
                  <a:lnTo>
                    <a:pt x="133997" y="239102"/>
                  </a:lnTo>
                  <a:lnTo>
                    <a:pt x="133858" y="239471"/>
                  </a:lnTo>
                  <a:lnTo>
                    <a:pt x="133896" y="239788"/>
                  </a:lnTo>
                  <a:lnTo>
                    <a:pt x="131978" y="242430"/>
                  </a:lnTo>
                  <a:lnTo>
                    <a:pt x="131838" y="242633"/>
                  </a:lnTo>
                  <a:lnTo>
                    <a:pt x="131635" y="242785"/>
                  </a:lnTo>
                  <a:lnTo>
                    <a:pt x="131572" y="242989"/>
                  </a:lnTo>
                  <a:lnTo>
                    <a:pt x="131000" y="244348"/>
                  </a:lnTo>
                  <a:lnTo>
                    <a:pt x="130797" y="244868"/>
                  </a:lnTo>
                  <a:lnTo>
                    <a:pt x="132575" y="244792"/>
                  </a:lnTo>
                  <a:lnTo>
                    <a:pt x="133324" y="244665"/>
                  </a:lnTo>
                  <a:lnTo>
                    <a:pt x="134124" y="244830"/>
                  </a:lnTo>
                  <a:lnTo>
                    <a:pt x="135140" y="244944"/>
                  </a:lnTo>
                  <a:lnTo>
                    <a:pt x="135636" y="245033"/>
                  </a:lnTo>
                  <a:lnTo>
                    <a:pt x="135877" y="244754"/>
                  </a:lnTo>
                  <a:lnTo>
                    <a:pt x="136207" y="244030"/>
                  </a:lnTo>
                  <a:lnTo>
                    <a:pt x="136753" y="242747"/>
                  </a:lnTo>
                  <a:lnTo>
                    <a:pt x="137553" y="241630"/>
                  </a:lnTo>
                  <a:lnTo>
                    <a:pt x="138430" y="240144"/>
                  </a:lnTo>
                  <a:lnTo>
                    <a:pt x="138633" y="239623"/>
                  </a:lnTo>
                  <a:close/>
                </a:path>
                <a:path w="224154" h="400050">
                  <a:moveTo>
                    <a:pt x="143217" y="383679"/>
                  </a:moveTo>
                  <a:lnTo>
                    <a:pt x="142938" y="383273"/>
                  </a:lnTo>
                  <a:lnTo>
                    <a:pt x="142773" y="383070"/>
                  </a:lnTo>
                  <a:lnTo>
                    <a:pt x="142367" y="382676"/>
                  </a:lnTo>
                  <a:lnTo>
                    <a:pt x="141795" y="382397"/>
                  </a:lnTo>
                  <a:lnTo>
                    <a:pt x="141262" y="381152"/>
                  </a:lnTo>
                  <a:lnTo>
                    <a:pt x="141300" y="380199"/>
                  </a:lnTo>
                  <a:lnTo>
                    <a:pt x="140525" y="378955"/>
                  </a:lnTo>
                  <a:lnTo>
                    <a:pt x="139547" y="378231"/>
                  </a:lnTo>
                  <a:lnTo>
                    <a:pt x="137629" y="378955"/>
                  </a:lnTo>
                  <a:lnTo>
                    <a:pt x="135712" y="379107"/>
                  </a:lnTo>
                  <a:lnTo>
                    <a:pt x="135140" y="381152"/>
                  </a:lnTo>
                  <a:lnTo>
                    <a:pt x="135001" y="381711"/>
                  </a:lnTo>
                  <a:lnTo>
                    <a:pt x="133819" y="382549"/>
                  </a:lnTo>
                  <a:lnTo>
                    <a:pt x="133921" y="381914"/>
                  </a:lnTo>
                  <a:lnTo>
                    <a:pt x="134099" y="381279"/>
                  </a:lnTo>
                  <a:lnTo>
                    <a:pt x="134289" y="380352"/>
                  </a:lnTo>
                  <a:lnTo>
                    <a:pt x="133819" y="380631"/>
                  </a:lnTo>
                  <a:lnTo>
                    <a:pt x="133451" y="380758"/>
                  </a:lnTo>
                  <a:lnTo>
                    <a:pt x="133388" y="380949"/>
                  </a:lnTo>
                  <a:lnTo>
                    <a:pt x="132816" y="381990"/>
                  </a:lnTo>
                  <a:lnTo>
                    <a:pt x="131838" y="382308"/>
                  </a:lnTo>
                  <a:lnTo>
                    <a:pt x="130759" y="382473"/>
                  </a:lnTo>
                  <a:lnTo>
                    <a:pt x="130492" y="383108"/>
                  </a:lnTo>
                  <a:lnTo>
                    <a:pt x="131203" y="383476"/>
                  </a:lnTo>
                  <a:lnTo>
                    <a:pt x="132511" y="384111"/>
                  </a:lnTo>
                  <a:lnTo>
                    <a:pt x="132676" y="383870"/>
                  </a:lnTo>
                  <a:lnTo>
                    <a:pt x="132715" y="384035"/>
                  </a:lnTo>
                  <a:lnTo>
                    <a:pt x="132715" y="384352"/>
                  </a:lnTo>
                  <a:lnTo>
                    <a:pt x="132842" y="384390"/>
                  </a:lnTo>
                  <a:lnTo>
                    <a:pt x="134467" y="385152"/>
                  </a:lnTo>
                  <a:lnTo>
                    <a:pt x="133515" y="386232"/>
                  </a:lnTo>
                  <a:lnTo>
                    <a:pt x="133184" y="387197"/>
                  </a:lnTo>
                  <a:lnTo>
                    <a:pt x="132918" y="387870"/>
                  </a:lnTo>
                  <a:lnTo>
                    <a:pt x="133248" y="388277"/>
                  </a:lnTo>
                  <a:lnTo>
                    <a:pt x="134124" y="388759"/>
                  </a:lnTo>
                  <a:lnTo>
                    <a:pt x="134493" y="388594"/>
                  </a:lnTo>
                  <a:lnTo>
                    <a:pt x="134899" y="387235"/>
                  </a:lnTo>
                  <a:lnTo>
                    <a:pt x="135343" y="386791"/>
                  </a:lnTo>
                  <a:lnTo>
                    <a:pt x="136347" y="387921"/>
                  </a:lnTo>
                  <a:lnTo>
                    <a:pt x="136347" y="387197"/>
                  </a:lnTo>
                  <a:lnTo>
                    <a:pt x="136410" y="386829"/>
                  </a:lnTo>
                  <a:lnTo>
                    <a:pt x="136283" y="385953"/>
                  </a:lnTo>
                  <a:lnTo>
                    <a:pt x="136144" y="385470"/>
                  </a:lnTo>
                  <a:lnTo>
                    <a:pt x="136042" y="385000"/>
                  </a:lnTo>
                  <a:lnTo>
                    <a:pt x="136550" y="384949"/>
                  </a:lnTo>
                  <a:lnTo>
                    <a:pt x="137731" y="384797"/>
                  </a:lnTo>
                  <a:lnTo>
                    <a:pt x="138303" y="384149"/>
                  </a:lnTo>
                  <a:lnTo>
                    <a:pt x="138506" y="384200"/>
                  </a:lnTo>
                  <a:lnTo>
                    <a:pt x="138506" y="384911"/>
                  </a:lnTo>
                  <a:lnTo>
                    <a:pt x="138366" y="385229"/>
                  </a:lnTo>
                  <a:lnTo>
                    <a:pt x="138303" y="385559"/>
                  </a:lnTo>
                  <a:lnTo>
                    <a:pt x="138125" y="385876"/>
                  </a:lnTo>
                  <a:lnTo>
                    <a:pt x="138036" y="386194"/>
                  </a:lnTo>
                  <a:lnTo>
                    <a:pt x="138328" y="386232"/>
                  </a:lnTo>
                  <a:lnTo>
                    <a:pt x="138671" y="386321"/>
                  </a:lnTo>
                  <a:lnTo>
                    <a:pt x="139039" y="386359"/>
                  </a:lnTo>
                  <a:lnTo>
                    <a:pt x="139382" y="386473"/>
                  </a:lnTo>
                  <a:lnTo>
                    <a:pt x="140322" y="385356"/>
                  </a:lnTo>
                  <a:lnTo>
                    <a:pt x="140690" y="384276"/>
                  </a:lnTo>
                  <a:lnTo>
                    <a:pt x="139280" y="382676"/>
                  </a:lnTo>
                  <a:lnTo>
                    <a:pt x="139242" y="381914"/>
                  </a:lnTo>
                  <a:lnTo>
                    <a:pt x="140081" y="381838"/>
                  </a:lnTo>
                  <a:lnTo>
                    <a:pt x="140347" y="382549"/>
                  </a:lnTo>
                  <a:lnTo>
                    <a:pt x="140449" y="383476"/>
                  </a:lnTo>
                  <a:lnTo>
                    <a:pt x="141401" y="384238"/>
                  </a:lnTo>
                  <a:lnTo>
                    <a:pt x="142341" y="383959"/>
                  </a:lnTo>
                  <a:lnTo>
                    <a:pt x="143078" y="383959"/>
                  </a:lnTo>
                  <a:lnTo>
                    <a:pt x="143179" y="383794"/>
                  </a:lnTo>
                  <a:close/>
                </a:path>
                <a:path w="224154" h="400050">
                  <a:moveTo>
                    <a:pt x="143484" y="398399"/>
                  </a:moveTo>
                  <a:lnTo>
                    <a:pt x="143344" y="397154"/>
                  </a:lnTo>
                  <a:lnTo>
                    <a:pt x="142405" y="395922"/>
                  </a:lnTo>
                  <a:lnTo>
                    <a:pt x="142062" y="395439"/>
                  </a:lnTo>
                  <a:lnTo>
                    <a:pt x="141998" y="394716"/>
                  </a:lnTo>
                  <a:lnTo>
                    <a:pt x="141795" y="393915"/>
                  </a:lnTo>
                  <a:lnTo>
                    <a:pt x="140690" y="394474"/>
                  </a:lnTo>
                  <a:lnTo>
                    <a:pt x="140246" y="394677"/>
                  </a:lnTo>
                  <a:lnTo>
                    <a:pt x="139776" y="394233"/>
                  </a:lnTo>
                  <a:lnTo>
                    <a:pt x="139382" y="393839"/>
                  </a:lnTo>
                  <a:lnTo>
                    <a:pt x="138976" y="393395"/>
                  </a:lnTo>
                  <a:lnTo>
                    <a:pt x="138772" y="393522"/>
                  </a:lnTo>
                  <a:lnTo>
                    <a:pt x="138671" y="395795"/>
                  </a:lnTo>
                  <a:lnTo>
                    <a:pt x="138633" y="396633"/>
                  </a:lnTo>
                  <a:lnTo>
                    <a:pt x="138772" y="397243"/>
                  </a:lnTo>
                  <a:lnTo>
                    <a:pt x="139877" y="396798"/>
                  </a:lnTo>
                  <a:lnTo>
                    <a:pt x="139877" y="397116"/>
                  </a:lnTo>
                  <a:lnTo>
                    <a:pt x="139954" y="397395"/>
                  </a:lnTo>
                  <a:lnTo>
                    <a:pt x="139877" y="397675"/>
                  </a:lnTo>
                  <a:lnTo>
                    <a:pt x="139776" y="398233"/>
                  </a:lnTo>
                  <a:lnTo>
                    <a:pt x="139446" y="398805"/>
                  </a:lnTo>
                  <a:lnTo>
                    <a:pt x="140385" y="398957"/>
                  </a:lnTo>
                  <a:lnTo>
                    <a:pt x="140487" y="399440"/>
                  </a:lnTo>
                  <a:lnTo>
                    <a:pt x="140525" y="399719"/>
                  </a:lnTo>
                  <a:lnTo>
                    <a:pt x="142773" y="399719"/>
                  </a:lnTo>
                  <a:lnTo>
                    <a:pt x="143484" y="398399"/>
                  </a:lnTo>
                  <a:close/>
                </a:path>
                <a:path w="224154" h="400050">
                  <a:moveTo>
                    <a:pt x="152501" y="364705"/>
                  </a:moveTo>
                  <a:lnTo>
                    <a:pt x="150850" y="363715"/>
                  </a:lnTo>
                  <a:lnTo>
                    <a:pt x="150685" y="363347"/>
                  </a:lnTo>
                  <a:lnTo>
                    <a:pt x="150279" y="362508"/>
                  </a:lnTo>
                  <a:lnTo>
                    <a:pt x="150850" y="360591"/>
                  </a:lnTo>
                  <a:lnTo>
                    <a:pt x="150075" y="359829"/>
                  </a:lnTo>
                  <a:lnTo>
                    <a:pt x="148831" y="359498"/>
                  </a:lnTo>
                  <a:lnTo>
                    <a:pt x="147955" y="359498"/>
                  </a:lnTo>
                  <a:lnTo>
                    <a:pt x="147218" y="360222"/>
                  </a:lnTo>
                  <a:lnTo>
                    <a:pt x="146710" y="360743"/>
                  </a:lnTo>
                  <a:lnTo>
                    <a:pt x="145999" y="361149"/>
                  </a:lnTo>
                  <a:lnTo>
                    <a:pt x="145300" y="361670"/>
                  </a:lnTo>
                  <a:lnTo>
                    <a:pt x="145364" y="362394"/>
                  </a:lnTo>
                  <a:lnTo>
                    <a:pt x="144589" y="362064"/>
                  </a:lnTo>
                  <a:lnTo>
                    <a:pt x="143954" y="361746"/>
                  </a:lnTo>
                  <a:lnTo>
                    <a:pt x="143078" y="361505"/>
                  </a:lnTo>
                  <a:lnTo>
                    <a:pt x="142671" y="361873"/>
                  </a:lnTo>
                  <a:lnTo>
                    <a:pt x="141973" y="363347"/>
                  </a:lnTo>
                  <a:lnTo>
                    <a:pt x="140754" y="363270"/>
                  </a:lnTo>
                  <a:lnTo>
                    <a:pt x="139801" y="363715"/>
                  </a:lnTo>
                  <a:lnTo>
                    <a:pt x="139750" y="364705"/>
                  </a:lnTo>
                  <a:lnTo>
                    <a:pt x="140385" y="365112"/>
                  </a:lnTo>
                  <a:lnTo>
                    <a:pt x="141935" y="364794"/>
                  </a:lnTo>
                  <a:lnTo>
                    <a:pt x="141617" y="366115"/>
                  </a:lnTo>
                  <a:lnTo>
                    <a:pt x="141490" y="367068"/>
                  </a:lnTo>
                  <a:lnTo>
                    <a:pt x="141897" y="366788"/>
                  </a:lnTo>
                  <a:lnTo>
                    <a:pt x="142341" y="366268"/>
                  </a:lnTo>
                  <a:lnTo>
                    <a:pt x="142544" y="366306"/>
                  </a:lnTo>
                  <a:lnTo>
                    <a:pt x="142544" y="366547"/>
                  </a:lnTo>
                  <a:lnTo>
                    <a:pt x="142214" y="367715"/>
                  </a:lnTo>
                  <a:lnTo>
                    <a:pt x="142100" y="368236"/>
                  </a:lnTo>
                  <a:lnTo>
                    <a:pt x="141998" y="368947"/>
                  </a:lnTo>
                  <a:lnTo>
                    <a:pt x="142367" y="368909"/>
                  </a:lnTo>
                  <a:lnTo>
                    <a:pt x="142811" y="368985"/>
                  </a:lnTo>
                  <a:lnTo>
                    <a:pt x="143040" y="368909"/>
                  </a:lnTo>
                  <a:lnTo>
                    <a:pt x="143611" y="368706"/>
                  </a:lnTo>
                  <a:lnTo>
                    <a:pt x="144018" y="368350"/>
                  </a:lnTo>
                  <a:lnTo>
                    <a:pt x="144564" y="368071"/>
                  </a:lnTo>
                  <a:lnTo>
                    <a:pt x="145034" y="368350"/>
                  </a:lnTo>
                  <a:lnTo>
                    <a:pt x="145465" y="368071"/>
                  </a:lnTo>
                  <a:lnTo>
                    <a:pt x="145973" y="367753"/>
                  </a:lnTo>
                  <a:lnTo>
                    <a:pt x="146177" y="366788"/>
                  </a:lnTo>
                  <a:lnTo>
                    <a:pt x="146177" y="366268"/>
                  </a:lnTo>
                  <a:lnTo>
                    <a:pt x="146240" y="366115"/>
                  </a:lnTo>
                  <a:lnTo>
                    <a:pt x="146342" y="365988"/>
                  </a:lnTo>
                  <a:lnTo>
                    <a:pt x="146608" y="365836"/>
                  </a:lnTo>
                  <a:lnTo>
                    <a:pt x="146951" y="365950"/>
                  </a:lnTo>
                  <a:lnTo>
                    <a:pt x="147154" y="366153"/>
                  </a:lnTo>
                  <a:lnTo>
                    <a:pt x="147345" y="367347"/>
                  </a:lnTo>
                  <a:lnTo>
                    <a:pt x="148564" y="367715"/>
                  </a:lnTo>
                  <a:lnTo>
                    <a:pt x="149059" y="365836"/>
                  </a:lnTo>
                  <a:lnTo>
                    <a:pt x="150647" y="365315"/>
                  </a:lnTo>
                  <a:lnTo>
                    <a:pt x="152247" y="364794"/>
                  </a:lnTo>
                  <a:lnTo>
                    <a:pt x="152501" y="364705"/>
                  </a:lnTo>
                  <a:close/>
                </a:path>
                <a:path w="224154" h="400050">
                  <a:moveTo>
                    <a:pt x="152603" y="175641"/>
                  </a:moveTo>
                  <a:lnTo>
                    <a:pt x="151993" y="174040"/>
                  </a:lnTo>
                  <a:lnTo>
                    <a:pt x="150850" y="173405"/>
                  </a:lnTo>
                  <a:lnTo>
                    <a:pt x="150177" y="174879"/>
                  </a:lnTo>
                  <a:lnTo>
                    <a:pt x="151218" y="176606"/>
                  </a:lnTo>
                  <a:lnTo>
                    <a:pt x="150545" y="178079"/>
                  </a:lnTo>
                  <a:lnTo>
                    <a:pt x="150647" y="180009"/>
                  </a:lnTo>
                  <a:lnTo>
                    <a:pt x="150647" y="180441"/>
                  </a:lnTo>
                  <a:lnTo>
                    <a:pt x="150685" y="180886"/>
                  </a:lnTo>
                  <a:lnTo>
                    <a:pt x="150850" y="182130"/>
                  </a:lnTo>
                  <a:lnTo>
                    <a:pt x="150545" y="186448"/>
                  </a:lnTo>
                  <a:lnTo>
                    <a:pt x="150444" y="188404"/>
                  </a:lnTo>
                  <a:lnTo>
                    <a:pt x="150444" y="188810"/>
                  </a:lnTo>
                  <a:lnTo>
                    <a:pt x="150812" y="189242"/>
                  </a:lnTo>
                  <a:lnTo>
                    <a:pt x="151015" y="189687"/>
                  </a:lnTo>
                  <a:lnTo>
                    <a:pt x="151422" y="189572"/>
                  </a:lnTo>
                  <a:lnTo>
                    <a:pt x="151587" y="188607"/>
                  </a:lnTo>
                  <a:lnTo>
                    <a:pt x="151663" y="187604"/>
                  </a:lnTo>
                  <a:lnTo>
                    <a:pt x="152463" y="184492"/>
                  </a:lnTo>
                  <a:lnTo>
                    <a:pt x="152298" y="182283"/>
                  </a:lnTo>
                  <a:lnTo>
                    <a:pt x="152158" y="180086"/>
                  </a:lnTo>
                  <a:lnTo>
                    <a:pt x="152057" y="179082"/>
                  </a:lnTo>
                  <a:lnTo>
                    <a:pt x="152260" y="178079"/>
                  </a:lnTo>
                  <a:lnTo>
                    <a:pt x="152603" y="175641"/>
                  </a:lnTo>
                  <a:close/>
                </a:path>
                <a:path w="224154" h="400050">
                  <a:moveTo>
                    <a:pt x="153238" y="385470"/>
                  </a:moveTo>
                  <a:lnTo>
                    <a:pt x="151955" y="384517"/>
                  </a:lnTo>
                  <a:lnTo>
                    <a:pt x="152158" y="383794"/>
                  </a:lnTo>
                  <a:lnTo>
                    <a:pt x="152031" y="382638"/>
                  </a:lnTo>
                  <a:lnTo>
                    <a:pt x="151892" y="382028"/>
                  </a:lnTo>
                  <a:lnTo>
                    <a:pt x="151688" y="381800"/>
                  </a:lnTo>
                  <a:lnTo>
                    <a:pt x="151765" y="381596"/>
                  </a:lnTo>
                  <a:lnTo>
                    <a:pt x="151790" y="380111"/>
                  </a:lnTo>
                  <a:lnTo>
                    <a:pt x="151422" y="378637"/>
                  </a:lnTo>
                  <a:lnTo>
                    <a:pt x="152196" y="377037"/>
                  </a:lnTo>
                  <a:lnTo>
                    <a:pt x="151892" y="376466"/>
                  </a:lnTo>
                  <a:lnTo>
                    <a:pt x="151828" y="376237"/>
                  </a:lnTo>
                  <a:lnTo>
                    <a:pt x="151485" y="375907"/>
                  </a:lnTo>
                  <a:lnTo>
                    <a:pt x="152260" y="374586"/>
                  </a:lnTo>
                  <a:lnTo>
                    <a:pt x="150647" y="374789"/>
                  </a:lnTo>
                  <a:lnTo>
                    <a:pt x="150583" y="374116"/>
                  </a:lnTo>
                  <a:lnTo>
                    <a:pt x="150380" y="374230"/>
                  </a:lnTo>
                  <a:lnTo>
                    <a:pt x="150075" y="374269"/>
                  </a:lnTo>
                  <a:lnTo>
                    <a:pt x="149948" y="374434"/>
                  </a:lnTo>
                  <a:lnTo>
                    <a:pt x="149567" y="374789"/>
                  </a:lnTo>
                  <a:lnTo>
                    <a:pt x="149275" y="375196"/>
                  </a:lnTo>
                  <a:lnTo>
                    <a:pt x="148869" y="375627"/>
                  </a:lnTo>
                  <a:lnTo>
                    <a:pt x="148526" y="375069"/>
                  </a:lnTo>
                  <a:lnTo>
                    <a:pt x="148869" y="373951"/>
                  </a:lnTo>
                  <a:lnTo>
                    <a:pt x="147751" y="374307"/>
                  </a:lnTo>
                  <a:lnTo>
                    <a:pt x="147523" y="375716"/>
                  </a:lnTo>
                  <a:lnTo>
                    <a:pt x="147256" y="377113"/>
                  </a:lnTo>
                  <a:lnTo>
                    <a:pt x="147015" y="378587"/>
                  </a:lnTo>
                  <a:lnTo>
                    <a:pt x="148120" y="378028"/>
                  </a:lnTo>
                  <a:lnTo>
                    <a:pt x="148666" y="377710"/>
                  </a:lnTo>
                  <a:lnTo>
                    <a:pt x="148793" y="377990"/>
                  </a:lnTo>
                  <a:lnTo>
                    <a:pt x="148424" y="378828"/>
                  </a:lnTo>
                  <a:lnTo>
                    <a:pt x="148259" y="379437"/>
                  </a:lnTo>
                  <a:lnTo>
                    <a:pt x="148361" y="379793"/>
                  </a:lnTo>
                  <a:lnTo>
                    <a:pt x="148526" y="379869"/>
                  </a:lnTo>
                  <a:lnTo>
                    <a:pt x="149567" y="380238"/>
                  </a:lnTo>
                  <a:lnTo>
                    <a:pt x="149136" y="380949"/>
                  </a:lnTo>
                  <a:lnTo>
                    <a:pt x="148932" y="381596"/>
                  </a:lnTo>
                  <a:lnTo>
                    <a:pt x="148666" y="382308"/>
                  </a:lnTo>
                  <a:lnTo>
                    <a:pt x="148196" y="382993"/>
                  </a:lnTo>
                  <a:lnTo>
                    <a:pt x="149364" y="383717"/>
                  </a:lnTo>
                  <a:lnTo>
                    <a:pt x="149339" y="384517"/>
                  </a:lnTo>
                  <a:lnTo>
                    <a:pt x="149199" y="384911"/>
                  </a:lnTo>
                  <a:lnTo>
                    <a:pt x="148602" y="386473"/>
                  </a:lnTo>
                  <a:lnTo>
                    <a:pt x="149237" y="387515"/>
                  </a:lnTo>
                  <a:lnTo>
                    <a:pt x="150647" y="387756"/>
                  </a:lnTo>
                  <a:lnTo>
                    <a:pt x="152057" y="386194"/>
                  </a:lnTo>
                  <a:lnTo>
                    <a:pt x="152908" y="387273"/>
                  </a:lnTo>
                  <a:lnTo>
                    <a:pt x="153174" y="386397"/>
                  </a:lnTo>
                  <a:lnTo>
                    <a:pt x="153238" y="385470"/>
                  </a:lnTo>
                  <a:close/>
                </a:path>
                <a:path w="224154" h="400050">
                  <a:moveTo>
                    <a:pt x="153974" y="164236"/>
                  </a:moveTo>
                  <a:lnTo>
                    <a:pt x="153009" y="160680"/>
                  </a:lnTo>
                  <a:lnTo>
                    <a:pt x="153009" y="159715"/>
                  </a:lnTo>
                  <a:lnTo>
                    <a:pt x="152869" y="158762"/>
                  </a:lnTo>
                  <a:lnTo>
                    <a:pt x="152806" y="157835"/>
                  </a:lnTo>
                  <a:lnTo>
                    <a:pt x="151790" y="157403"/>
                  </a:lnTo>
                  <a:lnTo>
                    <a:pt x="151015" y="157835"/>
                  </a:lnTo>
                  <a:lnTo>
                    <a:pt x="150850" y="157924"/>
                  </a:lnTo>
                  <a:lnTo>
                    <a:pt x="150583" y="158153"/>
                  </a:lnTo>
                  <a:lnTo>
                    <a:pt x="149542" y="157556"/>
                  </a:lnTo>
                  <a:lnTo>
                    <a:pt x="148932" y="158724"/>
                  </a:lnTo>
                  <a:lnTo>
                    <a:pt x="147993" y="158635"/>
                  </a:lnTo>
                  <a:lnTo>
                    <a:pt x="147650" y="159283"/>
                  </a:lnTo>
                  <a:lnTo>
                    <a:pt x="147751" y="159435"/>
                  </a:lnTo>
                  <a:lnTo>
                    <a:pt x="148767" y="160718"/>
                  </a:lnTo>
                  <a:lnTo>
                    <a:pt x="148056" y="162204"/>
                  </a:lnTo>
                  <a:lnTo>
                    <a:pt x="148259" y="163563"/>
                  </a:lnTo>
                  <a:lnTo>
                    <a:pt x="148399" y="164287"/>
                  </a:lnTo>
                  <a:lnTo>
                    <a:pt x="148399" y="165087"/>
                  </a:lnTo>
                  <a:lnTo>
                    <a:pt x="148602" y="165760"/>
                  </a:lnTo>
                  <a:lnTo>
                    <a:pt x="148628" y="165925"/>
                  </a:lnTo>
                  <a:lnTo>
                    <a:pt x="149174" y="166166"/>
                  </a:lnTo>
                  <a:lnTo>
                    <a:pt x="149402" y="166116"/>
                  </a:lnTo>
                  <a:lnTo>
                    <a:pt x="150952" y="165684"/>
                  </a:lnTo>
                  <a:lnTo>
                    <a:pt x="151790" y="166916"/>
                  </a:lnTo>
                  <a:lnTo>
                    <a:pt x="151993" y="166484"/>
                  </a:lnTo>
                  <a:lnTo>
                    <a:pt x="152057" y="166166"/>
                  </a:lnTo>
                  <a:lnTo>
                    <a:pt x="152234" y="165887"/>
                  </a:lnTo>
                  <a:lnTo>
                    <a:pt x="152438" y="165608"/>
                  </a:lnTo>
                  <a:lnTo>
                    <a:pt x="152628" y="165277"/>
                  </a:lnTo>
                  <a:lnTo>
                    <a:pt x="153682" y="164846"/>
                  </a:lnTo>
                  <a:lnTo>
                    <a:pt x="153974" y="164236"/>
                  </a:lnTo>
                  <a:close/>
                </a:path>
                <a:path w="224154" h="400050">
                  <a:moveTo>
                    <a:pt x="156603" y="149656"/>
                  </a:moveTo>
                  <a:lnTo>
                    <a:pt x="155867" y="148386"/>
                  </a:lnTo>
                  <a:lnTo>
                    <a:pt x="154686" y="147116"/>
                  </a:lnTo>
                  <a:lnTo>
                    <a:pt x="153111" y="144576"/>
                  </a:lnTo>
                  <a:lnTo>
                    <a:pt x="152501" y="143306"/>
                  </a:lnTo>
                  <a:lnTo>
                    <a:pt x="151790" y="142036"/>
                  </a:lnTo>
                  <a:lnTo>
                    <a:pt x="152704" y="142036"/>
                  </a:lnTo>
                  <a:lnTo>
                    <a:pt x="153682" y="143306"/>
                  </a:lnTo>
                  <a:lnTo>
                    <a:pt x="155028" y="144576"/>
                  </a:lnTo>
                  <a:lnTo>
                    <a:pt x="155422" y="144576"/>
                  </a:lnTo>
                  <a:lnTo>
                    <a:pt x="154622" y="142036"/>
                  </a:lnTo>
                  <a:lnTo>
                    <a:pt x="153911" y="140766"/>
                  </a:lnTo>
                  <a:lnTo>
                    <a:pt x="152971" y="139496"/>
                  </a:lnTo>
                  <a:lnTo>
                    <a:pt x="150850" y="134416"/>
                  </a:lnTo>
                  <a:lnTo>
                    <a:pt x="148526" y="130606"/>
                  </a:lnTo>
                  <a:lnTo>
                    <a:pt x="146405" y="126796"/>
                  </a:lnTo>
                  <a:lnTo>
                    <a:pt x="145757" y="125526"/>
                  </a:lnTo>
                  <a:lnTo>
                    <a:pt x="143179" y="120446"/>
                  </a:lnTo>
                  <a:lnTo>
                    <a:pt x="139280" y="115366"/>
                  </a:lnTo>
                  <a:lnTo>
                    <a:pt x="136537" y="111556"/>
                  </a:lnTo>
                  <a:lnTo>
                    <a:pt x="135915" y="110693"/>
                  </a:lnTo>
                  <a:lnTo>
                    <a:pt x="135915" y="111556"/>
                  </a:lnTo>
                  <a:lnTo>
                    <a:pt x="134226" y="111556"/>
                  </a:lnTo>
                  <a:lnTo>
                    <a:pt x="133616" y="110286"/>
                  </a:lnTo>
                  <a:lnTo>
                    <a:pt x="131508" y="110286"/>
                  </a:lnTo>
                  <a:lnTo>
                    <a:pt x="129959" y="107746"/>
                  </a:lnTo>
                  <a:lnTo>
                    <a:pt x="128816" y="106476"/>
                  </a:lnTo>
                  <a:lnTo>
                    <a:pt x="129984" y="106476"/>
                  </a:lnTo>
                  <a:lnTo>
                    <a:pt x="133019" y="107746"/>
                  </a:lnTo>
                  <a:lnTo>
                    <a:pt x="134493" y="109016"/>
                  </a:lnTo>
                  <a:lnTo>
                    <a:pt x="135915" y="111556"/>
                  </a:lnTo>
                  <a:lnTo>
                    <a:pt x="135915" y="110693"/>
                  </a:lnTo>
                  <a:lnTo>
                    <a:pt x="132880" y="106476"/>
                  </a:lnTo>
                  <a:lnTo>
                    <a:pt x="130695" y="102666"/>
                  </a:lnTo>
                  <a:lnTo>
                    <a:pt x="126022" y="95719"/>
                  </a:lnTo>
                  <a:lnTo>
                    <a:pt x="126022" y="98856"/>
                  </a:lnTo>
                  <a:lnTo>
                    <a:pt x="124599" y="98856"/>
                  </a:lnTo>
                  <a:lnTo>
                    <a:pt x="123799" y="97586"/>
                  </a:lnTo>
                  <a:lnTo>
                    <a:pt x="123698" y="98856"/>
                  </a:lnTo>
                  <a:lnTo>
                    <a:pt x="122885" y="98856"/>
                  </a:lnTo>
                  <a:lnTo>
                    <a:pt x="121805" y="97586"/>
                  </a:lnTo>
                  <a:lnTo>
                    <a:pt x="121005" y="97586"/>
                  </a:lnTo>
                  <a:lnTo>
                    <a:pt x="119684" y="96316"/>
                  </a:lnTo>
                  <a:lnTo>
                    <a:pt x="117538" y="96316"/>
                  </a:lnTo>
                  <a:lnTo>
                    <a:pt x="116255" y="95046"/>
                  </a:lnTo>
                  <a:lnTo>
                    <a:pt x="115112" y="95046"/>
                  </a:lnTo>
                  <a:lnTo>
                    <a:pt x="113906" y="93776"/>
                  </a:lnTo>
                  <a:lnTo>
                    <a:pt x="114439" y="92506"/>
                  </a:lnTo>
                  <a:lnTo>
                    <a:pt x="116763" y="92506"/>
                  </a:lnTo>
                  <a:lnTo>
                    <a:pt x="118351" y="93776"/>
                  </a:lnTo>
                  <a:lnTo>
                    <a:pt x="120700" y="93776"/>
                  </a:lnTo>
                  <a:lnTo>
                    <a:pt x="121615" y="95046"/>
                  </a:lnTo>
                  <a:lnTo>
                    <a:pt x="122313" y="96316"/>
                  </a:lnTo>
                  <a:lnTo>
                    <a:pt x="124104" y="97586"/>
                  </a:lnTo>
                  <a:lnTo>
                    <a:pt x="126022" y="98856"/>
                  </a:lnTo>
                  <a:lnTo>
                    <a:pt x="126022" y="95719"/>
                  </a:lnTo>
                  <a:lnTo>
                    <a:pt x="125577" y="95046"/>
                  </a:lnTo>
                  <a:lnTo>
                    <a:pt x="122618" y="92506"/>
                  </a:lnTo>
                  <a:lnTo>
                    <a:pt x="119888" y="88696"/>
                  </a:lnTo>
                  <a:lnTo>
                    <a:pt x="119113" y="88696"/>
                  </a:lnTo>
                  <a:lnTo>
                    <a:pt x="118516" y="87426"/>
                  </a:lnTo>
                  <a:lnTo>
                    <a:pt x="117741" y="86156"/>
                  </a:lnTo>
                  <a:lnTo>
                    <a:pt x="116865" y="84886"/>
                  </a:lnTo>
                  <a:lnTo>
                    <a:pt x="115849" y="83616"/>
                  </a:lnTo>
                  <a:lnTo>
                    <a:pt x="114947" y="83616"/>
                  </a:lnTo>
                  <a:lnTo>
                    <a:pt x="114681" y="82346"/>
                  </a:lnTo>
                  <a:lnTo>
                    <a:pt x="114211" y="82346"/>
                  </a:lnTo>
                  <a:lnTo>
                    <a:pt x="115049" y="81076"/>
                  </a:lnTo>
                  <a:lnTo>
                    <a:pt x="119989" y="81076"/>
                  </a:lnTo>
                  <a:lnTo>
                    <a:pt x="123151" y="79806"/>
                  </a:lnTo>
                  <a:lnTo>
                    <a:pt x="125818" y="77266"/>
                  </a:lnTo>
                  <a:lnTo>
                    <a:pt x="128879" y="74726"/>
                  </a:lnTo>
                  <a:lnTo>
                    <a:pt x="131000" y="69646"/>
                  </a:lnTo>
                  <a:lnTo>
                    <a:pt x="131368" y="65836"/>
                  </a:lnTo>
                  <a:lnTo>
                    <a:pt x="129489" y="62026"/>
                  </a:lnTo>
                  <a:lnTo>
                    <a:pt x="128816" y="60756"/>
                  </a:lnTo>
                  <a:lnTo>
                    <a:pt x="127635" y="59486"/>
                  </a:lnTo>
                  <a:lnTo>
                    <a:pt x="126352" y="59486"/>
                  </a:lnTo>
                  <a:lnTo>
                    <a:pt x="125107" y="58216"/>
                  </a:lnTo>
                  <a:lnTo>
                    <a:pt x="123901" y="58216"/>
                  </a:lnTo>
                  <a:lnTo>
                    <a:pt x="122555" y="56946"/>
                  </a:lnTo>
                  <a:lnTo>
                    <a:pt x="120396" y="56946"/>
                  </a:lnTo>
                  <a:lnTo>
                    <a:pt x="118478" y="55676"/>
                  </a:lnTo>
                  <a:lnTo>
                    <a:pt x="118249" y="55676"/>
                  </a:lnTo>
                  <a:lnTo>
                    <a:pt x="119684" y="53136"/>
                  </a:lnTo>
                  <a:lnTo>
                    <a:pt x="120129" y="51866"/>
                  </a:lnTo>
                  <a:lnTo>
                    <a:pt x="120091" y="44246"/>
                  </a:lnTo>
                  <a:lnTo>
                    <a:pt x="118986" y="41706"/>
                  </a:lnTo>
                  <a:lnTo>
                    <a:pt x="118478" y="41706"/>
                  </a:lnTo>
                  <a:lnTo>
                    <a:pt x="114909" y="37896"/>
                  </a:lnTo>
                  <a:lnTo>
                    <a:pt x="113233" y="36626"/>
                  </a:lnTo>
                  <a:lnTo>
                    <a:pt x="112585" y="36626"/>
                  </a:lnTo>
                  <a:lnTo>
                    <a:pt x="111645" y="35356"/>
                  </a:lnTo>
                  <a:lnTo>
                    <a:pt x="110845" y="35356"/>
                  </a:lnTo>
                  <a:lnTo>
                    <a:pt x="103035" y="34086"/>
                  </a:lnTo>
                  <a:lnTo>
                    <a:pt x="93649" y="34086"/>
                  </a:lnTo>
                  <a:lnTo>
                    <a:pt x="90881" y="32816"/>
                  </a:lnTo>
                  <a:lnTo>
                    <a:pt x="90043" y="32816"/>
                  </a:lnTo>
                  <a:lnTo>
                    <a:pt x="89636" y="33439"/>
                  </a:lnTo>
                  <a:lnTo>
                    <a:pt x="89636" y="84886"/>
                  </a:lnTo>
                  <a:lnTo>
                    <a:pt x="88671" y="86271"/>
                  </a:lnTo>
                  <a:lnTo>
                    <a:pt x="88671" y="96316"/>
                  </a:lnTo>
                  <a:lnTo>
                    <a:pt x="87795" y="96316"/>
                  </a:lnTo>
                  <a:lnTo>
                    <a:pt x="87287" y="97586"/>
                  </a:lnTo>
                  <a:lnTo>
                    <a:pt x="86106" y="97586"/>
                  </a:lnTo>
                  <a:lnTo>
                    <a:pt x="85204" y="96316"/>
                  </a:lnTo>
                  <a:lnTo>
                    <a:pt x="84455" y="95046"/>
                  </a:lnTo>
                  <a:lnTo>
                    <a:pt x="83680" y="95046"/>
                  </a:lnTo>
                  <a:lnTo>
                    <a:pt x="83781" y="93776"/>
                  </a:lnTo>
                  <a:lnTo>
                    <a:pt x="84086" y="93776"/>
                  </a:lnTo>
                  <a:lnTo>
                    <a:pt x="83858" y="92506"/>
                  </a:lnTo>
                  <a:lnTo>
                    <a:pt x="84455" y="91236"/>
                  </a:lnTo>
                  <a:lnTo>
                    <a:pt x="83756" y="91236"/>
                  </a:lnTo>
                  <a:lnTo>
                    <a:pt x="83883" y="89966"/>
                  </a:lnTo>
                  <a:lnTo>
                    <a:pt x="86271" y="89966"/>
                  </a:lnTo>
                  <a:lnTo>
                    <a:pt x="87122" y="91236"/>
                  </a:lnTo>
                  <a:lnTo>
                    <a:pt x="87287" y="92506"/>
                  </a:lnTo>
                  <a:lnTo>
                    <a:pt x="86817" y="93776"/>
                  </a:lnTo>
                  <a:lnTo>
                    <a:pt x="86245" y="93776"/>
                  </a:lnTo>
                  <a:lnTo>
                    <a:pt x="86817" y="95046"/>
                  </a:lnTo>
                  <a:lnTo>
                    <a:pt x="88265" y="95046"/>
                  </a:lnTo>
                  <a:lnTo>
                    <a:pt x="88671" y="96316"/>
                  </a:lnTo>
                  <a:lnTo>
                    <a:pt x="88671" y="86271"/>
                  </a:lnTo>
                  <a:lnTo>
                    <a:pt x="87858" y="87426"/>
                  </a:lnTo>
                  <a:lnTo>
                    <a:pt x="86982" y="88696"/>
                  </a:lnTo>
                  <a:lnTo>
                    <a:pt x="86410" y="87426"/>
                  </a:lnTo>
                  <a:lnTo>
                    <a:pt x="87858" y="87426"/>
                  </a:lnTo>
                  <a:lnTo>
                    <a:pt x="86918" y="86156"/>
                  </a:lnTo>
                  <a:lnTo>
                    <a:pt x="87896" y="86156"/>
                  </a:lnTo>
                  <a:lnTo>
                    <a:pt x="87655" y="84886"/>
                  </a:lnTo>
                  <a:lnTo>
                    <a:pt x="88430" y="83616"/>
                  </a:lnTo>
                  <a:lnTo>
                    <a:pt x="89636" y="84886"/>
                  </a:lnTo>
                  <a:lnTo>
                    <a:pt x="89636" y="33439"/>
                  </a:lnTo>
                  <a:lnTo>
                    <a:pt x="89204" y="34086"/>
                  </a:lnTo>
                  <a:lnTo>
                    <a:pt x="87693" y="32816"/>
                  </a:lnTo>
                  <a:lnTo>
                    <a:pt x="86512" y="32816"/>
                  </a:lnTo>
                  <a:lnTo>
                    <a:pt x="83210" y="30276"/>
                  </a:lnTo>
                  <a:lnTo>
                    <a:pt x="80149" y="28257"/>
                  </a:lnTo>
                  <a:lnTo>
                    <a:pt x="80149" y="112826"/>
                  </a:lnTo>
                  <a:lnTo>
                    <a:pt x="80048" y="112991"/>
                  </a:lnTo>
                  <a:lnTo>
                    <a:pt x="80048" y="116636"/>
                  </a:lnTo>
                  <a:lnTo>
                    <a:pt x="79641" y="117906"/>
                  </a:lnTo>
                  <a:lnTo>
                    <a:pt x="79540" y="116636"/>
                  </a:lnTo>
                  <a:lnTo>
                    <a:pt x="79044" y="116636"/>
                  </a:lnTo>
                  <a:lnTo>
                    <a:pt x="78130" y="115366"/>
                  </a:lnTo>
                  <a:lnTo>
                    <a:pt x="77965" y="115366"/>
                  </a:lnTo>
                  <a:lnTo>
                    <a:pt x="77965" y="125526"/>
                  </a:lnTo>
                  <a:lnTo>
                    <a:pt x="77025" y="126796"/>
                  </a:lnTo>
                  <a:lnTo>
                    <a:pt x="76822" y="125526"/>
                  </a:lnTo>
                  <a:lnTo>
                    <a:pt x="76949" y="124256"/>
                  </a:lnTo>
                  <a:lnTo>
                    <a:pt x="75806" y="124256"/>
                  </a:lnTo>
                  <a:lnTo>
                    <a:pt x="75476" y="125526"/>
                  </a:lnTo>
                  <a:lnTo>
                    <a:pt x="75539" y="129336"/>
                  </a:lnTo>
                  <a:lnTo>
                    <a:pt x="73926" y="128066"/>
                  </a:lnTo>
                  <a:lnTo>
                    <a:pt x="73685" y="129336"/>
                  </a:lnTo>
                  <a:lnTo>
                    <a:pt x="74663" y="130606"/>
                  </a:lnTo>
                  <a:lnTo>
                    <a:pt x="75069" y="130606"/>
                  </a:lnTo>
                  <a:lnTo>
                    <a:pt x="75374" y="133146"/>
                  </a:lnTo>
                  <a:lnTo>
                    <a:pt x="76314" y="134416"/>
                  </a:lnTo>
                  <a:lnTo>
                    <a:pt x="75603" y="136956"/>
                  </a:lnTo>
                  <a:lnTo>
                    <a:pt x="74193" y="136956"/>
                  </a:lnTo>
                  <a:lnTo>
                    <a:pt x="73926" y="135686"/>
                  </a:lnTo>
                  <a:lnTo>
                    <a:pt x="73685" y="135686"/>
                  </a:lnTo>
                  <a:lnTo>
                    <a:pt x="73558" y="134416"/>
                  </a:lnTo>
                  <a:lnTo>
                    <a:pt x="72682" y="133146"/>
                  </a:lnTo>
                  <a:lnTo>
                    <a:pt x="71843" y="131876"/>
                  </a:lnTo>
                  <a:lnTo>
                    <a:pt x="71031" y="130606"/>
                  </a:lnTo>
                  <a:lnTo>
                    <a:pt x="70319" y="129336"/>
                  </a:lnTo>
                  <a:lnTo>
                    <a:pt x="69748" y="128066"/>
                  </a:lnTo>
                  <a:lnTo>
                    <a:pt x="68910" y="126796"/>
                  </a:lnTo>
                  <a:lnTo>
                    <a:pt x="68478" y="125526"/>
                  </a:lnTo>
                  <a:lnTo>
                    <a:pt x="68808" y="124256"/>
                  </a:lnTo>
                  <a:lnTo>
                    <a:pt x="68745" y="122986"/>
                  </a:lnTo>
                  <a:lnTo>
                    <a:pt x="68338" y="122986"/>
                  </a:lnTo>
                  <a:lnTo>
                    <a:pt x="68135" y="121716"/>
                  </a:lnTo>
                  <a:lnTo>
                    <a:pt x="67906" y="120446"/>
                  </a:lnTo>
                  <a:lnTo>
                    <a:pt x="67805" y="116636"/>
                  </a:lnTo>
                  <a:lnTo>
                    <a:pt x="67665" y="115366"/>
                  </a:lnTo>
                  <a:lnTo>
                    <a:pt x="67233" y="114096"/>
                  </a:lnTo>
                  <a:lnTo>
                    <a:pt x="66865" y="112826"/>
                  </a:lnTo>
                  <a:lnTo>
                    <a:pt x="66992" y="112826"/>
                  </a:lnTo>
                  <a:lnTo>
                    <a:pt x="67233" y="114096"/>
                  </a:lnTo>
                  <a:lnTo>
                    <a:pt x="69253" y="114096"/>
                  </a:lnTo>
                  <a:lnTo>
                    <a:pt x="69659" y="115366"/>
                  </a:lnTo>
                  <a:lnTo>
                    <a:pt x="70027" y="116636"/>
                  </a:lnTo>
                  <a:lnTo>
                    <a:pt x="70154" y="116636"/>
                  </a:lnTo>
                  <a:lnTo>
                    <a:pt x="70231" y="117906"/>
                  </a:lnTo>
                  <a:lnTo>
                    <a:pt x="70294" y="124256"/>
                  </a:lnTo>
                  <a:lnTo>
                    <a:pt x="70726" y="125526"/>
                  </a:lnTo>
                  <a:lnTo>
                    <a:pt x="70904" y="125526"/>
                  </a:lnTo>
                  <a:lnTo>
                    <a:pt x="71475" y="126796"/>
                  </a:lnTo>
                  <a:lnTo>
                    <a:pt x="71767" y="128066"/>
                  </a:lnTo>
                  <a:lnTo>
                    <a:pt x="72148" y="129336"/>
                  </a:lnTo>
                  <a:lnTo>
                    <a:pt x="72885" y="128066"/>
                  </a:lnTo>
                  <a:lnTo>
                    <a:pt x="72580" y="126796"/>
                  </a:lnTo>
                  <a:lnTo>
                    <a:pt x="73990" y="128066"/>
                  </a:lnTo>
                  <a:lnTo>
                    <a:pt x="73761" y="126796"/>
                  </a:lnTo>
                  <a:lnTo>
                    <a:pt x="73685" y="125526"/>
                  </a:lnTo>
                  <a:lnTo>
                    <a:pt x="73355" y="125526"/>
                  </a:lnTo>
                  <a:lnTo>
                    <a:pt x="72986" y="124256"/>
                  </a:lnTo>
                  <a:lnTo>
                    <a:pt x="72580" y="122986"/>
                  </a:lnTo>
                  <a:lnTo>
                    <a:pt x="72885" y="121716"/>
                  </a:lnTo>
                  <a:lnTo>
                    <a:pt x="72885" y="120446"/>
                  </a:lnTo>
                  <a:lnTo>
                    <a:pt x="72542" y="120446"/>
                  </a:lnTo>
                  <a:lnTo>
                    <a:pt x="71742" y="119176"/>
                  </a:lnTo>
                  <a:lnTo>
                    <a:pt x="73088" y="117906"/>
                  </a:lnTo>
                  <a:lnTo>
                    <a:pt x="73660" y="115366"/>
                  </a:lnTo>
                  <a:lnTo>
                    <a:pt x="74498" y="116636"/>
                  </a:lnTo>
                  <a:lnTo>
                    <a:pt x="74358" y="119176"/>
                  </a:lnTo>
                  <a:lnTo>
                    <a:pt x="74764" y="119176"/>
                  </a:lnTo>
                  <a:lnTo>
                    <a:pt x="76377" y="121716"/>
                  </a:lnTo>
                  <a:lnTo>
                    <a:pt x="77152" y="122986"/>
                  </a:lnTo>
                  <a:lnTo>
                    <a:pt x="77025" y="124256"/>
                  </a:lnTo>
                  <a:lnTo>
                    <a:pt x="77965" y="125526"/>
                  </a:lnTo>
                  <a:lnTo>
                    <a:pt x="77965" y="115366"/>
                  </a:lnTo>
                  <a:lnTo>
                    <a:pt x="77698" y="115366"/>
                  </a:lnTo>
                  <a:lnTo>
                    <a:pt x="78638" y="114096"/>
                  </a:lnTo>
                  <a:lnTo>
                    <a:pt x="78905" y="114096"/>
                  </a:lnTo>
                  <a:lnTo>
                    <a:pt x="79044" y="115366"/>
                  </a:lnTo>
                  <a:lnTo>
                    <a:pt x="79413" y="115366"/>
                  </a:lnTo>
                  <a:lnTo>
                    <a:pt x="80048" y="116636"/>
                  </a:lnTo>
                  <a:lnTo>
                    <a:pt x="80048" y="112991"/>
                  </a:lnTo>
                  <a:lnTo>
                    <a:pt x="79311" y="114096"/>
                  </a:lnTo>
                  <a:lnTo>
                    <a:pt x="78841" y="112826"/>
                  </a:lnTo>
                  <a:lnTo>
                    <a:pt x="77927" y="112826"/>
                  </a:lnTo>
                  <a:lnTo>
                    <a:pt x="78498" y="114096"/>
                  </a:lnTo>
                  <a:lnTo>
                    <a:pt x="76009" y="114096"/>
                  </a:lnTo>
                  <a:lnTo>
                    <a:pt x="75984" y="115366"/>
                  </a:lnTo>
                  <a:lnTo>
                    <a:pt x="75514" y="115366"/>
                  </a:lnTo>
                  <a:lnTo>
                    <a:pt x="75272" y="116636"/>
                  </a:lnTo>
                  <a:lnTo>
                    <a:pt x="75107" y="115366"/>
                  </a:lnTo>
                  <a:lnTo>
                    <a:pt x="74599" y="115366"/>
                  </a:lnTo>
                  <a:lnTo>
                    <a:pt x="74269" y="114096"/>
                  </a:lnTo>
                  <a:lnTo>
                    <a:pt x="73761" y="112826"/>
                  </a:lnTo>
                  <a:lnTo>
                    <a:pt x="73761" y="110286"/>
                  </a:lnTo>
                  <a:lnTo>
                    <a:pt x="73355" y="109016"/>
                  </a:lnTo>
                  <a:lnTo>
                    <a:pt x="73888" y="107746"/>
                  </a:lnTo>
                  <a:lnTo>
                    <a:pt x="73863" y="106476"/>
                  </a:lnTo>
                  <a:lnTo>
                    <a:pt x="73964" y="105206"/>
                  </a:lnTo>
                  <a:lnTo>
                    <a:pt x="75069" y="105206"/>
                  </a:lnTo>
                  <a:lnTo>
                    <a:pt x="75069" y="106476"/>
                  </a:lnTo>
                  <a:lnTo>
                    <a:pt x="76517" y="106476"/>
                  </a:lnTo>
                  <a:lnTo>
                    <a:pt x="76581" y="107746"/>
                  </a:lnTo>
                  <a:lnTo>
                    <a:pt x="77495" y="109016"/>
                  </a:lnTo>
                  <a:lnTo>
                    <a:pt x="78232" y="110286"/>
                  </a:lnTo>
                  <a:lnTo>
                    <a:pt x="80048" y="112826"/>
                  </a:lnTo>
                  <a:lnTo>
                    <a:pt x="80149" y="28257"/>
                  </a:lnTo>
                  <a:lnTo>
                    <a:pt x="78638" y="27266"/>
                  </a:lnTo>
                  <a:lnTo>
                    <a:pt x="78638" y="101396"/>
                  </a:lnTo>
                  <a:lnTo>
                    <a:pt x="78536" y="102666"/>
                  </a:lnTo>
                  <a:lnTo>
                    <a:pt x="78397" y="103936"/>
                  </a:lnTo>
                  <a:lnTo>
                    <a:pt x="78295" y="105206"/>
                  </a:lnTo>
                  <a:lnTo>
                    <a:pt x="78028" y="105206"/>
                  </a:lnTo>
                  <a:lnTo>
                    <a:pt x="77431" y="103936"/>
                  </a:lnTo>
                  <a:lnTo>
                    <a:pt x="76720" y="102666"/>
                  </a:lnTo>
                  <a:lnTo>
                    <a:pt x="75907" y="100126"/>
                  </a:lnTo>
                  <a:lnTo>
                    <a:pt x="75603" y="97586"/>
                  </a:lnTo>
                  <a:lnTo>
                    <a:pt x="75742" y="97586"/>
                  </a:lnTo>
                  <a:lnTo>
                    <a:pt x="76479" y="96316"/>
                  </a:lnTo>
                  <a:lnTo>
                    <a:pt x="77698" y="97586"/>
                  </a:lnTo>
                  <a:lnTo>
                    <a:pt x="78168" y="98856"/>
                  </a:lnTo>
                  <a:lnTo>
                    <a:pt x="77825" y="101396"/>
                  </a:lnTo>
                  <a:lnTo>
                    <a:pt x="78638" y="101396"/>
                  </a:lnTo>
                  <a:lnTo>
                    <a:pt x="78638" y="27266"/>
                  </a:lnTo>
                  <a:lnTo>
                    <a:pt x="74701" y="24663"/>
                  </a:lnTo>
                  <a:lnTo>
                    <a:pt x="74701" y="31546"/>
                  </a:lnTo>
                  <a:lnTo>
                    <a:pt x="74193" y="31546"/>
                  </a:lnTo>
                  <a:lnTo>
                    <a:pt x="73888" y="32816"/>
                  </a:lnTo>
                  <a:lnTo>
                    <a:pt x="73088" y="32816"/>
                  </a:lnTo>
                  <a:lnTo>
                    <a:pt x="73088" y="101396"/>
                  </a:lnTo>
                  <a:lnTo>
                    <a:pt x="72377" y="102666"/>
                  </a:lnTo>
                  <a:lnTo>
                    <a:pt x="71094" y="101396"/>
                  </a:lnTo>
                  <a:lnTo>
                    <a:pt x="70764" y="101396"/>
                  </a:lnTo>
                  <a:lnTo>
                    <a:pt x="70764" y="105206"/>
                  </a:lnTo>
                  <a:lnTo>
                    <a:pt x="70726" y="111556"/>
                  </a:lnTo>
                  <a:lnTo>
                    <a:pt x="70523" y="112826"/>
                  </a:lnTo>
                  <a:lnTo>
                    <a:pt x="69850" y="112826"/>
                  </a:lnTo>
                  <a:lnTo>
                    <a:pt x="69456" y="111556"/>
                  </a:lnTo>
                  <a:lnTo>
                    <a:pt x="69011" y="110286"/>
                  </a:lnTo>
                  <a:lnTo>
                    <a:pt x="68910" y="107746"/>
                  </a:lnTo>
                  <a:lnTo>
                    <a:pt x="68478" y="106476"/>
                  </a:lnTo>
                  <a:lnTo>
                    <a:pt x="68135" y="103936"/>
                  </a:lnTo>
                  <a:lnTo>
                    <a:pt x="70700" y="111556"/>
                  </a:lnTo>
                  <a:lnTo>
                    <a:pt x="70726" y="105206"/>
                  </a:lnTo>
                  <a:lnTo>
                    <a:pt x="70319" y="105206"/>
                  </a:lnTo>
                  <a:lnTo>
                    <a:pt x="70154" y="103936"/>
                  </a:lnTo>
                  <a:lnTo>
                    <a:pt x="69951" y="103936"/>
                  </a:lnTo>
                  <a:lnTo>
                    <a:pt x="69824" y="101396"/>
                  </a:lnTo>
                  <a:lnTo>
                    <a:pt x="69684" y="100126"/>
                  </a:lnTo>
                  <a:lnTo>
                    <a:pt x="69519" y="100126"/>
                  </a:lnTo>
                  <a:lnTo>
                    <a:pt x="69278" y="98856"/>
                  </a:lnTo>
                  <a:lnTo>
                    <a:pt x="68846" y="97586"/>
                  </a:lnTo>
                  <a:lnTo>
                    <a:pt x="69659" y="96316"/>
                  </a:lnTo>
                  <a:lnTo>
                    <a:pt x="68110" y="97586"/>
                  </a:lnTo>
                  <a:lnTo>
                    <a:pt x="67640" y="96316"/>
                  </a:lnTo>
                  <a:lnTo>
                    <a:pt x="67132" y="95046"/>
                  </a:lnTo>
                  <a:lnTo>
                    <a:pt x="68707" y="95046"/>
                  </a:lnTo>
                  <a:lnTo>
                    <a:pt x="69519" y="93776"/>
                  </a:lnTo>
                  <a:lnTo>
                    <a:pt x="69926" y="93776"/>
                  </a:lnTo>
                  <a:lnTo>
                    <a:pt x="70523" y="95046"/>
                  </a:lnTo>
                  <a:lnTo>
                    <a:pt x="71069" y="96316"/>
                  </a:lnTo>
                  <a:lnTo>
                    <a:pt x="71666" y="97586"/>
                  </a:lnTo>
                  <a:lnTo>
                    <a:pt x="72986" y="100126"/>
                  </a:lnTo>
                  <a:lnTo>
                    <a:pt x="73088" y="101396"/>
                  </a:lnTo>
                  <a:lnTo>
                    <a:pt x="73088" y="32816"/>
                  </a:lnTo>
                  <a:lnTo>
                    <a:pt x="72682" y="32816"/>
                  </a:lnTo>
                  <a:lnTo>
                    <a:pt x="72072" y="31546"/>
                  </a:lnTo>
                  <a:lnTo>
                    <a:pt x="73190" y="31546"/>
                  </a:lnTo>
                  <a:lnTo>
                    <a:pt x="73888" y="30276"/>
                  </a:lnTo>
                  <a:lnTo>
                    <a:pt x="74333" y="30276"/>
                  </a:lnTo>
                  <a:lnTo>
                    <a:pt x="74701" y="31546"/>
                  </a:lnTo>
                  <a:lnTo>
                    <a:pt x="74701" y="24663"/>
                  </a:lnTo>
                  <a:lnTo>
                    <a:pt x="73596" y="23926"/>
                  </a:lnTo>
                  <a:lnTo>
                    <a:pt x="71666" y="23139"/>
                  </a:lnTo>
                  <a:lnTo>
                    <a:pt x="71666" y="91236"/>
                  </a:lnTo>
                  <a:lnTo>
                    <a:pt x="71539" y="91236"/>
                  </a:lnTo>
                  <a:lnTo>
                    <a:pt x="71297" y="92506"/>
                  </a:lnTo>
                  <a:lnTo>
                    <a:pt x="70967" y="92506"/>
                  </a:lnTo>
                  <a:lnTo>
                    <a:pt x="69951" y="91236"/>
                  </a:lnTo>
                  <a:lnTo>
                    <a:pt x="69011" y="89966"/>
                  </a:lnTo>
                  <a:lnTo>
                    <a:pt x="67932" y="88696"/>
                  </a:lnTo>
                  <a:lnTo>
                    <a:pt x="67335" y="88696"/>
                  </a:lnTo>
                  <a:lnTo>
                    <a:pt x="67462" y="87426"/>
                  </a:lnTo>
                  <a:lnTo>
                    <a:pt x="67437" y="86156"/>
                  </a:lnTo>
                  <a:lnTo>
                    <a:pt x="66890" y="86156"/>
                  </a:lnTo>
                  <a:lnTo>
                    <a:pt x="66471" y="84937"/>
                  </a:lnTo>
                  <a:lnTo>
                    <a:pt x="70662" y="87426"/>
                  </a:lnTo>
                  <a:lnTo>
                    <a:pt x="71437" y="87426"/>
                  </a:lnTo>
                  <a:lnTo>
                    <a:pt x="71297" y="88696"/>
                  </a:lnTo>
                  <a:lnTo>
                    <a:pt x="71031" y="88696"/>
                  </a:lnTo>
                  <a:lnTo>
                    <a:pt x="71272" y="89966"/>
                  </a:lnTo>
                  <a:lnTo>
                    <a:pt x="71094" y="89966"/>
                  </a:lnTo>
                  <a:lnTo>
                    <a:pt x="71666" y="91236"/>
                  </a:lnTo>
                  <a:lnTo>
                    <a:pt x="71666" y="23139"/>
                  </a:lnTo>
                  <a:lnTo>
                    <a:pt x="70523" y="22656"/>
                  </a:lnTo>
                  <a:lnTo>
                    <a:pt x="64973" y="18846"/>
                  </a:lnTo>
                  <a:lnTo>
                    <a:pt x="63703" y="18224"/>
                  </a:lnTo>
                  <a:lnTo>
                    <a:pt x="63703" y="29006"/>
                  </a:lnTo>
                  <a:lnTo>
                    <a:pt x="60261" y="29006"/>
                  </a:lnTo>
                  <a:lnTo>
                    <a:pt x="60871" y="31546"/>
                  </a:lnTo>
                  <a:lnTo>
                    <a:pt x="60032" y="30594"/>
                  </a:lnTo>
                  <a:lnTo>
                    <a:pt x="60032" y="32816"/>
                  </a:lnTo>
                  <a:lnTo>
                    <a:pt x="52285" y="32816"/>
                  </a:lnTo>
                  <a:lnTo>
                    <a:pt x="51752" y="31546"/>
                  </a:lnTo>
                  <a:lnTo>
                    <a:pt x="50165" y="31546"/>
                  </a:lnTo>
                  <a:lnTo>
                    <a:pt x="50507" y="30276"/>
                  </a:lnTo>
                  <a:lnTo>
                    <a:pt x="50063" y="29006"/>
                  </a:lnTo>
                  <a:lnTo>
                    <a:pt x="49263" y="29006"/>
                  </a:lnTo>
                  <a:lnTo>
                    <a:pt x="48818" y="27736"/>
                  </a:lnTo>
                  <a:lnTo>
                    <a:pt x="49326" y="26466"/>
                  </a:lnTo>
                  <a:lnTo>
                    <a:pt x="49872" y="26466"/>
                  </a:lnTo>
                  <a:lnTo>
                    <a:pt x="50342" y="27736"/>
                  </a:lnTo>
                  <a:lnTo>
                    <a:pt x="51650" y="27736"/>
                  </a:lnTo>
                  <a:lnTo>
                    <a:pt x="52387" y="29006"/>
                  </a:lnTo>
                  <a:lnTo>
                    <a:pt x="54102" y="30276"/>
                  </a:lnTo>
                  <a:lnTo>
                    <a:pt x="55486" y="30276"/>
                  </a:lnTo>
                  <a:lnTo>
                    <a:pt x="56222" y="29006"/>
                  </a:lnTo>
                  <a:lnTo>
                    <a:pt x="56934" y="29006"/>
                  </a:lnTo>
                  <a:lnTo>
                    <a:pt x="57569" y="30276"/>
                  </a:lnTo>
                  <a:lnTo>
                    <a:pt x="58318" y="31546"/>
                  </a:lnTo>
                  <a:lnTo>
                    <a:pt x="59766" y="31546"/>
                  </a:lnTo>
                  <a:lnTo>
                    <a:pt x="60032" y="32816"/>
                  </a:lnTo>
                  <a:lnTo>
                    <a:pt x="60032" y="30594"/>
                  </a:lnTo>
                  <a:lnTo>
                    <a:pt x="59766" y="30276"/>
                  </a:lnTo>
                  <a:lnTo>
                    <a:pt x="58788" y="30276"/>
                  </a:lnTo>
                  <a:lnTo>
                    <a:pt x="57975" y="29006"/>
                  </a:lnTo>
                  <a:lnTo>
                    <a:pt x="56591" y="27736"/>
                  </a:lnTo>
                  <a:lnTo>
                    <a:pt x="55384" y="26466"/>
                  </a:lnTo>
                  <a:lnTo>
                    <a:pt x="51282" y="22656"/>
                  </a:lnTo>
                  <a:lnTo>
                    <a:pt x="51295" y="21386"/>
                  </a:lnTo>
                  <a:lnTo>
                    <a:pt x="51308" y="20116"/>
                  </a:lnTo>
                  <a:lnTo>
                    <a:pt x="51981" y="21386"/>
                  </a:lnTo>
                  <a:lnTo>
                    <a:pt x="52527" y="21386"/>
                  </a:lnTo>
                  <a:lnTo>
                    <a:pt x="53898" y="22656"/>
                  </a:lnTo>
                  <a:lnTo>
                    <a:pt x="58140" y="22656"/>
                  </a:lnTo>
                  <a:lnTo>
                    <a:pt x="59016" y="23926"/>
                  </a:lnTo>
                  <a:lnTo>
                    <a:pt x="59956" y="23926"/>
                  </a:lnTo>
                  <a:lnTo>
                    <a:pt x="60439" y="25196"/>
                  </a:lnTo>
                  <a:lnTo>
                    <a:pt x="61404" y="25196"/>
                  </a:lnTo>
                  <a:lnTo>
                    <a:pt x="62255" y="26466"/>
                  </a:lnTo>
                  <a:lnTo>
                    <a:pt x="62953" y="27736"/>
                  </a:lnTo>
                  <a:lnTo>
                    <a:pt x="63703" y="29006"/>
                  </a:lnTo>
                  <a:lnTo>
                    <a:pt x="63703" y="18224"/>
                  </a:lnTo>
                  <a:lnTo>
                    <a:pt x="62382" y="17576"/>
                  </a:lnTo>
                  <a:lnTo>
                    <a:pt x="60629" y="16700"/>
                  </a:lnTo>
                  <a:lnTo>
                    <a:pt x="60629" y="18846"/>
                  </a:lnTo>
                  <a:lnTo>
                    <a:pt x="59664" y="21386"/>
                  </a:lnTo>
                  <a:lnTo>
                    <a:pt x="58216" y="21386"/>
                  </a:lnTo>
                  <a:lnTo>
                    <a:pt x="57162" y="20116"/>
                  </a:lnTo>
                  <a:lnTo>
                    <a:pt x="56400" y="20116"/>
                  </a:lnTo>
                  <a:lnTo>
                    <a:pt x="55219" y="18846"/>
                  </a:lnTo>
                  <a:lnTo>
                    <a:pt x="54279" y="17576"/>
                  </a:lnTo>
                  <a:lnTo>
                    <a:pt x="53162" y="16306"/>
                  </a:lnTo>
                  <a:lnTo>
                    <a:pt x="53568" y="16306"/>
                  </a:lnTo>
                  <a:lnTo>
                    <a:pt x="57442" y="18846"/>
                  </a:lnTo>
                  <a:lnTo>
                    <a:pt x="60629" y="18846"/>
                  </a:lnTo>
                  <a:lnTo>
                    <a:pt x="60629" y="16700"/>
                  </a:lnTo>
                  <a:lnTo>
                    <a:pt x="59855" y="16306"/>
                  </a:lnTo>
                  <a:lnTo>
                    <a:pt x="57200" y="15036"/>
                  </a:lnTo>
                  <a:lnTo>
                    <a:pt x="54546" y="13766"/>
                  </a:lnTo>
                  <a:lnTo>
                    <a:pt x="48895" y="11226"/>
                  </a:lnTo>
                  <a:lnTo>
                    <a:pt x="45897" y="11226"/>
                  </a:lnTo>
                  <a:lnTo>
                    <a:pt x="45720" y="11150"/>
                  </a:lnTo>
                  <a:lnTo>
                    <a:pt x="47040" y="12496"/>
                  </a:lnTo>
                  <a:lnTo>
                    <a:pt x="48221" y="12496"/>
                  </a:lnTo>
                  <a:lnTo>
                    <a:pt x="49428" y="13766"/>
                  </a:lnTo>
                  <a:lnTo>
                    <a:pt x="48958" y="13766"/>
                  </a:lnTo>
                  <a:lnTo>
                    <a:pt x="48958" y="20116"/>
                  </a:lnTo>
                  <a:lnTo>
                    <a:pt x="48552" y="21386"/>
                  </a:lnTo>
                  <a:lnTo>
                    <a:pt x="47815" y="21386"/>
                  </a:lnTo>
                  <a:lnTo>
                    <a:pt x="47815" y="25196"/>
                  </a:lnTo>
                  <a:lnTo>
                    <a:pt x="47612" y="26466"/>
                  </a:lnTo>
                  <a:lnTo>
                    <a:pt x="47078" y="26466"/>
                  </a:lnTo>
                  <a:lnTo>
                    <a:pt x="47713" y="27736"/>
                  </a:lnTo>
                  <a:lnTo>
                    <a:pt x="44488" y="27736"/>
                  </a:lnTo>
                  <a:lnTo>
                    <a:pt x="43573" y="29006"/>
                  </a:lnTo>
                  <a:lnTo>
                    <a:pt x="42900" y="29006"/>
                  </a:lnTo>
                  <a:lnTo>
                    <a:pt x="44081" y="30276"/>
                  </a:lnTo>
                  <a:lnTo>
                    <a:pt x="43980" y="31546"/>
                  </a:lnTo>
                  <a:lnTo>
                    <a:pt x="43637" y="31546"/>
                  </a:lnTo>
                  <a:lnTo>
                    <a:pt x="42265" y="30276"/>
                  </a:lnTo>
                  <a:lnTo>
                    <a:pt x="40881" y="30276"/>
                  </a:lnTo>
                  <a:lnTo>
                    <a:pt x="40068" y="29679"/>
                  </a:lnTo>
                  <a:lnTo>
                    <a:pt x="40068" y="30276"/>
                  </a:lnTo>
                  <a:lnTo>
                    <a:pt x="39535" y="31546"/>
                  </a:lnTo>
                  <a:lnTo>
                    <a:pt x="37985" y="31546"/>
                  </a:lnTo>
                  <a:lnTo>
                    <a:pt x="37312" y="30276"/>
                  </a:lnTo>
                  <a:lnTo>
                    <a:pt x="38125" y="30276"/>
                  </a:lnTo>
                  <a:lnTo>
                    <a:pt x="38633" y="29006"/>
                  </a:lnTo>
                  <a:lnTo>
                    <a:pt x="39065" y="30276"/>
                  </a:lnTo>
                  <a:lnTo>
                    <a:pt x="40068" y="30276"/>
                  </a:lnTo>
                  <a:lnTo>
                    <a:pt x="40068" y="29679"/>
                  </a:lnTo>
                  <a:lnTo>
                    <a:pt x="39166" y="29006"/>
                  </a:lnTo>
                  <a:lnTo>
                    <a:pt x="38328" y="27736"/>
                  </a:lnTo>
                  <a:lnTo>
                    <a:pt x="37388" y="27736"/>
                  </a:lnTo>
                  <a:lnTo>
                    <a:pt x="36106" y="26466"/>
                  </a:lnTo>
                  <a:lnTo>
                    <a:pt x="34963" y="25196"/>
                  </a:lnTo>
                  <a:lnTo>
                    <a:pt x="33515" y="23926"/>
                  </a:lnTo>
                  <a:lnTo>
                    <a:pt x="32969" y="23926"/>
                  </a:lnTo>
                  <a:lnTo>
                    <a:pt x="32270" y="25196"/>
                  </a:lnTo>
                  <a:lnTo>
                    <a:pt x="32067" y="23926"/>
                  </a:lnTo>
                  <a:lnTo>
                    <a:pt x="33413" y="22656"/>
                  </a:lnTo>
                  <a:lnTo>
                    <a:pt x="32067" y="21386"/>
                  </a:lnTo>
                  <a:lnTo>
                    <a:pt x="31496" y="21386"/>
                  </a:lnTo>
                  <a:lnTo>
                    <a:pt x="31800" y="20116"/>
                  </a:lnTo>
                  <a:lnTo>
                    <a:pt x="32067" y="20116"/>
                  </a:lnTo>
                  <a:lnTo>
                    <a:pt x="33515" y="21386"/>
                  </a:lnTo>
                  <a:lnTo>
                    <a:pt x="36842" y="21386"/>
                  </a:lnTo>
                  <a:lnTo>
                    <a:pt x="37388" y="22656"/>
                  </a:lnTo>
                  <a:lnTo>
                    <a:pt x="38023" y="21386"/>
                  </a:lnTo>
                  <a:lnTo>
                    <a:pt x="38392" y="21386"/>
                  </a:lnTo>
                  <a:lnTo>
                    <a:pt x="37719" y="20116"/>
                  </a:lnTo>
                  <a:lnTo>
                    <a:pt x="37553" y="20116"/>
                  </a:lnTo>
                  <a:lnTo>
                    <a:pt x="37388" y="18846"/>
                  </a:lnTo>
                  <a:lnTo>
                    <a:pt x="38760" y="20116"/>
                  </a:lnTo>
                  <a:lnTo>
                    <a:pt x="40144" y="20116"/>
                  </a:lnTo>
                  <a:lnTo>
                    <a:pt x="42024" y="21386"/>
                  </a:lnTo>
                  <a:lnTo>
                    <a:pt x="43205" y="22656"/>
                  </a:lnTo>
                  <a:lnTo>
                    <a:pt x="45732" y="23926"/>
                  </a:lnTo>
                  <a:lnTo>
                    <a:pt x="46672" y="25196"/>
                  </a:lnTo>
                  <a:lnTo>
                    <a:pt x="47815" y="25196"/>
                  </a:lnTo>
                  <a:lnTo>
                    <a:pt x="47815" y="21386"/>
                  </a:lnTo>
                  <a:lnTo>
                    <a:pt x="47612" y="21386"/>
                  </a:lnTo>
                  <a:lnTo>
                    <a:pt x="46837" y="20116"/>
                  </a:lnTo>
                  <a:lnTo>
                    <a:pt x="45059" y="20116"/>
                  </a:lnTo>
                  <a:lnTo>
                    <a:pt x="43878" y="18846"/>
                  </a:lnTo>
                  <a:lnTo>
                    <a:pt x="42672" y="18846"/>
                  </a:lnTo>
                  <a:lnTo>
                    <a:pt x="41757" y="20116"/>
                  </a:lnTo>
                  <a:lnTo>
                    <a:pt x="40551" y="18846"/>
                  </a:lnTo>
                  <a:lnTo>
                    <a:pt x="39395" y="18846"/>
                  </a:lnTo>
                  <a:lnTo>
                    <a:pt x="38392" y="17576"/>
                  </a:lnTo>
                  <a:lnTo>
                    <a:pt x="37617" y="17576"/>
                  </a:lnTo>
                  <a:lnTo>
                    <a:pt x="36779" y="16306"/>
                  </a:lnTo>
                  <a:lnTo>
                    <a:pt x="36004" y="15036"/>
                  </a:lnTo>
                  <a:lnTo>
                    <a:pt x="35763" y="15036"/>
                  </a:lnTo>
                  <a:lnTo>
                    <a:pt x="35229" y="13766"/>
                  </a:lnTo>
                  <a:lnTo>
                    <a:pt x="34785" y="13766"/>
                  </a:lnTo>
                  <a:lnTo>
                    <a:pt x="35229" y="12496"/>
                  </a:lnTo>
                  <a:lnTo>
                    <a:pt x="35902" y="12496"/>
                  </a:lnTo>
                  <a:lnTo>
                    <a:pt x="37414" y="13766"/>
                  </a:lnTo>
                  <a:lnTo>
                    <a:pt x="43675" y="13766"/>
                  </a:lnTo>
                  <a:lnTo>
                    <a:pt x="44284" y="15036"/>
                  </a:lnTo>
                  <a:lnTo>
                    <a:pt x="46101" y="16306"/>
                  </a:lnTo>
                  <a:lnTo>
                    <a:pt x="47675" y="16306"/>
                  </a:lnTo>
                  <a:lnTo>
                    <a:pt x="47713" y="18846"/>
                  </a:lnTo>
                  <a:lnTo>
                    <a:pt x="48247" y="20116"/>
                  </a:lnTo>
                  <a:lnTo>
                    <a:pt x="48958" y="20116"/>
                  </a:lnTo>
                  <a:lnTo>
                    <a:pt x="48958" y="13766"/>
                  </a:lnTo>
                  <a:lnTo>
                    <a:pt x="47002" y="13766"/>
                  </a:lnTo>
                  <a:lnTo>
                    <a:pt x="47040" y="15036"/>
                  </a:lnTo>
                  <a:lnTo>
                    <a:pt x="45288" y="15036"/>
                  </a:lnTo>
                  <a:lnTo>
                    <a:pt x="44386" y="13766"/>
                  </a:lnTo>
                  <a:lnTo>
                    <a:pt x="42227" y="12496"/>
                  </a:lnTo>
                  <a:lnTo>
                    <a:pt x="40652" y="11226"/>
                  </a:lnTo>
                  <a:lnTo>
                    <a:pt x="37985" y="11226"/>
                  </a:lnTo>
                  <a:lnTo>
                    <a:pt x="37147" y="9956"/>
                  </a:lnTo>
                  <a:lnTo>
                    <a:pt x="36207" y="8686"/>
                  </a:lnTo>
                  <a:lnTo>
                    <a:pt x="36982" y="8686"/>
                  </a:lnTo>
                  <a:lnTo>
                    <a:pt x="38252" y="9956"/>
                  </a:lnTo>
                  <a:lnTo>
                    <a:pt x="42964" y="9956"/>
                  </a:lnTo>
                  <a:lnTo>
                    <a:pt x="41186" y="8686"/>
                  </a:lnTo>
                  <a:lnTo>
                    <a:pt x="39471" y="7416"/>
                  </a:lnTo>
                  <a:lnTo>
                    <a:pt x="35191" y="6146"/>
                  </a:lnTo>
                  <a:lnTo>
                    <a:pt x="32677" y="6146"/>
                  </a:lnTo>
                  <a:lnTo>
                    <a:pt x="29908" y="4876"/>
                  </a:lnTo>
                  <a:lnTo>
                    <a:pt x="33718" y="8686"/>
                  </a:lnTo>
                  <a:lnTo>
                    <a:pt x="32804" y="8686"/>
                  </a:lnTo>
                  <a:lnTo>
                    <a:pt x="31927" y="7416"/>
                  </a:lnTo>
                  <a:lnTo>
                    <a:pt x="27051" y="7416"/>
                  </a:lnTo>
                  <a:lnTo>
                    <a:pt x="27012" y="8686"/>
                  </a:lnTo>
                  <a:lnTo>
                    <a:pt x="27927" y="8686"/>
                  </a:lnTo>
                  <a:lnTo>
                    <a:pt x="30721" y="9956"/>
                  </a:lnTo>
                  <a:lnTo>
                    <a:pt x="31864" y="11226"/>
                  </a:lnTo>
                  <a:lnTo>
                    <a:pt x="32905" y="11226"/>
                  </a:lnTo>
                  <a:lnTo>
                    <a:pt x="32499" y="12496"/>
                  </a:lnTo>
                  <a:lnTo>
                    <a:pt x="33375" y="13766"/>
                  </a:lnTo>
                  <a:lnTo>
                    <a:pt x="28663" y="13766"/>
                  </a:lnTo>
                  <a:lnTo>
                    <a:pt x="29540" y="16306"/>
                  </a:lnTo>
                  <a:lnTo>
                    <a:pt x="29679" y="16306"/>
                  </a:lnTo>
                  <a:lnTo>
                    <a:pt x="29946" y="17576"/>
                  </a:lnTo>
                  <a:lnTo>
                    <a:pt x="29438" y="17576"/>
                  </a:lnTo>
                  <a:lnTo>
                    <a:pt x="28663" y="16306"/>
                  </a:lnTo>
                  <a:lnTo>
                    <a:pt x="29311" y="17576"/>
                  </a:lnTo>
                  <a:lnTo>
                    <a:pt x="30924" y="18846"/>
                  </a:lnTo>
                  <a:lnTo>
                    <a:pt x="29679" y="20116"/>
                  </a:lnTo>
                  <a:lnTo>
                    <a:pt x="30175" y="20116"/>
                  </a:lnTo>
                  <a:lnTo>
                    <a:pt x="30683" y="21386"/>
                  </a:lnTo>
                  <a:lnTo>
                    <a:pt x="31191" y="21386"/>
                  </a:lnTo>
                  <a:lnTo>
                    <a:pt x="31457" y="22656"/>
                  </a:lnTo>
                  <a:lnTo>
                    <a:pt x="31559" y="23926"/>
                  </a:lnTo>
                  <a:lnTo>
                    <a:pt x="29171" y="23926"/>
                  </a:lnTo>
                  <a:lnTo>
                    <a:pt x="28092" y="22656"/>
                  </a:lnTo>
                  <a:lnTo>
                    <a:pt x="24396" y="22656"/>
                  </a:lnTo>
                  <a:lnTo>
                    <a:pt x="24460" y="23926"/>
                  </a:lnTo>
                  <a:lnTo>
                    <a:pt x="24625" y="25196"/>
                  </a:lnTo>
                  <a:lnTo>
                    <a:pt x="23253" y="25196"/>
                  </a:lnTo>
                  <a:lnTo>
                    <a:pt x="23583" y="26466"/>
                  </a:lnTo>
                  <a:lnTo>
                    <a:pt x="26212" y="26466"/>
                  </a:lnTo>
                  <a:lnTo>
                    <a:pt x="27292" y="27736"/>
                  </a:lnTo>
                  <a:lnTo>
                    <a:pt x="28168" y="29006"/>
                  </a:lnTo>
                  <a:lnTo>
                    <a:pt x="29540" y="29006"/>
                  </a:lnTo>
                  <a:lnTo>
                    <a:pt x="29781" y="27736"/>
                  </a:lnTo>
                  <a:lnTo>
                    <a:pt x="30848" y="29006"/>
                  </a:lnTo>
                  <a:lnTo>
                    <a:pt x="31902" y="30276"/>
                  </a:lnTo>
                  <a:lnTo>
                    <a:pt x="32969" y="30276"/>
                  </a:lnTo>
                  <a:lnTo>
                    <a:pt x="31559" y="31546"/>
                  </a:lnTo>
                  <a:lnTo>
                    <a:pt x="30848" y="30276"/>
                  </a:lnTo>
                  <a:lnTo>
                    <a:pt x="17157" y="30276"/>
                  </a:lnTo>
                  <a:lnTo>
                    <a:pt x="17602" y="29006"/>
                  </a:lnTo>
                  <a:lnTo>
                    <a:pt x="17830" y="29006"/>
                  </a:lnTo>
                  <a:lnTo>
                    <a:pt x="19215" y="27736"/>
                  </a:lnTo>
                  <a:lnTo>
                    <a:pt x="19342" y="27736"/>
                  </a:lnTo>
                  <a:lnTo>
                    <a:pt x="18402" y="26466"/>
                  </a:lnTo>
                  <a:lnTo>
                    <a:pt x="18973" y="25196"/>
                  </a:lnTo>
                  <a:lnTo>
                    <a:pt x="18072" y="23926"/>
                  </a:lnTo>
                  <a:lnTo>
                    <a:pt x="17767" y="23926"/>
                  </a:lnTo>
                  <a:lnTo>
                    <a:pt x="18440" y="22656"/>
                  </a:lnTo>
                  <a:lnTo>
                    <a:pt x="18135" y="22656"/>
                  </a:lnTo>
                  <a:lnTo>
                    <a:pt x="17767" y="21386"/>
                  </a:lnTo>
                  <a:lnTo>
                    <a:pt x="16649" y="21386"/>
                  </a:lnTo>
                  <a:lnTo>
                    <a:pt x="16827" y="20116"/>
                  </a:lnTo>
                  <a:lnTo>
                    <a:pt x="16954" y="20116"/>
                  </a:lnTo>
                  <a:lnTo>
                    <a:pt x="16548" y="19481"/>
                  </a:lnTo>
                  <a:lnTo>
                    <a:pt x="16548" y="29006"/>
                  </a:lnTo>
                  <a:lnTo>
                    <a:pt x="16548" y="30276"/>
                  </a:lnTo>
                  <a:lnTo>
                    <a:pt x="14935" y="30276"/>
                  </a:lnTo>
                  <a:lnTo>
                    <a:pt x="13754" y="29006"/>
                  </a:lnTo>
                  <a:lnTo>
                    <a:pt x="13423" y="27736"/>
                  </a:lnTo>
                  <a:lnTo>
                    <a:pt x="15303" y="27736"/>
                  </a:lnTo>
                  <a:lnTo>
                    <a:pt x="15913" y="29006"/>
                  </a:lnTo>
                  <a:lnTo>
                    <a:pt x="16548" y="29006"/>
                  </a:lnTo>
                  <a:lnTo>
                    <a:pt x="16548" y="19481"/>
                  </a:lnTo>
                  <a:lnTo>
                    <a:pt x="16154" y="18846"/>
                  </a:lnTo>
                  <a:lnTo>
                    <a:pt x="15405" y="20116"/>
                  </a:lnTo>
                  <a:lnTo>
                    <a:pt x="10769" y="20116"/>
                  </a:lnTo>
                  <a:lnTo>
                    <a:pt x="10693" y="21386"/>
                  </a:lnTo>
                  <a:lnTo>
                    <a:pt x="12141" y="21386"/>
                  </a:lnTo>
                  <a:lnTo>
                    <a:pt x="12585" y="22656"/>
                  </a:lnTo>
                  <a:lnTo>
                    <a:pt x="11404" y="22656"/>
                  </a:lnTo>
                  <a:lnTo>
                    <a:pt x="11303" y="23926"/>
                  </a:lnTo>
                  <a:lnTo>
                    <a:pt x="11468" y="23926"/>
                  </a:lnTo>
                  <a:lnTo>
                    <a:pt x="12280" y="25196"/>
                  </a:lnTo>
                  <a:lnTo>
                    <a:pt x="10769" y="25196"/>
                  </a:lnTo>
                  <a:lnTo>
                    <a:pt x="11874" y="26466"/>
                  </a:lnTo>
                  <a:lnTo>
                    <a:pt x="11938" y="29006"/>
                  </a:lnTo>
                  <a:lnTo>
                    <a:pt x="5651" y="29006"/>
                  </a:lnTo>
                  <a:lnTo>
                    <a:pt x="5651" y="78536"/>
                  </a:lnTo>
                  <a:lnTo>
                    <a:pt x="5651" y="79806"/>
                  </a:lnTo>
                  <a:lnTo>
                    <a:pt x="5245" y="79806"/>
                  </a:lnTo>
                  <a:lnTo>
                    <a:pt x="4406" y="78536"/>
                  </a:lnTo>
                  <a:lnTo>
                    <a:pt x="5651" y="78536"/>
                  </a:lnTo>
                  <a:lnTo>
                    <a:pt x="5651" y="29006"/>
                  </a:lnTo>
                  <a:lnTo>
                    <a:pt x="304" y="29006"/>
                  </a:lnTo>
                  <a:lnTo>
                    <a:pt x="304" y="78536"/>
                  </a:lnTo>
                  <a:lnTo>
                    <a:pt x="2489" y="78536"/>
                  </a:lnTo>
                  <a:lnTo>
                    <a:pt x="2819" y="81076"/>
                  </a:lnTo>
                  <a:lnTo>
                    <a:pt x="1574" y="82346"/>
                  </a:lnTo>
                  <a:lnTo>
                    <a:pt x="431" y="81076"/>
                  </a:lnTo>
                  <a:lnTo>
                    <a:pt x="368" y="82346"/>
                  </a:lnTo>
                  <a:lnTo>
                    <a:pt x="635" y="83616"/>
                  </a:lnTo>
                  <a:lnTo>
                    <a:pt x="1104" y="83616"/>
                  </a:lnTo>
                  <a:lnTo>
                    <a:pt x="1447" y="86156"/>
                  </a:lnTo>
                  <a:lnTo>
                    <a:pt x="1816" y="89966"/>
                  </a:lnTo>
                  <a:lnTo>
                    <a:pt x="368" y="89966"/>
                  </a:lnTo>
                  <a:lnTo>
                    <a:pt x="368" y="95046"/>
                  </a:lnTo>
                  <a:lnTo>
                    <a:pt x="800" y="95046"/>
                  </a:lnTo>
                  <a:lnTo>
                    <a:pt x="1206" y="96316"/>
                  </a:lnTo>
                  <a:lnTo>
                    <a:pt x="1816" y="97586"/>
                  </a:lnTo>
                  <a:lnTo>
                    <a:pt x="1917" y="98856"/>
                  </a:lnTo>
                  <a:lnTo>
                    <a:pt x="2082" y="100126"/>
                  </a:lnTo>
                  <a:lnTo>
                    <a:pt x="304" y="100126"/>
                  </a:lnTo>
                  <a:lnTo>
                    <a:pt x="304" y="116636"/>
                  </a:lnTo>
                  <a:lnTo>
                    <a:pt x="1409" y="116636"/>
                  </a:lnTo>
                  <a:lnTo>
                    <a:pt x="1676" y="115366"/>
                  </a:lnTo>
                  <a:lnTo>
                    <a:pt x="2654" y="115366"/>
                  </a:lnTo>
                  <a:lnTo>
                    <a:pt x="1714" y="112826"/>
                  </a:lnTo>
                  <a:lnTo>
                    <a:pt x="1612" y="111556"/>
                  </a:lnTo>
                  <a:lnTo>
                    <a:pt x="1447" y="110286"/>
                  </a:lnTo>
                  <a:lnTo>
                    <a:pt x="3225" y="110286"/>
                  </a:lnTo>
                  <a:lnTo>
                    <a:pt x="3022" y="107746"/>
                  </a:lnTo>
                  <a:lnTo>
                    <a:pt x="2921" y="105206"/>
                  </a:lnTo>
                  <a:lnTo>
                    <a:pt x="3124" y="105206"/>
                  </a:lnTo>
                  <a:lnTo>
                    <a:pt x="3225" y="103936"/>
                  </a:lnTo>
                  <a:lnTo>
                    <a:pt x="4470" y="105206"/>
                  </a:lnTo>
                  <a:lnTo>
                    <a:pt x="4508" y="103936"/>
                  </a:lnTo>
                  <a:lnTo>
                    <a:pt x="4876" y="103936"/>
                  </a:lnTo>
                  <a:lnTo>
                    <a:pt x="5245" y="102666"/>
                  </a:lnTo>
                  <a:lnTo>
                    <a:pt x="5918" y="103936"/>
                  </a:lnTo>
                  <a:lnTo>
                    <a:pt x="6159" y="103936"/>
                  </a:lnTo>
                  <a:lnTo>
                    <a:pt x="6756" y="105206"/>
                  </a:lnTo>
                  <a:lnTo>
                    <a:pt x="7099" y="105206"/>
                  </a:lnTo>
                  <a:lnTo>
                    <a:pt x="8382" y="106476"/>
                  </a:lnTo>
                  <a:lnTo>
                    <a:pt x="9182" y="106476"/>
                  </a:lnTo>
                  <a:lnTo>
                    <a:pt x="9855" y="107746"/>
                  </a:lnTo>
                  <a:lnTo>
                    <a:pt x="10591" y="107746"/>
                  </a:lnTo>
                  <a:lnTo>
                    <a:pt x="10566" y="109016"/>
                  </a:lnTo>
                  <a:lnTo>
                    <a:pt x="10058" y="109016"/>
                  </a:lnTo>
                  <a:lnTo>
                    <a:pt x="10198" y="110286"/>
                  </a:lnTo>
                  <a:lnTo>
                    <a:pt x="11264" y="110286"/>
                  </a:lnTo>
                  <a:lnTo>
                    <a:pt x="12547" y="111556"/>
                  </a:lnTo>
                  <a:lnTo>
                    <a:pt x="12382" y="111556"/>
                  </a:lnTo>
                  <a:lnTo>
                    <a:pt x="11874" y="112826"/>
                  </a:lnTo>
                  <a:lnTo>
                    <a:pt x="13385" y="112826"/>
                  </a:lnTo>
                  <a:lnTo>
                    <a:pt x="14236" y="114096"/>
                  </a:lnTo>
                  <a:lnTo>
                    <a:pt x="14401" y="112826"/>
                  </a:lnTo>
                  <a:lnTo>
                    <a:pt x="13385" y="111556"/>
                  </a:lnTo>
                  <a:lnTo>
                    <a:pt x="13182" y="111556"/>
                  </a:lnTo>
                  <a:lnTo>
                    <a:pt x="13017" y="110286"/>
                  </a:lnTo>
                  <a:lnTo>
                    <a:pt x="17970" y="110286"/>
                  </a:lnTo>
                  <a:lnTo>
                    <a:pt x="18973" y="109016"/>
                  </a:lnTo>
                  <a:lnTo>
                    <a:pt x="18973" y="107746"/>
                  </a:lnTo>
                  <a:lnTo>
                    <a:pt x="17995" y="106476"/>
                  </a:lnTo>
                  <a:lnTo>
                    <a:pt x="17665" y="106476"/>
                  </a:lnTo>
                  <a:lnTo>
                    <a:pt x="17056" y="105206"/>
                  </a:lnTo>
                  <a:lnTo>
                    <a:pt x="18034" y="105206"/>
                  </a:lnTo>
                  <a:lnTo>
                    <a:pt x="17868" y="103936"/>
                  </a:lnTo>
                  <a:lnTo>
                    <a:pt x="17627" y="103936"/>
                  </a:lnTo>
                  <a:lnTo>
                    <a:pt x="17259" y="102666"/>
                  </a:lnTo>
                  <a:lnTo>
                    <a:pt x="17399" y="101396"/>
                  </a:lnTo>
                  <a:lnTo>
                    <a:pt x="17526" y="100126"/>
                  </a:lnTo>
                  <a:lnTo>
                    <a:pt x="16586" y="100126"/>
                  </a:lnTo>
                  <a:lnTo>
                    <a:pt x="16548" y="101396"/>
                  </a:lnTo>
                  <a:lnTo>
                    <a:pt x="14338" y="101396"/>
                  </a:lnTo>
                  <a:lnTo>
                    <a:pt x="12954" y="100126"/>
                  </a:lnTo>
                  <a:lnTo>
                    <a:pt x="12319" y="100126"/>
                  </a:lnTo>
                  <a:lnTo>
                    <a:pt x="10299" y="101396"/>
                  </a:lnTo>
                  <a:lnTo>
                    <a:pt x="10325" y="102666"/>
                  </a:lnTo>
                  <a:lnTo>
                    <a:pt x="9550" y="102666"/>
                  </a:lnTo>
                  <a:lnTo>
                    <a:pt x="10160" y="103936"/>
                  </a:lnTo>
                  <a:lnTo>
                    <a:pt x="10464" y="103936"/>
                  </a:lnTo>
                  <a:lnTo>
                    <a:pt x="10490" y="105206"/>
                  </a:lnTo>
                  <a:lnTo>
                    <a:pt x="9956" y="105206"/>
                  </a:lnTo>
                  <a:lnTo>
                    <a:pt x="8750" y="103936"/>
                  </a:lnTo>
                  <a:lnTo>
                    <a:pt x="7467" y="103936"/>
                  </a:lnTo>
                  <a:lnTo>
                    <a:pt x="6578" y="102666"/>
                  </a:lnTo>
                  <a:lnTo>
                    <a:pt x="5689" y="101396"/>
                  </a:lnTo>
                  <a:lnTo>
                    <a:pt x="5308" y="101396"/>
                  </a:lnTo>
                  <a:lnTo>
                    <a:pt x="4470" y="100126"/>
                  </a:lnTo>
                  <a:lnTo>
                    <a:pt x="3835" y="98856"/>
                  </a:lnTo>
                  <a:lnTo>
                    <a:pt x="3289" y="97586"/>
                  </a:lnTo>
                  <a:lnTo>
                    <a:pt x="3060" y="95046"/>
                  </a:lnTo>
                  <a:lnTo>
                    <a:pt x="2717" y="93776"/>
                  </a:lnTo>
                  <a:lnTo>
                    <a:pt x="4343" y="95046"/>
                  </a:lnTo>
                  <a:lnTo>
                    <a:pt x="5118" y="95046"/>
                  </a:lnTo>
                  <a:lnTo>
                    <a:pt x="6159" y="88696"/>
                  </a:lnTo>
                  <a:lnTo>
                    <a:pt x="6261" y="87426"/>
                  </a:lnTo>
                  <a:lnTo>
                    <a:pt x="7226" y="87426"/>
                  </a:lnTo>
                  <a:lnTo>
                    <a:pt x="7035" y="84886"/>
                  </a:lnTo>
                  <a:lnTo>
                    <a:pt x="6858" y="84886"/>
                  </a:lnTo>
                  <a:lnTo>
                    <a:pt x="7327" y="82346"/>
                  </a:lnTo>
                  <a:lnTo>
                    <a:pt x="7505" y="82346"/>
                  </a:lnTo>
                  <a:lnTo>
                    <a:pt x="7264" y="81076"/>
                  </a:lnTo>
                  <a:lnTo>
                    <a:pt x="6934" y="79806"/>
                  </a:lnTo>
                  <a:lnTo>
                    <a:pt x="7264" y="78536"/>
                  </a:lnTo>
                  <a:lnTo>
                    <a:pt x="13627" y="78536"/>
                  </a:lnTo>
                  <a:lnTo>
                    <a:pt x="14808" y="79806"/>
                  </a:lnTo>
                  <a:lnTo>
                    <a:pt x="15138" y="78536"/>
                  </a:lnTo>
                  <a:lnTo>
                    <a:pt x="16217" y="78536"/>
                  </a:lnTo>
                  <a:lnTo>
                    <a:pt x="17424" y="79806"/>
                  </a:lnTo>
                  <a:lnTo>
                    <a:pt x="18135" y="79806"/>
                  </a:lnTo>
                  <a:lnTo>
                    <a:pt x="19646" y="81076"/>
                  </a:lnTo>
                  <a:lnTo>
                    <a:pt x="21361" y="81076"/>
                  </a:lnTo>
                  <a:lnTo>
                    <a:pt x="21805" y="79806"/>
                  </a:lnTo>
                  <a:lnTo>
                    <a:pt x="38227" y="79806"/>
                  </a:lnTo>
                  <a:lnTo>
                    <a:pt x="40347" y="81076"/>
                  </a:lnTo>
                  <a:lnTo>
                    <a:pt x="47879" y="81076"/>
                  </a:lnTo>
                  <a:lnTo>
                    <a:pt x="48450" y="82346"/>
                  </a:lnTo>
                  <a:lnTo>
                    <a:pt x="43040" y="82346"/>
                  </a:lnTo>
                  <a:lnTo>
                    <a:pt x="42392" y="83616"/>
                  </a:lnTo>
                  <a:lnTo>
                    <a:pt x="41859" y="84886"/>
                  </a:lnTo>
                  <a:lnTo>
                    <a:pt x="41592" y="86156"/>
                  </a:lnTo>
                  <a:lnTo>
                    <a:pt x="45732" y="86156"/>
                  </a:lnTo>
                  <a:lnTo>
                    <a:pt x="46431" y="84886"/>
                  </a:lnTo>
                  <a:lnTo>
                    <a:pt x="47040" y="84886"/>
                  </a:lnTo>
                  <a:lnTo>
                    <a:pt x="48450" y="86156"/>
                  </a:lnTo>
                  <a:lnTo>
                    <a:pt x="57404" y="86156"/>
                  </a:lnTo>
                  <a:lnTo>
                    <a:pt x="57442" y="84886"/>
                  </a:lnTo>
                  <a:lnTo>
                    <a:pt x="57645" y="84886"/>
                  </a:lnTo>
                  <a:lnTo>
                    <a:pt x="55156" y="83616"/>
                  </a:lnTo>
                  <a:lnTo>
                    <a:pt x="52654" y="83616"/>
                  </a:lnTo>
                  <a:lnTo>
                    <a:pt x="50038" y="82346"/>
                  </a:lnTo>
                  <a:lnTo>
                    <a:pt x="58178" y="82346"/>
                  </a:lnTo>
                  <a:lnTo>
                    <a:pt x="59766" y="83616"/>
                  </a:lnTo>
                  <a:lnTo>
                    <a:pt x="60629" y="83616"/>
                  </a:lnTo>
                  <a:lnTo>
                    <a:pt x="60807" y="84886"/>
                  </a:lnTo>
                  <a:lnTo>
                    <a:pt x="61810" y="86156"/>
                  </a:lnTo>
                  <a:lnTo>
                    <a:pt x="59829" y="86156"/>
                  </a:lnTo>
                  <a:lnTo>
                    <a:pt x="60401" y="87426"/>
                  </a:lnTo>
                  <a:lnTo>
                    <a:pt x="62153" y="87426"/>
                  </a:lnTo>
                  <a:lnTo>
                    <a:pt x="63703" y="91236"/>
                  </a:lnTo>
                  <a:lnTo>
                    <a:pt x="64401" y="93776"/>
                  </a:lnTo>
                  <a:lnTo>
                    <a:pt x="63296" y="92506"/>
                  </a:lnTo>
                  <a:lnTo>
                    <a:pt x="60198" y="92506"/>
                  </a:lnTo>
                  <a:lnTo>
                    <a:pt x="59664" y="95046"/>
                  </a:lnTo>
                  <a:lnTo>
                    <a:pt x="59423" y="95046"/>
                  </a:lnTo>
                  <a:lnTo>
                    <a:pt x="60604" y="96316"/>
                  </a:lnTo>
                  <a:lnTo>
                    <a:pt x="62382" y="96316"/>
                  </a:lnTo>
                  <a:lnTo>
                    <a:pt x="64376" y="98856"/>
                  </a:lnTo>
                  <a:lnTo>
                    <a:pt x="65417" y="100126"/>
                  </a:lnTo>
                  <a:lnTo>
                    <a:pt x="64808" y="101396"/>
                  </a:lnTo>
                  <a:lnTo>
                    <a:pt x="63195" y="101396"/>
                  </a:lnTo>
                  <a:lnTo>
                    <a:pt x="62255" y="102666"/>
                  </a:lnTo>
                  <a:lnTo>
                    <a:pt x="62420" y="103936"/>
                  </a:lnTo>
                  <a:lnTo>
                    <a:pt x="63157" y="103936"/>
                  </a:lnTo>
                  <a:lnTo>
                    <a:pt x="63157" y="105206"/>
                  </a:lnTo>
                  <a:lnTo>
                    <a:pt x="62788" y="106476"/>
                  </a:lnTo>
                  <a:lnTo>
                    <a:pt x="63220" y="107746"/>
                  </a:lnTo>
                  <a:lnTo>
                    <a:pt x="64198" y="109016"/>
                  </a:lnTo>
                  <a:lnTo>
                    <a:pt x="64465" y="109016"/>
                  </a:lnTo>
                  <a:lnTo>
                    <a:pt x="64439" y="110286"/>
                  </a:lnTo>
                  <a:lnTo>
                    <a:pt x="61810" y="110286"/>
                  </a:lnTo>
                  <a:lnTo>
                    <a:pt x="60731" y="109016"/>
                  </a:lnTo>
                  <a:lnTo>
                    <a:pt x="58991" y="108280"/>
                  </a:lnTo>
                  <a:lnTo>
                    <a:pt x="58991" y="120446"/>
                  </a:lnTo>
                  <a:lnTo>
                    <a:pt x="58813" y="121716"/>
                  </a:lnTo>
                  <a:lnTo>
                    <a:pt x="57404" y="121716"/>
                  </a:lnTo>
                  <a:lnTo>
                    <a:pt x="57442" y="120446"/>
                  </a:lnTo>
                  <a:lnTo>
                    <a:pt x="58991" y="120446"/>
                  </a:lnTo>
                  <a:lnTo>
                    <a:pt x="58991" y="108280"/>
                  </a:lnTo>
                  <a:lnTo>
                    <a:pt x="57746" y="107746"/>
                  </a:lnTo>
                  <a:lnTo>
                    <a:pt x="51981" y="107746"/>
                  </a:lnTo>
                  <a:lnTo>
                    <a:pt x="49936" y="109016"/>
                  </a:lnTo>
                  <a:lnTo>
                    <a:pt x="45999" y="109016"/>
                  </a:lnTo>
                  <a:lnTo>
                    <a:pt x="45631" y="110286"/>
                  </a:lnTo>
                  <a:lnTo>
                    <a:pt x="43040" y="110286"/>
                  </a:lnTo>
                  <a:lnTo>
                    <a:pt x="36779" y="112826"/>
                  </a:lnTo>
                  <a:lnTo>
                    <a:pt x="34925" y="114096"/>
                  </a:lnTo>
                  <a:lnTo>
                    <a:pt x="32372" y="112826"/>
                  </a:lnTo>
                  <a:lnTo>
                    <a:pt x="31965" y="114096"/>
                  </a:lnTo>
                  <a:lnTo>
                    <a:pt x="29679" y="114096"/>
                  </a:lnTo>
                  <a:lnTo>
                    <a:pt x="30683" y="112826"/>
                  </a:lnTo>
                  <a:lnTo>
                    <a:pt x="31254" y="112826"/>
                  </a:lnTo>
                  <a:lnTo>
                    <a:pt x="31927" y="111556"/>
                  </a:lnTo>
                  <a:lnTo>
                    <a:pt x="31051" y="110286"/>
                  </a:lnTo>
                  <a:lnTo>
                    <a:pt x="31457" y="109016"/>
                  </a:lnTo>
                  <a:lnTo>
                    <a:pt x="30086" y="109016"/>
                  </a:lnTo>
                  <a:lnTo>
                    <a:pt x="30251" y="110286"/>
                  </a:lnTo>
                  <a:lnTo>
                    <a:pt x="28930" y="110286"/>
                  </a:lnTo>
                  <a:lnTo>
                    <a:pt x="27317" y="109016"/>
                  </a:lnTo>
                  <a:lnTo>
                    <a:pt x="26746" y="109016"/>
                  </a:lnTo>
                  <a:lnTo>
                    <a:pt x="26047" y="110286"/>
                  </a:lnTo>
                  <a:lnTo>
                    <a:pt x="26822" y="110286"/>
                  </a:lnTo>
                  <a:lnTo>
                    <a:pt x="27520" y="111556"/>
                  </a:lnTo>
                  <a:lnTo>
                    <a:pt x="29337" y="111556"/>
                  </a:lnTo>
                  <a:lnTo>
                    <a:pt x="28257" y="112826"/>
                  </a:lnTo>
                  <a:lnTo>
                    <a:pt x="28638" y="114096"/>
                  </a:lnTo>
                  <a:lnTo>
                    <a:pt x="28663" y="115366"/>
                  </a:lnTo>
                  <a:lnTo>
                    <a:pt x="28092" y="116636"/>
                  </a:lnTo>
                  <a:lnTo>
                    <a:pt x="25336" y="117906"/>
                  </a:lnTo>
                  <a:lnTo>
                    <a:pt x="23114" y="117906"/>
                  </a:lnTo>
                  <a:lnTo>
                    <a:pt x="20586" y="119176"/>
                  </a:lnTo>
                  <a:lnTo>
                    <a:pt x="23520" y="119176"/>
                  </a:lnTo>
                  <a:lnTo>
                    <a:pt x="23317" y="120446"/>
                  </a:lnTo>
                  <a:lnTo>
                    <a:pt x="21094" y="120446"/>
                  </a:lnTo>
                  <a:lnTo>
                    <a:pt x="21234" y="121716"/>
                  </a:lnTo>
                  <a:lnTo>
                    <a:pt x="23825" y="121716"/>
                  </a:lnTo>
                  <a:lnTo>
                    <a:pt x="24193" y="122986"/>
                  </a:lnTo>
                  <a:lnTo>
                    <a:pt x="25666" y="122986"/>
                  </a:lnTo>
                  <a:lnTo>
                    <a:pt x="25908" y="121716"/>
                  </a:lnTo>
                  <a:lnTo>
                    <a:pt x="26949" y="121716"/>
                  </a:lnTo>
                  <a:lnTo>
                    <a:pt x="27051" y="122986"/>
                  </a:lnTo>
                  <a:lnTo>
                    <a:pt x="26885" y="122986"/>
                  </a:lnTo>
                  <a:lnTo>
                    <a:pt x="28092" y="124256"/>
                  </a:lnTo>
                  <a:lnTo>
                    <a:pt x="29108" y="122986"/>
                  </a:lnTo>
                  <a:lnTo>
                    <a:pt x="28740" y="122986"/>
                  </a:lnTo>
                  <a:lnTo>
                    <a:pt x="29311" y="121716"/>
                  </a:lnTo>
                  <a:lnTo>
                    <a:pt x="29984" y="121716"/>
                  </a:lnTo>
                  <a:lnTo>
                    <a:pt x="29908" y="122986"/>
                  </a:lnTo>
                  <a:lnTo>
                    <a:pt x="31965" y="122986"/>
                  </a:lnTo>
                  <a:lnTo>
                    <a:pt x="31661" y="121716"/>
                  </a:lnTo>
                  <a:lnTo>
                    <a:pt x="37655" y="121716"/>
                  </a:lnTo>
                  <a:lnTo>
                    <a:pt x="38455" y="122986"/>
                  </a:lnTo>
                  <a:lnTo>
                    <a:pt x="40347" y="122986"/>
                  </a:lnTo>
                  <a:lnTo>
                    <a:pt x="40411" y="121716"/>
                  </a:lnTo>
                  <a:lnTo>
                    <a:pt x="40246" y="121716"/>
                  </a:lnTo>
                  <a:lnTo>
                    <a:pt x="41287" y="120446"/>
                  </a:lnTo>
                  <a:lnTo>
                    <a:pt x="43205" y="122986"/>
                  </a:lnTo>
                  <a:lnTo>
                    <a:pt x="42164" y="122986"/>
                  </a:lnTo>
                  <a:lnTo>
                    <a:pt x="42367" y="124256"/>
                  </a:lnTo>
                  <a:lnTo>
                    <a:pt x="43434" y="124256"/>
                  </a:lnTo>
                  <a:lnTo>
                    <a:pt x="43434" y="122986"/>
                  </a:lnTo>
                  <a:lnTo>
                    <a:pt x="44615" y="122986"/>
                  </a:lnTo>
                  <a:lnTo>
                    <a:pt x="44818" y="124256"/>
                  </a:lnTo>
                  <a:lnTo>
                    <a:pt x="44983" y="124256"/>
                  </a:lnTo>
                  <a:lnTo>
                    <a:pt x="45453" y="122986"/>
                  </a:lnTo>
                  <a:lnTo>
                    <a:pt x="46837" y="122986"/>
                  </a:lnTo>
                  <a:lnTo>
                    <a:pt x="46875" y="121716"/>
                  </a:lnTo>
                  <a:lnTo>
                    <a:pt x="47409" y="121716"/>
                  </a:lnTo>
                  <a:lnTo>
                    <a:pt x="48120" y="122986"/>
                  </a:lnTo>
                  <a:lnTo>
                    <a:pt x="48425" y="122986"/>
                  </a:lnTo>
                  <a:lnTo>
                    <a:pt x="47244" y="124256"/>
                  </a:lnTo>
                  <a:lnTo>
                    <a:pt x="49568" y="124256"/>
                  </a:lnTo>
                  <a:lnTo>
                    <a:pt x="51079" y="125526"/>
                  </a:lnTo>
                  <a:lnTo>
                    <a:pt x="51917" y="125526"/>
                  </a:lnTo>
                  <a:lnTo>
                    <a:pt x="51485" y="124256"/>
                  </a:lnTo>
                  <a:lnTo>
                    <a:pt x="51282" y="124256"/>
                  </a:lnTo>
                  <a:lnTo>
                    <a:pt x="51981" y="122986"/>
                  </a:lnTo>
                  <a:lnTo>
                    <a:pt x="53809" y="122986"/>
                  </a:lnTo>
                  <a:lnTo>
                    <a:pt x="53670" y="124256"/>
                  </a:lnTo>
                  <a:lnTo>
                    <a:pt x="53505" y="124256"/>
                  </a:lnTo>
                  <a:lnTo>
                    <a:pt x="53327" y="125526"/>
                  </a:lnTo>
                  <a:lnTo>
                    <a:pt x="54178" y="124256"/>
                  </a:lnTo>
                  <a:lnTo>
                    <a:pt x="54876" y="124256"/>
                  </a:lnTo>
                  <a:lnTo>
                    <a:pt x="55892" y="122986"/>
                  </a:lnTo>
                  <a:lnTo>
                    <a:pt x="55156" y="124256"/>
                  </a:lnTo>
                  <a:lnTo>
                    <a:pt x="56997" y="124256"/>
                  </a:lnTo>
                  <a:lnTo>
                    <a:pt x="58712" y="125526"/>
                  </a:lnTo>
                  <a:lnTo>
                    <a:pt x="58750" y="126796"/>
                  </a:lnTo>
                  <a:lnTo>
                    <a:pt x="60807" y="125526"/>
                  </a:lnTo>
                  <a:lnTo>
                    <a:pt x="61036" y="126796"/>
                  </a:lnTo>
                  <a:lnTo>
                    <a:pt x="60833" y="126796"/>
                  </a:lnTo>
                  <a:lnTo>
                    <a:pt x="60528" y="128066"/>
                  </a:lnTo>
                  <a:lnTo>
                    <a:pt x="61036" y="128066"/>
                  </a:lnTo>
                  <a:lnTo>
                    <a:pt x="61404" y="129336"/>
                  </a:lnTo>
                  <a:lnTo>
                    <a:pt x="61976" y="129336"/>
                  </a:lnTo>
                  <a:lnTo>
                    <a:pt x="62484" y="130606"/>
                  </a:lnTo>
                  <a:lnTo>
                    <a:pt x="60528" y="130606"/>
                  </a:lnTo>
                  <a:lnTo>
                    <a:pt x="59423" y="129336"/>
                  </a:lnTo>
                  <a:lnTo>
                    <a:pt x="58420" y="129336"/>
                  </a:lnTo>
                  <a:lnTo>
                    <a:pt x="57162" y="128066"/>
                  </a:lnTo>
                  <a:lnTo>
                    <a:pt x="55727" y="129336"/>
                  </a:lnTo>
                  <a:lnTo>
                    <a:pt x="54381" y="128066"/>
                  </a:lnTo>
                  <a:lnTo>
                    <a:pt x="54178" y="128066"/>
                  </a:lnTo>
                  <a:lnTo>
                    <a:pt x="53936" y="129336"/>
                  </a:lnTo>
                  <a:lnTo>
                    <a:pt x="54178" y="129336"/>
                  </a:lnTo>
                  <a:lnTo>
                    <a:pt x="54610" y="130606"/>
                  </a:lnTo>
                  <a:lnTo>
                    <a:pt x="53670" y="130606"/>
                  </a:lnTo>
                  <a:lnTo>
                    <a:pt x="54203" y="131876"/>
                  </a:lnTo>
                  <a:lnTo>
                    <a:pt x="53505" y="133146"/>
                  </a:lnTo>
                  <a:lnTo>
                    <a:pt x="50977" y="133146"/>
                  </a:lnTo>
                  <a:lnTo>
                    <a:pt x="50571" y="131876"/>
                  </a:lnTo>
                  <a:lnTo>
                    <a:pt x="50507" y="133146"/>
                  </a:lnTo>
                  <a:lnTo>
                    <a:pt x="50368" y="133146"/>
                  </a:lnTo>
                  <a:lnTo>
                    <a:pt x="50304" y="134416"/>
                  </a:lnTo>
                  <a:lnTo>
                    <a:pt x="49225" y="134416"/>
                  </a:lnTo>
                  <a:lnTo>
                    <a:pt x="48691" y="135686"/>
                  </a:lnTo>
                  <a:lnTo>
                    <a:pt x="47040" y="136956"/>
                  </a:lnTo>
                  <a:lnTo>
                    <a:pt x="45326" y="136956"/>
                  </a:lnTo>
                  <a:lnTo>
                    <a:pt x="44386" y="138226"/>
                  </a:lnTo>
                  <a:lnTo>
                    <a:pt x="42468" y="138226"/>
                  </a:lnTo>
                  <a:lnTo>
                    <a:pt x="41960" y="139496"/>
                  </a:lnTo>
                  <a:lnTo>
                    <a:pt x="40843" y="139496"/>
                  </a:lnTo>
                  <a:lnTo>
                    <a:pt x="40982" y="140766"/>
                  </a:lnTo>
                  <a:lnTo>
                    <a:pt x="39166" y="140766"/>
                  </a:lnTo>
                  <a:lnTo>
                    <a:pt x="37045" y="142036"/>
                  </a:lnTo>
                  <a:lnTo>
                    <a:pt x="36715" y="143306"/>
                  </a:lnTo>
                  <a:lnTo>
                    <a:pt x="35941" y="144576"/>
                  </a:lnTo>
                  <a:lnTo>
                    <a:pt x="35534" y="144576"/>
                  </a:lnTo>
                  <a:lnTo>
                    <a:pt x="33350" y="143306"/>
                  </a:lnTo>
                  <a:lnTo>
                    <a:pt x="32677" y="144576"/>
                  </a:lnTo>
                  <a:lnTo>
                    <a:pt x="32270" y="144576"/>
                  </a:lnTo>
                  <a:lnTo>
                    <a:pt x="32537" y="145846"/>
                  </a:lnTo>
                  <a:lnTo>
                    <a:pt x="24663" y="145846"/>
                  </a:lnTo>
                  <a:lnTo>
                    <a:pt x="24726" y="147116"/>
                  </a:lnTo>
                  <a:lnTo>
                    <a:pt x="22974" y="147116"/>
                  </a:lnTo>
                  <a:lnTo>
                    <a:pt x="21628" y="148386"/>
                  </a:lnTo>
                  <a:lnTo>
                    <a:pt x="20218" y="148386"/>
                  </a:lnTo>
                  <a:lnTo>
                    <a:pt x="20218" y="150926"/>
                  </a:lnTo>
                  <a:lnTo>
                    <a:pt x="19481" y="150926"/>
                  </a:lnTo>
                  <a:lnTo>
                    <a:pt x="19888" y="149656"/>
                  </a:lnTo>
                  <a:lnTo>
                    <a:pt x="20218" y="150926"/>
                  </a:lnTo>
                  <a:lnTo>
                    <a:pt x="20218" y="148386"/>
                  </a:lnTo>
                  <a:lnTo>
                    <a:pt x="19418" y="148386"/>
                  </a:lnTo>
                  <a:lnTo>
                    <a:pt x="19177" y="149656"/>
                  </a:lnTo>
                  <a:lnTo>
                    <a:pt x="18440" y="149656"/>
                  </a:lnTo>
                  <a:lnTo>
                    <a:pt x="18237" y="150926"/>
                  </a:lnTo>
                  <a:lnTo>
                    <a:pt x="17259" y="150926"/>
                  </a:lnTo>
                  <a:lnTo>
                    <a:pt x="17564" y="149656"/>
                  </a:lnTo>
                  <a:lnTo>
                    <a:pt x="17767" y="149656"/>
                  </a:lnTo>
                  <a:lnTo>
                    <a:pt x="17995" y="148386"/>
                  </a:lnTo>
                  <a:lnTo>
                    <a:pt x="17564" y="148386"/>
                  </a:lnTo>
                  <a:lnTo>
                    <a:pt x="17221" y="149656"/>
                  </a:lnTo>
                  <a:lnTo>
                    <a:pt x="16789" y="149656"/>
                  </a:lnTo>
                  <a:lnTo>
                    <a:pt x="16154" y="150926"/>
                  </a:lnTo>
                  <a:lnTo>
                    <a:pt x="16116" y="152196"/>
                  </a:lnTo>
                  <a:lnTo>
                    <a:pt x="14236" y="153466"/>
                  </a:lnTo>
                  <a:lnTo>
                    <a:pt x="14973" y="156006"/>
                  </a:lnTo>
                  <a:lnTo>
                    <a:pt x="14427" y="156006"/>
                  </a:lnTo>
                  <a:lnTo>
                    <a:pt x="15405" y="157276"/>
                  </a:lnTo>
                  <a:lnTo>
                    <a:pt x="13931" y="158546"/>
                  </a:lnTo>
                  <a:lnTo>
                    <a:pt x="13487" y="159816"/>
                  </a:lnTo>
                  <a:lnTo>
                    <a:pt x="12954" y="159816"/>
                  </a:lnTo>
                  <a:lnTo>
                    <a:pt x="13525" y="161086"/>
                  </a:lnTo>
                  <a:lnTo>
                    <a:pt x="14770" y="161086"/>
                  </a:lnTo>
                  <a:lnTo>
                    <a:pt x="14973" y="159816"/>
                  </a:lnTo>
                  <a:lnTo>
                    <a:pt x="15138" y="159816"/>
                  </a:lnTo>
                  <a:lnTo>
                    <a:pt x="15240" y="158546"/>
                  </a:lnTo>
                  <a:lnTo>
                    <a:pt x="16624" y="162356"/>
                  </a:lnTo>
                  <a:lnTo>
                    <a:pt x="18173" y="159816"/>
                  </a:lnTo>
                  <a:lnTo>
                    <a:pt x="20485" y="159816"/>
                  </a:lnTo>
                  <a:lnTo>
                    <a:pt x="21297" y="158546"/>
                  </a:lnTo>
                  <a:lnTo>
                    <a:pt x="21971" y="158546"/>
                  </a:lnTo>
                  <a:lnTo>
                    <a:pt x="23583" y="159816"/>
                  </a:lnTo>
                  <a:lnTo>
                    <a:pt x="24396" y="159816"/>
                  </a:lnTo>
                  <a:lnTo>
                    <a:pt x="26212" y="158546"/>
                  </a:lnTo>
                  <a:lnTo>
                    <a:pt x="29273" y="158546"/>
                  </a:lnTo>
                  <a:lnTo>
                    <a:pt x="31699" y="157276"/>
                  </a:lnTo>
                  <a:lnTo>
                    <a:pt x="36334" y="157276"/>
                  </a:lnTo>
                  <a:lnTo>
                    <a:pt x="37312" y="156006"/>
                  </a:lnTo>
                  <a:lnTo>
                    <a:pt x="42291" y="156006"/>
                  </a:lnTo>
                  <a:lnTo>
                    <a:pt x="42862" y="154736"/>
                  </a:lnTo>
                  <a:lnTo>
                    <a:pt x="44881" y="154736"/>
                  </a:lnTo>
                  <a:lnTo>
                    <a:pt x="46939" y="153466"/>
                  </a:lnTo>
                  <a:lnTo>
                    <a:pt x="48221" y="154736"/>
                  </a:lnTo>
                  <a:lnTo>
                    <a:pt x="49123" y="153466"/>
                  </a:lnTo>
                  <a:lnTo>
                    <a:pt x="49834" y="153466"/>
                  </a:lnTo>
                  <a:lnTo>
                    <a:pt x="50165" y="154736"/>
                  </a:lnTo>
                  <a:lnTo>
                    <a:pt x="50774" y="154736"/>
                  </a:lnTo>
                  <a:lnTo>
                    <a:pt x="50914" y="153466"/>
                  </a:lnTo>
                  <a:lnTo>
                    <a:pt x="51689" y="154736"/>
                  </a:lnTo>
                  <a:lnTo>
                    <a:pt x="52285" y="153466"/>
                  </a:lnTo>
                  <a:lnTo>
                    <a:pt x="58140" y="153466"/>
                  </a:lnTo>
                  <a:lnTo>
                    <a:pt x="58712" y="154736"/>
                  </a:lnTo>
                  <a:lnTo>
                    <a:pt x="60058" y="154736"/>
                  </a:lnTo>
                  <a:lnTo>
                    <a:pt x="60464" y="153466"/>
                  </a:lnTo>
                  <a:lnTo>
                    <a:pt x="61239" y="153466"/>
                  </a:lnTo>
                  <a:lnTo>
                    <a:pt x="61607" y="154736"/>
                  </a:lnTo>
                  <a:lnTo>
                    <a:pt x="60236" y="154736"/>
                  </a:lnTo>
                  <a:lnTo>
                    <a:pt x="60731" y="156006"/>
                  </a:lnTo>
                  <a:lnTo>
                    <a:pt x="61645" y="156006"/>
                  </a:lnTo>
                  <a:lnTo>
                    <a:pt x="62077" y="157276"/>
                  </a:lnTo>
                  <a:lnTo>
                    <a:pt x="64198" y="157276"/>
                  </a:lnTo>
                  <a:lnTo>
                    <a:pt x="63220" y="158546"/>
                  </a:lnTo>
                  <a:lnTo>
                    <a:pt x="65074" y="158546"/>
                  </a:lnTo>
                  <a:lnTo>
                    <a:pt x="66255" y="159816"/>
                  </a:lnTo>
                  <a:lnTo>
                    <a:pt x="68846" y="159816"/>
                  </a:lnTo>
                  <a:lnTo>
                    <a:pt x="68440" y="161086"/>
                  </a:lnTo>
                  <a:lnTo>
                    <a:pt x="69481" y="161086"/>
                  </a:lnTo>
                  <a:lnTo>
                    <a:pt x="69557" y="162356"/>
                  </a:lnTo>
                  <a:lnTo>
                    <a:pt x="68948" y="162356"/>
                  </a:lnTo>
                  <a:lnTo>
                    <a:pt x="69557" y="163626"/>
                  </a:lnTo>
                  <a:lnTo>
                    <a:pt x="70231" y="163626"/>
                  </a:lnTo>
                  <a:lnTo>
                    <a:pt x="70967" y="164896"/>
                  </a:lnTo>
                  <a:lnTo>
                    <a:pt x="71297" y="162356"/>
                  </a:lnTo>
                  <a:lnTo>
                    <a:pt x="71704" y="162356"/>
                  </a:lnTo>
                  <a:lnTo>
                    <a:pt x="72682" y="163626"/>
                  </a:lnTo>
                  <a:lnTo>
                    <a:pt x="72580" y="164896"/>
                  </a:lnTo>
                  <a:lnTo>
                    <a:pt x="73355" y="164896"/>
                  </a:lnTo>
                  <a:lnTo>
                    <a:pt x="73456" y="166166"/>
                  </a:lnTo>
                  <a:lnTo>
                    <a:pt x="75069" y="167436"/>
                  </a:lnTo>
                  <a:lnTo>
                    <a:pt x="76479" y="167436"/>
                  </a:lnTo>
                  <a:lnTo>
                    <a:pt x="77901" y="168706"/>
                  </a:lnTo>
                  <a:lnTo>
                    <a:pt x="77393" y="169976"/>
                  </a:lnTo>
                  <a:lnTo>
                    <a:pt x="76314" y="168706"/>
                  </a:lnTo>
                  <a:lnTo>
                    <a:pt x="75412" y="168706"/>
                  </a:lnTo>
                  <a:lnTo>
                    <a:pt x="74663" y="167678"/>
                  </a:lnTo>
                  <a:lnTo>
                    <a:pt x="74663" y="169976"/>
                  </a:lnTo>
                  <a:lnTo>
                    <a:pt x="74358" y="171246"/>
                  </a:lnTo>
                  <a:lnTo>
                    <a:pt x="73660" y="171246"/>
                  </a:lnTo>
                  <a:lnTo>
                    <a:pt x="73393" y="169976"/>
                  </a:lnTo>
                  <a:lnTo>
                    <a:pt x="73088" y="169976"/>
                  </a:lnTo>
                  <a:lnTo>
                    <a:pt x="72923" y="168706"/>
                  </a:lnTo>
                  <a:lnTo>
                    <a:pt x="73393" y="168706"/>
                  </a:lnTo>
                  <a:lnTo>
                    <a:pt x="73964" y="169976"/>
                  </a:lnTo>
                  <a:lnTo>
                    <a:pt x="74663" y="169976"/>
                  </a:lnTo>
                  <a:lnTo>
                    <a:pt x="74663" y="167678"/>
                  </a:lnTo>
                  <a:lnTo>
                    <a:pt x="74498" y="167436"/>
                  </a:lnTo>
                  <a:lnTo>
                    <a:pt x="72542" y="167436"/>
                  </a:lnTo>
                  <a:lnTo>
                    <a:pt x="71501" y="166166"/>
                  </a:lnTo>
                  <a:lnTo>
                    <a:pt x="71475" y="167436"/>
                  </a:lnTo>
                  <a:lnTo>
                    <a:pt x="71170" y="167436"/>
                  </a:lnTo>
                  <a:lnTo>
                    <a:pt x="70421" y="166166"/>
                  </a:lnTo>
                  <a:lnTo>
                    <a:pt x="68808" y="164896"/>
                  </a:lnTo>
                  <a:lnTo>
                    <a:pt x="68440" y="164896"/>
                  </a:lnTo>
                  <a:lnTo>
                    <a:pt x="68275" y="163626"/>
                  </a:lnTo>
                  <a:lnTo>
                    <a:pt x="66421" y="163626"/>
                  </a:lnTo>
                  <a:lnTo>
                    <a:pt x="64401" y="162356"/>
                  </a:lnTo>
                  <a:lnTo>
                    <a:pt x="62445" y="161086"/>
                  </a:lnTo>
                  <a:lnTo>
                    <a:pt x="61379" y="161086"/>
                  </a:lnTo>
                  <a:lnTo>
                    <a:pt x="58953" y="159816"/>
                  </a:lnTo>
                  <a:lnTo>
                    <a:pt x="43268" y="159816"/>
                  </a:lnTo>
                  <a:lnTo>
                    <a:pt x="39941" y="161086"/>
                  </a:lnTo>
                  <a:lnTo>
                    <a:pt x="34188" y="162356"/>
                  </a:lnTo>
                  <a:lnTo>
                    <a:pt x="29476" y="163626"/>
                  </a:lnTo>
                  <a:lnTo>
                    <a:pt x="28867" y="163626"/>
                  </a:lnTo>
                  <a:lnTo>
                    <a:pt x="28435" y="164896"/>
                  </a:lnTo>
                  <a:lnTo>
                    <a:pt x="27825" y="164896"/>
                  </a:lnTo>
                  <a:lnTo>
                    <a:pt x="26047" y="166166"/>
                  </a:lnTo>
                  <a:lnTo>
                    <a:pt x="23215" y="168706"/>
                  </a:lnTo>
                  <a:lnTo>
                    <a:pt x="23253" y="169976"/>
                  </a:lnTo>
                  <a:lnTo>
                    <a:pt x="23380" y="169976"/>
                  </a:lnTo>
                  <a:lnTo>
                    <a:pt x="24396" y="168706"/>
                  </a:lnTo>
                  <a:lnTo>
                    <a:pt x="24625" y="168706"/>
                  </a:lnTo>
                  <a:lnTo>
                    <a:pt x="25438" y="167436"/>
                  </a:lnTo>
                  <a:lnTo>
                    <a:pt x="25908" y="167436"/>
                  </a:lnTo>
                  <a:lnTo>
                    <a:pt x="26720" y="166166"/>
                  </a:lnTo>
                  <a:lnTo>
                    <a:pt x="28168" y="166166"/>
                  </a:lnTo>
                  <a:lnTo>
                    <a:pt x="29883" y="164896"/>
                  </a:lnTo>
                  <a:lnTo>
                    <a:pt x="31457" y="164896"/>
                  </a:lnTo>
                  <a:lnTo>
                    <a:pt x="32740" y="163626"/>
                  </a:lnTo>
                  <a:lnTo>
                    <a:pt x="36576" y="163626"/>
                  </a:lnTo>
                  <a:lnTo>
                    <a:pt x="38188" y="162356"/>
                  </a:lnTo>
                  <a:lnTo>
                    <a:pt x="40982" y="162356"/>
                  </a:lnTo>
                  <a:lnTo>
                    <a:pt x="41694" y="161086"/>
                  </a:lnTo>
                  <a:lnTo>
                    <a:pt x="44183" y="161086"/>
                  </a:lnTo>
                  <a:lnTo>
                    <a:pt x="45262" y="162356"/>
                  </a:lnTo>
                  <a:lnTo>
                    <a:pt x="46469" y="162356"/>
                  </a:lnTo>
                  <a:lnTo>
                    <a:pt x="46697" y="161086"/>
                  </a:lnTo>
                  <a:lnTo>
                    <a:pt x="48717" y="161086"/>
                  </a:lnTo>
                  <a:lnTo>
                    <a:pt x="50977" y="162356"/>
                  </a:lnTo>
                  <a:lnTo>
                    <a:pt x="50063" y="163626"/>
                  </a:lnTo>
                  <a:lnTo>
                    <a:pt x="49568" y="163626"/>
                  </a:lnTo>
                  <a:lnTo>
                    <a:pt x="49098" y="162979"/>
                  </a:lnTo>
                  <a:lnTo>
                    <a:pt x="49098" y="172516"/>
                  </a:lnTo>
                  <a:lnTo>
                    <a:pt x="47612" y="173786"/>
                  </a:lnTo>
                  <a:lnTo>
                    <a:pt x="46126" y="173786"/>
                  </a:lnTo>
                  <a:lnTo>
                    <a:pt x="44589" y="172516"/>
                  </a:lnTo>
                  <a:lnTo>
                    <a:pt x="49098" y="172516"/>
                  </a:lnTo>
                  <a:lnTo>
                    <a:pt x="49098" y="162979"/>
                  </a:lnTo>
                  <a:lnTo>
                    <a:pt x="48653" y="162356"/>
                  </a:lnTo>
                  <a:lnTo>
                    <a:pt x="48425" y="163626"/>
                  </a:lnTo>
                  <a:lnTo>
                    <a:pt x="48120" y="163626"/>
                  </a:lnTo>
                  <a:lnTo>
                    <a:pt x="47409" y="162356"/>
                  </a:lnTo>
                  <a:lnTo>
                    <a:pt x="47142" y="162356"/>
                  </a:lnTo>
                  <a:lnTo>
                    <a:pt x="46266" y="163626"/>
                  </a:lnTo>
                  <a:lnTo>
                    <a:pt x="45427" y="164896"/>
                  </a:lnTo>
                  <a:lnTo>
                    <a:pt x="44310" y="163626"/>
                  </a:lnTo>
                  <a:lnTo>
                    <a:pt x="43916" y="163626"/>
                  </a:lnTo>
                  <a:lnTo>
                    <a:pt x="43916" y="171246"/>
                  </a:lnTo>
                  <a:lnTo>
                    <a:pt x="39065" y="171246"/>
                  </a:lnTo>
                  <a:lnTo>
                    <a:pt x="39001" y="168706"/>
                  </a:lnTo>
                  <a:lnTo>
                    <a:pt x="38557" y="168706"/>
                  </a:lnTo>
                  <a:lnTo>
                    <a:pt x="39204" y="167436"/>
                  </a:lnTo>
                  <a:lnTo>
                    <a:pt x="41897" y="167436"/>
                  </a:lnTo>
                  <a:lnTo>
                    <a:pt x="42964" y="166166"/>
                  </a:lnTo>
                  <a:lnTo>
                    <a:pt x="43815" y="166166"/>
                  </a:lnTo>
                  <a:lnTo>
                    <a:pt x="43815" y="168706"/>
                  </a:lnTo>
                  <a:lnTo>
                    <a:pt x="43916" y="171246"/>
                  </a:lnTo>
                  <a:lnTo>
                    <a:pt x="43916" y="163626"/>
                  </a:lnTo>
                  <a:lnTo>
                    <a:pt x="43103" y="163626"/>
                  </a:lnTo>
                  <a:lnTo>
                    <a:pt x="42900" y="164896"/>
                  </a:lnTo>
                  <a:lnTo>
                    <a:pt x="41859" y="164896"/>
                  </a:lnTo>
                  <a:lnTo>
                    <a:pt x="41452" y="163626"/>
                  </a:lnTo>
                  <a:lnTo>
                    <a:pt x="41021" y="164896"/>
                  </a:lnTo>
                  <a:lnTo>
                    <a:pt x="38823" y="164896"/>
                  </a:lnTo>
                  <a:lnTo>
                    <a:pt x="37719" y="166166"/>
                  </a:lnTo>
                  <a:lnTo>
                    <a:pt x="37350" y="167436"/>
                  </a:lnTo>
                  <a:lnTo>
                    <a:pt x="32969" y="167436"/>
                  </a:lnTo>
                  <a:lnTo>
                    <a:pt x="31559" y="168706"/>
                  </a:lnTo>
                  <a:lnTo>
                    <a:pt x="29679" y="168706"/>
                  </a:lnTo>
                  <a:lnTo>
                    <a:pt x="29679" y="173786"/>
                  </a:lnTo>
                  <a:lnTo>
                    <a:pt x="26339" y="173786"/>
                  </a:lnTo>
                  <a:lnTo>
                    <a:pt x="26441" y="172516"/>
                  </a:lnTo>
                  <a:lnTo>
                    <a:pt x="29070" y="172516"/>
                  </a:lnTo>
                  <a:lnTo>
                    <a:pt x="29679" y="173786"/>
                  </a:lnTo>
                  <a:lnTo>
                    <a:pt x="29679" y="168706"/>
                  </a:lnTo>
                  <a:lnTo>
                    <a:pt x="29540" y="168706"/>
                  </a:lnTo>
                  <a:lnTo>
                    <a:pt x="29171" y="169976"/>
                  </a:lnTo>
                  <a:lnTo>
                    <a:pt x="27355" y="169976"/>
                  </a:lnTo>
                  <a:lnTo>
                    <a:pt x="26543" y="171246"/>
                  </a:lnTo>
                  <a:lnTo>
                    <a:pt x="24930" y="171246"/>
                  </a:lnTo>
                  <a:lnTo>
                    <a:pt x="24130" y="172516"/>
                  </a:lnTo>
                  <a:lnTo>
                    <a:pt x="23012" y="173786"/>
                  </a:lnTo>
                  <a:lnTo>
                    <a:pt x="22504" y="173786"/>
                  </a:lnTo>
                  <a:lnTo>
                    <a:pt x="23215" y="176326"/>
                  </a:lnTo>
                  <a:lnTo>
                    <a:pt x="24803" y="176326"/>
                  </a:lnTo>
                  <a:lnTo>
                    <a:pt x="27419" y="175056"/>
                  </a:lnTo>
                  <a:lnTo>
                    <a:pt x="35636" y="175056"/>
                  </a:lnTo>
                  <a:lnTo>
                    <a:pt x="34290" y="173786"/>
                  </a:lnTo>
                  <a:lnTo>
                    <a:pt x="31699" y="173786"/>
                  </a:lnTo>
                  <a:lnTo>
                    <a:pt x="31191" y="172516"/>
                  </a:lnTo>
                  <a:lnTo>
                    <a:pt x="31394" y="171246"/>
                  </a:lnTo>
                  <a:lnTo>
                    <a:pt x="32575" y="171246"/>
                  </a:lnTo>
                  <a:lnTo>
                    <a:pt x="33578" y="169976"/>
                  </a:lnTo>
                  <a:lnTo>
                    <a:pt x="34493" y="169976"/>
                  </a:lnTo>
                  <a:lnTo>
                    <a:pt x="35433" y="168706"/>
                  </a:lnTo>
                  <a:lnTo>
                    <a:pt x="37757" y="168706"/>
                  </a:lnTo>
                  <a:lnTo>
                    <a:pt x="37820" y="169976"/>
                  </a:lnTo>
                  <a:lnTo>
                    <a:pt x="37960" y="169976"/>
                  </a:lnTo>
                  <a:lnTo>
                    <a:pt x="37985" y="172516"/>
                  </a:lnTo>
                  <a:lnTo>
                    <a:pt x="38658" y="173786"/>
                  </a:lnTo>
                  <a:lnTo>
                    <a:pt x="42468" y="173786"/>
                  </a:lnTo>
                  <a:lnTo>
                    <a:pt x="44005" y="175056"/>
                  </a:lnTo>
                  <a:lnTo>
                    <a:pt x="45631" y="175056"/>
                  </a:lnTo>
                  <a:lnTo>
                    <a:pt x="47244" y="175056"/>
                  </a:lnTo>
                  <a:lnTo>
                    <a:pt x="46609" y="176326"/>
                  </a:lnTo>
                  <a:lnTo>
                    <a:pt x="45631" y="175056"/>
                  </a:lnTo>
                  <a:lnTo>
                    <a:pt x="45389" y="177596"/>
                  </a:lnTo>
                  <a:lnTo>
                    <a:pt x="47282" y="177596"/>
                  </a:lnTo>
                  <a:lnTo>
                    <a:pt x="47879" y="176326"/>
                  </a:lnTo>
                  <a:lnTo>
                    <a:pt x="48285" y="176326"/>
                  </a:lnTo>
                  <a:lnTo>
                    <a:pt x="49263" y="177596"/>
                  </a:lnTo>
                  <a:lnTo>
                    <a:pt x="49733" y="178866"/>
                  </a:lnTo>
                  <a:lnTo>
                    <a:pt x="50139" y="178866"/>
                  </a:lnTo>
                  <a:lnTo>
                    <a:pt x="51079" y="177596"/>
                  </a:lnTo>
                  <a:lnTo>
                    <a:pt x="51549" y="176326"/>
                  </a:lnTo>
                  <a:lnTo>
                    <a:pt x="52463" y="177596"/>
                  </a:lnTo>
                  <a:lnTo>
                    <a:pt x="51714" y="178866"/>
                  </a:lnTo>
                  <a:lnTo>
                    <a:pt x="52959" y="178866"/>
                  </a:lnTo>
                  <a:lnTo>
                    <a:pt x="53505" y="177596"/>
                  </a:lnTo>
                  <a:lnTo>
                    <a:pt x="55587" y="177596"/>
                  </a:lnTo>
                  <a:lnTo>
                    <a:pt x="55994" y="180136"/>
                  </a:lnTo>
                  <a:lnTo>
                    <a:pt x="57035" y="180136"/>
                  </a:lnTo>
                  <a:lnTo>
                    <a:pt x="57569" y="178866"/>
                  </a:lnTo>
                  <a:lnTo>
                    <a:pt x="60236" y="178866"/>
                  </a:lnTo>
                  <a:lnTo>
                    <a:pt x="60401" y="180136"/>
                  </a:lnTo>
                  <a:lnTo>
                    <a:pt x="62217" y="180136"/>
                  </a:lnTo>
                  <a:lnTo>
                    <a:pt x="62788" y="181406"/>
                  </a:lnTo>
                  <a:lnTo>
                    <a:pt x="63093" y="181406"/>
                  </a:lnTo>
                  <a:lnTo>
                    <a:pt x="63296" y="182676"/>
                  </a:lnTo>
                  <a:lnTo>
                    <a:pt x="62484" y="182676"/>
                  </a:lnTo>
                  <a:lnTo>
                    <a:pt x="62484" y="183946"/>
                  </a:lnTo>
                  <a:lnTo>
                    <a:pt x="64096" y="183946"/>
                  </a:lnTo>
                  <a:lnTo>
                    <a:pt x="65684" y="182676"/>
                  </a:lnTo>
                  <a:lnTo>
                    <a:pt x="66116" y="182676"/>
                  </a:lnTo>
                  <a:lnTo>
                    <a:pt x="66827" y="183946"/>
                  </a:lnTo>
                  <a:lnTo>
                    <a:pt x="65316" y="183946"/>
                  </a:lnTo>
                  <a:lnTo>
                    <a:pt x="64643" y="185216"/>
                  </a:lnTo>
                  <a:lnTo>
                    <a:pt x="64376" y="185216"/>
                  </a:lnTo>
                  <a:lnTo>
                    <a:pt x="65722" y="186486"/>
                  </a:lnTo>
                  <a:lnTo>
                    <a:pt x="68541" y="186486"/>
                  </a:lnTo>
                  <a:lnTo>
                    <a:pt x="70091" y="185216"/>
                  </a:lnTo>
                  <a:lnTo>
                    <a:pt x="70624" y="187756"/>
                  </a:lnTo>
                  <a:lnTo>
                    <a:pt x="71501" y="187756"/>
                  </a:lnTo>
                  <a:lnTo>
                    <a:pt x="72923" y="186486"/>
                  </a:lnTo>
                  <a:lnTo>
                    <a:pt x="73787" y="186486"/>
                  </a:lnTo>
                  <a:lnTo>
                    <a:pt x="74701" y="187756"/>
                  </a:lnTo>
                  <a:lnTo>
                    <a:pt x="76682" y="187756"/>
                  </a:lnTo>
                  <a:lnTo>
                    <a:pt x="77495" y="189026"/>
                  </a:lnTo>
                  <a:lnTo>
                    <a:pt x="78600" y="189026"/>
                  </a:lnTo>
                  <a:lnTo>
                    <a:pt x="78841" y="190296"/>
                  </a:lnTo>
                  <a:lnTo>
                    <a:pt x="79819" y="190296"/>
                  </a:lnTo>
                  <a:lnTo>
                    <a:pt x="79641" y="191566"/>
                  </a:lnTo>
                  <a:lnTo>
                    <a:pt x="75742" y="189026"/>
                  </a:lnTo>
                  <a:lnTo>
                    <a:pt x="75603" y="190296"/>
                  </a:lnTo>
                  <a:lnTo>
                    <a:pt x="75476" y="190296"/>
                  </a:lnTo>
                  <a:lnTo>
                    <a:pt x="77825" y="191566"/>
                  </a:lnTo>
                  <a:lnTo>
                    <a:pt x="80048" y="192836"/>
                  </a:lnTo>
                  <a:lnTo>
                    <a:pt x="81394" y="195376"/>
                  </a:lnTo>
                  <a:lnTo>
                    <a:pt x="79413" y="195376"/>
                  </a:lnTo>
                  <a:lnTo>
                    <a:pt x="78740" y="194106"/>
                  </a:lnTo>
                  <a:lnTo>
                    <a:pt x="77965" y="194106"/>
                  </a:lnTo>
                  <a:lnTo>
                    <a:pt x="77355" y="192836"/>
                  </a:lnTo>
                  <a:lnTo>
                    <a:pt x="76276" y="192836"/>
                  </a:lnTo>
                  <a:lnTo>
                    <a:pt x="75679" y="191566"/>
                  </a:lnTo>
                  <a:lnTo>
                    <a:pt x="73596" y="191566"/>
                  </a:lnTo>
                  <a:lnTo>
                    <a:pt x="72644" y="190296"/>
                  </a:lnTo>
                  <a:lnTo>
                    <a:pt x="71437" y="190296"/>
                  </a:lnTo>
                  <a:lnTo>
                    <a:pt x="71666" y="191566"/>
                  </a:lnTo>
                  <a:lnTo>
                    <a:pt x="72275" y="191566"/>
                  </a:lnTo>
                  <a:lnTo>
                    <a:pt x="73964" y="192836"/>
                  </a:lnTo>
                  <a:lnTo>
                    <a:pt x="74561" y="192836"/>
                  </a:lnTo>
                  <a:lnTo>
                    <a:pt x="75069" y="194106"/>
                  </a:lnTo>
                  <a:lnTo>
                    <a:pt x="77127" y="194106"/>
                  </a:lnTo>
                  <a:lnTo>
                    <a:pt x="77431" y="195376"/>
                  </a:lnTo>
                  <a:lnTo>
                    <a:pt x="76987" y="196646"/>
                  </a:lnTo>
                  <a:lnTo>
                    <a:pt x="77127" y="196646"/>
                  </a:lnTo>
                  <a:lnTo>
                    <a:pt x="77330" y="197916"/>
                  </a:lnTo>
                  <a:lnTo>
                    <a:pt x="77025" y="197916"/>
                  </a:lnTo>
                  <a:lnTo>
                    <a:pt x="77025" y="214426"/>
                  </a:lnTo>
                  <a:lnTo>
                    <a:pt x="76657" y="215569"/>
                  </a:lnTo>
                  <a:lnTo>
                    <a:pt x="76085" y="214426"/>
                  </a:lnTo>
                  <a:lnTo>
                    <a:pt x="76415" y="214426"/>
                  </a:lnTo>
                  <a:lnTo>
                    <a:pt x="76619" y="213156"/>
                  </a:lnTo>
                  <a:lnTo>
                    <a:pt x="76758" y="213156"/>
                  </a:lnTo>
                  <a:lnTo>
                    <a:pt x="77025" y="214426"/>
                  </a:lnTo>
                  <a:lnTo>
                    <a:pt x="77025" y="197916"/>
                  </a:lnTo>
                  <a:lnTo>
                    <a:pt x="75946" y="197916"/>
                  </a:lnTo>
                  <a:lnTo>
                    <a:pt x="75133" y="196646"/>
                  </a:lnTo>
                  <a:lnTo>
                    <a:pt x="74168" y="196646"/>
                  </a:lnTo>
                  <a:lnTo>
                    <a:pt x="73761" y="197916"/>
                  </a:lnTo>
                  <a:lnTo>
                    <a:pt x="75171" y="197916"/>
                  </a:lnTo>
                  <a:lnTo>
                    <a:pt x="75806" y="199186"/>
                  </a:lnTo>
                  <a:lnTo>
                    <a:pt x="74904" y="200456"/>
                  </a:lnTo>
                  <a:lnTo>
                    <a:pt x="73685" y="200456"/>
                  </a:lnTo>
                  <a:lnTo>
                    <a:pt x="73596" y="201726"/>
                  </a:lnTo>
                  <a:lnTo>
                    <a:pt x="74460" y="204266"/>
                  </a:lnTo>
                  <a:lnTo>
                    <a:pt x="75272" y="204266"/>
                  </a:lnTo>
                  <a:lnTo>
                    <a:pt x="75984" y="205536"/>
                  </a:lnTo>
                  <a:lnTo>
                    <a:pt x="74599" y="206806"/>
                  </a:lnTo>
                  <a:lnTo>
                    <a:pt x="74866" y="206806"/>
                  </a:lnTo>
                  <a:lnTo>
                    <a:pt x="75539" y="209346"/>
                  </a:lnTo>
                  <a:lnTo>
                    <a:pt x="75946" y="209346"/>
                  </a:lnTo>
                  <a:lnTo>
                    <a:pt x="76149" y="210616"/>
                  </a:lnTo>
                  <a:lnTo>
                    <a:pt x="75374" y="211886"/>
                  </a:lnTo>
                  <a:lnTo>
                    <a:pt x="74663" y="210616"/>
                  </a:lnTo>
                  <a:lnTo>
                    <a:pt x="74091" y="210616"/>
                  </a:lnTo>
                  <a:lnTo>
                    <a:pt x="73685" y="209346"/>
                  </a:lnTo>
                  <a:lnTo>
                    <a:pt x="73456" y="209346"/>
                  </a:lnTo>
                  <a:lnTo>
                    <a:pt x="73685" y="211886"/>
                  </a:lnTo>
                  <a:lnTo>
                    <a:pt x="74193" y="211886"/>
                  </a:lnTo>
                  <a:lnTo>
                    <a:pt x="74739" y="213156"/>
                  </a:lnTo>
                  <a:lnTo>
                    <a:pt x="74333" y="214426"/>
                  </a:lnTo>
                  <a:lnTo>
                    <a:pt x="74663" y="214426"/>
                  </a:lnTo>
                  <a:lnTo>
                    <a:pt x="75107" y="215696"/>
                  </a:lnTo>
                  <a:lnTo>
                    <a:pt x="74930" y="215696"/>
                  </a:lnTo>
                  <a:lnTo>
                    <a:pt x="74968" y="216966"/>
                  </a:lnTo>
                  <a:lnTo>
                    <a:pt x="75742" y="216966"/>
                  </a:lnTo>
                  <a:lnTo>
                    <a:pt x="76149" y="218236"/>
                  </a:lnTo>
                  <a:lnTo>
                    <a:pt x="77622" y="218236"/>
                  </a:lnTo>
                  <a:lnTo>
                    <a:pt x="77597" y="216966"/>
                  </a:lnTo>
                  <a:lnTo>
                    <a:pt x="76149" y="216966"/>
                  </a:lnTo>
                  <a:lnTo>
                    <a:pt x="76720" y="215696"/>
                  </a:lnTo>
                  <a:lnTo>
                    <a:pt x="78536" y="215696"/>
                  </a:lnTo>
                  <a:lnTo>
                    <a:pt x="79209" y="216966"/>
                  </a:lnTo>
                  <a:lnTo>
                    <a:pt x="80391" y="216966"/>
                  </a:lnTo>
                  <a:lnTo>
                    <a:pt x="80022" y="218236"/>
                  </a:lnTo>
                  <a:lnTo>
                    <a:pt x="79540" y="218236"/>
                  </a:lnTo>
                  <a:lnTo>
                    <a:pt x="79349" y="219506"/>
                  </a:lnTo>
                  <a:lnTo>
                    <a:pt x="79641" y="219506"/>
                  </a:lnTo>
                  <a:lnTo>
                    <a:pt x="80213" y="220776"/>
                  </a:lnTo>
                  <a:lnTo>
                    <a:pt x="81559" y="220776"/>
                  </a:lnTo>
                  <a:lnTo>
                    <a:pt x="81064" y="222046"/>
                  </a:lnTo>
                  <a:lnTo>
                    <a:pt x="81597" y="223316"/>
                  </a:lnTo>
                  <a:lnTo>
                    <a:pt x="81940" y="223316"/>
                  </a:lnTo>
                  <a:lnTo>
                    <a:pt x="81940" y="224586"/>
                  </a:lnTo>
                  <a:lnTo>
                    <a:pt x="81737" y="224586"/>
                  </a:lnTo>
                  <a:lnTo>
                    <a:pt x="81394" y="225856"/>
                  </a:lnTo>
                  <a:lnTo>
                    <a:pt x="81762" y="225856"/>
                  </a:lnTo>
                  <a:lnTo>
                    <a:pt x="83185" y="228396"/>
                  </a:lnTo>
                  <a:lnTo>
                    <a:pt x="82410" y="228396"/>
                  </a:lnTo>
                  <a:lnTo>
                    <a:pt x="82740" y="229666"/>
                  </a:lnTo>
                  <a:lnTo>
                    <a:pt x="83248" y="229666"/>
                  </a:lnTo>
                  <a:lnTo>
                    <a:pt x="81762" y="230936"/>
                  </a:lnTo>
                  <a:lnTo>
                    <a:pt x="82537" y="232206"/>
                  </a:lnTo>
                  <a:lnTo>
                    <a:pt x="82334" y="233476"/>
                  </a:lnTo>
                  <a:lnTo>
                    <a:pt x="83883" y="233476"/>
                  </a:lnTo>
                  <a:lnTo>
                    <a:pt x="84493" y="232206"/>
                  </a:lnTo>
                  <a:lnTo>
                    <a:pt x="84188" y="230936"/>
                  </a:lnTo>
                  <a:lnTo>
                    <a:pt x="84455" y="229666"/>
                  </a:lnTo>
                  <a:lnTo>
                    <a:pt x="85001" y="229666"/>
                  </a:lnTo>
                  <a:lnTo>
                    <a:pt x="84823" y="228396"/>
                  </a:lnTo>
                  <a:lnTo>
                    <a:pt x="83350" y="228396"/>
                  </a:lnTo>
                  <a:lnTo>
                    <a:pt x="83820" y="227126"/>
                  </a:lnTo>
                  <a:lnTo>
                    <a:pt x="84861" y="227126"/>
                  </a:lnTo>
                  <a:lnTo>
                    <a:pt x="83820" y="223456"/>
                  </a:lnTo>
                  <a:lnTo>
                    <a:pt x="83820" y="225856"/>
                  </a:lnTo>
                  <a:lnTo>
                    <a:pt x="82842" y="225856"/>
                  </a:lnTo>
                  <a:lnTo>
                    <a:pt x="83146" y="224586"/>
                  </a:lnTo>
                  <a:lnTo>
                    <a:pt x="83820" y="225856"/>
                  </a:lnTo>
                  <a:lnTo>
                    <a:pt x="83820" y="223456"/>
                  </a:lnTo>
                  <a:lnTo>
                    <a:pt x="83781" y="223316"/>
                  </a:lnTo>
                  <a:lnTo>
                    <a:pt x="84759" y="223316"/>
                  </a:lnTo>
                  <a:lnTo>
                    <a:pt x="84124" y="224510"/>
                  </a:lnTo>
                  <a:lnTo>
                    <a:pt x="84162" y="224637"/>
                  </a:lnTo>
                  <a:lnTo>
                    <a:pt x="85877" y="225856"/>
                  </a:lnTo>
                  <a:lnTo>
                    <a:pt x="84861" y="227126"/>
                  </a:lnTo>
                  <a:lnTo>
                    <a:pt x="85001" y="227126"/>
                  </a:lnTo>
                  <a:lnTo>
                    <a:pt x="85229" y="228396"/>
                  </a:lnTo>
                  <a:lnTo>
                    <a:pt x="85598" y="227126"/>
                  </a:lnTo>
                  <a:lnTo>
                    <a:pt x="89001" y="227126"/>
                  </a:lnTo>
                  <a:lnTo>
                    <a:pt x="89408" y="228396"/>
                  </a:lnTo>
                  <a:lnTo>
                    <a:pt x="89611" y="227126"/>
                  </a:lnTo>
                  <a:lnTo>
                    <a:pt x="90208" y="230936"/>
                  </a:lnTo>
                  <a:lnTo>
                    <a:pt x="91490" y="230936"/>
                  </a:lnTo>
                  <a:lnTo>
                    <a:pt x="91160" y="232206"/>
                  </a:lnTo>
                  <a:lnTo>
                    <a:pt x="90957" y="232206"/>
                  </a:lnTo>
                  <a:lnTo>
                    <a:pt x="91059" y="233476"/>
                  </a:lnTo>
                  <a:lnTo>
                    <a:pt x="91694" y="233476"/>
                  </a:lnTo>
                  <a:lnTo>
                    <a:pt x="92468" y="232206"/>
                  </a:lnTo>
                  <a:lnTo>
                    <a:pt x="92735" y="232206"/>
                  </a:lnTo>
                  <a:lnTo>
                    <a:pt x="92633" y="233476"/>
                  </a:lnTo>
                  <a:lnTo>
                    <a:pt x="92367" y="234746"/>
                  </a:lnTo>
                  <a:lnTo>
                    <a:pt x="93649" y="234746"/>
                  </a:lnTo>
                  <a:lnTo>
                    <a:pt x="93878" y="233476"/>
                  </a:lnTo>
                  <a:lnTo>
                    <a:pt x="94119" y="233476"/>
                  </a:lnTo>
                  <a:lnTo>
                    <a:pt x="94348" y="230936"/>
                  </a:lnTo>
                  <a:lnTo>
                    <a:pt x="95161" y="232206"/>
                  </a:lnTo>
                  <a:lnTo>
                    <a:pt x="95567" y="232206"/>
                  </a:lnTo>
                  <a:lnTo>
                    <a:pt x="95872" y="233476"/>
                  </a:lnTo>
                  <a:lnTo>
                    <a:pt x="95389" y="233476"/>
                  </a:lnTo>
                  <a:lnTo>
                    <a:pt x="95389" y="236016"/>
                  </a:lnTo>
                  <a:lnTo>
                    <a:pt x="96812" y="236016"/>
                  </a:lnTo>
                  <a:lnTo>
                    <a:pt x="97790" y="237286"/>
                  </a:lnTo>
                  <a:lnTo>
                    <a:pt x="97116" y="238556"/>
                  </a:lnTo>
                  <a:lnTo>
                    <a:pt x="96774" y="238556"/>
                  </a:lnTo>
                  <a:lnTo>
                    <a:pt x="96469" y="237286"/>
                  </a:lnTo>
                  <a:lnTo>
                    <a:pt x="95872" y="237286"/>
                  </a:lnTo>
                  <a:lnTo>
                    <a:pt x="96570" y="238556"/>
                  </a:lnTo>
                  <a:lnTo>
                    <a:pt x="96812" y="239826"/>
                  </a:lnTo>
                  <a:lnTo>
                    <a:pt x="95935" y="241096"/>
                  </a:lnTo>
                  <a:lnTo>
                    <a:pt x="95973" y="242366"/>
                  </a:lnTo>
                  <a:lnTo>
                    <a:pt x="95567" y="243636"/>
                  </a:lnTo>
                  <a:lnTo>
                    <a:pt x="96672" y="243636"/>
                  </a:lnTo>
                  <a:lnTo>
                    <a:pt x="97180" y="246176"/>
                  </a:lnTo>
                  <a:lnTo>
                    <a:pt x="96570" y="246176"/>
                  </a:lnTo>
                  <a:lnTo>
                    <a:pt x="96100" y="247446"/>
                  </a:lnTo>
                  <a:lnTo>
                    <a:pt x="96100" y="258876"/>
                  </a:lnTo>
                  <a:lnTo>
                    <a:pt x="94957" y="258876"/>
                  </a:lnTo>
                  <a:lnTo>
                    <a:pt x="94754" y="257606"/>
                  </a:lnTo>
                  <a:lnTo>
                    <a:pt x="95567" y="256336"/>
                  </a:lnTo>
                  <a:lnTo>
                    <a:pt x="96100" y="258876"/>
                  </a:lnTo>
                  <a:lnTo>
                    <a:pt x="96100" y="247446"/>
                  </a:lnTo>
                  <a:lnTo>
                    <a:pt x="95796" y="247446"/>
                  </a:lnTo>
                  <a:lnTo>
                    <a:pt x="95796" y="253796"/>
                  </a:lnTo>
                  <a:lnTo>
                    <a:pt x="94792" y="253796"/>
                  </a:lnTo>
                  <a:lnTo>
                    <a:pt x="94716" y="255066"/>
                  </a:lnTo>
                  <a:lnTo>
                    <a:pt x="93649" y="255066"/>
                  </a:lnTo>
                  <a:lnTo>
                    <a:pt x="93675" y="256336"/>
                  </a:lnTo>
                  <a:lnTo>
                    <a:pt x="93510" y="256336"/>
                  </a:lnTo>
                  <a:lnTo>
                    <a:pt x="93446" y="257606"/>
                  </a:lnTo>
                  <a:lnTo>
                    <a:pt x="93141" y="256336"/>
                  </a:lnTo>
                  <a:lnTo>
                    <a:pt x="92163" y="256336"/>
                  </a:lnTo>
                  <a:lnTo>
                    <a:pt x="91897" y="255066"/>
                  </a:lnTo>
                  <a:lnTo>
                    <a:pt x="93243" y="255066"/>
                  </a:lnTo>
                  <a:lnTo>
                    <a:pt x="93179" y="253796"/>
                  </a:lnTo>
                  <a:lnTo>
                    <a:pt x="94183" y="253796"/>
                  </a:lnTo>
                  <a:lnTo>
                    <a:pt x="94856" y="252526"/>
                  </a:lnTo>
                  <a:lnTo>
                    <a:pt x="95592" y="252526"/>
                  </a:lnTo>
                  <a:lnTo>
                    <a:pt x="95796" y="253796"/>
                  </a:lnTo>
                  <a:lnTo>
                    <a:pt x="95796" y="247446"/>
                  </a:lnTo>
                  <a:lnTo>
                    <a:pt x="94754" y="247446"/>
                  </a:lnTo>
                  <a:lnTo>
                    <a:pt x="94716" y="249986"/>
                  </a:lnTo>
                  <a:lnTo>
                    <a:pt x="94856" y="249986"/>
                  </a:lnTo>
                  <a:lnTo>
                    <a:pt x="94957" y="251256"/>
                  </a:lnTo>
                  <a:lnTo>
                    <a:pt x="94653" y="251256"/>
                  </a:lnTo>
                  <a:lnTo>
                    <a:pt x="93345" y="252526"/>
                  </a:lnTo>
                  <a:lnTo>
                    <a:pt x="92875" y="252526"/>
                  </a:lnTo>
                  <a:lnTo>
                    <a:pt x="92951" y="253593"/>
                  </a:lnTo>
                  <a:lnTo>
                    <a:pt x="91833" y="252526"/>
                  </a:lnTo>
                  <a:lnTo>
                    <a:pt x="91897" y="253796"/>
                  </a:lnTo>
                  <a:lnTo>
                    <a:pt x="91528" y="255066"/>
                  </a:lnTo>
                  <a:lnTo>
                    <a:pt x="90512" y="255066"/>
                  </a:lnTo>
                  <a:lnTo>
                    <a:pt x="90449" y="256336"/>
                  </a:lnTo>
                  <a:lnTo>
                    <a:pt x="90487" y="257606"/>
                  </a:lnTo>
                  <a:lnTo>
                    <a:pt x="91262" y="258876"/>
                  </a:lnTo>
                  <a:lnTo>
                    <a:pt x="93103" y="258876"/>
                  </a:lnTo>
                  <a:lnTo>
                    <a:pt x="93370" y="260146"/>
                  </a:lnTo>
                  <a:lnTo>
                    <a:pt x="93040" y="261416"/>
                  </a:lnTo>
                  <a:lnTo>
                    <a:pt x="92633" y="261416"/>
                  </a:lnTo>
                  <a:lnTo>
                    <a:pt x="92265" y="262686"/>
                  </a:lnTo>
                  <a:lnTo>
                    <a:pt x="92125" y="262686"/>
                  </a:lnTo>
                  <a:lnTo>
                    <a:pt x="91325" y="261416"/>
                  </a:lnTo>
                  <a:lnTo>
                    <a:pt x="90614" y="260146"/>
                  </a:lnTo>
                  <a:lnTo>
                    <a:pt x="90512" y="260007"/>
                  </a:lnTo>
                  <a:lnTo>
                    <a:pt x="90512" y="262686"/>
                  </a:lnTo>
                  <a:lnTo>
                    <a:pt x="88900" y="262686"/>
                  </a:lnTo>
                  <a:lnTo>
                    <a:pt x="90043" y="261416"/>
                  </a:lnTo>
                  <a:lnTo>
                    <a:pt x="90512" y="262686"/>
                  </a:lnTo>
                  <a:lnTo>
                    <a:pt x="90512" y="260007"/>
                  </a:lnTo>
                  <a:lnTo>
                    <a:pt x="89712" y="258876"/>
                  </a:lnTo>
                  <a:lnTo>
                    <a:pt x="89344" y="258876"/>
                  </a:lnTo>
                  <a:lnTo>
                    <a:pt x="88696" y="257606"/>
                  </a:lnTo>
                  <a:lnTo>
                    <a:pt x="87122" y="257606"/>
                  </a:lnTo>
                  <a:lnTo>
                    <a:pt x="87045" y="258876"/>
                  </a:lnTo>
                  <a:lnTo>
                    <a:pt x="87287" y="258876"/>
                  </a:lnTo>
                  <a:lnTo>
                    <a:pt x="88023" y="261416"/>
                  </a:lnTo>
                  <a:lnTo>
                    <a:pt x="89001" y="263956"/>
                  </a:lnTo>
                  <a:lnTo>
                    <a:pt x="89268" y="263956"/>
                  </a:lnTo>
                  <a:lnTo>
                    <a:pt x="89306" y="265226"/>
                  </a:lnTo>
                  <a:lnTo>
                    <a:pt x="90855" y="265226"/>
                  </a:lnTo>
                  <a:lnTo>
                    <a:pt x="91363" y="266496"/>
                  </a:lnTo>
                  <a:lnTo>
                    <a:pt x="92303" y="270306"/>
                  </a:lnTo>
                  <a:lnTo>
                    <a:pt x="90817" y="270306"/>
                  </a:lnTo>
                  <a:lnTo>
                    <a:pt x="90817" y="312216"/>
                  </a:lnTo>
                  <a:lnTo>
                    <a:pt x="89839" y="314756"/>
                  </a:lnTo>
                  <a:lnTo>
                    <a:pt x="88836" y="314756"/>
                  </a:lnTo>
                  <a:lnTo>
                    <a:pt x="89268" y="313486"/>
                  </a:lnTo>
                  <a:lnTo>
                    <a:pt x="90817" y="312216"/>
                  </a:lnTo>
                  <a:lnTo>
                    <a:pt x="90817" y="270306"/>
                  </a:lnTo>
                  <a:lnTo>
                    <a:pt x="90512" y="270306"/>
                  </a:lnTo>
                  <a:lnTo>
                    <a:pt x="90284" y="269036"/>
                  </a:lnTo>
                  <a:lnTo>
                    <a:pt x="89738" y="269036"/>
                  </a:lnTo>
                  <a:lnTo>
                    <a:pt x="90106" y="270306"/>
                  </a:lnTo>
                  <a:lnTo>
                    <a:pt x="88595" y="270306"/>
                  </a:lnTo>
                  <a:lnTo>
                    <a:pt x="87693" y="269036"/>
                  </a:lnTo>
                  <a:lnTo>
                    <a:pt x="88595" y="267766"/>
                  </a:lnTo>
                  <a:lnTo>
                    <a:pt x="88226" y="266496"/>
                  </a:lnTo>
                  <a:lnTo>
                    <a:pt x="87122" y="266496"/>
                  </a:lnTo>
                  <a:lnTo>
                    <a:pt x="87249" y="267766"/>
                  </a:lnTo>
                  <a:lnTo>
                    <a:pt x="87591" y="270306"/>
                  </a:lnTo>
                  <a:lnTo>
                    <a:pt x="88430" y="270306"/>
                  </a:lnTo>
                  <a:lnTo>
                    <a:pt x="89001" y="271576"/>
                  </a:lnTo>
                  <a:lnTo>
                    <a:pt x="87655" y="271576"/>
                  </a:lnTo>
                  <a:lnTo>
                    <a:pt x="87426" y="270306"/>
                  </a:lnTo>
                  <a:lnTo>
                    <a:pt x="86715" y="270306"/>
                  </a:lnTo>
                  <a:lnTo>
                    <a:pt x="86512" y="271576"/>
                  </a:lnTo>
                  <a:lnTo>
                    <a:pt x="86982" y="271576"/>
                  </a:lnTo>
                  <a:lnTo>
                    <a:pt x="87452" y="272846"/>
                  </a:lnTo>
                  <a:lnTo>
                    <a:pt x="88328" y="274116"/>
                  </a:lnTo>
                  <a:lnTo>
                    <a:pt x="89204" y="274116"/>
                  </a:lnTo>
                  <a:lnTo>
                    <a:pt x="89001" y="275386"/>
                  </a:lnTo>
                  <a:lnTo>
                    <a:pt x="87693" y="276656"/>
                  </a:lnTo>
                  <a:lnTo>
                    <a:pt x="87223" y="276656"/>
                  </a:lnTo>
                  <a:lnTo>
                    <a:pt x="88125" y="277926"/>
                  </a:lnTo>
                  <a:lnTo>
                    <a:pt x="87922" y="277926"/>
                  </a:lnTo>
                  <a:lnTo>
                    <a:pt x="86842" y="279196"/>
                  </a:lnTo>
                  <a:lnTo>
                    <a:pt x="87249" y="279196"/>
                  </a:lnTo>
                  <a:lnTo>
                    <a:pt x="87515" y="280466"/>
                  </a:lnTo>
                  <a:lnTo>
                    <a:pt x="86677" y="279196"/>
                  </a:lnTo>
                  <a:lnTo>
                    <a:pt x="84429" y="279196"/>
                  </a:lnTo>
                  <a:lnTo>
                    <a:pt x="83654" y="280466"/>
                  </a:lnTo>
                  <a:lnTo>
                    <a:pt x="84861" y="280466"/>
                  </a:lnTo>
                  <a:lnTo>
                    <a:pt x="85166" y="281736"/>
                  </a:lnTo>
                  <a:lnTo>
                    <a:pt x="83858" y="281736"/>
                  </a:lnTo>
                  <a:lnTo>
                    <a:pt x="84086" y="283006"/>
                  </a:lnTo>
                  <a:lnTo>
                    <a:pt x="83350" y="283006"/>
                  </a:lnTo>
                  <a:lnTo>
                    <a:pt x="82981" y="284276"/>
                  </a:lnTo>
                  <a:lnTo>
                    <a:pt x="82334" y="284276"/>
                  </a:lnTo>
                  <a:lnTo>
                    <a:pt x="81368" y="285546"/>
                  </a:lnTo>
                  <a:lnTo>
                    <a:pt x="81470" y="286816"/>
                  </a:lnTo>
                  <a:lnTo>
                    <a:pt x="81635" y="286816"/>
                  </a:lnTo>
                  <a:lnTo>
                    <a:pt x="82740" y="286816"/>
                  </a:lnTo>
                  <a:lnTo>
                    <a:pt x="82435" y="288086"/>
                  </a:lnTo>
                  <a:lnTo>
                    <a:pt x="81635" y="286816"/>
                  </a:lnTo>
                  <a:lnTo>
                    <a:pt x="80822" y="288086"/>
                  </a:lnTo>
                  <a:lnTo>
                    <a:pt x="80251" y="286816"/>
                  </a:lnTo>
                  <a:lnTo>
                    <a:pt x="80149" y="286562"/>
                  </a:lnTo>
                  <a:lnTo>
                    <a:pt x="80149" y="288086"/>
                  </a:lnTo>
                  <a:lnTo>
                    <a:pt x="79171" y="289356"/>
                  </a:lnTo>
                  <a:lnTo>
                    <a:pt x="78841" y="288086"/>
                  </a:lnTo>
                  <a:lnTo>
                    <a:pt x="80149" y="288086"/>
                  </a:lnTo>
                  <a:lnTo>
                    <a:pt x="80149" y="286562"/>
                  </a:lnTo>
                  <a:lnTo>
                    <a:pt x="79743" y="285546"/>
                  </a:lnTo>
                  <a:lnTo>
                    <a:pt x="78740" y="285546"/>
                  </a:lnTo>
                  <a:lnTo>
                    <a:pt x="78168" y="286816"/>
                  </a:lnTo>
                  <a:lnTo>
                    <a:pt x="78028" y="285546"/>
                  </a:lnTo>
                  <a:lnTo>
                    <a:pt x="74599" y="285546"/>
                  </a:lnTo>
                  <a:lnTo>
                    <a:pt x="74193" y="288086"/>
                  </a:lnTo>
                  <a:lnTo>
                    <a:pt x="76619" y="286816"/>
                  </a:lnTo>
                  <a:lnTo>
                    <a:pt x="77190" y="288086"/>
                  </a:lnTo>
                  <a:lnTo>
                    <a:pt x="76517" y="289356"/>
                  </a:lnTo>
                  <a:lnTo>
                    <a:pt x="76212" y="289356"/>
                  </a:lnTo>
                  <a:lnTo>
                    <a:pt x="77152" y="290626"/>
                  </a:lnTo>
                  <a:lnTo>
                    <a:pt x="77431" y="290626"/>
                  </a:lnTo>
                  <a:lnTo>
                    <a:pt x="77089" y="291896"/>
                  </a:lnTo>
                  <a:lnTo>
                    <a:pt x="75603" y="291896"/>
                  </a:lnTo>
                  <a:lnTo>
                    <a:pt x="76085" y="290626"/>
                  </a:lnTo>
                  <a:lnTo>
                    <a:pt x="76187" y="289356"/>
                  </a:lnTo>
                  <a:lnTo>
                    <a:pt x="75336" y="289356"/>
                  </a:lnTo>
                  <a:lnTo>
                    <a:pt x="75336" y="293166"/>
                  </a:lnTo>
                  <a:lnTo>
                    <a:pt x="74066" y="294132"/>
                  </a:lnTo>
                  <a:lnTo>
                    <a:pt x="74066" y="295706"/>
                  </a:lnTo>
                  <a:lnTo>
                    <a:pt x="73660" y="296976"/>
                  </a:lnTo>
                  <a:lnTo>
                    <a:pt x="73088" y="295706"/>
                  </a:lnTo>
                  <a:lnTo>
                    <a:pt x="74066" y="295706"/>
                  </a:lnTo>
                  <a:lnTo>
                    <a:pt x="74066" y="294132"/>
                  </a:lnTo>
                  <a:lnTo>
                    <a:pt x="73660" y="294436"/>
                  </a:lnTo>
                  <a:lnTo>
                    <a:pt x="72542" y="294436"/>
                  </a:lnTo>
                  <a:lnTo>
                    <a:pt x="72542" y="299516"/>
                  </a:lnTo>
                  <a:lnTo>
                    <a:pt x="72440" y="302056"/>
                  </a:lnTo>
                  <a:lnTo>
                    <a:pt x="71475" y="302056"/>
                  </a:lnTo>
                  <a:lnTo>
                    <a:pt x="70662" y="301383"/>
                  </a:lnTo>
                  <a:lnTo>
                    <a:pt x="70662" y="303326"/>
                  </a:lnTo>
                  <a:lnTo>
                    <a:pt x="69519" y="302056"/>
                  </a:lnTo>
                  <a:lnTo>
                    <a:pt x="69253" y="302272"/>
                  </a:lnTo>
                  <a:lnTo>
                    <a:pt x="69253" y="305866"/>
                  </a:lnTo>
                  <a:lnTo>
                    <a:pt x="68135" y="305866"/>
                  </a:lnTo>
                  <a:lnTo>
                    <a:pt x="68135" y="307136"/>
                  </a:lnTo>
                  <a:lnTo>
                    <a:pt x="66789" y="307136"/>
                  </a:lnTo>
                  <a:lnTo>
                    <a:pt x="66484" y="305866"/>
                  </a:lnTo>
                  <a:lnTo>
                    <a:pt x="67805" y="305866"/>
                  </a:lnTo>
                  <a:lnTo>
                    <a:pt x="68135" y="307136"/>
                  </a:lnTo>
                  <a:lnTo>
                    <a:pt x="68135" y="305866"/>
                  </a:lnTo>
                  <a:lnTo>
                    <a:pt x="67437" y="304596"/>
                  </a:lnTo>
                  <a:lnTo>
                    <a:pt x="67233" y="304596"/>
                  </a:lnTo>
                  <a:lnTo>
                    <a:pt x="67259" y="303326"/>
                  </a:lnTo>
                  <a:lnTo>
                    <a:pt x="67906" y="304596"/>
                  </a:lnTo>
                  <a:lnTo>
                    <a:pt x="69253" y="305866"/>
                  </a:lnTo>
                  <a:lnTo>
                    <a:pt x="69253" y="302272"/>
                  </a:lnTo>
                  <a:lnTo>
                    <a:pt x="67906" y="303326"/>
                  </a:lnTo>
                  <a:lnTo>
                    <a:pt x="67513" y="302056"/>
                  </a:lnTo>
                  <a:lnTo>
                    <a:pt x="67132" y="300786"/>
                  </a:lnTo>
                  <a:lnTo>
                    <a:pt x="69354" y="300786"/>
                  </a:lnTo>
                  <a:lnTo>
                    <a:pt x="70662" y="303326"/>
                  </a:lnTo>
                  <a:lnTo>
                    <a:pt x="70662" y="301383"/>
                  </a:lnTo>
                  <a:lnTo>
                    <a:pt x="69951" y="300786"/>
                  </a:lnTo>
                  <a:lnTo>
                    <a:pt x="69723" y="299516"/>
                  </a:lnTo>
                  <a:lnTo>
                    <a:pt x="70700" y="299516"/>
                  </a:lnTo>
                  <a:lnTo>
                    <a:pt x="71666" y="300786"/>
                  </a:lnTo>
                  <a:lnTo>
                    <a:pt x="72440" y="302056"/>
                  </a:lnTo>
                  <a:lnTo>
                    <a:pt x="72440" y="299516"/>
                  </a:lnTo>
                  <a:lnTo>
                    <a:pt x="71272" y="299516"/>
                  </a:lnTo>
                  <a:lnTo>
                    <a:pt x="71069" y="298246"/>
                  </a:lnTo>
                  <a:lnTo>
                    <a:pt x="72440" y="298246"/>
                  </a:lnTo>
                  <a:lnTo>
                    <a:pt x="72542" y="299516"/>
                  </a:lnTo>
                  <a:lnTo>
                    <a:pt x="72542" y="294436"/>
                  </a:lnTo>
                  <a:lnTo>
                    <a:pt x="71945" y="294436"/>
                  </a:lnTo>
                  <a:lnTo>
                    <a:pt x="70129" y="293166"/>
                  </a:lnTo>
                  <a:lnTo>
                    <a:pt x="70091" y="294436"/>
                  </a:lnTo>
                  <a:lnTo>
                    <a:pt x="71031" y="294436"/>
                  </a:lnTo>
                  <a:lnTo>
                    <a:pt x="71767" y="295706"/>
                  </a:lnTo>
                  <a:lnTo>
                    <a:pt x="69824" y="295706"/>
                  </a:lnTo>
                  <a:lnTo>
                    <a:pt x="69316" y="294436"/>
                  </a:lnTo>
                  <a:lnTo>
                    <a:pt x="68478" y="293166"/>
                  </a:lnTo>
                  <a:lnTo>
                    <a:pt x="68300" y="292315"/>
                  </a:lnTo>
                  <a:lnTo>
                    <a:pt x="69926" y="293166"/>
                  </a:lnTo>
                  <a:lnTo>
                    <a:pt x="70129" y="293166"/>
                  </a:lnTo>
                  <a:lnTo>
                    <a:pt x="71767" y="293166"/>
                  </a:lnTo>
                  <a:lnTo>
                    <a:pt x="71539" y="291896"/>
                  </a:lnTo>
                  <a:lnTo>
                    <a:pt x="70561" y="291896"/>
                  </a:lnTo>
                  <a:lnTo>
                    <a:pt x="69951" y="290626"/>
                  </a:lnTo>
                  <a:lnTo>
                    <a:pt x="71501" y="290626"/>
                  </a:lnTo>
                  <a:lnTo>
                    <a:pt x="73088" y="293166"/>
                  </a:lnTo>
                  <a:lnTo>
                    <a:pt x="75336" y="293166"/>
                  </a:lnTo>
                  <a:lnTo>
                    <a:pt x="75336" y="289356"/>
                  </a:lnTo>
                  <a:lnTo>
                    <a:pt x="75133" y="289356"/>
                  </a:lnTo>
                  <a:lnTo>
                    <a:pt x="72923" y="288086"/>
                  </a:lnTo>
                  <a:lnTo>
                    <a:pt x="73558" y="289356"/>
                  </a:lnTo>
                  <a:lnTo>
                    <a:pt x="74866" y="290626"/>
                  </a:lnTo>
                  <a:lnTo>
                    <a:pt x="75107" y="291896"/>
                  </a:lnTo>
                  <a:lnTo>
                    <a:pt x="73456" y="291896"/>
                  </a:lnTo>
                  <a:lnTo>
                    <a:pt x="72720" y="290626"/>
                  </a:lnTo>
                  <a:lnTo>
                    <a:pt x="71742" y="289356"/>
                  </a:lnTo>
                  <a:lnTo>
                    <a:pt x="71539" y="288086"/>
                  </a:lnTo>
                  <a:lnTo>
                    <a:pt x="71069" y="288086"/>
                  </a:lnTo>
                  <a:lnTo>
                    <a:pt x="70726" y="286816"/>
                  </a:lnTo>
                  <a:lnTo>
                    <a:pt x="70256" y="286816"/>
                  </a:lnTo>
                  <a:lnTo>
                    <a:pt x="70256" y="289356"/>
                  </a:lnTo>
                  <a:lnTo>
                    <a:pt x="69748" y="288086"/>
                  </a:lnTo>
                  <a:lnTo>
                    <a:pt x="68135" y="288086"/>
                  </a:lnTo>
                  <a:lnTo>
                    <a:pt x="68135" y="294436"/>
                  </a:lnTo>
                  <a:lnTo>
                    <a:pt x="66662" y="294436"/>
                  </a:lnTo>
                  <a:lnTo>
                    <a:pt x="66421" y="293166"/>
                  </a:lnTo>
                  <a:lnTo>
                    <a:pt x="65582" y="293166"/>
                  </a:lnTo>
                  <a:lnTo>
                    <a:pt x="65989" y="291896"/>
                  </a:lnTo>
                  <a:lnTo>
                    <a:pt x="66789" y="293166"/>
                  </a:lnTo>
                  <a:lnTo>
                    <a:pt x="68135" y="294436"/>
                  </a:lnTo>
                  <a:lnTo>
                    <a:pt x="68135" y="288086"/>
                  </a:lnTo>
                  <a:lnTo>
                    <a:pt x="67665" y="288086"/>
                  </a:lnTo>
                  <a:lnTo>
                    <a:pt x="67665" y="289356"/>
                  </a:lnTo>
                  <a:lnTo>
                    <a:pt x="66992" y="289356"/>
                  </a:lnTo>
                  <a:lnTo>
                    <a:pt x="67310" y="290957"/>
                  </a:lnTo>
                  <a:lnTo>
                    <a:pt x="66992" y="290626"/>
                  </a:lnTo>
                  <a:lnTo>
                    <a:pt x="66090" y="290626"/>
                  </a:lnTo>
                  <a:lnTo>
                    <a:pt x="65316" y="289356"/>
                  </a:lnTo>
                  <a:lnTo>
                    <a:pt x="65049" y="290626"/>
                  </a:lnTo>
                  <a:lnTo>
                    <a:pt x="64173" y="290626"/>
                  </a:lnTo>
                  <a:lnTo>
                    <a:pt x="65049" y="293166"/>
                  </a:lnTo>
                  <a:lnTo>
                    <a:pt x="63703" y="293166"/>
                  </a:lnTo>
                  <a:lnTo>
                    <a:pt x="64973" y="294436"/>
                  </a:lnTo>
                  <a:lnTo>
                    <a:pt x="66586" y="294436"/>
                  </a:lnTo>
                  <a:lnTo>
                    <a:pt x="67030" y="295706"/>
                  </a:lnTo>
                  <a:lnTo>
                    <a:pt x="67462" y="295706"/>
                  </a:lnTo>
                  <a:lnTo>
                    <a:pt x="67729" y="296976"/>
                  </a:lnTo>
                  <a:lnTo>
                    <a:pt x="66319" y="298081"/>
                  </a:lnTo>
                  <a:lnTo>
                    <a:pt x="66319" y="304596"/>
                  </a:lnTo>
                  <a:lnTo>
                    <a:pt x="66294" y="305866"/>
                  </a:lnTo>
                  <a:lnTo>
                    <a:pt x="65379" y="305866"/>
                  </a:lnTo>
                  <a:lnTo>
                    <a:pt x="65379" y="312216"/>
                  </a:lnTo>
                  <a:lnTo>
                    <a:pt x="64668" y="313486"/>
                  </a:lnTo>
                  <a:lnTo>
                    <a:pt x="64173" y="313486"/>
                  </a:lnTo>
                  <a:lnTo>
                    <a:pt x="63995" y="313156"/>
                  </a:lnTo>
                  <a:lnTo>
                    <a:pt x="63995" y="314756"/>
                  </a:lnTo>
                  <a:lnTo>
                    <a:pt x="63792" y="316026"/>
                  </a:lnTo>
                  <a:lnTo>
                    <a:pt x="63220" y="316026"/>
                  </a:lnTo>
                  <a:lnTo>
                    <a:pt x="63258" y="314756"/>
                  </a:lnTo>
                  <a:lnTo>
                    <a:pt x="63995" y="314756"/>
                  </a:lnTo>
                  <a:lnTo>
                    <a:pt x="63995" y="313156"/>
                  </a:lnTo>
                  <a:lnTo>
                    <a:pt x="63500" y="312216"/>
                  </a:lnTo>
                  <a:lnTo>
                    <a:pt x="64096" y="312216"/>
                  </a:lnTo>
                  <a:lnTo>
                    <a:pt x="62750" y="310946"/>
                  </a:lnTo>
                  <a:lnTo>
                    <a:pt x="60261" y="310946"/>
                  </a:lnTo>
                  <a:lnTo>
                    <a:pt x="60667" y="309676"/>
                  </a:lnTo>
                  <a:lnTo>
                    <a:pt x="62280" y="309676"/>
                  </a:lnTo>
                  <a:lnTo>
                    <a:pt x="62852" y="310946"/>
                  </a:lnTo>
                  <a:lnTo>
                    <a:pt x="64973" y="310946"/>
                  </a:lnTo>
                  <a:lnTo>
                    <a:pt x="65379" y="312216"/>
                  </a:lnTo>
                  <a:lnTo>
                    <a:pt x="65379" y="305866"/>
                  </a:lnTo>
                  <a:lnTo>
                    <a:pt x="64706" y="305866"/>
                  </a:lnTo>
                  <a:lnTo>
                    <a:pt x="65176" y="307136"/>
                  </a:lnTo>
                  <a:lnTo>
                    <a:pt x="63830" y="307136"/>
                  </a:lnTo>
                  <a:lnTo>
                    <a:pt x="63969" y="305866"/>
                  </a:lnTo>
                  <a:lnTo>
                    <a:pt x="63665" y="305866"/>
                  </a:lnTo>
                  <a:lnTo>
                    <a:pt x="63601" y="304596"/>
                  </a:lnTo>
                  <a:lnTo>
                    <a:pt x="63995" y="303326"/>
                  </a:lnTo>
                  <a:lnTo>
                    <a:pt x="64300" y="303326"/>
                  </a:lnTo>
                  <a:lnTo>
                    <a:pt x="64808" y="302056"/>
                  </a:lnTo>
                  <a:lnTo>
                    <a:pt x="65887" y="302056"/>
                  </a:lnTo>
                  <a:lnTo>
                    <a:pt x="66192" y="303326"/>
                  </a:lnTo>
                  <a:lnTo>
                    <a:pt x="64808" y="303326"/>
                  </a:lnTo>
                  <a:lnTo>
                    <a:pt x="65112" y="304596"/>
                  </a:lnTo>
                  <a:lnTo>
                    <a:pt x="66319" y="304596"/>
                  </a:lnTo>
                  <a:lnTo>
                    <a:pt x="66319" y="298081"/>
                  </a:lnTo>
                  <a:lnTo>
                    <a:pt x="66090" y="298246"/>
                  </a:lnTo>
                  <a:lnTo>
                    <a:pt x="65849" y="298246"/>
                  </a:lnTo>
                  <a:lnTo>
                    <a:pt x="65684" y="299516"/>
                  </a:lnTo>
                  <a:lnTo>
                    <a:pt x="65620" y="298246"/>
                  </a:lnTo>
                  <a:lnTo>
                    <a:pt x="65481" y="298246"/>
                  </a:lnTo>
                  <a:lnTo>
                    <a:pt x="65417" y="296976"/>
                  </a:lnTo>
                  <a:lnTo>
                    <a:pt x="64071" y="296976"/>
                  </a:lnTo>
                  <a:lnTo>
                    <a:pt x="64439" y="295706"/>
                  </a:lnTo>
                  <a:lnTo>
                    <a:pt x="64096" y="295706"/>
                  </a:lnTo>
                  <a:lnTo>
                    <a:pt x="63055" y="294436"/>
                  </a:lnTo>
                  <a:lnTo>
                    <a:pt x="62433" y="293065"/>
                  </a:lnTo>
                  <a:lnTo>
                    <a:pt x="61849" y="291896"/>
                  </a:lnTo>
                  <a:lnTo>
                    <a:pt x="61379" y="291896"/>
                  </a:lnTo>
                  <a:lnTo>
                    <a:pt x="60769" y="290626"/>
                  </a:lnTo>
                  <a:lnTo>
                    <a:pt x="59956" y="290626"/>
                  </a:lnTo>
                  <a:lnTo>
                    <a:pt x="59931" y="291896"/>
                  </a:lnTo>
                  <a:lnTo>
                    <a:pt x="60934" y="293166"/>
                  </a:lnTo>
                  <a:lnTo>
                    <a:pt x="61747" y="293166"/>
                  </a:lnTo>
                  <a:lnTo>
                    <a:pt x="63665" y="295706"/>
                  </a:lnTo>
                  <a:lnTo>
                    <a:pt x="62852" y="296976"/>
                  </a:lnTo>
                  <a:lnTo>
                    <a:pt x="62357" y="296976"/>
                  </a:lnTo>
                  <a:lnTo>
                    <a:pt x="61874" y="295706"/>
                  </a:lnTo>
                  <a:lnTo>
                    <a:pt x="60833" y="295706"/>
                  </a:lnTo>
                  <a:lnTo>
                    <a:pt x="60833" y="304596"/>
                  </a:lnTo>
                  <a:lnTo>
                    <a:pt x="60731" y="308406"/>
                  </a:lnTo>
                  <a:lnTo>
                    <a:pt x="59766" y="309676"/>
                  </a:lnTo>
                  <a:lnTo>
                    <a:pt x="58140" y="308406"/>
                  </a:lnTo>
                  <a:lnTo>
                    <a:pt x="59791" y="307136"/>
                  </a:lnTo>
                  <a:lnTo>
                    <a:pt x="60401" y="308406"/>
                  </a:lnTo>
                  <a:lnTo>
                    <a:pt x="60731" y="308406"/>
                  </a:lnTo>
                  <a:lnTo>
                    <a:pt x="60731" y="304596"/>
                  </a:lnTo>
                  <a:lnTo>
                    <a:pt x="58788" y="304596"/>
                  </a:lnTo>
                  <a:lnTo>
                    <a:pt x="58813" y="302056"/>
                  </a:lnTo>
                  <a:lnTo>
                    <a:pt x="59588" y="303326"/>
                  </a:lnTo>
                  <a:lnTo>
                    <a:pt x="60159" y="303326"/>
                  </a:lnTo>
                  <a:lnTo>
                    <a:pt x="60833" y="304596"/>
                  </a:lnTo>
                  <a:lnTo>
                    <a:pt x="60833" y="295706"/>
                  </a:lnTo>
                  <a:lnTo>
                    <a:pt x="60566" y="295706"/>
                  </a:lnTo>
                  <a:lnTo>
                    <a:pt x="60337" y="296976"/>
                  </a:lnTo>
                  <a:lnTo>
                    <a:pt x="57810" y="296976"/>
                  </a:lnTo>
                  <a:lnTo>
                    <a:pt x="56794" y="295706"/>
                  </a:lnTo>
                  <a:lnTo>
                    <a:pt x="56019" y="295706"/>
                  </a:lnTo>
                  <a:lnTo>
                    <a:pt x="56019" y="296976"/>
                  </a:lnTo>
                  <a:lnTo>
                    <a:pt x="56832" y="296976"/>
                  </a:lnTo>
                  <a:lnTo>
                    <a:pt x="57404" y="298246"/>
                  </a:lnTo>
                  <a:lnTo>
                    <a:pt x="59220" y="298246"/>
                  </a:lnTo>
                  <a:lnTo>
                    <a:pt x="58750" y="299516"/>
                  </a:lnTo>
                  <a:lnTo>
                    <a:pt x="58712" y="304596"/>
                  </a:lnTo>
                  <a:lnTo>
                    <a:pt x="58445" y="305866"/>
                  </a:lnTo>
                  <a:lnTo>
                    <a:pt x="57365" y="305866"/>
                  </a:lnTo>
                  <a:lnTo>
                    <a:pt x="57365" y="304596"/>
                  </a:lnTo>
                  <a:lnTo>
                    <a:pt x="58712" y="304596"/>
                  </a:lnTo>
                  <a:lnTo>
                    <a:pt x="58712" y="299516"/>
                  </a:lnTo>
                  <a:lnTo>
                    <a:pt x="57810" y="299516"/>
                  </a:lnTo>
                  <a:lnTo>
                    <a:pt x="56896" y="298246"/>
                  </a:lnTo>
                  <a:lnTo>
                    <a:pt x="55549" y="298246"/>
                  </a:lnTo>
                  <a:lnTo>
                    <a:pt x="55283" y="299516"/>
                  </a:lnTo>
                  <a:lnTo>
                    <a:pt x="55181" y="323646"/>
                  </a:lnTo>
                  <a:lnTo>
                    <a:pt x="54952" y="324916"/>
                  </a:lnTo>
                  <a:lnTo>
                    <a:pt x="53505" y="324916"/>
                  </a:lnTo>
                  <a:lnTo>
                    <a:pt x="53568" y="323646"/>
                  </a:lnTo>
                  <a:lnTo>
                    <a:pt x="55181" y="323646"/>
                  </a:lnTo>
                  <a:lnTo>
                    <a:pt x="55181" y="299516"/>
                  </a:lnTo>
                  <a:lnTo>
                    <a:pt x="54914" y="299516"/>
                  </a:lnTo>
                  <a:lnTo>
                    <a:pt x="54749" y="299008"/>
                  </a:lnTo>
                  <a:lnTo>
                    <a:pt x="54749" y="302056"/>
                  </a:lnTo>
                  <a:lnTo>
                    <a:pt x="53505" y="303326"/>
                  </a:lnTo>
                  <a:lnTo>
                    <a:pt x="53365" y="303326"/>
                  </a:lnTo>
                  <a:lnTo>
                    <a:pt x="53708" y="302056"/>
                  </a:lnTo>
                  <a:lnTo>
                    <a:pt x="52895" y="302056"/>
                  </a:lnTo>
                  <a:lnTo>
                    <a:pt x="52082" y="300786"/>
                  </a:lnTo>
                  <a:lnTo>
                    <a:pt x="51041" y="300786"/>
                  </a:lnTo>
                  <a:lnTo>
                    <a:pt x="51346" y="299516"/>
                  </a:lnTo>
                  <a:lnTo>
                    <a:pt x="54749" y="302056"/>
                  </a:lnTo>
                  <a:lnTo>
                    <a:pt x="54749" y="299008"/>
                  </a:lnTo>
                  <a:lnTo>
                    <a:pt x="54508" y="298246"/>
                  </a:lnTo>
                  <a:lnTo>
                    <a:pt x="54203" y="298246"/>
                  </a:lnTo>
                  <a:lnTo>
                    <a:pt x="54952" y="296976"/>
                  </a:lnTo>
                  <a:lnTo>
                    <a:pt x="54673" y="296976"/>
                  </a:lnTo>
                  <a:lnTo>
                    <a:pt x="54102" y="295706"/>
                  </a:lnTo>
                  <a:lnTo>
                    <a:pt x="53936" y="296976"/>
                  </a:lnTo>
                  <a:lnTo>
                    <a:pt x="53467" y="296976"/>
                  </a:lnTo>
                  <a:lnTo>
                    <a:pt x="53467" y="295706"/>
                  </a:lnTo>
                  <a:lnTo>
                    <a:pt x="51549" y="295706"/>
                  </a:lnTo>
                  <a:lnTo>
                    <a:pt x="51511" y="296976"/>
                  </a:lnTo>
                  <a:lnTo>
                    <a:pt x="51244" y="298246"/>
                  </a:lnTo>
                  <a:lnTo>
                    <a:pt x="50634" y="298246"/>
                  </a:lnTo>
                  <a:lnTo>
                    <a:pt x="49326" y="296976"/>
                  </a:lnTo>
                  <a:lnTo>
                    <a:pt x="51511" y="296976"/>
                  </a:lnTo>
                  <a:lnTo>
                    <a:pt x="51511" y="295656"/>
                  </a:lnTo>
                  <a:lnTo>
                    <a:pt x="50634" y="294436"/>
                  </a:lnTo>
                  <a:lnTo>
                    <a:pt x="49326" y="294436"/>
                  </a:lnTo>
                  <a:lnTo>
                    <a:pt x="48717" y="293166"/>
                  </a:lnTo>
                  <a:lnTo>
                    <a:pt x="47447" y="291579"/>
                  </a:lnTo>
                  <a:lnTo>
                    <a:pt x="47447" y="336346"/>
                  </a:lnTo>
                  <a:lnTo>
                    <a:pt x="45732" y="336346"/>
                  </a:lnTo>
                  <a:lnTo>
                    <a:pt x="45491" y="335076"/>
                  </a:lnTo>
                  <a:lnTo>
                    <a:pt x="47282" y="335076"/>
                  </a:lnTo>
                  <a:lnTo>
                    <a:pt x="47447" y="336346"/>
                  </a:lnTo>
                  <a:lnTo>
                    <a:pt x="47447" y="291579"/>
                  </a:lnTo>
                  <a:lnTo>
                    <a:pt x="47040" y="291058"/>
                  </a:lnTo>
                  <a:lnTo>
                    <a:pt x="47040" y="293166"/>
                  </a:lnTo>
                  <a:lnTo>
                    <a:pt x="46532" y="293166"/>
                  </a:lnTo>
                  <a:lnTo>
                    <a:pt x="45631" y="294436"/>
                  </a:lnTo>
                  <a:lnTo>
                    <a:pt x="44818" y="293166"/>
                  </a:lnTo>
                  <a:lnTo>
                    <a:pt x="44678" y="293166"/>
                  </a:lnTo>
                  <a:lnTo>
                    <a:pt x="44678" y="291896"/>
                  </a:lnTo>
                  <a:lnTo>
                    <a:pt x="44805" y="293065"/>
                  </a:lnTo>
                  <a:lnTo>
                    <a:pt x="46329" y="291896"/>
                  </a:lnTo>
                  <a:lnTo>
                    <a:pt x="46532" y="291896"/>
                  </a:lnTo>
                  <a:lnTo>
                    <a:pt x="47040" y="293166"/>
                  </a:lnTo>
                  <a:lnTo>
                    <a:pt x="47040" y="291058"/>
                  </a:lnTo>
                  <a:lnTo>
                    <a:pt x="46697" y="290626"/>
                  </a:lnTo>
                  <a:lnTo>
                    <a:pt x="46024" y="290626"/>
                  </a:lnTo>
                  <a:lnTo>
                    <a:pt x="45796" y="291896"/>
                  </a:lnTo>
                  <a:lnTo>
                    <a:pt x="44411" y="290626"/>
                  </a:lnTo>
                  <a:lnTo>
                    <a:pt x="44386" y="290487"/>
                  </a:lnTo>
                  <a:lnTo>
                    <a:pt x="44386" y="295706"/>
                  </a:lnTo>
                  <a:lnTo>
                    <a:pt x="44386" y="337616"/>
                  </a:lnTo>
                  <a:lnTo>
                    <a:pt x="43268" y="338886"/>
                  </a:lnTo>
                  <a:lnTo>
                    <a:pt x="41148" y="338886"/>
                  </a:lnTo>
                  <a:lnTo>
                    <a:pt x="42087" y="340156"/>
                  </a:lnTo>
                  <a:lnTo>
                    <a:pt x="41821" y="340156"/>
                  </a:lnTo>
                  <a:lnTo>
                    <a:pt x="41617" y="339928"/>
                  </a:lnTo>
                  <a:lnTo>
                    <a:pt x="41617" y="341426"/>
                  </a:lnTo>
                  <a:lnTo>
                    <a:pt x="40068" y="342696"/>
                  </a:lnTo>
                  <a:lnTo>
                    <a:pt x="39738" y="341426"/>
                  </a:lnTo>
                  <a:lnTo>
                    <a:pt x="40005" y="340156"/>
                  </a:lnTo>
                  <a:lnTo>
                    <a:pt x="40576" y="341426"/>
                  </a:lnTo>
                  <a:lnTo>
                    <a:pt x="41617" y="341426"/>
                  </a:lnTo>
                  <a:lnTo>
                    <a:pt x="41617" y="339928"/>
                  </a:lnTo>
                  <a:lnTo>
                    <a:pt x="40741" y="338886"/>
                  </a:lnTo>
                  <a:lnTo>
                    <a:pt x="38531" y="337616"/>
                  </a:lnTo>
                  <a:lnTo>
                    <a:pt x="44386" y="337616"/>
                  </a:lnTo>
                  <a:lnTo>
                    <a:pt x="44386" y="295706"/>
                  </a:lnTo>
                  <a:lnTo>
                    <a:pt x="44081" y="298246"/>
                  </a:lnTo>
                  <a:lnTo>
                    <a:pt x="44208" y="298246"/>
                  </a:lnTo>
                  <a:lnTo>
                    <a:pt x="44107" y="299516"/>
                  </a:lnTo>
                  <a:lnTo>
                    <a:pt x="43916" y="299516"/>
                  </a:lnTo>
                  <a:lnTo>
                    <a:pt x="43510" y="300786"/>
                  </a:lnTo>
                  <a:lnTo>
                    <a:pt x="43205" y="299516"/>
                  </a:lnTo>
                  <a:lnTo>
                    <a:pt x="42900" y="299516"/>
                  </a:lnTo>
                  <a:lnTo>
                    <a:pt x="42900" y="302056"/>
                  </a:lnTo>
                  <a:lnTo>
                    <a:pt x="42087" y="302056"/>
                  </a:lnTo>
                  <a:lnTo>
                    <a:pt x="41592" y="303326"/>
                  </a:lnTo>
                  <a:lnTo>
                    <a:pt x="41389" y="303326"/>
                  </a:lnTo>
                  <a:lnTo>
                    <a:pt x="41148" y="302056"/>
                  </a:lnTo>
                  <a:lnTo>
                    <a:pt x="41694" y="302056"/>
                  </a:lnTo>
                  <a:lnTo>
                    <a:pt x="42672" y="300786"/>
                  </a:lnTo>
                  <a:lnTo>
                    <a:pt x="42900" y="302056"/>
                  </a:lnTo>
                  <a:lnTo>
                    <a:pt x="42900" y="299516"/>
                  </a:lnTo>
                  <a:lnTo>
                    <a:pt x="40652" y="299516"/>
                  </a:lnTo>
                  <a:lnTo>
                    <a:pt x="39433" y="300786"/>
                  </a:lnTo>
                  <a:lnTo>
                    <a:pt x="39204" y="299516"/>
                  </a:lnTo>
                  <a:lnTo>
                    <a:pt x="38633" y="299516"/>
                  </a:lnTo>
                  <a:lnTo>
                    <a:pt x="38430" y="298246"/>
                  </a:lnTo>
                  <a:lnTo>
                    <a:pt x="40678" y="298246"/>
                  </a:lnTo>
                  <a:lnTo>
                    <a:pt x="41224" y="296976"/>
                  </a:lnTo>
                  <a:lnTo>
                    <a:pt x="43065" y="296976"/>
                  </a:lnTo>
                  <a:lnTo>
                    <a:pt x="43268" y="295706"/>
                  </a:lnTo>
                  <a:lnTo>
                    <a:pt x="41821" y="294436"/>
                  </a:lnTo>
                  <a:lnTo>
                    <a:pt x="40449" y="293166"/>
                  </a:lnTo>
                  <a:lnTo>
                    <a:pt x="42430" y="293166"/>
                  </a:lnTo>
                  <a:lnTo>
                    <a:pt x="42265" y="291896"/>
                  </a:lnTo>
                  <a:lnTo>
                    <a:pt x="40843" y="291896"/>
                  </a:lnTo>
                  <a:lnTo>
                    <a:pt x="40652" y="290626"/>
                  </a:lnTo>
                  <a:lnTo>
                    <a:pt x="41224" y="289356"/>
                  </a:lnTo>
                  <a:lnTo>
                    <a:pt x="41351" y="289356"/>
                  </a:lnTo>
                  <a:lnTo>
                    <a:pt x="40576" y="288086"/>
                  </a:lnTo>
                  <a:lnTo>
                    <a:pt x="40005" y="289356"/>
                  </a:lnTo>
                  <a:lnTo>
                    <a:pt x="39573" y="289356"/>
                  </a:lnTo>
                  <a:lnTo>
                    <a:pt x="39941" y="286816"/>
                  </a:lnTo>
                  <a:lnTo>
                    <a:pt x="39268" y="286816"/>
                  </a:lnTo>
                  <a:lnTo>
                    <a:pt x="39331" y="285546"/>
                  </a:lnTo>
                  <a:lnTo>
                    <a:pt x="41998" y="285546"/>
                  </a:lnTo>
                  <a:lnTo>
                    <a:pt x="42494" y="286816"/>
                  </a:lnTo>
                  <a:lnTo>
                    <a:pt x="43167" y="286816"/>
                  </a:lnTo>
                  <a:lnTo>
                    <a:pt x="43434" y="288086"/>
                  </a:lnTo>
                  <a:lnTo>
                    <a:pt x="42672" y="288086"/>
                  </a:lnTo>
                  <a:lnTo>
                    <a:pt x="41351" y="289356"/>
                  </a:lnTo>
                  <a:lnTo>
                    <a:pt x="42291" y="289356"/>
                  </a:lnTo>
                  <a:lnTo>
                    <a:pt x="42862" y="290626"/>
                  </a:lnTo>
                  <a:lnTo>
                    <a:pt x="43103" y="290626"/>
                  </a:lnTo>
                  <a:lnTo>
                    <a:pt x="43776" y="291896"/>
                  </a:lnTo>
                  <a:lnTo>
                    <a:pt x="44030" y="292265"/>
                  </a:lnTo>
                  <a:lnTo>
                    <a:pt x="42430" y="293166"/>
                  </a:lnTo>
                  <a:lnTo>
                    <a:pt x="43840" y="295706"/>
                  </a:lnTo>
                  <a:lnTo>
                    <a:pt x="44386" y="295706"/>
                  </a:lnTo>
                  <a:lnTo>
                    <a:pt x="44386" y="290487"/>
                  </a:lnTo>
                  <a:lnTo>
                    <a:pt x="44183" y="289356"/>
                  </a:lnTo>
                  <a:lnTo>
                    <a:pt x="45262" y="289356"/>
                  </a:lnTo>
                  <a:lnTo>
                    <a:pt x="45796" y="290626"/>
                  </a:lnTo>
                  <a:lnTo>
                    <a:pt x="46304" y="289356"/>
                  </a:lnTo>
                  <a:lnTo>
                    <a:pt x="46101" y="289356"/>
                  </a:lnTo>
                  <a:lnTo>
                    <a:pt x="45491" y="288086"/>
                  </a:lnTo>
                  <a:lnTo>
                    <a:pt x="44488" y="288086"/>
                  </a:lnTo>
                  <a:lnTo>
                    <a:pt x="44043" y="286816"/>
                  </a:lnTo>
                  <a:lnTo>
                    <a:pt x="43268" y="285546"/>
                  </a:lnTo>
                  <a:lnTo>
                    <a:pt x="42595" y="285546"/>
                  </a:lnTo>
                  <a:lnTo>
                    <a:pt x="41757" y="284276"/>
                  </a:lnTo>
                  <a:lnTo>
                    <a:pt x="40474" y="284276"/>
                  </a:lnTo>
                  <a:lnTo>
                    <a:pt x="40551" y="283006"/>
                  </a:lnTo>
                  <a:lnTo>
                    <a:pt x="39738" y="283006"/>
                  </a:lnTo>
                  <a:lnTo>
                    <a:pt x="39535" y="284276"/>
                  </a:lnTo>
                  <a:lnTo>
                    <a:pt x="39395" y="284276"/>
                  </a:lnTo>
                  <a:lnTo>
                    <a:pt x="39230" y="285546"/>
                  </a:lnTo>
                  <a:lnTo>
                    <a:pt x="38392" y="285546"/>
                  </a:lnTo>
                  <a:lnTo>
                    <a:pt x="38392" y="298246"/>
                  </a:lnTo>
                  <a:lnTo>
                    <a:pt x="38252" y="298246"/>
                  </a:lnTo>
                  <a:lnTo>
                    <a:pt x="38252" y="303326"/>
                  </a:lnTo>
                  <a:lnTo>
                    <a:pt x="37045" y="303326"/>
                  </a:lnTo>
                  <a:lnTo>
                    <a:pt x="37045" y="343966"/>
                  </a:lnTo>
                  <a:lnTo>
                    <a:pt x="36207" y="343966"/>
                  </a:lnTo>
                  <a:lnTo>
                    <a:pt x="35293" y="342696"/>
                  </a:lnTo>
                  <a:lnTo>
                    <a:pt x="34086" y="342696"/>
                  </a:lnTo>
                  <a:lnTo>
                    <a:pt x="33820" y="341426"/>
                  </a:lnTo>
                  <a:lnTo>
                    <a:pt x="35229" y="341426"/>
                  </a:lnTo>
                  <a:lnTo>
                    <a:pt x="35902" y="342696"/>
                  </a:lnTo>
                  <a:lnTo>
                    <a:pt x="36410" y="342696"/>
                  </a:lnTo>
                  <a:lnTo>
                    <a:pt x="37045" y="343966"/>
                  </a:lnTo>
                  <a:lnTo>
                    <a:pt x="37045" y="303326"/>
                  </a:lnTo>
                  <a:lnTo>
                    <a:pt x="36779" y="303326"/>
                  </a:lnTo>
                  <a:lnTo>
                    <a:pt x="36512" y="302056"/>
                  </a:lnTo>
                  <a:lnTo>
                    <a:pt x="37655" y="302056"/>
                  </a:lnTo>
                  <a:lnTo>
                    <a:pt x="38252" y="303326"/>
                  </a:lnTo>
                  <a:lnTo>
                    <a:pt x="38252" y="298246"/>
                  </a:lnTo>
                  <a:lnTo>
                    <a:pt x="38125" y="298246"/>
                  </a:lnTo>
                  <a:lnTo>
                    <a:pt x="35090" y="299516"/>
                  </a:lnTo>
                  <a:lnTo>
                    <a:pt x="34925" y="299516"/>
                  </a:lnTo>
                  <a:lnTo>
                    <a:pt x="34290" y="296976"/>
                  </a:lnTo>
                  <a:lnTo>
                    <a:pt x="35941" y="296976"/>
                  </a:lnTo>
                  <a:lnTo>
                    <a:pt x="36207" y="298246"/>
                  </a:lnTo>
                  <a:lnTo>
                    <a:pt x="37655" y="298246"/>
                  </a:lnTo>
                  <a:lnTo>
                    <a:pt x="37922" y="296976"/>
                  </a:lnTo>
                  <a:lnTo>
                    <a:pt x="38392" y="298246"/>
                  </a:lnTo>
                  <a:lnTo>
                    <a:pt x="38392" y="285546"/>
                  </a:lnTo>
                  <a:lnTo>
                    <a:pt x="37757" y="285546"/>
                  </a:lnTo>
                  <a:lnTo>
                    <a:pt x="37858" y="286816"/>
                  </a:lnTo>
                  <a:lnTo>
                    <a:pt x="37109" y="286816"/>
                  </a:lnTo>
                  <a:lnTo>
                    <a:pt x="37045" y="295706"/>
                  </a:lnTo>
                  <a:lnTo>
                    <a:pt x="35369" y="295706"/>
                  </a:lnTo>
                  <a:lnTo>
                    <a:pt x="35534" y="294436"/>
                  </a:lnTo>
                  <a:lnTo>
                    <a:pt x="36842" y="294436"/>
                  </a:lnTo>
                  <a:lnTo>
                    <a:pt x="37045" y="295706"/>
                  </a:lnTo>
                  <a:lnTo>
                    <a:pt x="37045" y="286880"/>
                  </a:lnTo>
                  <a:lnTo>
                    <a:pt x="36169" y="287629"/>
                  </a:lnTo>
                  <a:lnTo>
                    <a:pt x="36169" y="289356"/>
                  </a:lnTo>
                  <a:lnTo>
                    <a:pt x="35839" y="290626"/>
                  </a:lnTo>
                  <a:lnTo>
                    <a:pt x="34886" y="290626"/>
                  </a:lnTo>
                  <a:lnTo>
                    <a:pt x="36169" y="289356"/>
                  </a:lnTo>
                  <a:lnTo>
                    <a:pt x="36169" y="287629"/>
                  </a:lnTo>
                  <a:lnTo>
                    <a:pt x="35636" y="288086"/>
                  </a:lnTo>
                  <a:lnTo>
                    <a:pt x="34556" y="289356"/>
                  </a:lnTo>
                  <a:lnTo>
                    <a:pt x="33350" y="289356"/>
                  </a:lnTo>
                  <a:lnTo>
                    <a:pt x="33375" y="290626"/>
                  </a:lnTo>
                  <a:lnTo>
                    <a:pt x="33718" y="290626"/>
                  </a:lnTo>
                  <a:lnTo>
                    <a:pt x="34213" y="291896"/>
                  </a:lnTo>
                  <a:lnTo>
                    <a:pt x="34594" y="291896"/>
                  </a:lnTo>
                  <a:lnTo>
                    <a:pt x="35394" y="293166"/>
                  </a:lnTo>
                  <a:lnTo>
                    <a:pt x="35229" y="294436"/>
                  </a:lnTo>
                  <a:lnTo>
                    <a:pt x="34594" y="294436"/>
                  </a:lnTo>
                  <a:lnTo>
                    <a:pt x="33883" y="293166"/>
                  </a:lnTo>
                  <a:lnTo>
                    <a:pt x="33985" y="291896"/>
                  </a:lnTo>
                  <a:lnTo>
                    <a:pt x="32537" y="291896"/>
                  </a:lnTo>
                  <a:lnTo>
                    <a:pt x="31965" y="293382"/>
                  </a:lnTo>
                  <a:lnTo>
                    <a:pt x="31965" y="308406"/>
                  </a:lnTo>
                  <a:lnTo>
                    <a:pt x="31496" y="308406"/>
                  </a:lnTo>
                  <a:lnTo>
                    <a:pt x="30924" y="309676"/>
                  </a:lnTo>
                  <a:lnTo>
                    <a:pt x="30721" y="308406"/>
                  </a:lnTo>
                  <a:lnTo>
                    <a:pt x="30149" y="308406"/>
                  </a:lnTo>
                  <a:lnTo>
                    <a:pt x="29781" y="307136"/>
                  </a:lnTo>
                  <a:lnTo>
                    <a:pt x="30454" y="307136"/>
                  </a:lnTo>
                  <a:lnTo>
                    <a:pt x="31965" y="308406"/>
                  </a:lnTo>
                  <a:lnTo>
                    <a:pt x="31965" y="293382"/>
                  </a:lnTo>
                  <a:lnTo>
                    <a:pt x="31559" y="294436"/>
                  </a:lnTo>
                  <a:lnTo>
                    <a:pt x="29540" y="294436"/>
                  </a:lnTo>
                  <a:lnTo>
                    <a:pt x="29743" y="295706"/>
                  </a:lnTo>
                  <a:lnTo>
                    <a:pt x="30556" y="296976"/>
                  </a:lnTo>
                  <a:lnTo>
                    <a:pt x="29705" y="296976"/>
                  </a:lnTo>
                  <a:lnTo>
                    <a:pt x="28702" y="298246"/>
                  </a:lnTo>
                  <a:lnTo>
                    <a:pt x="26885" y="298246"/>
                  </a:lnTo>
                  <a:lnTo>
                    <a:pt x="26911" y="299516"/>
                  </a:lnTo>
                  <a:lnTo>
                    <a:pt x="27495" y="299516"/>
                  </a:lnTo>
                  <a:lnTo>
                    <a:pt x="28498" y="300786"/>
                  </a:lnTo>
                  <a:lnTo>
                    <a:pt x="26746" y="300786"/>
                  </a:lnTo>
                  <a:lnTo>
                    <a:pt x="26339" y="299516"/>
                  </a:lnTo>
                  <a:lnTo>
                    <a:pt x="26149" y="299516"/>
                  </a:lnTo>
                  <a:lnTo>
                    <a:pt x="26149" y="300786"/>
                  </a:lnTo>
                  <a:lnTo>
                    <a:pt x="25603" y="302056"/>
                  </a:lnTo>
                  <a:lnTo>
                    <a:pt x="25476" y="301459"/>
                  </a:lnTo>
                  <a:lnTo>
                    <a:pt x="25476" y="347776"/>
                  </a:lnTo>
                  <a:lnTo>
                    <a:pt x="24625" y="347776"/>
                  </a:lnTo>
                  <a:lnTo>
                    <a:pt x="24257" y="346506"/>
                  </a:lnTo>
                  <a:lnTo>
                    <a:pt x="24396" y="346506"/>
                  </a:lnTo>
                  <a:lnTo>
                    <a:pt x="25476" y="347776"/>
                  </a:lnTo>
                  <a:lnTo>
                    <a:pt x="25476" y="301459"/>
                  </a:lnTo>
                  <a:lnTo>
                    <a:pt x="25336" y="300786"/>
                  </a:lnTo>
                  <a:lnTo>
                    <a:pt x="26149" y="300786"/>
                  </a:lnTo>
                  <a:lnTo>
                    <a:pt x="26149" y="299516"/>
                  </a:lnTo>
                  <a:lnTo>
                    <a:pt x="24422" y="299516"/>
                  </a:lnTo>
                  <a:lnTo>
                    <a:pt x="24422" y="314756"/>
                  </a:lnTo>
                  <a:lnTo>
                    <a:pt x="22910" y="314756"/>
                  </a:lnTo>
                  <a:lnTo>
                    <a:pt x="23075" y="313486"/>
                  </a:lnTo>
                  <a:lnTo>
                    <a:pt x="23990" y="313486"/>
                  </a:lnTo>
                  <a:lnTo>
                    <a:pt x="24422" y="314756"/>
                  </a:lnTo>
                  <a:lnTo>
                    <a:pt x="24422" y="299516"/>
                  </a:lnTo>
                  <a:lnTo>
                    <a:pt x="24295" y="299516"/>
                  </a:lnTo>
                  <a:lnTo>
                    <a:pt x="24193" y="300786"/>
                  </a:lnTo>
                  <a:lnTo>
                    <a:pt x="22910" y="300786"/>
                  </a:lnTo>
                  <a:lnTo>
                    <a:pt x="23050" y="302056"/>
                  </a:lnTo>
                  <a:lnTo>
                    <a:pt x="23825" y="302056"/>
                  </a:lnTo>
                  <a:lnTo>
                    <a:pt x="23520" y="303326"/>
                  </a:lnTo>
                  <a:lnTo>
                    <a:pt x="23012" y="302056"/>
                  </a:lnTo>
                  <a:lnTo>
                    <a:pt x="22212" y="302056"/>
                  </a:lnTo>
                  <a:lnTo>
                    <a:pt x="22212" y="340156"/>
                  </a:lnTo>
                  <a:lnTo>
                    <a:pt x="22072" y="341426"/>
                  </a:lnTo>
                  <a:lnTo>
                    <a:pt x="20866" y="341426"/>
                  </a:lnTo>
                  <a:lnTo>
                    <a:pt x="21056" y="340156"/>
                  </a:lnTo>
                  <a:lnTo>
                    <a:pt x="22212" y="340156"/>
                  </a:lnTo>
                  <a:lnTo>
                    <a:pt x="22212" y="302056"/>
                  </a:lnTo>
                  <a:lnTo>
                    <a:pt x="21971" y="302056"/>
                  </a:lnTo>
                  <a:lnTo>
                    <a:pt x="22212" y="300786"/>
                  </a:lnTo>
                  <a:lnTo>
                    <a:pt x="21437" y="300786"/>
                  </a:lnTo>
                  <a:lnTo>
                    <a:pt x="21437" y="328726"/>
                  </a:lnTo>
                  <a:lnTo>
                    <a:pt x="20256" y="328726"/>
                  </a:lnTo>
                  <a:lnTo>
                    <a:pt x="19989" y="327456"/>
                  </a:lnTo>
                  <a:lnTo>
                    <a:pt x="20459" y="326186"/>
                  </a:lnTo>
                  <a:lnTo>
                    <a:pt x="20789" y="327456"/>
                  </a:lnTo>
                  <a:lnTo>
                    <a:pt x="21437" y="328726"/>
                  </a:lnTo>
                  <a:lnTo>
                    <a:pt x="21437" y="300786"/>
                  </a:lnTo>
                  <a:lnTo>
                    <a:pt x="19545" y="300786"/>
                  </a:lnTo>
                  <a:lnTo>
                    <a:pt x="19545" y="302056"/>
                  </a:lnTo>
                  <a:lnTo>
                    <a:pt x="19037" y="302056"/>
                  </a:lnTo>
                  <a:lnTo>
                    <a:pt x="19037" y="333806"/>
                  </a:lnTo>
                  <a:lnTo>
                    <a:pt x="18135" y="333806"/>
                  </a:lnTo>
                  <a:lnTo>
                    <a:pt x="18135" y="335076"/>
                  </a:lnTo>
                  <a:lnTo>
                    <a:pt x="17424" y="336346"/>
                  </a:lnTo>
                  <a:lnTo>
                    <a:pt x="17157" y="335076"/>
                  </a:lnTo>
                  <a:lnTo>
                    <a:pt x="16052" y="335076"/>
                  </a:lnTo>
                  <a:lnTo>
                    <a:pt x="16954" y="333806"/>
                  </a:lnTo>
                  <a:lnTo>
                    <a:pt x="17995" y="335076"/>
                  </a:lnTo>
                  <a:lnTo>
                    <a:pt x="18135" y="335076"/>
                  </a:lnTo>
                  <a:lnTo>
                    <a:pt x="18135" y="333806"/>
                  </a:lnTo>
                  <a:lnTo>
                    <a:pt x="17868" y="333806"/>
                  </a:lnTo>
                  <a:lnTo>
                    <a:pt x="17564" y="332536"/>
                  </a:lnTo>
                  <a:lnTo>
                    <a:pt x="17792" y="332536"/>
                  </a:lnTo>
                  <a:lnTo>
                    <a:pt x="19037" y="333806"/>
                  </a:lnTo>
                  <a:lnTo>
                    <a:pt x="19037" y="302056"/>
                  </a:lnTo>
                  <a:lnTo>
                    <a:pt x="18669" y="302056"/>
                  </a:lnTo>
                  <a:lnTo>
                    <a:pt x="18364" y="303326"/>
                  </a:lnTo>
                  <a:lnTo>
                    <a:pt x="17627" y="302056"/>
                  </a:lnTo>
                  <a:lnTo>
                    <a:pt x="16992" y="302056"/>
                  </a:lnTo>
                  <a:lnTo>
                    <a:pt x="16725" y="302412"/>
                  </a:lnTo>
                  <a:lnTo>
                    <a:pt x="16725" y="329996"/>
                  </a:lnTo>
                  <a:lnTo>
                    <a:pt x="15646" y="329996"/>
                  </a:lnTo>
                  <a:lnTo>
                    <a:pt x="15913" y="328726"/>
                  </a:lnTo>
                  <a:lnTo>
                    <a:pt x="16522" y="328726"/>
                  </a:lnTo>
                  <a:lnTo>
                    <a:pt x="16725" y="329996"/>
                  </a:lnTo>
                  <a:lnTo>
                    <a:pt x="16725" y="302412"/>
                  </a:lnTo>
                  <a:lnTo>
                    <a:pt x="16014" y="303326"/>
                  </a:lnTo>
                  <a:lnTo>
                    <a:pt x="15443" y="303326"/>
                  </a:lnTo>
                  <a:lnTo>
                    <a:pt x="15341" y="304596"/>
                  </a:lnTo>
                  <a:lnTo>
                    <a:pt x="14401" y="304596"/>
                  </a:lnTo>
                  <a:lnTo>
                    <a:pt x="14401" y="309676"/>
                  </a:lnTo>
                  <a:lnTo>
                    <a:pt x="14363" y="310946"/>
                  </a:lnTo>
                  <a:lnTo>
                    <a:pt x="13792" y="310375"/>
                  </a:lnTo>
                  <a:lnTo>
                    <a:pt x="13792" y="316026"/>
                  </a:lnTo>
                  <a:lnTo>
                    <a:pt x="13589" y="317296"/>
                  </a:lnTo>
                  <a:lnTo>
                    <a:pt x="12280" y="317296"/>
                  </a:lnTo>
                  <a:lnTo>
                    <a:pt x="12319" y="316026"/>
                  </a:lnTo>
                  <a:lnTo>
                    <a:pt x="12687" y="314756"/>
                  </a:lnTo>
                  <a:lnTo>
                    <a:pt x="10934" y="314756"/>
                  </a:lnTo>
                  <a:lnTo>
                    <a:pt x="10998" y="313486"/>
                  </a:lnTo>
                  <a:lnTo>
                    <a:pt x="11976" y="313486"/>
                  </a:lnTo>
                  <a:lnTo>
                    <a:pt x="13322" y="314756"/>
                  </a:lnTo>
                  <a:lnTo>
                    <a:pt x="13792" y="316026"/>
                  </a:lnTo>
                  <a:lnTo>
                    <a:pt x="13792" y="310375"/>
                  </a:lnTo>
                  <a:lnTo>
                    <a:pt x="13182" y="309676"/>
                  </a:lnTo>
                  <a:lnTo>
                    <a:pt x="12407" y="309676"/>
                  </a:lnTo>
                  <a:lnTo>
                    <a:pt x="11874" y="308406"/>
                  </a:lnTo>
                  <a:lnTo>
                    <a:pt x="11709" y="307136"/>
                  </a:lnTo>
                  <a:lnTo>
                    <a:pt x="12077" y="307136"/>
                  </a:lnTo>
                  <a:lnTo>
                    <a:pt x="13728" y="309676"/>
                  </a:lnTo>
                  <a:lnTo>
                    <a:pt x="14401" y="309676"/>
                  </a:lnTo>
                  <a:lnTo>
                    <a:pt x="14401" y="304596"/>
                  </a:lnTo>
                  <a:lnTo>
                    <a:pt x="14097" y="303326"/>
                  </a:lnTo>
                  <a:lnTo>
                    <a:pt x="13893" y="304596"/>
                  </a:lnTo>
                  <a:lnTo>
                    <a:pt x="13182" y="304596"/>
                  </a:lnTo>
                  <a:lnTo>
                    <a:pt x="12890" y="303326"/>
                  </a:lnTo>
                  <a:lnTo>
                    <a:pt x="12141" y="304177"/>
                  </a:lnTo>
                  <a:lnTo>
                    <a:pt x="12141" y="304596"/>
                  </a:lnTo>
                  <a:lnTo>
                    <a:pt x="11976" y="305866"/>
                  </a:lnTo>
                  <a:lnTo>
                    <a:pt x="11709" y="305866"/>
                  </a:lnTo>
                  <a:lnTo>
                    <a:pt x="11366" y="304596"/>
                  </a:lnTo>
                  <a:lnTo>
                    <a:pt x="11772" y="304596"/>
                  </a:lnTo>
                  <a:lnTo>
                    <a:pt x="12141" y="304596"/>
                  </a:lnTo>
                  <a:lnTo>
                    <a:pt x="12141" y="304177"/>
                  </a:lnTo>
                  <a:lnTo>
                    <a:pt x="11976" y="304355"/>
                  </a:lnTo>
                  <a:lnTo>
                    <a:pt x="10668" y="303326"/>
                  </a:lnTo>
                  <a:lnTo>
                    <a:pt x="9918" y="302056"/>
                  </a:lnTo>
                  <a:lnTo>
                    <a:pt x="9753" y="302056"/>
                  </a:lnTo>
                  <a:lnTo>
                    <a:pt x="10972" y="304596"/>
                  </a:lnTo>
                  <a:lnTo>
                    <a:pt x="10871" y="310946"/>
                  </a:lnTo>
                  <a:lnTo>
                    <a:pt x="10566" y="312216"/>
                  </a:lnTo>
                  <a:lnTo>
                    <a:pt x="9753" y="310946"/>
                  </a:lnTo>
                  <a:lnTo>
                    <a:pt x="9550" y="312216"/>
                  </a:lnTo>
                  <a:lnTo>
                    <a:pt x="8674" y="312216"/>
                  </a:lnTo>
                  <a:lnTo>
                    <a:pt x="9448" y="310946"/>
                  </a:lnTo>
                  <a:lnTo>
                    <a:pt x="8077" y="310946"/>
                  </a:lnTo>
                  <a:lnTo>
                    <a:pt x="8953" y="309676"/>
                  </a:lnTo>
                  <a:lnTo>
                    <a:pt x="8712" y="308406"/>
                  </a:lnTo>
                  <a:lnTo>
                    <a:pt x="10121" y="308406"/>
                  </a:lnTo>
                  <a:lnTo>
                    <a:pt x="10871" y="310946"/>
                  </a:lnTo>
                  <a:lnTo>
                    <a:pt x="10871" y="304596"/>
                  </a:lnTo>
                  <a:lnTo>
                    <a:pt x="10325" y="304596"/>
                  </a:lnTo>
                  <a:lnTo>
                    <a:pt x="9893" y="303326"/>
                  </a:lnTo>
                  <a:lnTo>
                    <a:pt x="8978" y="303326"/>
                  </a:lnTo>
                  <a:lnTo>
                    <a:pt x="7975" y="304596"/>
                  </a:lnTo>
                  <a:lnTo>
                    <a:pt x="10160" y="304596"/>
                  </a:lnTo>
                  <a:lnTo>
                    <a:pt x="10160" y="305866"/>
                  </a:lnTo>
                  <a:lnTo>
                    <a:pt x="10668" y="307136"/>
                  </a:lnTo>
                  <a:lnTo>
                    <a:pt x="9893" y="307136"/>
                  </a:lnTo>
                  <a:lnTo>
                    <a:pt x="9182" y="305866"/>
                  </a:lnTo>
                  <a:lnTo>
                    <a:pt x="7632" y="305866"/>
                  </a:lnTo>
                  <a:lnTo>
                    <a:pt x="7531" y="304596"/>
                  </a:lnTo>
                  <a:lnTo>
                    <a:pt x="7708" y="304596"/>
                  </a:lnTo>
                  <a:lnTo>
                    <a:pt x="7899" y="303326"/>
                  </a:lnTo>
                  <a:lnTo>
                    <a:pt x="5956" y="303326"/>
                  </a:lnTo>
                  <a:lnTo>
                    <a:pt x="5689" y="302056"/>
                  </a:lnTo>
                  <a:lnTo>
                    <a:pt x="5549" y="302272"/>
                  </a:lnTo>
                  <a:lnTo>
                    <a:pt x="5549" y="310946"/>
                  </a:lnTo>
                  <a:lnTo>
                    <a:pt x="5041" y="312216"/>
                  </a:lnTo>
                  <a:lnTo>
                    <a:pt x="4102" y="312216"/>
                  </a:lnTo>
                  <a:lnTo>
                    <a:pt x="4241" y="310946"/>
                  </a:lnTo>
                  <a:lnTo>
                    <a:pt x="5549" y="310946"/>
                  </a:lnTo>
                  <a:lnTo>
                    <a:pt x="5549" y="302272"/>
                  </a:lnTo>
                  <a:lnTo>
                    <a:pt x="5283" y="302666"/>
                  </a:lnTo>
                  <a:lnTo>
                    <a:pt x="5283" y="308406"/>
                  </a:lnTo>
                  <a:lnTo>
                    <a:pt x="4813" y="309676"/>
                  </a:lnTo>
                  <a:lnTo>
                    <a:pt x="4000" y="308406"/>
                  </a:lnTo>
                  <a:lnTo>
                    <a:pt x="5283" y="308406"/>
                  </a:lnTo>
                  <a:lnTo>
                    <a:pt x="5283" y="302666"/>
                  </a:lnTo>
                  <a:lnTo>
                    <a:pt x="4838" y="303326"/>
                  </a:lnTo>
                  <a:lnTo>
                    <a:pt x="4102" y="302056"/>
                  </a:lnTo>
                  <a:lnTo>
                    <a:pt x="4267" y="303326"/>
                  </a:lnTo>
                  <a:lnTo>
                    <a:pt x="4610" y="304596"/>
                  </a:lnTo>
                  <a:lnTo>
                    <a:pt x="2819" y="304596"/>
                  </a:lnTo>
                  <a:lnTo>
                    <a:pt x="1816" y="303580"/>
                  </a:lnTo>
                  <a:lnTo>
                    <a:pt x="1816" y="307136"/>
                  </a:lnTo>
                  <a:lnTo>
                    <a:pt x="774" y="307136"/>
                  </a:lnTo>
                  <a:lnTo>
                    <a:pt x="431" y="305866"/>
                  </a:lnTo>
                  <a:lnTo>
                    <a:pt x="876" y="305866"/>
                  </a:lnTo>
                  <a:lnTo>
                    <a:pt x="1816" y="307136"/>
                  </a:lnTo>
                  <a:lnTo>
                    <a:pt x="1816" y="303580"/>
                  </a:lnTo>
                  <a:lnTo>
                    <a:pt x="1574" y="303326"/>
                  </a:lnTo>
                  <a:lnTo>
                    <a:pt x="596" y="302056"/>
                  </a:lnTo>
                  <a:lnTo>
                    <a:pt x="431" y="302056"/>
                  </a:lnTo>
                  <a:lnTo>
                    <a:pt x="304" y="303326"/>
                  </a:lnTo>
                  <a:lnTo>
                    <a:pt x="203" y="312216"/>
                  </a:lnTo>
                  <a:lnTo>
                    <a:pt x="635" y="312216"/>
                  </a:lnTo>
                  <a:lnTo>
                    <a:pt x="1104" y="313486"/>
                  </a:lnTo>
                  <a:lnTo>
                    <a:pt x="1676" y="314756"/>
                  </a:lnTo>
                  <a:lnTo>
                    <a:pt x="2527" y="313486"/>
                  </a:lnTo>
                  <a:lnTo>
                    <a:pt x="6261" y="313486"/>
                  </a:lnTo>
                  <a:lnTo>
                    <a:pt x="6870" y="312369"/>
                  </a:lnTo>
                  <a:lnTo>
                    <a:pt x="6731" y="313486"/>
                  </a:lnTo>
                  <a:lnTo>
                    <a:pt x="7061" y="314756"/>
                  </a:lnTo>
                  <a:lnTo>
                    <a:pt x="7467" y="314756"/>
                  </a:lnTo>
                  <a:lnTo>
                    <a:pt x="8343" y="316026"/>
                  </a:lnTo>
                  <a:lnTo>
                    <a:pt x="8978" y="316026"/>
                  </a:lnTo>
                  <a:lnTo>
                    <a:pt x="9055" y="317296"/>
                  </a:lnTo>
                  <a:lnTo>
                    <a:pt x="9550" y="317296"/>
                  </a:lnTo>
                  <a:lnTo>
                    <a:pt x="9728" y="316026"/>
                  </a:lnTo>
                  <a:lnTo>
                    <a:pt x="9055" y="316026"/>
                  </a:lnTo>
                  <a:lnTo>
                    <a:pt x="8470" y="314756"/>
                  </a:lnTo>
                  <a:lnTo>
                    <a:pt x="7937" y="313486"/>
                  </a:lnTo>
                  <a:lnTo>
                    <a:pt x="8712" y="313486"/>
                  </a:lnTo>
                  <a:lnTo>
                    <a:pt x="9918" y="314756"/>
                  </a:lnTo>
                  <a:lnTo>
                    <a:pt x="9728" y="316026"/>
                  </a:lnTo>
                  <a:lnTo>
                    <a:pt x="9753" y="317296"/>
                  </a:lnTo>
                  <a:lnTo>
                    <a:pt x="11569" y="317296"/>
                  </a:lnTo>
                  <a:lnTo>
                    <a:pt x="12890" y="318566"/>
                  </a:lnTo>
                  <a:lnTo>
                    <a:pt x="12992" y="319836"/>
                  </a:lnTo>
                  <a:lnTo>
                    <a:pt x="13995" y="319836"/>
                  </a:lnTo>
                  <a:lnTo>
                    <a:pt x="14033" y="321106"/>
                  </a:lnTo>
                  <a:lnTo>
                    <a:pt x="12687" y="321106"/>
                  </a:lnTo>
                  <a:lnTo>
                    <a:pt x="11938" y="319836"/>
                  </a:lnTo>
                  <a:lnTo>
                    <a:pt x="11341" y="318566"/>
                  </a:lnTo>
                  <a:lnTo>
                    <a:pt x="7670" y="318566"/>
                  </a:lnTo>
                  <a:lnTo>
                    <a:pt x="7975" y="319836"/>
                  </a:lnTo>
                  <a:lnTo>
                    <a:pt x="9956" y="319836"/>
                  </a:lnTo>
                  <a:lnTo>
                    <a:pt x="9347" y="321106"/>
                  </a:lnTo>
                  <a:lnTo>
                    <a:pt x="10896" y="322376"/>
                  </a:lnTo>
                  <a:lnTo>
                    <a:pt x="10972" y="321106"/>
                  </a:lnTo>
                  <a:lnTo>
                    <a:pt x="11468" y="321106"/>
                  </a:lnTo>
                  <a:lnTo>
                    <a:pt x="11811" y="322376"/>
                  </a:lnTo>
                  <a:lnTo>
                    <a:pt x="11709" y="324916"/>
                  </a:lnTo>
                  <a:lnTo>
                    <a:pt x="14300" y="326186"/>
                  </a:lnTo>
                  <a:lnTo>
                    <a:pt x="14363" y="324916"/>
                  </a:lnTo>
                  <a:lnTo>
                    <a:pt x="13589" y="324916"/>
                  </a:lnTo>
                  <a:lnTo>
                    <a:pt x="13157" y="323646"/>
                  </a:lnTo>
                  <a:lnTo>
                    <a:pt x="12750" y="323646"/>
                  </a:lnTo>
                  <a:lnTo>
                    <a:pt x="12280" y="322376"/>
                  </a:lnTo>
                  <a:lnTo>
                    <a:pt x="13081" y="322376"/>
                  </a:lnTo>
                  <a:lnTo>
                    <a:pt x="13157" y="323646"/>
                  </a:lnTo>
                  <a:lnTo>
                    <a:pt x="14909" y="323646"/>
                  </a:lnTo>
                  <a:lnTo>
                    <a:pt x="15582" y="326186"/>
                  </a:lnTo>
                  <a:lnTo>
                    <a:pt x="15341" y="326186"/>
                  </a:lnTo>
                  <a:lnTo>
                    <a:pt x="15341" y="327456"/>
                  </a:lnTo>
                  <a:lnTo>
                    <a:pt x="14566" y="327456"/>
                  </a:lnTo>
                  <a:lnTo>
                    <a:pt x="15544" y="328726"/>
                  </a:lnTo>
                  <a:lnTo>
                    <a:pt x="15341" y="329996"/>
                  </a:lnTo>
                  <a:lnTo>
                    <a:pt x="15582" y="329996"/>
                  </a:lnTo>
                  <a:lnTo>
                    <a:pt x="15709" y="331266"/>
                  </a:lnTo>
                  <a:lnTo>
                    <a:pt x="16154" y="331266"/>
                  </a:lnTo>
                  <a:lnTo>
                    <a:pt x="16217" y="332536"/>
                  </a:lnTo>
                  <a:lnTo>
                    <a:pt x="15303" y="332536"/>
                  </a:lnTo>
                  <a:lnTo>
                    <a:pt x="14033" y="333616"/>
                  </a:lnTo>
                  <a:lnTo>
                    <a:pt x="14033" y="338886"/>
                  </a:lnTo>
                  <a:lnTo>
                    <a:pt x="13423" y="340156"/>
                  </a:lnTo>
                  <a:lnTo>
                    <a:pt x="13157" y="338886"/>
                  </a:lnTo>
                  <a:lnTo>
                    <a:pt x="14033" y="338886"/>
                  </a:lnTo>
                  <a:lnTo>
                    <a:pt x="14033" y="333616"/>
                  </a:lnTo>
                  <a:lnTo>
                    <a:pt x="13792" y="333806"/>
                  </a:lnTo>
                  <a:lnTo>
                    <a:pt x="13525" y="332536"/>
                  </a:lnTo>
                  <a:lnTo>
                    <a:pt x="13284" y="331266"/>
                  </a:lnTo>
                  <a:lnTo>
                    <a:pt x="12954" y="329996"/>
                  </a:lnTo>
                  <a:lnTo>
                    <a:pt x="12407" y="329996"/>
                  </a:lnTo>
                  <a:lnTo>
                    <a:pt x="11709" y="331266"/>
                  </a:lnTo>
                  <a:lnTo>
                    <a:pt x="11976" y="331266"/>
                  </a:lnTo>
                  <a:lnTo>
                    <a:pt x="12014" y="333806"/>
                  </a:lnTo>
                  <a:lnTo>
                    <a:pt x="11671" y="333806"/>
                  </a:lnTo>
                  <a:lnTo>
                    <a:pt x="10934" y="335076"/>
                  </a:lnTo>
                  <a:lnTo>
                    <a:pt x="11264" y="335076"/>
                  </a:lnTo>
                  <a:lnTo>
                    <a:pt x="11137" y="336346"/>
                  </a:lnTo>
                  <a:lnTo>
                    <a:pt x="11074" y="337616"/>
                  </a:lnTo>
                  <a:lnTo>
                    <a:pt x="10934" y="338886"/>
                  </a:lnTo>
                  <a:lnTo>
                    <a:pt x="9690" y="338886"/>
                  </a:lnTo>
                  <a:lnTo>
                    <a:pt x="9525" y="337616"/>
                  </a:lnTo>
                  <a:lnTo>
                    <a:pt x="9055" y="337616"/>
                  </a:lnTo>
                  <a:lnTo>
                    <a:pt x="8712" y="336346"/>
                  </a:lnTo>
                  <a:lnTo>
                    <a:pt x="8140" y="335076"/>
                  </a:lnTo>
                  <a:lnTo>
                    <a:pt x="7874" y="335076"/>
                  </a:lnTo>
                  <a:lnTo>
                    <a:pt x="7531" y="333806"/>
                  </a:lnTo>
                  <a:lnTo>
                    <a:pt x="7099" y="333806"/>
                  </a:lnTo>
                  <a:lnTo>
                    <a:pt x="6934" y="335076"/>
                  </a:lnTo>
                  <a:lnTo>
                    <a:pt x="7099" y="336346"/>
                  </a:lnTo>
                  <a:lnTo>
                    <a:pt x="5880" y="338886"/>
                  </a:lnTo>
                  <a:lnTo>
                    <a:pt x="7302" y="338886"/>
                  </a:lnTo>
                  <a:lnTo>
                    <a:pt x="7734" y="337616"/>
                  </a:lnTo>
                  <a:lnTo>
                    <a:pt x="8343" y="338886"/>
                  </a:lnTo>
                  <a:lnTo>
                    <a:pt x="9385" y="341426"/>
                  </a:lnTo>
                  <a:lnTo>
                    <a:pt x="8509" y="341426"/>
                  </a:lnTo>
                  <a:lnTo>
                    <a:pt x="8572" y="342696"/>
                  </a:lnTo>
                  <a:lnTo>
                    <a:pt x="8674" y="343966"/>
                  </a:lnTo>
                  <a:lnTo>
                    <a:pt x="6553" y="343966"/>
                  </a:lnTo>
                  <a:lnTo>
                    <a:pt x="6261" y="342696"/>
                  </a:lnTo>
                  <a:lnTo>
                    <a:pt x="5918" y="343966"/>
                  </a:lnTo>
                  <a:lnTo>
                    <a:pt x="5715" y="343966"/>
                  </a:lnTo>
                  <a:lnTo>
                    <a:pt x="5651" y="342696"/>
                  </a:lnTo>
                  <a:lnTo>
                    <a:pt x="5651" y="343966"/>
                  </a:lnTo>
                  <a:lnTo>
                    <a:pt x="5016" y="345236"/>
                  </a:lnTo>
                  <a:lnTo>
                    <a:pt x="4737" y="343966"/>
                  </a:lnTo>
                  <a:lnTo>
                    <a:pt x="5651" y="343966"/>
                  </a:lnTo>
                  <a:lnTo>
                    <a:pt x="5651" y="342696"/>
                  </a:lnTo>
                  <a:lnTo>
                    <a:pt x="5346" y="341426"/>
                  </a:lnTo>
                  <a:lnTo>
                    <a:pt x="4813" y="341426"/>
                  </a:lnTo>
                  <a:lnTo>
                    <a:pt x="4533" y="340156"/>
                  </a:lnTo>
                  <a:lnTo>
                    <a:pt x="4343" y="340156"/>
                  </a:lnTo>
                  <a:lnTo>
                    <a:pt x="3797" y="341426"/>
                  </a:lnTo>
                  <a:lnTo>
                    <a:pt x="2692" y="341426"/>
                  </a:lnTo>
                  <a:lnTo>
                    <a:pt x="2717" y="342696"/>
                  </a:lnTo>
                  <a:lnTo>
                    <a:pt x="2527" y="343966"/>
                  </a:lnTo>
                  <a:lnTo>
                    <a:pt x="1816" y="343966"/>
                  </a:lnTo>
                  <a:lnTo>
                    <a:pt x="1041" y="342696"/>
                  </a:lnTo>
                  <a:lnTo>
                    <a:pt x="165" y="342696"/>
                  </a:lnTo>
                  <a:lnTo>
                    <a:pt x="165" y="352856"/>
                  </a:lnTo>
                  <a:lnTo>
                    <a:pt x="635" y="352856"/>
                  </a:lnTo>
                  <a:lnTo>
                    <a:pt x="800" y="354126"/>
                  </a:lnTo>
                  <a:lnTo>
                    <a:pt x="2222" y="354126"/>
                  </a:lnTo>
                  <a:lnTo>
                    <a:pt x="1854" y="352856"/>
                  </a:lnTo>
                  <a:lnTo>
                    <a:pt x="1981" y="352856"/>
                  </a:lnTo>
                  <a:lnTo>
                    <a:pt x="2489" y="351586"/>
                  </a:lnTo>
                  <a:lnTo>
                    <a:pt x="3022" y="351586"/>
                  </a:lnTo>
                  <a:lnTo>
                    <a:pt x="3467" y="352856"/>
                  </a:lnTo>
                  <a:lnTo>
                    <a:pt x="5880" y="352856"/>
                  </a:lnTo>
                  <a:lnTo>
                    <a:pt x="5448" y="351586"/>
                  </a:lnTo>
                  <a:lnTo>
                    <a:pt x="5816" y="351586"/>
                  </a:lnTo>
                  <a:lnTo>
                    <a:pt x="6121" y="352856"/>
                  </a:lnTo>
                  <a:lnTo>
                    <a:pt x="7366" y="352856"/>
                  </a:lnTo>
                  <a:lnTo>
                    <a:pt x="7429" y="351586"/>
                  </a:lnTo>
                  <a:lnTo>
                    <a:pt x="8851" y="351586"/>
                  </a:lnTo>
                  <a:lnTo>
                    <a:pt x="9588" y="352856"/>
                  </a:lnTo>
                  <a:lnTo>
                    <a:pt x="10121" y="352856"/>
                  </a:lnTo>
                  <a:lnTo>
                    <a:pt x="10972" y="351586"/>
                  </a:lnTo>
                  <a:lnTo>
                    <a:pt x="11366" y="351586"/>
                  </a:lnTo>
                  <a:lnTo>
                    <a:pt x="11709" y="350316"/>
                  </a:lnTo>
                  <a:lnTo>
                    <a:pt x="12141" y="350316"/>
                  </a:lnTo>
                  <a:lnTo>
                    <a:pt x="14503" y="352818"/>
                  </a:lnTo>
                  <a:lnTo>
                    <a:pt x="14401" y="351586"/>
                  </a:lnTo>
                  <a:lnTo>
                    <a:pt x="14338" y="350316"/>
                  </a:lnTo>
                  <a:lnTo>
                    <a:pt x="16319" y="351586"/>
                  </a:lnTo>
                  <a:lnTo>
                    <a:pt x="17627" y="351586"/>
                  </a:lnTo>
                  <a:lnTo>
                    <a:pt x="17729" y="350316"/>
                  </a:lnTo>
                  <a:lnTo>
                    <a:pt x="18605" y="349046"/>
                  </a:lnTo>
                  <a:lnTo>
                    <a:pt x="20485" y="349046"/>
                  </a:lnTo>
                  <a:lnTo>
                    <a:pt x="19685" y="347776"/>
                  </a:lnTo>
                  <a:lnTo>
                    <a:pt x="20015" y="347776"/>
                  </a:lnTo>
                  <a:lnTo>
                    <a:pt x="20764" y="349046"/>
                  </a:lnTo>
                  <a:lnTo>
                    <a:pt x="22034" y="347776"/>
                  </a:lnTo>
                  <a:lnTo>
                    <a:pt x="23075" y="349046"/>
                  </a:lnTo>
                  <a:lnTo>
                    <a:pt x="23317" y="349046"/>
                  </a:lnTo>
                  <a:lnTo>
                    <a:pt x="23723" y="347776"/>
                  </a:lnTo>
                  <a:lnTo>
                    <a:pt x="24231" y="347776"/>
                  </a:lnTo>
                  <a:lnTo>
                    <a:pt x="24828" y="349046"/>
                  </a:lnTo>
                  <a:lnTo>
                    <a:pt x="26047" y="349046"/>
                  </a:lnTo>
                  <a:lnTo>
                    <a:pt x="25946" y="350316"/>
                  </a:lnTo>
                  <a:lnTo>
                    <a:pt x="26619" y="350316"/>
                  </a:lnTo>
                  <a:lnTo>
                    <a:pt x="26517" y="351586"/>
                  </a:lnTo>
                  <a:lnTo>
                    <a:pt x="24295" y="351586"/>
                  </a:lnTo>
                  <a:lnTo>
                    <a:pt x="21831" y="352856"/>
                  </a:lnTo>
                  <a:lnTo>
                    <a:pt x="20459" y="354126"/>
                  </a:lnTo>
                  <a:lnTo>
                    <a:pt x="23926" y="354126"/>
                  </a:lnTo>
                  <a:lnTo>
                    <a:pt x="26238" y="352856"/>
                  </a:lnTo>
                  <a:lnTo>
                    <a:pt x="30721" y="351586"/>
                  </a:lnTo>
                  <a:lnTo>
                    <a:pt x="32905" y="351586"/>
                  </a:lnTo>
                  <a:lnTo>
                    <a:pt x="38760" y="349046"/>
                  </a:lnTo>
                  <a:lnTo>
                    <a:pt x="42430" y="349046"/>
                  </a:lnTo>
                  <a:lnTo>
                    <a:pt x="46062" y="347776"/>
                  </a:lnTo>
                  <a:lnTo>
                    <a:pt x="33680" y="347776"/>
                  </a:lnTo>
                  <a:lnTo>
                    <a:pt x="30276" y="347776"/>
                  </a:lnTo>
                  <a:lnTo>
                    <a:pt x="28702" y="349046"/>
                  </a:lnTo>
                  <a:lnTo>
                    <a:pt x="28663" y="350316"/>
                  </a:lnTo>
                  <a:lnTo>
                    <a:pt x="27355" y="349046"/>
                  </a:lnTo>
                  <a:lnTo>
                    <a:pt x="26441" y="349046"/>
                  </a:lnTo>
                  <a:lnTo>
                    <a:pt x="25844" y="347776"/>
                  </a:lnTo>
                  <a:lnTo>
                    <a:pt x="26441" y="347776"/>
                  </a:lnTo>
                  <a:lnTo>
                    <a:pt x="27292" y="346506"/>
                  </a:lnTo>
                  <a:lnTo>
                    <a:pt x="27495" y="346506"/>
                  </a:lnTo>
                  <a:lnTo>
                    <a:pt x="28663" y="345236"/>
                  </a:lnTo>
                  <a:lnTo>
                    <a:pt x="31051" y="345236"/>
                  </a:lnTo>
                  <a:lnTo>
                    <a:pt x="30111" y="343966"/>
                  </a:lnTo>
                  <a:lnTo>
                    <a:pt x="31927" y="343966"/>
                  </a:lnTo>
                  <a:lnTo>
                    <a:pt x="32778" y="345236"/>
                  </a:lnTo>
                  <a:lnTo>
                    <a:pt x="33515" y="345236"/>
                  </a:lnTo>
                  <a:lnTo>
                    <a:pt x="34188" y="346506"/>
                  </a:lnTo>
                  <a:lnTo>
                    <a:pt x="34594" y="346506"/>
                  </a:lnTo>
                  <a:lnTo>
                    <a:pt x="33477" y="343966"/>
                  </a:lnTo>
                  <a:lnTo>
                    <a:pt x="32702" y="343966"/>
                  </a:lnTo>
                  <a:lnTo>
                    <a:pt x="33350" y="342696"/>
                  </a:lnTo>
                  <a:lnTo>
                    <a:pt x="33718" y="342696"/>
                  </a:lnTo>
                  <a:lnTo>
                    <a:pt x="34518" y="343966"/>
                  </a:lnTo>
                  <a:lnTo>
                    <a:pt x="35966" y="343966"/>
                  </a:lnTo>
                  <a:lnTo>
                    <a:pt x="34594" y="346506"/>
                  </a:lnTo>
                  <a:lnTo>
                    <a:pt x="48120" y="346506"/>
                  </a:lnTo>
                  <a:lnTo>
                    <a:pt x="50063" y="345236"/>
                  </a:lnTo>
                  <a:lnTo>
                    <a:pt x="57340" y="342696"/>
                  </a:lnTo>
                  <a:lnTo>
                    <a:pt x="59956" y="341426"/>
                  </a:lnTo>
                  <a:lnTo>
                    <a:pt x="61239" y="341426"/>
                  </a:lnTo>
                  <a:lnTo>
                    <a:pt x="62484" y="340156"/>
                  </a:lnTo>
                  <a:lnTo>
                    <a:pt x="66116" y="340156"/>
                  </a:lnTo>
                  <a:lnTo>
                    <a:pt x="67462" y="338886"/>
                  </a:lnTo>
                  <a:lnTo>
                    <a:pt x="68338" y="340156"/>
                  </a:lnTo>
                  <a:lnTo>
                    <a:pt x="69011" y="341426"/>
                  </a:lnTo>
                  <a:lnTo>
                    <a:pt x="69621" y="341426"/>
                  </a:lnTo>
                  <a:lnTo>
                    <a:pt x="70231" y="342696"/>
                  </a:lnTo>
                  <a:lnTo>
                    <a:pt x="70091" y="342696"/>
                  </a:lnTo>
                  <a:lnTo>
                    <a:pt x="70561" y="343966"/>
                  </a:lnTo>
                  <a:lnTo>
                    <a:pt x="71094" y="345236"/>
                  </a:lnTo>
                  <a:lnTo>
                    <a:pt x="71640" y="347776"/>
                  </a:lnTo>
                  <a:lnTo>
                    <a:pt x="71475" y="349046"/>
                  </a:lnTo>
                  <a:lnTo>
                    <a:pt x="71170" y="350316"/>
                  </a:lnTo>
                  <a:lnTo>
                    <a:pt x="70904" y="351586"/>
                  </a:lnTo>
                  <a:lnTo>
                    <a:pt x="70662" y="352856"/>
                  </a:lnTo>
                  <a:lnTo>
                    <a:pt x="72047" y="352856"/>
                  </a:lnTo>
                  <a:lnTo>
                    <a:pt x="72745" y="351586"/>
                  </a:lnTo>
                  <a:lnTo>
                    <a:pt x="73393" y="351586"/>
                  </a:lnTo>
                  <a:lnTo>
                    <a:pt x="73393" y="352856"/>
                  </a:lnTo>
                  <a:lnTo>
                    <a:pt x="71170" y="356666"/>
                  </a:lnTo>
                  <a:lnTo>
                    <a:pt x="72313" y="356666"/>
                  </a:lnTo>
                  <a:lnTo>
                    <a:pt x="72707" y="356082"/>
                  </a:lnTo>
                  <a:lnTo>
                    <a:pt x="72682" y="357263"/>
                  </a:lnTo>
                  <a:lnTo>
                    <a:pt x="71843" y="357898"/>
                  </a:lnTo>
                  <a:lnTo>
                    <a:pt x="71170" y="358698"/>
                  </a:lnTo>
                  <a:lnTo>
                    <a:pt x="70497" y="359549"/>
                  </a:lnTo>
                  <a:lnTo>
                    <a:pt x="70624" y="359829"/>
                  </a:lnTo>
                  <a:lnTo>
                    <a:pt x="71945" y="360629"/>
                  </a:lnTo>
                  <a:lnTo>
                    <a:pt x="72250" y="361429"/>
                  </a:lnTo>
                  <a:lnTo>
                    <a:pt x="72847" y="361022"/>
                  </a:lnTo>
                  <a:lnTo>
                    <a:pt x="73494" y="360629"/>
                  </a:lnTo>
                  <a:lnTo>
                    <a:pt x="74091" y="360070"/>
                  </a:lnTo>
                  <a:lnTo>
                    <a:pt x="74460" y="359422"/>
                  </a:lnTo>
                  <a:lnTo>
                    <a:pt x="75133" y="358305"/>
                  </a:lnTo>
                  <a:lnTo>
                    <a:pt x="75704" y="357060"/>
                  </a:lnTo>
                  <a:lnTo>
                    <a:pt x="76758" y="354863"/>
                  </a:lnTo>
                  <a:lnTo>
                    <a:pt x="75907" y="353656"/>
                  </a:lnTo>
                  <a:lnTo>
                    <a:pt x="74536" y="353707"/>
                  </a:lnTo>
                  <a:lnTo>
                    <a:pt x="74295" y="353860"/>
                  </a:lnTo>
                  <a:lnTo>
                    <a:pt x="73863" y="354025"/>
                  </a:lnTo>
                  <a:lnTo>
                    <a:pt x="73558" y="354380"/>
                  </a:lnTo>
                  <a:lnTo>
                    <a:pt x="73317" y="354698"/>
                  </a:lnTo>
                  <a:lnTo>
                    <a:pt x="73291" y="354126"/>
                  </a:lnTo>
                  <a:lnTo>
                    <a:pt x="74117" y="352818"/>
                  </a:lnTo>
                  <a:lnTo>
                    <a:pt x="74752" y="351586"/>
                  </a:lnTo>
                  <a:lnTo>
                    <a:pt x="75412" y="350316"/>
                  </a:lnTo>
                  <a:lnTo>
                    <a:pt x="75984" y="350316"/>
                  </a:lnTo>
                  <a:lnTo>
                    <a:pt x="76415" y="349046"/>
                  </a:lnTo>
                  <a:lnTo>
                    <a:pt x="75514" y="349046"/>
                  </a:lnTo>
                  <a:lnTo>
                    <a:pt x="74561" y="350316"/>
                  </a:lnTo>
                  <a:lnTo>
                    <a:pt x="73393" y="350316"/>
                  </a:lnTo>
                  <a:lnTo>
                    <a:pt x="74599" y="347776"/>
                  </a:lnTo>
                  <a:lnTo>
                    <a:pt x="75679" y="345236"/>
                  </a:lnTo>
                  <a:lnTo>
                    <a:pt x="75476" y="343966"/>
                  </a:lnTo>
                  <a:lnTo>
                    <a:pt x="74460" y="343966"/>
                  </a:lnTo>
                  <a:lnTo>
                    <a:pt x="75806" y="341426"/>
                  </a:lnTo>
                  <a:lnTo>
                    <a:pt x="77089" y="338886"/>
                  </a:lnTo>
                  <a:lnTo>
                    <a:pt x="77914" y="337616"/>
                  </a:lnTo>
                  <a:lnTo>
                    <a:pt x="78752" y="336346"/>
                  </a:lnTo>
                  <a:lnTo>
                    <a:pt x="79578" y="335076"/>
                  </a:lnTo>
                  <a:lnTo>
                    <a:pt x="80860" y="332536"/>
                  </a:lnTo>
                  <a:lnTo>
                    <a:pt x="82143" y="331266"/>
                  </a:lnTo>
                  <a:lnTo>
                    <a:pt x="83185" y="331266"/>
                  </a:lnTo>
                  <a:lnTo>
                    <a:pt x="82842" y="332536"/>
                  </a:lnTo>
                  <a:lnTo>
                    <a:pt x="82613" y="332536"/>
                  </a:lnTo>
                  <a:lnTo>
                    <a:pt x="81368" y="335076"/>
                  </a:lnTo>
                  <a:lnTo>
                    <a:pt x="80416" y="335076"/>
                  </a:lnTo>
                  <a:lnTo>
                    <a:pt x="79578" y="336346"/>
                  </a:lnTo>
                  <a:lnTo>
                    <a:pt x="79413" y="337578"/>
                  </a:lnTo>
                  <a:lnTo>
                    <a:pt x="81800" y="335076"/>
                  </a:lnTo>
                  <a:lnTo>
                    <a:pt x="83350" y="335076"/>
                  </a:lnTo>
                  <a:lnTo>
                    <a:pt x="83083" y="336346"/>
                  </a:lnTo>
                  <a:lnTo>
                    <a:pt x="82575" y="336346"/>
                  </a:lnTo>
                  <a:lnTo>
                    <a:pt x="82003" y="337616"/>
                  </a:lnTo>
                  <a:lnTo>
                    <a:pt x="81470" y="337616"/>
                  </a:lnTo>
                  <a:lnTo>
                    <a:pt x="81064" y="338886"/>
                  </a:lnTo>
                  <a:lnTo>
                    <a:pt x="80860" y="340156"/>
                  </a:lnTo>
                  <a:lnTo>
                    <a:pt x="81800" y="341426"/>
                  </a:lnTo>
                  <a:lnTo>
                    <a:pt x="82270" y="341426"/>
                  </a:lnTo>
                  <a:lnTo>
                    <a:pt x="83350" y="340156"/>
                  </a:lnTo>
                  <a:lnTo>
                    <a:pt x="84061" y="340156"/>
                  </a:lnTo>
                  <a:lnTo>
                    <a:pt x="84353" y="337616"/>
                  </a:lnTo>
                  <a:lnTo>
                    <a:pt x="85026" y="336346"/>
                  </a:lnTo>
                  <a:lnTo>
                    <a:pt x="85572" y="336346"/>
                  </a:lnTo>
                  <a:lnTo>
                    <a:pt x="85979" y="335076"/>
                  </a:lnTo>
                  <a:lnTo>
                    <a:pt x="86448" y="335076"/>
                  </a:lnTo>
                  <a:lnTo>
                    <a:pt x="85877" y="333806"/>
                  </a:lnTo>
                  <a:lnTo>
                    <a:pt x="85229" y="332536"/>
                  </a:lnTo>
                  <a:lnTo>
                    <a:pt x="84594" y="333806"/>
                  </a:lnTo>
                  <a:lnTo>
                    <a:pt x="83248" y="333806"/>
                  </a:lnTo>
                  <a:lnTo>
                    <a:pt x="83489" y="332536"/>
                  </a:lnTo>
                  <a:lnTo>
                    <a:pt x="84899" y="329996"/>
                  </a:lnTo>
                  <a:lnTo>
                    <a:pt x="87185" y="327456"/>
                  </a:lnTo>
                  <a:lnTo>
                    <a:pt x="87122" y="326186"/>
                  </a:lnTo>
                  <a:lnTo>
                    <a:pt x="84429" y="329996"/>
                  </a:lnTo>
                  <a:lnTo>
                    <a:pt x="84023" y="328726"/>
                  </a:lnTo>
                  <a:lnTo>
                    <a:pt x="84455" y="328726"/>
                  </a:lnTo>
                  <a:lnTo>
                    <a:pt x="85026" y="327456"/>
                  </a:lnTo>
                  <a:lnTo>
                    <a:pt x="85674" y="326186"/>
                  </a:lnTo>
                  <a:lnTo>
                    <a:pt x="86169" y="324916"/>
                  </a:lnTo>
                  <a:lnTo>
                    <a:pt x="86207" y="323646"/>
                  </a:lnTo>
                  <a:lnTo>
                    <a:pt x="87122" y="322376"/>
                  </a:lnTo>
                  <a:lnTo>
                    <a:pt x="88023" y="321106"/>
                  </a:lnTo>
                  <a:lnTo>
                    <a:pt x="88798" y="318566"/>
                  </a:lnTo>
                  <a:lnTo>
                    <a:pt x="89408" y="318566"/>
                  </a:lnTo>
                  <a:lnTo>
                    <a:pt x="89674" y="317296"/>
                  </a:lnTo>
                  <a:lnTo>
                    <a:pt x="90398" y="316026"/>
                  </a:lnTo>
                  <a:lnTo>
                    <a:pt x="91122" y="314756"/>
                  </a:lnTo>
                  <a:lnTo>
                    <a:pt x="91490" y="313486"/>
                  </a:lnTo>
                  <a:lnTo>
                    <a:pt x="93281" y="312216"/>
                  </a:lnTo>
                  <a:lnTo>
                    <a:pt x="93878" y="312216"/>
                  </a:lnTo>
                  <a:lnTo>
                    <a:pt x="93472" y="313486"/>
                  </a:lnTo>
                  <a:lnTo>
                    <a:pt x="93179" y="313486"/>
                  </a:lnTo>
                  <a:lnTo>
                    <a:pt x="92875" y="314756"/>
                  </a:lnTo>
                  <a:lnTo>
                    <a:pt x="92163" y="316026"/>
                  </a:lnTo>
                  <a:lnTo>
                    <a:pt x="91452" y="316026"/>
                  </a:lnTo>
                  <a:lnTo>
                    <a:pt x="90754" y="317296"/>
                  </a:lnTo>
                  <a:lnTo>
                    <a:pt x="90614" y="318566"/>
                  </a:lnTo>
                  <a:lnTo>
                    <a:pt x="92062" y="317296"/>
                  </a:lnTo>
                  <a:lnTo>
                    <a:pt x="92837" y="317296"/>
                  </a:lnTo>
                  <a:lnTo>
                    <a:pt x="92468" y="318566"/>
                  </a:lnTo>
                  <a:lnTo>
                    <a:pt x="92062" y="318566"/>
                  </a:lnTo>
                  <a:lnTo>
                    <a:pt x="91757" y="319836"/>
                  </a:lnTo>
                  <a:lnTo>
                    <a:pt x="91833" y="321106"/>
                  </a:lnTo>
                  <a:lnTo>
                    <a:pt x="92125" y="319836"/>
                  </a:lnTo>
                  <a:lnTo>
                    <a:pt x="94691" y="319836"/>
                  </a:lnTo>
                  <a:lnTo>
                    <a:pt x="94589" y="318566"/>
                  </a:lnTo>
                  <a:lnTo>
                    <a:pt x="94716" y="317296"/>
                  </a:lnTo>
                  <a:lnTo>
                    <a:pt x="94957" y="317296"/>
                  </a:lnTo>
                  <a:lnTo>
                    <a:pt x="95465" y="316026"/>
                  </a:lnTo>
                  <a:lnTo>
                    <a:pt x="96062" y="316026"/>
                  </a:lnTo>
                  <a:lnTo>
                    <a:pt x="96913" y="313486"/>
                  </a:lnTo>
                  <a:lnTo>
                    <a:pt x="95326" y="313486"/>
                  </a:lnTo>
                  <a:lnTo>
                    <a:pt x="95872" y="312216"/>
                  </a:lnTo>
                  <a:lnTo>
                    <a:pt x="96405" y="310946"/>
                  </a:lnTo>
                  <a:lnTo>
                    <a:pt x="97510" y="309676"/>
                  </a:lnTo>
                  <a:lnTo>
                    <a:pt x="98729" y="307136"/>
                  </a:lnTo>
                  <a:lnTo>
                    <a:pt x="98590" y="305866"/>
                  </a:lnTo>
                  <a:lnTo>
                    <a:pt x="97751" y="307136"/>
                  </a:lnTo>
                  <a:lnTo>
                    <a:pt x="96939" y="308406"/>
                  </a:lnTo>
                  <a:lnTo>
                    <a:pt x="95872" y="308406"/>
                  </a:lnTo>
                  <a:lnTo>
                    <a:pt x="95529" y="309676"/>
                  </a:lnTo>
                  <a:lnTo>
                    <a:pt x="95262" y="309676"/>
                  </a:lnTo>
                  <a:lnTo>
                    <a:pt x="95300" y="308406"/>
                  </a:lnTo>
                  <a:lnTo>
                    <a:pt x="95732" y="307136"/>
                  </a:lnTo>
                  <a:lnTo>
                    <a:pt x="96304" y="305866"/>
                  </a:lnTo>
                  <a:lnTo>
                    <a:pt x="96608" y="305866"/>
                  </a:lnTo>
                  <a:lnTo>
                    <a:pt x="96774" y="304596"/>
                  </a:lnTo>
                  <a:lnTo>
                    <a:pt x="97383" y="304596"/>
                  </a:lnTo>
                  <a:lnTo>
                    <a:pt x="96570" y="303326"/>
                  </a:lnTo>
                  <a:lnTo>
                    <a:pt x="97485" y="302056"/>
                  </a:lnTo>
                  <a:lnTo>
                    <a:pt x="100977" y="296976"/>
                  </a:lnTo>
                  <a:lnTo>
                    <a:pt x="101523" y="295706"/>
                  </a:lnTo>
                  <a:lnTo>
                    <a:pt x="101993" y="294436"/>
                  </a:lnTo>
                  <a:lnTo>
                    <a:pt x="102400" y="294436"/>
                  </a:lnTo>
                  <a:lnTo>
                    <a:pt x="102400" y="295706"/>
                  </a:lnTo>
                  <a:lnTo>
                    <a:pt x="102158" y="296976"/>
                  </a:lnTo>
                  <a:lnTo>
                    <a:pt x="101752" y="296976"/>
                  </a:lnTo>
                  <a:lnTo>
                    <a:pt x="101447" y="298246"/>
                  </a:lnTo>
                  <a:lnTo>
                    <a:pt x="100812" y="299516"/>
                  </a:lnTo>
                  <a:lnTo>
                    <a:pt x="101917" y="300786"/>
                  </a:lnTo>
                  <a:lnTo>
                    <a:pt x="103606" y="300786"/>
                  </a:lnTo>
                  <a:lnTo>
                    <a:pt x="104546" y="299516"/>
                  </a:lnTo>
                  <a:lnTo>
                    <a:pt x="104648" y="300786"/>
                  </a:lnTo>
                  <a:lnTo>
                    <a:pt x="102057" y="304596"/>
                  </a:lnTo>
                  <a:lnTo>
                    <a:pt x="101015" y="305866"/>
                  </a:lnTo>
                  <a:lnTo>
                    <a:pt x="100647" y="307136"/>
                  </a:lnTo>
                  <a:lnTo>
                    <a:pt x="101384" y="307136"/>
                  </a:lnTo>
                  <a:lnTo>
                    <a:pt x="102768" y="305866"/>
                  </a:lnTo>
                  <a:lnTo>
                    <a:pt x="102793" y="304596"/>
                  </a:lnTo>
                  <a:lnTo>
                    <a:pt x="104216" y="304596"/>
                  </a:lnTo>
                  <a:lnTo>
                    <a:pt x="103771" y="305866"/>
                  </a:lnTo>
                  <a:lnTo>
                    <a:pt x="103365" y="305866"/>
                  </a:lnTo>
                  <a:lnTo>
                    <a:pt x="102019" y="308406"/>
                  </a:lnTo>
                  <a:lnTo>
                    <a:pt x="103238" y="309676"/>
                  </a:lnTo>
                  <a:lnTo>
                    <a:pt x="103847" y="309676"/>
                  </a:lnTo>
                  <a:lnTo>
                    <a:pt x="105321" y="307136"/>
                  </a:lnTo>
                  <a:lnTo>
                    <a:pt x="105613" y="307695"/>
                  </a:lnTo>
                  <a:lnTo>
                    <a:pt x="105359" y="308406"/>
                  </a:lnTo>
                  <a:lnTo>
                    <a:pt x="104013" y="310946"/>
                  </a:lnTo>
                  <a:lnTo>
                    <a:pt x="102831" y="312216"/>
                  </a:lnTo>
                  <a:lnTo>
                    <a:pt x="101587" y="314756"/>
                  </a:lnTo>
                  <a:lnTo>
                    <a:pt x="101422" y="316026"/>
                  </a:lnTo>
                  <a:lnTo>
                    <a:pt x="102590" y="314756"/>
                  </a:lnTo>
                  <a:lnTo>
                    <a:pt x="104711" y="312216"/>
                  </a:lnTo>
                  <a:lnTo>
                    <a:pt x="105054" y="312216"/>
                  </a:lnTo>
                  <a:lnTo>
                    <a:pt x="104914" y="313486"/>
                  </a:lnTo>
                  <a:lnTo>
                    <a:pt x="104419" y="314756"/>
                  </a:lnTo>
                  <a:lnTo>
                    <a:pt x="103771" y="314756"/>
                  </a:lnTo>
                  <a:lnTo>
                    <a:pt x="102730" y="317296"/>
                  </a:lnTo>
                  <a:lnTo>
                    <a:pt x="103035" y="317296"/>
                  </a:lnTo>
                  <a:lnTo>
                    <a:pt x="105562" y="318566"/>
                  </a:lnTo>
                  <a:lnTo>
                    <a:pt x="106032" y="317296"/>
                  </a:lnTo>
                  <a:lnTo>
                    <a:pt x="106807" y="317296"/>
                  </a:lnTo>
                  <a:lnTo>
                    <a:pt x="107137" y="316026"/>
                  </a:lnTo>
                  <a:lnTo>
                    <a:pt x="107340" y="316026"/>
                  </a:lnTo>
                  <a:lnTo>
                    <a:pt x="108216" y="313486"/>
                  </a:lnTo>
                  <a:lnTo>
                    <a:pt x="109601" y="312216"/>
                  </a:lnTo>
                  <a:lnTo>
                    <a:pt x="107975" y="310946"/>
                  </a:lnTo>
                  <a:lnTo>
                    <a:pt x="105117" y="310946"/>
                  </a:lnTo>
                  <a:lnTo>
                    <a:pt x="105727" y="308406"/>
                  </a:lnTo>
                  <a:lnTo>
                    <a:pt x="105930" y="308267"/>
                  </a:lnTo>
                  <a:lnTo>
                    <a:pt x="105829" y="307136"/>
                  </a:lnTo>
                  <a:lnTo>
                    <a:pt x="105968" y="308241"/>
                  </a:lnTo>
                  <a:lnTo>
                    <a:pt x="107607" y="307136"/>
                  </a:lnTo>
                  <a:lnTo>
                    <a:pt x="108280" y="304596"/>
                  </a:lnTo>
                  <a:lnTo>
                    <a:pt x="107276" y="304596"/>
                  </a:lnTo>
                  <a:lnTo>
                    <a:pt x="107010" y="305866"/>
                  </a:lnTo>
                  <a:lnTo>
                    <a:pt x="105524" y="305866"/>
                  </a:lnTo>
                  <a:lnTo>
                    <a:pt x="105829" y="304596"/>
                  </a:lnTo>
                  <a:lnTo>
                    <a:pt x="106197" y="304596"/>
                  </a:lnTo>
                  <a:lnTo>
                    <a:pt x="106527" y="303326"/>
                  </a:lnTo>
                  <a:lnTo>
                    <a:pt x="106832" y="303326"/>
                  </a:lnTo>
                  <a:lnTo>
                    <a:pt x="107175" y="302056"/>
                  </a:lnTo>
                  <a:lnTo>
                    <a:pt x="107378" y="302056"/>
                  </a:lnTo>
                  <a:lnTo>
                    <a:pt x="107137" y="300786"/>
                  </a:lnTo>
                  <a:lnTo>
                    <a:pt x="106832" y="302056"/>
                  </a:lnTo>
                  <a:lnTo>
                    <a:pt x="105384" y="302056"/>
                  </a:lnTo>
                  <a:lnTo>
                    <a:pt x="105460" y="300786"/>
                  </a:lnTo>
                  <a:lnTo>
                    <a:pt x="106197" y="299516"/>
                  </a:lnTo>
                  <a:lnTo>
                    <a:pt x="107010" y="298246"/>
                  </a:lnTo>
                  <a:lnTo>
                    <a:pt x="107746" y="296976"/>
                  </a:lnTo>
                  <a:lnTo>
                    <a:pt x="107950" y="296976"/>
                  </a:lnTo>
                  <a:lnTo>
                    <a:pt x="108013" y="295706"/>
                  </a:lnTo>
                  <a:lnTo>
                    <a:pt x="105562" y="298246"/>
                  </a:lnTo>
                  <a:lnTo>
                    <a:pt x="105194" y="298246"/>
                  </a:lnTo>
                  <a:lnTo>
                    <a:pt x="105321" y="296976"/>
                  </a:lnTo>
                  <a:lnTo>
                    <a:pt x="105854" y="295706"/>
                  </a:lnTo>
                  <a:lnTo>
                    <a:pt x="106337" y="295706"/>
                  </a:lnTo>
                  <a:lnTo>
                    <a:pt x="106629" y="294436"/>
                  </a:lnTo>
                  <a:lnTo>
                    <a:pt x="106934" y="294436"/>
                  </a:lnTo>
                  <a:lnTo>
                    <a:pt x="107200" y="293166"/>
                  </a:lnTo>
                  <a:lnTo>
                    <a:pt x="106032" y="293166"/>
                  </a:lnTo>
                  <a:lnTo>
                    <a:pt x="105994" y="291896"/>
                  </a:lnTo>
                  <a:lnTo>
                    <a:pt x="104317" y="291896"/>
                  </a:lnTo>
                  <a:lnTo>
                    <a:pt x="103200" y="293166"/>
                  </a:lnTo>
                  <a:lnTo>
                    <a:pt x="103505" y="291896"/>
                  </a:lnTo>
                  <a:lnTo>
                    <a:pt x="103708" y="291896"/>
                  </a:lnTo>
                  <a:lnTo>
                    <a:pt x="106260" y="286816"/>
                  </a:lnTo>
                  <a:lnTo>
                    <a:pt x="106603" y="284276"/>
                  </a:lnTo>
                  <a:lnTo>
                    <a:pt x="107073" y="283006"/>
                  </a:lnTo>
                  <a:lnTo>
                    <a:pt x="107607" y="283006"/>
                  </a:lnTo>
                  <a:lnTo>
                    <a:pt x="108013" y="281736"/>
                  </a:lnTo>
                  <a:lnTo>
                    <a:pt x="108648" y="280466"/>
                  </a:lnTo>
                  <a:lnTo>
                    <a:pt x="109766" y="279196"/>
                  </a:lnTo>
                  <a:lnTo>
                    <a:pt x="111175" y="279196"/>
                  </a:lnTo>
                  <a:lnTo>
                    <a:pt x="110236" y="281736"/>
                  </a:lnTo>
                  <a:lnTo>
                    <a:pt x="109423" y="283006"/>
                  </a:lnTo>
                  <a:lnTo>
                    <a:pt x="108750" y="285546"/>
                  </a:lnTo>
                  <a:lnTo>
                    <a:pt x="108419" y="285546"/>
                  </a:lnTo>
                  <a:lnTo>
                    <a:pt x="108419" y="286816"/>
                  </a:lnTo>
                  <a:lnTo>
                    <a:pt x="109220" y="286816"/>
                  </a:lnTo>
                  <a:lnTo>
                    <a:pt x="110401" y="285546"/>
                  </a:lnTo>
                  <a:lnTo>
                    <a:pt x="110566" y="284276"/>
                  </a:lnTo>
                  <a:lnTo>
                    <a:pt x="111887" y="283006"/>
                  </a:lnTo>
                  <a:lnTo>
                    <a:pt x="112217" y="283006"/>
                  </a:lnTo>
                  <a:lnTo>
                    <a:pt x="111620" y="284276"/>
                  </a:lnTo>
                  <a:lnTo>
                    <a:pt x="111379" y="285546"/>
                  </a:lnTo>
                  <a:lnTo>
                    <a:pt x="111213" y="285546"/>
                  </a:lnTo>
                  <a:lnTo>
                    <a:pt x="111074" y="286816"/>
                  </a:lnTo>
                  <a:lnTo>
                    <a:pt x="111048" y="288086"/>
                  </a:lnTo>
                  <a:lnTo>
                    <a:pt x="112585" y="288086"/>
                  </a:lnTo>
                  <a:lnTo>
                    <a:pt x="113195" y="286816"/>
                  </a:lnTo>
                  <a:lnTo>
                    <a:pt x="113665" y="288086"/>
                  </a:lnTo>
                  <a:lnTo>
                    <a:pt x="113042" y="289394"/>
                  </a:lnTo>
                  <a:lnTo>
                    <a:pt x="112217" y="290626"/>
                  </a:lnTo>
                  <a:lnTo>
                    <a:pt x="111518" y="291896"/>
                  </a:lnTo>
                  <a:lnTo>
                    <a:pt x="110807" y="294436"/>
                  </a:lnTo>
                  <a:lnTo>
                    <a:pt x="111417" y="294436"/>
                  </a:lnTo>
                  <a:lnTo>
                    <a:pt x="111887" y="293166"/>
                  </a:lnTo>
                  <a:lnTo>
                    <a:pt x="112255" y="293166"/>
                  </a:lnTo>
                  <a:lnTo>
                    <a:pt x="112725" y="291896"/>
                  </a:lnTo>
                  <a:lnTo>
                    <a:pt x="113461" y="291896"/>
                  </a:lnTo>
                  <a:lnTo>
                    <a:pt x="113030" y="293166"/>
                  </a:lnTo>
                  <a:lnTo>
                    <a:pt x="112522" y="294436"/>
                  </a:lnTo>
                  <a:lnTo>
                    <a:pt x="112191" y="295706"/>
                  </a:lnTo>
                  <a:lnTo>
                    <a:pt x="112052" y="295706"/>
                  </a:lnTo>
                  <a:lnTo>
                    <a:pt x="112217" y="296976"/>
                  </a:lnTo>
                  <a:lnTo>
                    <a:pt x="113398" y="296976"/>
                  </a:lnTo>
                  <a:lnTo>
                    <a:pt x="114109" y="295706"/>
                  </a:lnTo>
                  <a:lnTo>
                    <a:pt x="114808" y="295706"/>
                  </a:lnTo>
                  <a:lnTo>
                    <a:pt x="115557" y="294436"/>
                  </a:lnTo>
                  <a:lnTo>
                    <a:pt x="114604" y="293166"/>
                  </a:lnTo>
                  <a:lnTo>
                    <a:pt x="115658" y="293166"/>
                  </a:lnTo>
                  <a:lnTo>
                    <a:pt x="115874" y="291896"/>
                  </a:lnTo>
                  <a:lnTo>
                    <a:pt x="116090" y="290626"/>
                  </a:lnTo>
                  <a:lnTo>
                    <a:pt x="116357" y="290626"/>
                  </a:lnTo>
                  <a:lnTo>
                    <a:pt x="116522" y="289356"/>
                  </a:lnTo>
                  <a:lnTo>
                    <a:pt x="116332" y="289356"/>
                  </a:lnTo>
                  <a:lnTo>
                    <a:pt x="116230" y="288086"/>
                  </a:lnTo>
                  <a:lnTo>
                    <a:pt x="114604" y="289356"/>
                  </a:lnTo>
                  <a:lnTo>
                    <a:pt x="114338" y="289356"/>
                  </a:lnTo>
                  <a:lnTo>
                    <a:pt x="115074" y="286816"/>
                  </a:lnTo>
                  <a:lnTo>
                    <a:pt x="115824" y="284276"/>
                  </a:lnTo>
                  <a:lnTo>
                    <a:pt x="116522" y="283006"/>
                  </a:lnTo>
                  <a:lnTo>
                    <a:pt x="115214" y="283006"/>
                  </a:lnTo>
                  <a:lnTo>
                    <a:pt x="115455" y="284276"/>
                  </a:lnTo>
                  <a:lnTo>
                    <a:pt x="114071" y="284276"/>
                  </a:lnTo>
                  <a:lnTo>
                    <a:pt x="114338" y="283006"/>
                  </a:lnTo>
                  <a:lnTo>
                    <a:pt x="115049" y="280466"/>
                  </a:lnTo>
                  <a:lnTo>
                    <a:pt x="112585" y="280466"/>
                  </a:lnTo>
                  <a:lnTo>
                    <a:pt x="112687" y="279196"/>
                  </a:lnTo>
                  <a:lnTo>
                    <a:pt x="113436" y="276656"/>
                  </a:lnTo>
                  <a:lnTo>
                    <a:pt x="113639" y="275386"/>
                  </a:lnTo>
                  <a:lnTo>
                    <a:pt x="113830" y="275386"/>
                  </a:lnTo>
                  <a:lnTo>
                    <a:pt x="113868" y="274116"/>
                  </a:lnTo>
                  <a:lnTo>
                    <a:pt x="114007" y="272846"/>
                  </a:lnTo>
                  <a:lnTo>
                    <a:pt x="113398" y="274116"/>
                  </a:lnTo>
                  <a:lnTo>
                    <a:pt x="112318" y="275386"/>
                  </a:lnTo>
                  <a:lnTo>
                    <a:pt x="112687" y="271576"/>
                  </a:lnTo>
                  <a:lnTo>
                    <a:pt x="112991" y="269036"/>
                  </a:lnTo>
                  <a:lnTo>
                    <a:pt x="114541" y="265226"/>
                  </a:lnTo>
                  <a:lnTo>
                    <a:pt x="116052" y="266496"/>
                  </a:lnTo>
                  <a:lnTo>
                    <a:pt x="116357" y="266496"/>
                  </a:lnTo>
                  <a:lnTo>
                    <a:pt x="116154" y="267766"/>
                  </a:lnTo>
                  <a:lnTo>
                    <a:pt x="115722" y="272846"/>
                  </a:lnTo>
                  <a:lnTo>
                    <a:pt x="116128" y="272846"/>
                  </a:lnTo>
                  <a:lnTo>
                    <a:pt x="116624" y="271576"/>
                  </a:lnTo>
                  <a:lnTo>
                    <a:pt x="117576" y="269036"/>
                  </a:lnTo>
                  <a:lnTo>
                    <a:pt x="118376" y="270306"/>
                  </a:lnTo>
                  <a:lnTo>
                    <a:pt x="117868" y="270306"/>
                  </a:lnTo>
                  <a:lnTo>
                    <a:pt x="117906" y="271576"/>
                  </a:lnTo>
                  <a:lnTo>
                    <a:pt x="117741" y="272846"/>
                  </a:lnTo>
                  <a:lnTo>
                    <a:pt x="118110" y="274116"/>
                  </a:lnTo>
                  <a:lnTo>
                    <a:pt x="118783" y="274116"/>
                  </a:lnTo>
                  <a:lnTo>
                    <a:pt x="119151" y="272846"/>
                  </a:lnTo>
                  <a:lnTo>
                    <a:pt x="120269" y="272846"/>
                  </a:lnTo>
                  <a:lnTo>
                    <a:pt x="120662" y="274116"/>
                  </a:lnTo>
                  <a:lnTo>
                    <a:pt x="120497" y="275386"/>
                  </a:lnTo>
                  <a:lnTo>
                    <a:pt x="118884" y="280466"/>
                  </a:lnTo>
                  <a:lnTo>
                    <a:pt x="118846" y="281736"/>
                  </a:lnTo>
                  <a:lnTo>
                    <a:pt x="119087" y="281736"/>
                  </a:lnTo>
                  <a:lnTo>
                    <a:pt x="120459" y="280466"/>
                  </a:lnTo>
                  <a:lnTo>
                    <a:pt x="119722" y="277926"/>
                  </a:lnTo>
                  <a:lnTo>
                    <a:pt x="122085" y="277926"/>
                  </a:lnTo>
                  <a:lnTo>
                    <a:pt x="121780" y="279196"/>
                  </a:lnTo>
                  <a:lnTo>
                    <a:pt x="121615" y="280466"/>
                  </a:lnTo>
                  <a:lnTo>
                    <a:pt x="121272" y="281736"/>
                  </a:lnTo>
                  <a:lnTo>
                    <a:pt x="120904" y="283006"/>
                  </a:lnTo>
                  <a:lnTo>
                    <a:pt x="123901" y="283006"/>
                  </a:lnTo>
                  <a:lnTo>
                    <a:pt x="124231" y="281736"/>
                  </a:lnTo>
                  <a:lnTo>
                    <a:pt x="124396" y="280466"/>
                  </a:lnTo>
                  <a:lnTo>
                    <a:pt x="124739" y="279196"/>
                  </a:lnTo>
                  <a:lnTo>
                    <a:pt x="125006" y="277926"/>
                  </a:lnTo>
                  <a:lnTo>
                    <a:pt x="124599" y="276656"/>
                  </a:lnTo>
                  <a:lnTo>
                    <a:pt x="123558" y="275386"/>
                  </a:lnTo>
                  <a:lnTo>
                    <a:pt x="121678" y="275386"/>
                  </a:lnTo>
                  <a:lnTo>
                    <a:pt x="121907" y="272846"/>
                  </a:lnTo>
                  <a:lnTo>
                    <a:pt x="122148" y="271576"/>
                  </a:lnTo>
                  <a:lnTo>
                    <a:pt x="122262" y="270306"/>
                  </a:lnTo>
                  <a:lnTo>
                    <a:pt x="122288" y="269036"/>
                  </a:lnTo>
                  <a:lnTo>
                    <a:pt x="121983" y="267766"/>
                  </a:lnTo>
                  <a:lnTo>
                    <a:pt x="120662" y="271576"/>
                  </a:lnTo>
                  <a:lnTo>
                    <a:pt x="120167" y="271576"/>
                  </a:lnTo>
                  <a:lnTo>
                    <a:pt x="119964" y="270306"/>
                  </a:lnTo>
                  <a:lnTo>
                    <a:pt x="119888" y="269036"/>
                  </a:lnTo>
                  <a:lnTo>
                    <a:pt x="119926" y="266496"/>
                  </a:lnTo>
                  <a:lnTo>
                    <a:pt x="119494" y="265226"/>
                  </a:lnTo>
                  <a:lnTo>
                    <a:pt x="118376" y="266496"/>
                  </a:lnTo>
                  <a:lnTo>
                    <a:pt x="117703" y="266496"/>
                  </a:lnTo>
                  <a:lnTo>
                    <a:pt x="117335" y="263956"/>
                  </a:lnTo>
                  <a:lnTo>
                    <a:pt x="117767" y="262686"/>
                  </a:lnTo>
                  <a:lnTo>
                    <a:pt x="117475" y="261416"/>
                  </a:lnTo>
                  <a:lnTo>
                    <a:pt x="116967" y="260146"/>
                  </a:lnTo>
                  <a:lnTo>
                    <a:pt x="116903" y="258876"/>
                  </a:lnTo>
                  <a:lnTo>
                    <a:pt x="116560" y="257606"/>
                  </a:lnTo>
                  <a:lnTo>
                    <a:pt x="116332" y="257606"/>
                  </a:lnTo>
                  <a:lnTo>
                    <a:pt x="116154" y="256336"/>
                  </a:lnTo>
                  <a:lnTo>
                    <a:pt x="115747" y="255066"/>
                  </a:lnTo>
                  <a:lnTo>
                    <a:pt x="115722" y="253796"/>
                  </a:lnTo>
                  <a:lnTo>
                    <a:pt x="115722" y="251256"/>
                  </a:lnTo>
                  <a:lnTo>
                    <a:pt x="115925" y="249986"/>
                  </a:lnTo>
                  <a:lnTo>
                    <a:pt x="116154" y="247446"/>
                  </a:lnTo>
                  <a:lnTo>
                    <a:pt x="116357" y="246176"/>
                  </a:lnTo>
                  <a:lnTo>
                    <a:pt x="116928" y="246176"/>
                  </a:lnTo>
                  <a:lnTo>
                    <a:pt x="116928" y="251256"/>
                  </a:lnTo>
                  <a:lnTo>
                    <a:pt x="117373" y="251256"/>
                  </a:lnTo>
                  <a:lnTo>
                    <a:pt x="119392" y="248716"/>
                  </a:lnTo>
                  <a:lnTo>
                    <a:pt x="119087" y="248716"/>
                  </a:lnTo>
                  <a:lnTo>
                    <a:pt x="118745" y="247446"/>
                  </a:lnTo>
                  <a:lnTo>
                    <a:pt x="119087" y="244906"/>
                  </a:lnTo>
                  <a:lnTo>
                    <a:pt x="119087" y="242366"/>
                  </a:lnTo>
                  <a:lnTo>
                    <a:pt x="116662" y="242366"/>
                  </a:lnTo>
                  <a:lnTo>
                    <a:pt x="117030" y="239826"/>
                  </a:lnTo>
                  <a:lnTo>
                    <a:pt x="117475" y="238556"/>
                  </a:lnTo>
                  <a:lnTo>
                    <a:pt x="117767" y="237286"/>
                  </a:lnTo>
                  <a:lnTo>
                    <a:pt x="117843" y="234746"/>
                  </a:lnTo>
                  <a:lnTo>
                    <a:pt x="117436" y="234746"/>
                  </a:lnTo>
                  <a:lnTo>
                    <a:pt x="116624" y="236016"/>
                  </a:lnTo>
                  <a:lnTo>
                    <a:pt x="116255" y="237286"/>
                  </a:lnTo>
                  <a:lnTo>
                    <a:pt x="115887" y="237286"/>
                  </a:lnTo>
                  <a:lnTo>
                    <a:pt x="115735" y="234746"/>
                  </a:lnTo>
                  <a:lnTo>
                    <a:pt x="115658" y="233476"/>
                  </a:lnTo>
                  <a:lnTo>
                    <a:pt x="116624" y="230936"/>
                  </a:lnTo>
                  <a:lnTo>
                    <a:pt x="118541" y="228396"/>
                  </a:lnTo>
                  <a:lnTo>
                    <a:pt x="119151" y="227126"/>
                  </a:lnTo>
                  <a:lnTo>
                    <a:pt x="119684" y="225856"/>
                  </a:lnTo>
                  <a:lnTo>
                    <a:pt x="120599" y="225856"/>
                  </a:lnTo>
                  <a:lnTo>
                    <a:pt x="121107" y="224586"/>
                  </a:lnTo>
                  <a:lnTo>
                    <a:pt x="121780" y="224586"/>
                  </a:lnTo>
                  <a:lnTo>
                    <a:pt x="121539" y="225856"/>
                  </a:lnTo>
                  <a:lnTo>
                    <a:pt x="121335" y="225856"/>
                  </a:lnTo>
                  <a:lnTo>
                    <a:pt x="120662" y="227126"/>
                  </a:lnTo>
                  <a:lnTo>
                    <a:pt x="120192" y="227126"/>
                  </a:lnTo>
                  <a:lnTo>
                    <a:pt x="119786" y="228396"/>
                  </a:lnTo>
                  <a:lnTo>
                    <a:pt x="119291" y="228396"/>
                  </a:lnTo>
                  <a:lnTo>
                    <a:pt x="119684" y="229666"/>
                  </a:lnTo>
                  <a:lnTo>
                    <a:pt x="120802" y="230936"/>
                  </a:lnTo>
                  <a:lnTo>
                    <a:pt x="121170" y="229666"/>
                  </a:lnTo>
                  <a:lnTo>
                    <a:pt x="122186" y="229666"/>
                  </a:lnTo>
                  <a:lnTo>
                    <a:pt x="122682" y="228396"/>
                  </a:lnTo>
                  <a:lnTo>
                    <a:pt x="123532" y="228396"/>
                  </a:lnTo>
                  <a:lnTo>
                    <a:pt x="123634" y="229666"/>
                  </a:lnTo>
                  <a:lnTo>
                    <a:pt x="123964" y="228396"/>
                  </a:lnTo>
                  <a:lnTo>
                    <a:pt x="124802" y="228396"/>
                  </a:lnTo>
                  <a:lnTo>
                    <a:pt x="125920" y="225856"/>
                  </a:lnTo>
                  <a:lnTo>
                    <a:pt x="126657" y="224586"/>
                  </a:lnTo>
                  <a:lnTo>
                    <a:pt x="127469" y="223316"/>
                  </a:lnTo>
                  <a:lnTo>
                    <a:pt x="127635" y="223316"/>
                  </a:lnTo>
                  <a:lnTo>
                    <a:pt x="126187" y="222046"/>
                  </a:lnTo>
                  <a:lnTo>
                    <a:pt x="123964" y="222046"/>
                  </a:lnTo>
                  <a:lnTo>
                    <a:pt x="123151" y="223316"/>
                  </a:lnTo>
                  <a:lnTo>
                    <a:pt x="122821" y="223316"/>
                  </a:lnTo>
                  <a:lnTo>
                    <a:pt x="122682" y="222046"/>
                  </a:lnTo>
                  <a:lnTo>
                    <a:pt x="123329" y="222046"/>
                  </a:lnTo>
                  <a:lnTo>
                    <a:pt x="123634" y="220776"/>
                  </a:lnTo>
                  <a:lnTo>
                    <a:pt x="124701" y="219506"/>
                  </a:lnTo>
                  <a:lnTo>
                    <a:pt x="125818" y="218236"/>
                  </a:lnTo>
                  <a:lnTo>
                    <a:pt x="126796" y="216966"/>
                  </a:lnTo>
                  <a:lnTo>
                    <a:pt x="127127" y="216966"/>
                  </a:lnTo>
                  <a:lnTo>
                    <a:pt x="127063" y="215696"/>
                  </a:lnTo>
                  <a:lnTo>
                    <a:pt x="125844" y="215696"/>
                  </a:lnTo>
                  <a:lnTo>
                    <a:pt x="123825" y="218236"/>
                  </a:lnTo>
                  <a:lnTo>
                    <a:pt x="122682" y="219506"/>
                  </a:lnTo>
                  <a:lnTo>
                    <a:pt x="122110" y="219506"/>
                  </a:lnTo>
                  <a:lnTo>
                    <a:pt x="122110" y="218236"/>
                  </a:lnTo>
                  <a:lnTo>
                    <a:pt x="123126" y="216966"/>
                  </a:lnTo>
                  <a:lnTo>
                    <a:pt x="123558" y="215696"/>
                  </a:lnTo>
                  <a:lnTo>
                    <a:pt x="124028" y="213156"/>
                  </a:lnTo>
                  <a:lnTo>
                    <a:pt x="125044" y="211886"/>
                  </a:lnTo>
                  <a:lnTo>
                    <a:pt x="126961" y="209346"/>
                  </a:lnTo>
                  <a:lnTo>
                    <a:pt x="128066" y="208076"/>
                  </a:lnTo>
                  <a:lnTo>
                    <a:pt x="129755" y="205536"/>
                  </a:lnTo>
                  <a:lnTo>
                    <a:pt x="131229" y="205536"/>
                  </a:lnTo>
                  <a:lnTo>
                    <a:pt x="130556" y="206806"/>
                  </a:lnTo>
                  <a:lnTo>
                    <a:pt x="130657" y="208076"/>
                  </a:lnTo>
                  <a:lnTo>
                    <a:pt x="129552" y="209346"/>
                  </a:lnTo>
                  <a:lnTo>
                    <a:pt x="128816" y="210616"/>
                  </a:lnTo>
                  <a:lnTo>
                    <a:pt x="130187" y="210616"/>
                  </a:lnTo>
                  <a:lnTo>
                    <a:pt x="130454" y="211886"/>
                  </a:lnTo>
                  <a:lnTo>
                    <a:pt x="130797" y="211886"/>
                  </a:lnTo>
                  <a:lnTo>
                    <a:pt x="131775" y="210616"/>
                  </a:lnTo>
                  <a:lnTo>
                    <a:pt x="134124" y="210616"/>
                  </a:lnTo>
                  <a:lnTo>
                    <a:pt x="135305" y="209346"/>
                  </a:lnTo>
                  <a:lnTo>
                    <a:pt x="135305" y="210616"/>
                  </a:lnTo>
                  <a:lnTo>
                    <a:pt x="135509" y="210616"/>
                  </a:lnTo>
                  <a:lnTo>
                    <a:pt x="134670" y="211886"/>
                  </a:lnTo>
                  <a:lnTo>
                    <a:pt x="134493" y="211886"/>
                  </a:lnTo>
                  <a:lnTo>
                    <a:pt x="132613" y="214426"/>
                  </a:lnTo>
                  <a:lnTo>
                    <a:pt x="131876" y="215696"/>
                  </a:lnTo>
                  <a:lnTo>
                    <a:pt x="130860" y="216966"/>
                  </a:lnTo>
                  <a:lnTo>
                    <a:pt x="130962" y="218236"/>
                  </a:lnTo>
                  <a:lnTo>
                    <a:pt x="133286" y="215696"/>
                  </a:lnTo>
                  <a:lnTo>
                    <a:pt x="134899" y="213156"/>
                  </a:lnTo>
                  <a:lnTo>
                    <a:pt x="138061" y="213156"/>
                  </a:lnTo>
                  <a:lnTo>
                    <a:pt x="137629" y="214426"/>
                  </a:lnTo>
                  <a:lnTo>
                    <a:pt x="137121" y="214426"/>
                  </a:lnTo>
                  <a:lnTo>
                    <a:pt x="135839" y="216966"/>
                  </a:lnTo>
                  <a:lnTo>
                    <a:pt x="135343" y="218236"/>
                  </a:lnTo>
                  <a:lnTo>
                    <a:pt x="138569" y="218236"/>
                  </a:lnTo>
                  <a:lnTo>
                    <a:pt x="140487" y="214426"/>
                  </a:lnTo>
                  <a:lnTo>
                    <a:pt x="140919" y="213156"/>
                  </a:lnTo>
                  <a:lnTo>
                    <a:pt x="141363" y="211886"/>
                  </a:lnTo>
                  <a:lnTo>
                    <a:pt x="136956" y="211886"/>
                  </a:lnTo>
                  <a:lnTo>
                    <a:pt x="136956" y="210616"/>
                  </a:lnTo>
                  <a:lnTo>
                    <a:pt x="138061" y="209346"/>
                  </a:lnTo>
                  <a:lnTo>
                    <a:pt x="139039" y="208076"/>
                  </a:lnTo>
                  <a:lnTo>
                    <a:pt x="139979" y="206806"/>
                  </a:lnTo>
                  <a:lnTo>
                    <a:pt x="140550" y="205536"/>
                  </a:lnTo>
                  <a:lnTo>
                    <a:pt x="140652" y="204266"/>
                  </a:lnTo>
                  <a:lnTo>
                    <a:pt x="139915" y="204266"/>
                  </a:lnTo>
                  <a:lnTo>
                    <a:pt x="138874" y="205536"/>
                  </a:lnTo>
                  <a:lnTo>
                    <a:pt x="137858" y="206806"/>
                  </a:lnTo>
                  <a:lnTo>
                    <a:pt x="136753" y="208076"/>
                  </a:lnTo>
                  <a:lnTo>
                    <a:pt x="135674" y="209346"/>
                  </a:lnTo>
                  <a:lnTo>
                    <a:pt x="135343" y="209346"/>
                  </a:lnTo>
                  <a:lnTo>
                    <a:pt x="134835" y="208076"/>
                  </a:lnTo>
                  <a:lnTo>
                    <a:pt x="135064" y="208076"/>
                  </a:lnTo>
                  <a:lnTo>
                    <a:pt x="135305" y="206806"/>
                  </a:lnTo>
                  <a:lnTo>
                    <a:pt x="135610" y="206806"/>
                  </a:lnTo>
                  <a:lnTo>
                    <a:pt x="136080" y="205536"/>
                  </a:lnTo>
                  <a:lnTo>
                    <a:pt x="136880" y="204266"/>
                  </a:lnTo>
                  <a:lnTo>
                    <a:pt x="136245" y="202996"/>
                  </a:lnTo>
                  <a:lnTo>
                    <a:pt x="133045" y="202996"/>
                  </a:lnTo>
                  <a:lnTo>
                    <a:pt x="132448" y="204266"/>
                  </a:lnTo>
                  <a:lnTo>
                    <a:pt x="131673" y="204266"/>
                  </a:lnTo>
                  <a:lnTo>
                    <a:pt x="131597" y="202996"/>
                  </a:lnTo>
                  <a:lnTo>
                    <a:pt x="132003" y="202996"/>
                  </a:lnTo>
                  <a:lnTo>
                    <a:pt x="132702" y="201726"/>
                  </a:lnTo>
                  <a:lnTo>
                    <a:pt x="133388" y="200456"/>
                  </a:lnTo>
                  <a:lnTo>
                    <a:pt x="134391" y="199186"/>
                  </a:lnTo>
                  <a:lnTo>
                    <a:pt x="134797" y="197916"/>
                  </a:lnTo>
                  <a:lnTo>
                    <a:pt x="134835" y="195376"/>
                  </a:lnTo>
                  <a:lnTo>
                    <a:pt x="133489" y="195376"/>
                  </a:lnTo>
                  <a:lnTo>
                    <a:pt x="133248" y="197916"/>
                  </a:lnTo>
                  <a:lnTo>
                    <a:pt x="131699" y="199186"/>
                  </a:lnTo>
                  <a:lnTo>
                    <a:pt x="129984" y="199186"/>
                  </a:lnTo>
                  <a:lnTo>
                    <a:pt x="130251" y="197916"/>
                  </a:lnTo>
                  <a:lnTo>
                    <a:pt x="130695" y="196646"/>
                  </a:lnTo>
                  <a:lnTo>
                    <a:pt x="130898" y="195376"/>
                  </a:lnTo>
                  <a:lnTo>
                    <a:pt x="130454" y="195376"/>
                  </a:lnTo>
                  <a:lnTo>
                    <a:pt x="129781" y="194106"/>
                  </a:lnTo>
                  <a:lnTo>
                    <a:pt x="130594" y="192836"/>
                  </a:lnTo>
                  <a:lnTo>
                    <a:pt x="131000" y="192836"/>
                  </a:lnTo>
                  <a:lnTo>
                    <a:pt x="131368" y="191566"/>
                  </a:lnTo>
                  <a:lnTo>
                    <a:pt x="131508" y="191566"/>
                  </a:lnTo>
                  <a:lnTo>
                    <a:pt x="133426" y="189026"/>
                  </a:lnTo>
                  <a:lnTo>
                    <a:pt x="133591" y="186486"/>
                  </a:lnTo>
                  <a:lnTo>
                    <a:pt x="135343" y="185216"/>
                  </a:lnTo>
                  <a:lnTo>
                    <a:pt x="135915" y="185216"/>
                  </a:lnTo>
                  <a:lnTo>
                    <a:pt x="135813" y="186486"/>
                  </a:lnTo>
                  <a:lnTo>
                    <a:pt x="134899" y="187756"/>
                  </a:lnTo>
                  <a:lnTo>
                    <a:pt x="134734" y="189026"/>
                  </a:lnTo>
                  <a:lnTo>
                    <a:pt x="135407" y="190296"/>
                  </a:lnTo>
                  <a:lnTo>
                    <a:pt x="136283" y="190296"/>
                  </a:lnTo>
                  <a:lnTo>
                    <a:pt x="136652" y="191566"/>
                  </a:lnTo>
                  <a:lnTo>
                    <a:pt x="137452" y="191566"/>
                  </a:lnTo>
                  <a:lnTo>
                    <a:pt x="137426" y="190296"/>
                  </a:lnTo>
                  <a:lnTo>
                    <a:pt x="138938" y="190296"/>
                  </a:lnTo>
                  <a:lnTo>
                    <a:pt x="139306" y="189026"/>
                  </a:lnTo>
                  <a:lnTo>
                    <a:pt x="140347" y="189026"/>
                  </a:lnTo>
                  <a:lnTo>
                    <a:pt x="140550" y="190296"/>
                  </a:lnTo>
                  <a:lnTo>
                    <a:pt x="139954" y="191566"/>
                  </a:lnTo>
                  <a:lnTo>
                    <a:pt x="139280" y="192836"/>
                  </a:lnTo>
                  <a:lnTo>
                    <a:pt x="138836" y="195376"/>
                  </a:lnTo>
                  <a:lnTo>
                    <a:pt x="138569" y="195376"/>
                  </a:lnTo>
                  <a:lnTo>
                    <a:pt x="138569" y="197916"/>
                  </a:lnTo>
                  <a:lnTo>
                    <a:pt x="139471" y="197916"/>
                  </a:lnTo>
                  <a:lnTo>
                    <a:pt x="140055" y="196646"/>
                  </a:lnTo>
                  <a:lnTo>
                    <a:pt x="141490" y="192836"/>
                  </a:lnTo>
                  <a:lnTo>
                    <a:pt x="142735" y="192836"/>
                  </a:lnTo>
                  <a:lnTo>
                    <a:pt x="142570" y="194106"/>
                  </a:lnTo>
                  <a:lnTo>
                    <a:pt x="141693" y="195376"/>
                  </a:lnTo>
                  <a:lnTo>
                    <a:pt x="141592" y="197916"/>
                  </a:lnTo>
                  <a:lnTo>
                    <a:pt x="144792" y="197916"/>
                  </a:lnTo>
                  <a:lnTo>
                    <a:pt x="145034" y="196646"/>
                  </a:lnTo>
                  <a:lnTo>
                    <a:pt x="145503" y="196646"/>
                  </a:lnTo>
                  <a:lnTo>
                    <a:pt x="145834" y="195376"/>
                  </a:lnTo>
                  <a:lnTo>
                    <a:pt x="144691" y="195376"/>
                  </a:lnTo>
                  <a:lnTo>
                    <a:pt x="144957" y="194106"/>
                  </a:lnTo>
                  <a:lnTo>
                    <a:pt x="145097" y="194106"/>
                  </a:lnTo>
                  <a:lnTo>
                    <a:pt x="145237" y="192836"/>
                  </a:lnTo>
                  <a:lnTo>
                    <a:pt x="145402" y="191566"/>
                  </a:lnTo>
                  <a:lnTo>
                    <a:pt x="144830" y="189026"/>
                  </a:lnTo>
                  <a:lnTo>
                    <a:pt x="143408" y="190296"/>
                  </a:lnTo>
                  <a:lnTo>
                    <a:pt x="141897" y="190296"/>
                  </a:lnTo>
                  <a:lnTo>
                    <a:pt x="141935" y="189026"/>
                  </a:lnTo>
                  <a:lnTo>
                    <a:pt x="142201" y="187756"/>
                  </a:lnTo>
                  <a:lnTo>
                    <a:pt x="142709" y="186486"/>
                  </a:lnTo>
                  <a:lnTo>
                    <a:pt x="142913" y="185216"/>
                  </a:lnTo>
                  <a:lnTo>
                    <a:pt x="143078" y="183946"/>
                  </a:lnTo>
                  <a:lnTo>
                    <a:pt x="142938" y="183946"/>
                  </a:lnTo>
                  <a:lnTo>
                    <a:pt x="142735" y="182676"/>
                  </a:lnTo>
                  <a:lnTo>
                    <a:pt x="142303" y="183946"/>
                  </a:lnTo>
                  <a:lnTo>
                    <a:pt x="141490" y="186486"/>
                  </a:lnTo>
                  <a:lnTo>
                    <a:pt x="141363" y="186486"/>
                  </a:lnTo>
                  <a:lnTo>
                    <a:pt x="141262" y="187756"/>
                  </a:lnTo>
                  <a:lnTo>
                    <a:pt x="140487" y="187756"/>
                  </a:lnTo>
                  <a:lnTo>
                    <a:pt x="140246" y="186486"/>
                  </a:lnTo>
                  <a:lnTo>
                    <a:pt x="140322" y="185216"/>
                  </a:lnTo>
                  <a:lnTo>
                    <a:pt x="140449" y="183946"/>
                  </a:lnTo>
                  <a:lnTo>
                    <a:pt x="140525" y="182676"/>
                  </a:lnTo>
                  <a:lnTo>
                    <a:pt x="140246" y="182676"/>
                  </a:lnTo>
                  <a:lnTo>
                    <a:pt x="139649" y="181406"/>
                  </a:lnTo>
                  <a:lnTo>
                    <a:pt x="138531" y="181406"/>
                  </a:lnTo>
                  <a:lnTo>
                    <a:pt x="137629" y="182676"/>
                  </a:lnTo>
                  <a:lnTo>
                    <a:pt x="136309" y="182676"/>
                  </a:lnTo>
                  <a:lnTo>
                    <a:pt x="136613" y="181406"/>
                  </a:lnTo>
                  <a:lnTo>
                    <a:pt x="136753" y="181406"/>
                  </a:lnTo>
                  <a:lnTo>
                    <a:pt x="137083" y="180136"/>
                  </a:lnTo>
                  <a:lnTo>
                    <a:pt x="137960" y="178866"/>
                  </a:lnTo>
                  <a:lnTo>
                    <a:pt x="137756" y="176326"/>
                  </a:lnTo>
                  <a:lnTo>
                    <a:pt x="137629" y="173786"/>
                  </a:lnTo>
                  <a:lnTo>
                    <a:pt x="137934" y="171246"/>
                  </a:lnTo>
                  <a:lnTo>
                    <a:pt x="138226" y="168706"/>
                  </a:lnTo>
                  <a:lnTo>
                    <a:pt x="139141" y="168706"/>
                  </a:lnTo>
                  <a:lnTo>
                    <a:pt x="139446" y="172516"/>
                  </a:lnTo>
                  <a:lnTo>
                    <a:pt x="139712" y="175056"/>
                  </a:lnTo>
                  <a:lnTo>
                    <a:pt x="140081" y="175056"/>
                  </a:lnTo>
                  <a:lnTo>
                    <a:pt x="140385" y="176326"/>
                  </a:lnTo>
                  <a:lnTo>
                    <a:pt x="140754" y="175056"/>
                  </a:lnTo>
                  <a:lnTo>
                    <a:pt x="141732" y="175056"/>
                  </a:lnTo>
                  <a:lnTo>
                    <a:pt x="142201" y="176326"/>
                  </a:lnTo>
                  <a:lnTo>
                    <a:pt x="143141" y="176326"/>
                  </a:lnTo>
                  <a:lnTo>
                    <a:pt x="143548" y="175056"/>
                  </a:lnTo>
                  <a:lnTo>
                    <a:pt x="144729" y="175056"/>
                  </a:lnTo>
                  <a:lnTo>
                    <a:pt x="144678" y="178866"/>
                  </a:lnTo>
                  <a:lnTo>
                    <a:pt x="144894" y="182676"/>
                  </a:lnTo>
                  <a:lnTo>
                    <a:pt x="145529" y="182676"/>
                  </a:lnTo>
                  <a:lnTo>
                    <a:pt x="145935" y="181406"/>
                  </a:lnTo>
                  <a:lnTo>
                    <a:pt x="145199" y="180136"/>
                  </a:lnTo>
                  <a:lnTo>
                    <a:pt x="146138" y="178866"/>
                  </a:lnTo>
                  <a:lnTo>
                    <a:pt x="146646" y="178866"/>
                  </a:lnTo>
                  <a:lnTo>
                    <a:pt x="146812" y="180136"/>
                  </a:lnTo>
                  <a:lnTo>
                    <a:pt x="146977" y="181406"/>
                  </a:lnTo>
                  <a:lnTo>
                    <a:pt x="147154" y="182676"/>
                  </a:lnTo>
                  <a:lnTo>
                    <a:pt x="148996" y="182676"/>
                  </a:lnTo>
                  <a:lnTo>
                    <a:pt x="149606" y="181406"/>
                  </a:lnTo>
                  <a:lnTo>
                    <a:pt x="149872" y="181406"/>
                  </a:lnTo>
                  <a:lnTo>
                    <a:pt x="149974" y="180136"/>
                  </a:lnTo>
                  <a:lnTo>
                    <a:pt x="149809" y="180136"/>
                  </a:lnTo>
                  <a:lnTo>
                    <a:pt x="148869" y="178866"/>
                  </a:lnTo>
                  <a:lnTo>
                    <a:pt x="148424" y="176326"/>
                  </a:lnTo>
                  <a:lnTo>
                    <a:pt x="148158" y="175056"/>
                  </a:lnTo>
                  <a:lnTo>
                    <a:pt x="146583" y="175056"/>
                  </a:lnTo>
                  <a:lnTo>
                    <a:pt x="145834" y="176326"/>
                  </a:lnTo>
                  <a:lnTo>
                    <a:pt x="145630" y="175056"/>
                  </a:lnTo>
                  <a:lnTo>
                    <a:pt x="145364" y="175056"/>
                  </a:lnTo>
                  <a:lnTo>
                    <a:pt x="145034" y="173786"/>
                  </a:lnTo>
                  <a:lnTo>
                    <a:pt x="144983" y="172516"/>
                  </a:lnTo>
                  <a:lnTo>
                    <a:pt x="144932" y="171246"/>
                  </a:lnTo>
                  <a:lnTo>
                    <a:pt x="144627" y="169976"/>
                  </a:lnTo>
                  <a:lnTo>
                    <a:pt x="144487" y="169976"/>
                  </a:lnTo>
                  <a:lnTo>
                    <a:pt x="144081" y="168706"/>
                  </a:lnTo>
                  <a:lnTo>
                    <a:pt x="143611" y="167436"/>
                  </a:lnTo>
                  <a:lnTo>
                    <a:pt x="143217" y="169976"/>
                  </a:lnTo>
                  <a:lnTo>
                    <a:pt x="144018" y="171246"/>
                  </a:lnTo>
                  <a:lnTo>
                    <a:pt x="143319" y="172516"/>
                  </a:lnTo>
                  <a:lnTo>
                    <a:pt x="142163" y="171246"/>
                  </a:lnTo>
                  <a:lnTo>
                    <a:pt x="142341" y="169976"/>
                  </a:lnTo>
                  <a:lnTo>
                    <a:pt x="141668" y="168706"/>
                  </a:lnTo>
                  <a:lnTo>
                    <a:pt x="141300" y="167436"/>
                  </a:lnTo>
                  <a:lnTo>
                    <a:pt x="139979" y="167436"/>
                  </a:lnTo>
                  <a:lnTo>
                    <a:pt x="139547" y="166166"/>
                  </a:lnTo>
                  <a:lnTo>
                    <a:pt x="139179" y="164896"/>
                  </a:lnTo>
                  <a:lnTo>
                    <a:pt x="138569" y="162356"/>
                  </a:lnTo>
                  <a:lnTo>
                    <a:pt x="138163" y="162356"/>
                  </a:lnTo>
                  <a:lnTo>
                    <a:pt x="137833" y="161086"/>
                  </a:lnTo>
                  <a:lnTo>
                    <a:pt x="137528" y="162356"/>
                  </a:lnTo>
                  <a:lnTo>
                    <a:pt x="137121" y="162356"/>
                  </a:lnTo>
                  <a:lnTo>
                    <a:pt x="137160" y="161086"/>
                  </a:lnTo>
                  <a:lnTo>
                    <a:pt x="136880" y="161086"/>
                  </a:lnTo>
                  <a:lnTo>
                    <a:pt x="136715" y="160731"/>
                  </a:lnTo>
                  <a:lnTo>
                    <a:pt x="136715" y="169976"/>
                  </a:lnTo>
                  <a:lnTo>
                    <a:pt x="136652" y="171246"/>
                  </a:lnTo>
                  <a:lnTo>
                    <a:pt x="136245" y="173786"/>
                  </a:lnTo>
                  <a:lnTo>
                    <a:pt x="135915" y="175056"/>
                  </a:lnTo>
                  <a:lnTo>
                    <a:pt x="135712" y="176326"/>
                  </a:lnTo>
                  <a:lnTo>
                    <a:pt x="135534" y="176326"/>
                  </a:lnTo>
                  <a:lnTo>
                    <a:pt x="134632" y="177596"/>
                  </a:lnTo>
                  <a:lnTo>
                    <a:pt x="133858" y="177596"/>
                  </a:lnTo>
                  <a:lnTo>
                    <a:pt x="134861" y="176326"/>
                  </a:lnTo>
                  <a:lnTo>
                    <a:pt x="134264" y="175056"/>
                  </a:lnTo>
                  <a:lnTo>
                    <a:pt x="134594" y="172516"/>
                  </a:lnTo>
                  <a:lnTo>
                    <a:pt x="134861" y="171246"/>
                  </a:lnTo>
                  <a:lnTo>
                    <a:pt x="134861" y="169976"/>
                  </a:lnTo>
                  <a:lnTo>
                    <a:pt x="135839" y="168706"/>
                  </a:lnTo>
                  <a:lnTo>
                    <a:pt x="136715" y="169976"/>
                  </a:lnTo>
                  <a:lnTo>
                    <a:pt x="136715" y="160731"/>
                  </a:lnTo>
                  <a:lnTo>
                    <a:pt x="136309" y="159816"/>
                  </a:lnTo>
                  <a:lnTo>
                    <a:pt x="135343" y="158546"/>
                  </a:lnTo>
                  <a:lnTo>
                    <a:pt x="135839" y="157276"/>
                  </a:lnTo>
                  <a:lnTo>
                    <a:pt x="136080" y="156006"/>
                  </a:lnTo>
                  <a:lnTo>
                    <a:pt x="135204" y="156006"/>
                  </a:lnTo>
                  <a:lnTo>
                    <a:pt x="135407" y="154736"/>
                  </a:lnTo>
                  <a:lnTo>
                    <a:pt x="135636" y="153466"/>
                  </a:lnTo>
                  <a:lnTo>
                    <a:pt x="136283" y="153466"/>
                  </a:lnTo>
                  <a:lnTo>
                    <a:pt x="136652" y="154736"/>
                  </a:lnTo>
                  <a:lnTo>
                    <a:pt x="136855" y="154736"/>
                  </a:lnTo>
                  <a:lnTo>
                    <a:pt x="137083" y="156006"/>
                  </a:lnTo>
                  <a:lnTo>
                    <a:pt x="137287" y="157276"/>
                  </a:lnTo>
                  <a:lnTo>
                    <a:pt x="137261" y="159816"/>
                  </a:lnTo>
                  <a:lnTo>
                    <a:pt x="138061" y="161086"/>
                  </a:lnTo>
                  <a:lnTo>
                    <a:pt x="139382" y="161086"/>
                  </a:lnTo>
                  <a:lnTo>
                    <a:pt x="139179" y="159816"/>
                  </a:lnTo>
                  <a:lnTo>
                    <a:pt x="139039" y="158546"/>
                  </a:lnTo>
                  <a:lnTo>
                    <a:pt x="138874" y="157276"/>
                  </a:lnTo>
                  <a:lnTo>
                    <a:pt x="139179" y="157276"/>
                  </a:lnTo>
                  <a:lnTo>
                    <a:pt x="139547" y="158546"/>
                  </a:lnTo>
                  <a:lnTo>
                    <a:pt x="139877" y="159816"/>
                  </a:lnTo>
                  <a:lnTo>
                    <a:pt x="140322" y="159816"/>
                  </a:lnTo>
                  <a:lnTo>
                    <a:pt x="140525" y="161086"/>
                  </a:lnTo>
                  <a:lnTo>
                    <a:pt x="142811" y="161086"/>
                  </a:lnTo>
                  <a:lnTo>
                    <a:pt x="142976" y="159816"/>
                  </a:lnTo>
                  <a:lnTo>
                    <a:pt x="143116" y="159816"/>
                  </a:lnTo>
                  <a:lnTo>
                    <a:pt x="143179" y="158546"/>
                  </a:lnTo>
                  <a:lnTo>
                    <a:pt x="144018" y="158546"/>
                  </a:lnTo>
                  <a:lnTo>
                    <a:pt x="144221" y="159816"/>
                  </a:lnTo>
                  <a:lnTo>
                    <a:pt x="144411" y="161086"/>
                  </a:lnTo>
                  <a:lnTo>
                    <a:pt x="144526" y="163626"/>
                  </a:lnTo>
                  <a:lnTo>
                    <a:pt x="145199" y="167436"/>
                  </a:lnTo>
                  <a:lnTo>
                    <a:pt x="146405" y="167436"/>
                  </a:lnTo>
                  <a:lnTo>
                    <a:pt x="146304" y="166166"/>
                  </a:lnTo>
                  <a:lnTo>
                    <a:pt x="146189" y="163626"/>
                  </a:lnTo>
                  <a:lnTo>
                    <a:pt x="146177" y="162356"/>
                  </a:lnTo>
                  <a:lnTo>
                    <a:pt x="147116" y="162356"/>
                  </a:lnTo>
                  <a:lnTo>
                    <a:pt x="147154" y="161086"/>
                  </a:lnTo>
                  <a:lnTo>
                    <a:pt x="146100" y="161086"/>
                  </a:lnTo>
                  <a:lnTo>
                    <a:pt x="146037" y="158546"/>
                  </a:lnTo>
                  <a:lnTo>
                    <a:pt x="145935" y="153466"/>
                  </a:lnTo>
                  <a:lnTo>
                    <a:pt x="145770" y="152196"/>
                  </a:lnTo>
                  <a:lnTo>
                    <a:pt x="144221" y="152196"/>
                  </a:lnTo>
                  <a:lnTo>
                    <a:pt x="144018" y="150926"/>
                  </a:lnTo>
                  <a:lnTo>
                    <a:pt x="143891" y="153466"/>
                  </a:lnTo>
                  <a:lnTo>
                    <a:pt x="143713" y="154736"/>
                  </a:lnTo>
                  <a:lnTo>
                    <a:pt x="143484" y="157276"/>
                  </a:lnTo>
                  <a:lnTo>
                    <a:pt x="142341" y="157276"/>
                  </a:lnTo>
                  <a:lnTo>
                    <a:pt x="141897" y="156006"/>
                  </a:lnTo>
                  <a:lnTo>
                    <a:pt x="141668" y="154736"/>
                  </a:lnTo>
                  <a:lnTo>
                    <a:pt x="141262" y="153466"/>
                  </a:lnTo>
                  <a:lnTo>
                    <a:pt x="141058" y="153466"/>
                  </a:lnTo>
                  <a:lnTo>
                    <a:pt x="140652" y="152196"/>
                  </a:lnTo>
                  <a:lnTo>
                    <a:pt x="139382" y="152196"/>
                  </a:lnTo>
                  <a:lnTo>
                    <a:pt x="138899" y="153466"/>
                  </a:lnTo>
                  <a:lnTo>
                    <a:pt x="138506" y="153466"/>
                  </a:lnTo>
                  <a:lnTo>
                    <a:pt x="138099" y="154736"/>
                  </a:lnTo>
                  <a:lnTo>
                    <a:pt x="137858" y="153466"/>
                  </a:lnTo>
                  <a:lnTo>
                    <a:pt x="137528" y="153466"/>
                  </a:lnTo>
                  <a:lnTo>
                    <a:pt x="136918" y="150926"/>
                  </a:lnTo>
                  <a:lnTo>
                    <a:pt x="136613" y="149656"/>
                  </a:lnTo>
                  <a:lnTo>
                    <a:pt x="136118" y="147116"/>
                  </a:lnTo>
                  <a:lnTo>
                    <a:pt x="134797" y="147116"/>
                  </a:lnTo>
                  <a:lnTo>
                    <a:pt x="134937" y="148386"/>
                  </a:lnTo>
                  <a:lnTo>
                    <a:pt x="135140" y="149656"/>
                  </a:lnTo>
                  <a:lnTo>
                    <a:pt x="135305" y="150926"/>
                  </a:lnTo>
                  <a:lnTo>
                    <a:pt x="134327" y="150926"/>
                  </a:lnTo>
                  <a:lnTo>
                    <a:pt x="134188" y="149656"/>
                  </a:lnTo>
                  <a:lnTo>
                    <a:pt x="133896" y="149656"/>
                  </a:lnTo>
                  <a:lnTo>
                    <a:pt x="133718" y="148551"/>
                  </a:lnTo>
                  <a:lnTo>
                    <a:pt x="133718" y="181406"/>
                  </a:lnTo>
                  <a:lnTo>
                    <a:pt x="132575" y="183946"/>
                  </a:lnTo>
                  <a:lnTo>
                    <a:pt x="131470" y="183946"/>
                  </a:lnTo>
                  <a:lnTo>
                    <a:pt x="131470" y="189026"/>
                  </a:lnTo>
                  <a:lnTo>
                    <a:pt x="131000" y="189026"/>
                  </a:lnTo>
                  <a:lnTo>
                    <a:pt x="130492" y="190296"/>
                  </a:lnTo>
                  <a:lnTo>
                    <a:pt x="130162" y="190296"/>
                  </a:lnTo>
                  <a:lnTo>
                    <a:pt x="129959" y="191566"/>
                  </a:lnTo>
                  <a:lnTo>
                    <a:pt x="129349" y="191566"/>
                  </a:lnTo>
                  <a:lnTo>
                    <a:pt x="129413" y="192836"/>
                  </a:lnTo>
                  <a:lnTo>
                    <a:pt x="129082" y="193141"/>
                  </a:lnTo>
                  <a:lnTo>
                    <a:pt x="129082" y="201726"/>
                  </a:lnTo>
                  <a:lnTo>
                    <a:pt x="128612" y="202996"/>
                  </a:lnTo>
                  <a:lnTo>
                    <a:pt x="128168" y="202996"/>
                  </a:lnTo>
                  <a:lnTo>
                    <a:pt x="127863" y="204266"/>
                  </a:lnTo>
                  <a:lnTo>
                    <a:pt x="127368" y="205536"/>
                  </a:lnTo>
                  <a:lnTo>
                    <a:pt x="126250" y="205536"/>
                  </a:lnTo>
                  <a:lnTo>
                    <a:pt x="125514" y="206806"/>
                  </a:lnTo>
                  <a:lnTo>
                    <a:pt x="125006" y="208076"/>
                  </a:lnTo>
                  <a:lnTo>
                    <a:pt x="124498" y="208076"/>
                  </a:lnTo>
                  <a:lnTo>
                    <a:pt x="124739" y="209346"/>
                  </a:lnTo>
                  <a:lnTo>
                    <a:pt x="125310" y="210616"/>
                  </a:lnTo>
                  <a:lnTo>
                    <a:pt x="124167" y="210616"/>
                  </a:lnTo>
                  <a:lnTo>
                    <a:pt x="123761" y="211886"/>
                  </a:lnTo>
                  <a:lnTo>
                    <a:pt x="123190" y="211886"/>
                  </a:lnTo>
                  <a:lnTo>
                    <a:pt x="122415" y="213156"/>
                  </a:lnTo>
                  <a:lnTo>
                    <a:pt x="122085" y="213156"/>
                  </a:lnTo>
                  <a:lnTo>
                    <a:pt x="122351" y="211886"/>
                  </a:lnTo>
                  <a:lnTo>
                    <a:pt x="122377" y="210616"/>
                  </a:lnTo>
                  <a:lnTo>
                    <a:pt x="122555" y="210616"/>
                  </a:lnTo>
                  <a:lnTo>
                    <a:pt x="123532" y="209346"/>
                  </a:lnTo>
                  <a:lnTo>
                    <a:pt x="124104" y="208076"/>
                  </a:lnTo>
                  <a:lnTo>
                    <a:pt x="124333" y="206806"/>
                  </a:lnTo>
                  <a:lnTo>
                    <a:pt x="125247" y="206806"/>
                  </a:lnTo>
                  <a:lnTo>
                    <a:pt x="125006" y="205536"/>
                  </a:lnTo>
                  <a:lnTo>
                    <a:pt x="125145" y="205536"/>
                  </a:lnTo>
                  <a:lnTo>
                    <a:pt x="125514" y="204266"/>
                  </a:lnTo>
                  <a:lnTo>
                    <a:pt x="127393" y="201726"/>
                  </a:lnTo>
                  <a:lnTo>
                    <a:pt x="129082" y="201726"/>
                  </a:lnTo>
                  <a:lnTo>
                    <a:pt x="129082" y="193141"/>
                  </a:lnTo>
                  <a:lnTo>
                    <a:pt x="128003" y="194106"/>
                  </a:lnTo>
                  <a:lnTo>
                    <a:pt x="127596" y="194106"/>
                  </a:lnTo>
                  <a:lnTo>
                    <a:pt x="127596" y="192836"/>
                  </a:lnTo>
                  <a:lnTo>
                    <a:pt x="127838" y="192836"/>
                  </a:lnTo>
                  <a:lnTo>
                    <a:pt x="128206" y="191566"/>
                  </a:lnTo>
                  <a:lnTo>
                    <a:pt x="128409" y="191566"/>
                  </a:lnTo>
                  <a:lnTo>
                    <a:pt x="129247" y="189026"/>
                  </a:lnTo>
                  <a:lnTo>
                    <a:pt x="130035" y="186486"/>
                  </a:lnTo>
                  <a:lnTo>
                    <a:pt x="130835" y="183946"/>
                  </a:lnTo>
                  <a:lnTo>
                    <a:pt x="131165" y="183946"/>
                  </a:lnTo>
                  <a:lnTo>
                    <a:pt x="131165" y="185216"/>
                  </a:lnTo>
                  <a:lnTo>
                    <a:pt x="130962" y="186486"/>
                  </a:lnTo>
                  <a:lnTo>
                    <a:pt x="130860" y="187756"/>
                  </a:lnTo>
                  <a:lnTo>
                    <a:pt x="131470" y="189026"/>
                  </a:lnTo>
                  <a:lnTo>
                    <a:pt x="131470" y="183946"/>
                  </a:lnTo>
                  <a:lnTo>
                    <a:pt x="131368" y="182676"/>
                  </a:lnTo>
                  <a:lnTo>
                    <a:pt x="132105" y="181406"/>
                  </a:lnTo>
                  <a:lnTo>
                    <a:pt x="132778" y="181406"/>
                  </a:lnTo>
                  <a:lnTo>
                    <a:pt x="133388" y="180136"/>
                  </a:lnTo>
                  <a:lnTo>
                    <a:pt x="133718" y="181406"/>
                  </a:lnTo>
                  <a:lnTo>
                    <a:pt x="133718" y="148551"/>
                  </a:lnTo>
                  <a:lnTo>
                    <a:pt x="133692" y="148386"/>
                  </a:lnTo>
                  <a:lnTo>
                    <a:pt x="133515" y="148386"/>
                  </a:lnTo>
                  <a:lnTo>
                    <a:pt x="133324" y="147116"/>
                  </a:lnTo>
                  <a:lnTo>
                    <a:pt x="131775" y="147116"/>
                  </a:lnTo>
                  <a:lnTo>
                    <a:pt x="130187" y="145846"/>
                  </a:lnTo>
                  <a:lnTo>
                    <a:pt x="124637" y="145846"/>
                  </a:lnTo>
                  <a:lnTo>
                    <a:pt x="122351" y="147116"/>
                  </a:lnTo>
                  <a:lnTo>
                    <a:pt x="120167" y="147116"/>
                  </a:lnTo>
                  <a:lnTo>
                    <a:pt x="120167" y="222046"/>
                  </a:lnTo>
                  <a:lnTo>
                    <a:pt x="118783" y="223316"/>
                  </a:lnTo>
                  <a:lnTo>
                    <a:pt x="118351" y="223316"/>
                  </a:lnTo>
                  <a:lnTo>
                    <a:pt x="119926" y="222046"/>
                  </a:lnTo>
                  <a:lnTo>
                    <a:pt x="120167" y="222046"/>
                  </a:lnTo>
                  <a:lnTo>
                    <a:pt x="120167" y="147116"/>
                  </a:lnTo>
                  <a:lnTo>
                    <a:pt x="114236" y="147116"/>
                  </a:lnTo>
                  <a:lnTo>
                    <a:pt x="111048" y="148386"/>
                  </a:lnTo>
                  <a:lnTo>
                    <a:pt x="109969" y="147116"/>
                  </a:lnTo>
                  <a:lnTo>
                    <a:pt x="108153" y="148386"/>
                  </a:lnTo>
                  <a:lnTo>
                    <a:pt x="98386" y="148386"/>
                  </a:lnTo>
                  <a:lnTo>
                    <a:pt x="98386" y="286816"/>
                  </a:lnTo>
                  <a:lnTo>
                    <a:pt x="97510" y="289356"/>
                  </a:lnTo>
                  <a:lnTo>
                    <a:pt x="97180" y="289356"/>
                  </a:lnTo>
                  <a:lnTo>
                    <a:pt x="97485" y="288086"/>
                  </a:lnTo>
                  <a:lnTo>
                    <a:pt x="97751" y="288086"/>
                  </a:lnTo>
                  <a:lnTo>
                    <a:pt x="98082" y="286816"/>
                  </a:lnTo>
                  <a:lnTo>
                    <a:pt x="98386" y="286816"/>
                  </a:lnTo>
                  <a:lnTo>
                    <a:pt x="98386" y="148386"/>
                  </a:lnTo>
                  <a:lnTo>
                    <a:pt x="97790" y="148386"/>
                  </a:lnTo>
                  <a:lnTo>
                    <a:pt x="97790" y="233476"/>
                  </a:lnTo>
                  <a:lnTo>
                    <a:pt x="97078" y="234746"/>
                  </a:lnTo>
                  <a:lnTo>
                    <a:pt x="96164" y="233476"/>
                  </a:lnTo>
                  <a:lnTo>
                    <a:pt x="97790" y="233476"/>
                  </a:lnTo>
                  <a:lnTo>
                    <a:pt x="97790" y="148386"/>
                  </a:lnTo>
                  <a:lnTo>
                    <a:pt x="96977" y="148386"/>
                  </a:lnTo>
                  <a:lnTo>
                    <a:pt x="96977" y="224510"/>
                  </a:lnTo>
                  <a:lnTo>
                    <a:pt x="96977" y="224637"/>
                  </a:lnTo>
                  <a:lnTo>
                    <a:pt x="96164" y="225856"/>
                  </a:lnTo>
                  <a:lnTo>
                    <a:pt x="95872" y="225107"/>
                  </a:lnTo>
                  <a:lnTo>
                    <a:pt x="95872" y="228396"/>
                  </a:lnTo>
                  <a:lnTo>
                    <a:pt x="95694" y="228396"/>
                  </a:lnTo>
                  <a:lnTo>
                    <a:pt x="95491" y="229666"/>
                  </a:lnTo>
                  <a:lnTo>
                    <a:pt x="94551" y="229666"/>
                  </a:lnTo>
                  <a:lnTo>
                    <a:pt x="94526" y="228396"/>
                  </a:lnTo>
                  <a:lnTo>
                    <a:pt x="94653" y="227126"/>
                  </a:lnTo>
                  <a:lnTo>
                    <a:pt x="95669" y="227126"/>
                  </a:lnTo>
                  <a:lnTo>
                    <a:pt x="95872" y="228396"/>
                  </a:lnTo>
                  <a:lnTo>
                    <a:pt x="95872" y="225107"/>
                  </a:lnTo>
                  <a:lnTo>
                    <a:pt x="94691" y="222046"/>
                  </a:lnTo>
                  <a:lnTo>
                    <a:pt x="96367" y="223316"/>
                  </a:lnTo>
                  <a:lnTo>
                    <a:pt x="96977" y="224510"/>
                  </a:lnTo>
                  <a:lnTo>
                    <a:pt x="96977" y="148386"/>
                  </a:lnTo>
                  <a:lnTo>
                    <a:pt x="94449" y="148386"/>
                  </a:lnTo>
                  <a:lnTo>
                    <a:pt x="93103" y="147548"/>
                  </a:lnTo>
                  <a:lnTo>
                    <a:pt x="93103" y="229666"/>
                  </a:lnTo>
                  <a:lnTo>
                    <a:pt x="92671" y="229666"/>
                  </a:lnTo>
                  <a:lnTo>
                    <a:pt x="92367" y="230936"/>
                  </a:lnTo>
                  <a:lnTo>
                    <a:pt x="92100" y="230936"/>
                  </a:lnTo>
                  <a:lnTo>
                    <a:pt x="91859" y="229666"/>
                  </a:lnTo>
                  <a:lnTo>
                    <a:pt x="91732" y="229666"/>
                  </a:lnTo>
                  <a:lnTo>
                    <a:pt x="91757" y="228396"/>
                  </a:lnTo>
                  <a:lnTo>
                    <a:pt x="92735" y="228396"/>
                  </a:lnTo>
                  <a:lnTo>
                    <a:pt x="93103" y="229666"/>
                  </a:lnTo>
                  <a:lnTo>
                    <a:pt x="93103" y="147548"/>
                  </a:lnTo>
                  <a:lnTo>
                    <a:pt x="92976" y="147472"/>
                  </a:lnTo>
                  <a:lnTo>
                    <a:pt x="92976" y="224586"/>
                  </a:lnTo>
                  <a:lnTo>
                    <a:pt x="92773" y="224586"/>
                  </a:lnTo>
                  <a:lnTo>
                    <a:pt x="92125" y="225856"/>
                  </a:lnTo>
                  <a:lnTo>
                    <a:pt x="91427" y="225856"/>
                  </a:lnTo>
                  <a:lnTo>
                    <a:pt x="90652" y="224586"/>
                  </a:lnTo>
                  <a:lnTo>
                    <a:pt x="91160" y="224586"/>
                  </a:lnTo>
                  <a:lnTo>
                    <a:pt x="91427" y="223316"/>
                  </a:lnTo>
                  <a:lnTo>
                    <a:pt x="92735" y="223316"/>
                  </a:lnTo>
                  <a:lnTo>
                    <a:pt x="92976" y="224586"/>
                  </a:lnTo>
                  <a:lnTo>
                    <a:pt x="92976" y="147472"/>
                  </a:lnTo>
                  <a:lnTo>
                    <a:pt x="92430" y="147116"/>
                  </a:lnTo>
                  <a:lnTo>
                    <a:pt x="90449" y="147116"/>
                  </a:lnTo>
                  <a:lnTo>
                    <a:pt x="87896" y="145846"/>
                  </a:lnTo>
                  <a:lnTo>
                    <a:pt x="86779" y="145846"/>
                  </a:lnTo>
                  <a:lnTo>
                    <a:pt x="86779" y="224586"/>
                  </a:lnTo>
                  <a:lnTo>
                    <a:pt x="85496" y="224586"/>
                  </a:lnTo>
                  <a:lnTo>
                    <a:pt x="85699" y="223316"/>
                  </a:lnTo>
                  <a:lnTo>
                    <a:pt x="86512" y="223316"/>
                  </a:lnTo>
                  <a:lnTo>
                    <a:pt x="86779" y="224586"/>
                  </a:lnTo>
                  <a:lnTo>
                    <a:pt x="86779" y="145846"/>
                  </a:lnTo>
                  <a:lnTo>
                    <a:pt x="86245" y="145846"/>
                  </a:lnTo>
                  <a:lnTo>
                    <a:pt x="85166" y="145046"/>
                  </a:lnTo>
                  <a:lnTo>
                    <a:pt x="85166" y="173786"/>
                  </a:lnTo>
                  <a:lnTo>
                    <a:pt x="84150" y="173786"/>
                  </a:lnTo>
                  <a:lnTo>
                    <a:pt x="83616" y="172516"/>
                  </a:lnTo>
                  <a:lnTo>
                    <a:pt x="85166" y="173786"/>
                  </a:lnTo>
                  <a:lnTo>
                    <a:pt x="85166" y="145046"/>
                  </a:lnTo>
                  <a:lnTo>
                    <a:pt x="82842" y="143306"/>
                  </a:lnTo>
                  <a:lnTo>
                    <a:pt x="79375" y="140766"/>
                  </a:lnTo>
                  <a:lnTo>
                    <a:pt x="78397" y="140766"/>
                  </a:lnTo>
                  <a:lnTo>
                    <a:pt x="76619" y="138226"/>
                  </a:lnTo>
                  <a:lnTo>
                    <a:pt x="76377" y="138226"/>
                  </a:lnTo>
                  <a:lnTo>
                    <a:pt x="76517" y="136956"/>
                  </a:lnTo>
                  <a:lnTo>
                    <a:pt x="77152" y="136956"/>
                  </a:lnTo>
                  <a:lnTo>
                    <a:pt x="78105" y="138226"/>
                  </a:lnTo>
                  <a:lnTo>
                    <a:pt x="78600" y="139496"/>
                  </a:lnTo>
                  <a:lnTo>
                    <a:pt x="80962" y="140766"/>
                  </a:lnTo>
                  <a:lnTo>
                    <a:pt x="81330" y="139496"/>
                  </a:lnTo>
                  <a:lnTo>
                    <a:pt x="81267" y="135686"/>
                  </a:lnTo>
                  <a:lnTo>
                    <a:pt x="82003" y="135686"/>
                  </a:lnTo>
                  <a:lnTo>
                    <a:pt x="82207" y="136956"/>
                  </a:lnTo>
                  <a:lnTo>
                    <a:pt x="82435" y="136956"/>
                  </a:lnTo>
                  <a:lnTo>
                    <a:pt x="82842" y="138226"/>
                  </a:lnTo>
                  <a:lnTo>
                    <a:pt x="83654" y="139496"/>
                  </a:lnTo>
                  <a:lnTo>
                    <a:pt x="84759" y="138226"/>
                  </a:lnTo>
                  <a:lnTo>
                    <a:pt x="84632" y="136956"/>
                  </a:lnTo>
                  <a:lnTo>
                    <a:pt x="83820" y="136956"/>
                  </a:lnTo>
                  <a:lnTo>
                    <a:pt x="82638" y="135686"/>
                  </a:lnTo>
                  <a:lnTo>
                    <a:pt x="82575" y="134416"/>
                  </a:lnTo>
                  <a:lnTo>
                    <a:pt x="81864" y="133146"/>
                  </a:lnTo>
                  <a:lnTo>
                    <a:pt x="81559" y="131876"/>
                  </a:lnTo>
                  <a:lnTo>
                    <a:pt x="81368" y="131876"/>
                  </a:lnTo>
                  <a:lnTo>
                    <a:pt x="82435" y="129336"/>
                  </a:lnTo>
                  <a:lnTo>
                    <a:pt x="80962" y="129336"/>
                  </a:lnTo>
                  <a:lnTo>
                    <a:pt x="80454" y="128066"/>
                  </a:lnTo>
                  <a:lnTo>
                    <a:pt x="80314" y="128066"/>
                  </a:lnTo>
                  <a:lnTo>
                    <a:pt x="80416" y="126796"/>
                  </a:lnTo>
                  <a:lnTo>
                    <a:pt x="81394" y="126796"/>
                  </a:lnTo>
                  <a:lnTo>
                    <a:pt x="81800" y="128066"/>
                  </a:lnTo>
                  <a:lnTo>
                    <a:pt x="83350" y="128066"/>
                  </a:lnTo>
                  <a:lnTo>
                    <a:pt x="84391" y="129336"/>
                  </a:lnTo>
                  <a:lnTo>
                    <a:pt x="85369" y="129336"/>
                  </a:lnTo>
                  <a:lnTo>
                    <a:pt x="86575" y="128066"/>
                  </a:lnTo>
                  <a:lnTo>
                    <a:pt x="86982" y="128066"/>
                  </a:lnTo>
                  <a:lnTo>
                    <a:pt x="87122" y="126796"/>
                  </a:lnTo>
                  <a:lnTo>
                    <a:pt x="88023" y="126796"/>
                  </a:lnTo>
                  <a:lnTo>
                    <a:pt x="88696" y="128066"/>
                  </a:lnTo>
                  <a:lnTo>
                    <a:pt x="89674" y="128066"/>
                  </a:lnTo>
                  <a:lnTo>
                    <a:pt x="90106" y="129336"/>
                  </a:lnTo>
                  <a:lnTo>
                    <a:pt x="91160" y="128066"/>
                  </a:lnTo>
                  <a:lnTo>
                    <a:pt x="91859" y="128066"/>
                  </a:lnTo>
                  <a:lnTo>
                    <a:pt x="92430" y="129336"/>
                  </a:lnTo>
                  <a:lnTo>
                    <a:pt x="92570" y="128066"/>
                  </a:lnTo>
                  <a:lnTo>
                    <a:pt x="91490" y="126796"/>
                  </a:lnTo>
                  <a:lnTo>
                    <a:pt x="89471" y="126796"/>
                  </a:lnTo>
                  <a:lnTo>
                    <a:pt x="88696" y="125526"/>
                  </a:lnTo>
                  <a:lnTo>
                    <a:pt x="87249" y="124256"/>
                  </a:lnTo>
                  <a:lnTo>
                    <a:pt x="84658" y="122986"/>
                  </a:lnTo>
                  <a:lnTo>
                    <a:pt x="83388" y="121716"/>
                  </a:lnTo>
                  <a:lnTo>
                    <a:pt x="83883" y="119176"/>
                  </a:lnTo>
                  <a:lnTo>
                    <a:pt x="83489" y="119176"/>
                  </a:lnTo>
                  <a:lnTo>
                    <a:pt x="83248" y="117906"/>
                  </a:lnTo>
                  <a:lnTo>
                    <a:pt x="83781" y="117906"/>
                  </a:lnTo>
                  <a:lnTo>
                    <a:pt x="85064" y="119176"/>
                  </a:lnTo>
                  <a:lnTo>
                    <a:pt x="86004" y="119176"/>
                  </a:lnTo>
                  <a:lnTo>
                    <a:pt x="86880" y="117906"/>
                  </a:lnTo>
                  <a:lnTo>
                    <a:pt x="87820" y="116636"/>
                  </a:lnTo>
                  <a:lnTo>
                    <a:pt x="87998" y="115366"/>
                  </a:lnTo>
                  <a:lnTo>
                    <a:pt x="87287" y="114096"/>
                  </a:lnTo>
                  <a:lnTo>
                    <a:pt x="87122" y="112826"/>
                  </a:lnTo>
                  <a:lnTo>
                    <a:pt x="87426" y="112826"/>
                  </a:lnTo>
                  <a:lnTo>
                    <a:pt x="88468" y="114096"/>
                  </a:lnTo>
                  <a:lnTo>
                    <a:pt x="89242" y="114096"/>
                  </a:lnTo>
                  <a:lnTo>
                    <a:pt x="89103" y="112826"/>
                  </a:lnTo>
                  <a:lnTo>
                    <a:pt x="87515" y="111556"/>
                  </a:lnTo>
                  <a:lnTo>
                    <a:pt x="86817" y="110286"/>
                  </a:lnTo>
                  <a:lnTo>
                    <a:pt x="86677" y="110286"/>
                  </a:lnTo>
                  <a:lnTo>
                    <a:pt x="86817" y="109016"/>
                  </a:lnTo>
                  <a:lnTo>
                    <a:pt x="87820" y="109016"/>
                  </a:lnTo>
                  <a:lnTo>
                    <a:pt x="87896" y="107746"/>
                  </a:lnTo>
                  <a:lnTo>
                    <a:pt x="87122" y="107746"/>
                  </a:lnTo>
                  <a:lnTo>
                    <a:pt x="86575" y="106476"/>
                  </a:lnTo>
                  <a:lnTo>
                    <a:pt x="86309" y="106476"/>
                  </a:lnTo>
                  <a:lnTo>
                    <a:pt x="86918" y="105206"/>
                  </a:lnTo>
                  <a:lnTo>
                    <a:pt x="86614" y="103936"/>
                  </a:lnTo>
                  <a:lnTo>
                    <a:pt x="89509" y="103936"/>
                  </a:lnTo>
                  <a:lnTo>
                    <a:pt x="90690" y="105206"/>
                  </a:lnTo>
                  <a:lnTo>
                    <a:pt x="92633" y="105206"/>
                  </a:lnTo>
                  <a:lnTo>
                    <a:pt x="93573" y="103936"/>
                  </a:lnTo>
                  <a:lnTo>
                    <a:pt x="94348" y="103936"/>
                  </a:lnTo>
                  <a:lnTo>
                    <a:pt x="94919" y="102666"/>
                  </a:lnTo>
                  <a:lnTo>
                    <a:pt x="96100" y="101396"/>
                  </a:lnTo>
                  <a:lnTo>
                    <a:pt x="93954" y="101396"/>
                  </a:lnTo>
                  <a:lnTo>
                    <a:pt x="93141" y="100126"/>
                  </a:lnTo>
                  <a:lnTo>
                    <a:pt x="92303" y="100126"/>
                  </a:lnTo>
                  <a:lnTo>
                    <a:pt x="91859" y="98856"/>
                  </a:lnTo>
                  <a:lnTo>
                    <a:pt x="91452" y="98856"/>
                  </a:lnTo>
                  <a:lnTo>
                    <a:pt x="90690" y="97586"/>
                  </a:lnTo>
                  <a:lnTo>
                    <a:pt x="90817" y="96316"/>
                  </a:lnTo>
                  <a:lnTo>
                    <a:pt x="90411" y="96316"/>
                  </a:lnTo>
                  <a:lnTo>
                    <a:pt x="90246" y="95046"/>
                  </a:lnTo>
                  <a:lnTo>
                    <a:pt x="92671" y="95046"/>
                  </a:lnTo>
                  <a:lnTo>
                    <a:pt x="93980" y="96316"/>
                  </a:lnTo>
                  <a:lnTo>
                    <a:pt x="94449" y="96316"/>
                  </a:lnTo>
                  <a:lnTo>
                    <a:pt x="95529" y="95046"/>
                  </a:lnTo>
                  <a:lnTo>
                    <a:pt x="97485" y="95046"/>
                  </a:lnTo>
                  <a:lnTo>
                    <a:pt x="97282" y="91236"/>
                  </a:lnTo>
                  <a:lnTo>
                    <a:pt x="97955" y="91236"/>
                  </a:lnTo>
                  <a:lnTo>
                    <a:pt x="96913" y="88696"/>
                  </a:lnTo>
                  <a:lnTo>
                    <a:pt x="97612" y="87426"/>
                  </a:lnTo>
                  <a:lnTo>
                    <a:pt x="105664" y="87426"/>
                  </a:lnTo>
                  <a:lnTo>
                    <a:pt x="107607" y="88696"/>
                  </a:lnTo>
                  <a:lnTo>
                    <a:pt x="109893" y="88696"/>
                  </a:lnTo>
                  <a:lnTo>
                    <a:pt x="110197" y="91236"/>
                  </a:lnTo>
                  <a:lnTo>
                    <a:pt x="111683" y="91236"/>
                  </a:lnTo>
                  <a:lnTo>
                    <a:pt x="112090" y="92506"/>
                  </a:lnTo>
                  <a:lnTo>
                    <a:pt x="111683" y="93776"/>
                  </a:lnTo>
                  <a:lnTo>
                    <a:pt x="110769" y="93776"/>
                  </a:lnTo>
                  <a:lnTo>
                    <a:pt x="109194" y="92506"/>
                  </a:lnTo>
                  <a:lnTo>
                    <a:pt x="107683" y="91236"/>
                  </a:lnTo>
                  <a:lnTo>
                    <a:pt x="103873" y="91236"/>
                  </a:lnTo>
                  <a:lnTo>
                    <a:pt x="103238" y="92506"/>
                  </a:lnTo>
                  <a:lnTo>
                    <a:pt x="102400" y="92506"/>
                  </a:lnTo>
                  <a:lnTo>
                    <a:pt x="101854" y="93776"/>
                  </a:lnTo>
                  <a:lnTo>
                    <a:pt x="101727" y="93776"/>
                  </a:lnTo>
                  <a:lnTo>
                    <a:pt x="101117" y="92506"/>
                  </a:lnTo>
                  <a:lnTo>
                    <a:pt x="100342" y="91236"/>
                  </a:lnTo>
                  <a:lnTo>
                    <a:pt x="97955" y="91236"/>
                  </a:lnTo>
                  <a:lnTo>
                    <a:pt x="98488" y="92506"/>
                  </a:lnTo>
                  <a:lnTo>
                    <a:pt x="99237" y="93776"/>
                  </a:lnTo>
                  <a:lnTo>
                    <a:pt x="101117" y="93776"/>
                  </a:lnTo>
                  <a:lnTo>
                    <a:pt x="101993" y="95046"/>
                  </a:lnTo>
                  <a:lnTo>
                    <a:pt x="104851" y="95046"/>
                  </a:lnTo>
                  <a:lnTo>
                    <a:pt x="106464" y="96316"/>
                  </a:lnTo>
                  <a:lnTo>
                    <a:pt x="108153" y="97586"/>
                  </a:lnTo>
                  <a:lnTo>
                    <a:pt x="107581" y="98856"/>
                  </a:lnTo>
                  <a:lnTo>
                    <a:pt x="108648" y="98856"/>
                  </a:lnTo>
                  <a:lnTo>
                    <a:pt x="109601" y="98856"/>
                  </a:lnTo>
                  <a:lnTo>
                    <a:pt x="108826" y="97586"/>
                  </a:lnTo>
                  <a:lnTo>
                    <a:pt x="108953" y="97586"/>
                  </a:lnTo>
                  <a:lnTo>
                    <a:pt x="109093" y="96316"/>
                  </a:lnTo>
                  <a:lnTo>
                    <a:pt x="111480" y="97586"/>
                  </a:lnTo>
                  <a:lnTo>
                    <a:pt x="114033" y="97586"/>
                  </a:lnTo>
                  <a:lnTo>
                    <a:pt x="115316" y="98856"/>
                  </a:lnTo>
                  <a:lnTo>
                    <a:pt x="117132" y="98856"/>
                  </a:lnTo>
                  <a:lnTo>
                    <a:pt x="119392" y="97586"/>
                  </a:lnTo>
                  <a:lnTo>
                    <a:pt x="120269" y="97586"/>
                  </a:lnTo>
                  <a:lnTo>
                    <a:pt x="121107" y="98856"/>
                  </a:lnTo>
                  <a:lnTo>
                    <a:pt x="121907" y="98856"/>
                  </a:lnTo>
                  <a:lnTo>
                    <a:pt x="123228" y="100126"/>
                  </a:lnTo>
                  <a:lnTo>
                    <a:pt x="124231" y="101396"/>
                  </a:lnTo>
                  <a:lnTo>
                    <a:pt x="125374" y="102666"/>
                  </a:lnTo>
                  <a:lnTo>
                    <a:pt x="125247" y="102666"/>
                  </a:lnTo>
                  <a:lnTo>
                    <a:pt x="125412" y="103936"/>
                  </a:lnTo>
                  <a:lnTo>
                    <a:pt x="125920" y="103936"/>
                  </a:lnTo>
                  <a:lnTo>
                    <a:pt x="126720" y="105206"/>
                  </a:lnTo>
                  <a:lnTo>
                    <a:pt x="126555" y="106476"/>
                  </a:lnTo>
                  <a:lnTo>
                    <a:pt x="122313" y="105206"/>
                  </a:lnTo>
                  <a:lnTo>
                    <a:pt x="121780" y="105206"/>
                  </a:lnTo>
                  <a:lnTo>
                    <a:pt x="121208" y="103936"/>
                  </a:lnTo>
                  <a:lnTo>
                    <a:pt x="118643" y="103936"/>
                  </a:lnTo>
                  <a:lnTo>
                    <a:pt x="117094" y="106476"/>
                  </a:lnTo>
                  <a:lnTo>
                    <a:pt x="116827" y="106476"/>
                  </a:lnTo>
                  <a:lnTo>
                    <a:pt x="117500" y="107746"/>
                  </a:lnTo>
                  <a:lnTo>
                    <a:pt x="120904" y="107746"/>
                  </a:lnTo>
                  <a:lnTo>
                    <a:pt x="121805" y="109016"/>
                  </a:lnTo>
                  <a:lnTo>
                    <a:pt x="124167" y="109016"/>
                  </a:lnTo>
                  <a:lnTo>
                    <a:pt x="124396" y="110286"/>
                  </a:lnTo>
                  <a:lnTo>
                    <a:pt x="127800" y="110286"/>
                  </a:lnTo>
                  <a:lnTo>
                    <a:pt x="131025" y="112826"/>
                  </a:lnTo>
                  <a:lnTo>
                    <a:pt x="134226" y="112826"/>
                  </a:lnTo>
                  <a:lnTo>
                    <a:pt x="135343" y="114096"/>
                  </a:lnTo>
                  <a:lnTo>
                    <a:pt x="137083" y="115366"/>
                  </a:lnTo>
                  <a:lnTo>
                    <a:pt x="138531" y="117906"/>
                  </a:lnTo>
                  <a:lnTo>
                    <a:pt x="139344" y="119176"/>
                  </a:lnTo>
                  <a:lnTo>
                    <a:pt x="140081" y="120446"/>
                  </a:lnTo>
                  <a:lnTo>
                    <a:pt x="138430" y="120446"/>
                  </a:lnTo>
                  <a:lnTo>
                    <a:pt x="137426" y="119176"/>
                  </a:lnTo>
                  <a:lnTo>
                    <a:pt x="136017" y="119176"/>
                  </a:lnTo>
                  <a:lnTo>
                    <a:pt x="134670" y="117906"/>
                  </a:lnTo>
                  <a:lnTo>
                    <a:pt x="133591" y="117906"/>
                  </a:lnTo>
                  <a:lnTo>
                    <a:pt x="133019" y="119176"/>
                  </a:lnTo>
                  <a:lnTo>
                    <a:pt x="131165" y="119176"/>
                  </a:lnTo>
                  <a:lnTo>
                    <a:pt x="131406" y="120446"/>
                  </a:lnTo>
                  <a:lnTo>
                    <a:pt x="133248" y="120446"/>
                  </a:lnTo>
                  <a:lnTo>
                    <a:pt x="134289" y="121716"/>
                  </a:lnTo>
                  <a:lnTo>
                    <a:pt x="135305" y="121716"/>
                  </a:lnTo>
                  <a:lnTo>
                    <a:pt x="135940" y="122986"/>
                  </a:lnTo>
                  <a:lnTo>
                    <a:pt x="136817" y="122986"/>
                  </a:lnTo>
                  <a:lnTo>
                    <a:pt x="137756" y="124256"/>
                  </a:lnTo>
                  <a:lnTo>
                    <a:pt x="138061" y="124256"/>
                  </a:lnTo>
                  <a:lnTo>
                    <a:pt x="137261" y="125526"/>
                  </a:lnTo>
                  <a:lnTo>
                    <a:pt x="137693" y="126796"/>
                  </a:lnTo>
                  <a:lnTo>
                    <a:pt x="138658" y="126796"/>
                  </a:lnTo>
                  <a:lnTo>
                    <a:pt x="138430" y="126987"/>
                  </a:lnTo>
                  <a:lnTo>
                    <a:pt x="137833" y="126987"/>
                  </a:lnTo>
                  <a:lnTo>
                    <a:pt x="136550" y="126187"/>
                  </a:lnTo>
                  <a:lnTo>
                    <a:pt x="135813" y="125869"/>
                  </a:lnTo>
                  <a:lnTo>
                    <a:pt x="135102" y="126428"/>
                  </a:lnTo>
                  <a:lnTo>
                    <a:pt x="136080" y="127469"/>
                  </a:lnTo>
                  <a:lnTo>
                    <a:pt x="136410" y="127876"/>
                  </a:lnTo>
                  <a:lnTo>
                    <a:pt x="135407" y="128193"/>
                  </a:lnTo>
                  <a:lnTo>
                    <a:pt x="134734" y="127469"/>
                  </a:lnTo>
                  <a:lnTo>
                    <a:pt x="134607" y="126987"/>
                  </a:lnTo>
                  <a:lnTo>
                    <a:pt x="134391" y="125907"/>
                  </a:lnTo>
                  <a:lnTo>
                    <a:pt x="133426" y="125666"/>
                  </a:lnTo>
                  <a:lnTo>
                    <a:pt x="132676" y="125869"/>
                  </a:lnTo>
                  <a:lnTo>
                    <a:pt x="132600" y="126187"/>
                  </a:lnTo>
                  <a:lnTo>
                    <a:pt x="132486" y="127228"/>
                  </a:lnTo>
                  <a:lnTo>
                    <a:pt x="132537" y="127876"/>
                  </a:lnTo>
                  <a:lnTo>
                    <a:pt x="132308" y="128714"/>
                  </a:lnTo>
                  <a:lnTo>
                    <a:pt x="132816" y="129628"/>
                  </a:lnTo>
                  <a:lnTo>
                    <a:pt x="133184" y="130225"/>
                  </a:lnTo>
                  <a:lnTo>
                    <a:pt x="131203" y="131470"/>
                  </a:lnTo>
                  <a:lnTo>
                    <a:pt x="131000" y="132549"/>
                  </a:lnTo>
                  <a:lnTo>
                    <a:pt x="130898" y="134150"/>
                  </a:lnTo>
                  <a:lnTo>
                    <a:pt x="131229" y="134391"/>
                  </a:lnTo>
                  <a:lnTo>
                    <a:pt x="132003" y="134035"/>
                  </a:lnTo>
                  <a:lnTo>
                    <a:pt x="133121" y="133629"/>
                  </a:lnTo>
                  <a:lnTo>
                    <a:pt x="134099" y="132626"/>
                  </a:lnTo>
                  <a:lnTo>
                    <a:pt x="135204" y="134353"/>
                  </a:lnTo>
                  <a:lnTo>
                    <a:pt x="135343" y="132867"/>
                  </a:lnTo>
                  <a:lnTo>
                    <a:pt x="136486" y="133311"/>
                  </a:lnTo>
                  <a:lnTo>
                    <a:pt x="137083" y="135547"/>
                  </a:lnTo>
                  <a:lnTo>
                    <a:pt x="138938" y="133832"/>
                  </a:lnTo>
                  <a:lnTo>
                    <a:pt x="138099" y="132867"/>
                  </a:lnTo>
                  <a:lnTo>
                    <a:pt x="137922" y="132626"/>
                  </a:lnTo>
                  <a:lnTo>
                    <a:pt x="137312" y="131876"/>
                  </a:lnTo>
                  <a:lnTo>
                    <a:pt x="136791" y="131267"/>
                  </a:lnTo>
                  <a:lnTo>
                    <a:pt x="136855" y="131025"/>
                  </a:lnTo>
                  <a:lnTo>
                    <a:pt x="138226" y="131267"/>
                  </a:lnTo>
                  <a:lnTo>
                    <a:pt x="138671" y="132549"/>
                  </a:lnTo>
                  <a:lnTo>
                    <a:pt x="139852" y="133311"/>
                  </a:lnTo>
                  <a:lnTo>
                    <a:pt x="139763" y="132867"/>
                  </a:lnTo>
                  <a:lnTo>
                    <a:pt x="139649" y="131876"/>
                  </a:lnTo>
                  <a:lnTo>
                    <a:pt x="139484" y="130949"/>
                  </a:lnTo>
                  <a:lnTo>
                    <a:pt x="140284" y="130505"/>
                  </a:lnTo>
                  <a:lnTo>
                    <a:pt x="139750" y="129628"/>
                  </a:lnTo>
                  <a:lnTo>
                    <a:pt x="139471" y="128625"/>
                  </a:lnTo>
                  <a:lnTo>
                    <a:pt x="139636" y="128193"/>
                  </a:lnTo>
                  <a:lnTo>
                    <a:pt x="139954" y="127228"/>
                  </a:lnTo>
                  <a:lnTo>
                    <a:pt x="139687" y="126987"/>
                  </a:lnTo>
                  <a:lnTo>
                    <a:pt x="139471" y="126784"/>
                  </a:lnTo>
                  <a:lnTo>
                    <a:pt x="139179" y="126390"/>
                  </a:lnTo>
                  <a:lnTo>
                    <a:pt x="138849" y="126644"/>
                  </a:lnTo>
                  <a:lnTo>
                    <a:pt x="139039" y="125526"/>
                  </a:lnTo>
                  <a:lnTo>
                    <a:pt x="141566" y="125526"/>
                  </a:lnTo>
                  <a:lnTo>
                    <a:pt x="144894" y="128066"/>
                  </a:lnTo>
                  <a:lnTo>
                    <a:pt x="147447" y="130606"/>
                  </a:lnTo>
                  <a:lnTo>
                    <a:pt x="148564" y="131876"/>
                  </a:lnTo>
                  <a:lnTo>
                    <a:pt x="148424" y="133146"/>
                  </a:lnTo>
                  <a:lnTo>
                    <a:pt x="149339" y="133146"/>
                  </a:lnTo>
                  <a:lnTo>
                    <a:pt x="148971" y="134416"/>
                  </a:lnTo>
                  <a:lnTo>
                    <a:pt x="144754" y="134416"/>
                  </a:lnTo>
                  <a:lnTo>
                    <a:pt x="145034" y="135686"/>
                  </a:lnTo>
                  <a:lnTo>
                    <a:pt x="147523" y="136956"/>
                  </a:lnTo>
                  <a:lnTo>
                    <a:pt x="148628" y="138226"/>
                  </a:lnTo>
                  <a:lnTo>
                    <a:pt x="149872" y="139496"/>
                  </a:lnTo>
                  <a:lnTo>
                    <a:pt x="150583" y="140766"/>
                  </a:lnTo>
                  <a:lnTo>
                    <a:pt x="149771" y="140766"/>
                  </a:lnTo>
                  <a:lnTo>
                    <a:pt x="149948" y="142036"/>
                  </a:lnTo>
                  <a:lnTo>
                    <a:pt x="148323" y="142036"/>
                  </a:lnTo>
                  <a:lnTo>
                    <a:pt x="147929" y="140766"/>
                  </a:lnTo>
                  <a:lnTo>
                    <a:pt x="146177" y="140766"/>
                  </a:lnTo>
                  <a:lnTo>
                    <a:pt x="145707" y="142036"/>
                  </a:lnTo>
                  <a:lnTo>
                    <a:pt x="145503" y="142036"/>
                  </a:lnTo>
                  <a:lnTo>
                    <a:pt x="145834" y="143306"/>
                  </a:lnTo>
                  <a:lnTo>
                    <a:pt x="144284" y="144576"/>
                  </a:lnTo>
                  <a:lnTo>
                    <a:pt x="145161" y="145846"/>
                  </a:lnTo>
                  <a:lnTo>
                    <a:pt x="145732" y="147116"/>
                  </a:lnTo>
                  <a:lnTo>
                    <a:pt x="145402" y="148386"/>
                  </a:lnTo>
                  <a:lnTo>
                    <a:pt x="150075" y="148386"/>
                  </a:lnTo>
                  <a:lnTo>
                    <a:pt x="151218" y="149656"/>
                  </a:lnTo>
                  <a:lnTo>
                    <a:pt x="152463" y="149656"/>
                  </a:lnTo>
                  <a:lnTo>
                    <a:pt x="153301" y="148386"/>
                  </a:lnTo>
                  <a:lnTo>
                    <a:pt x="153847" y="148386"/>
                  </a:lnTo>
                  <a:lnTo>
                    <a:pt x="156273" y="149656"/>
                  </a:lnTo>
                  <a:lnTo>
                    <a:pt x="156603" y="149656"/>
                  </a:lnTo>
                  <a:close/>
                </a:path>
                <a:path w="224154" h="400050">
                  <a:moveTo>
                    <a:pt x="157340" y="204571"/>
                  </a:moveTo>
                  <a:lnTo>
                    <a:pt x="157213" y="204050"/>
                  </a:lnTo>
                  <a:lnTo>
                    <a:pt x="155524" y="203454"/>
                  </a:lnTo>
                  <a:lnTo>
                    <a:pt x="155397" y="203288"/>
                  </a:lnTo>
                  <a:lnTo>
                    <a:pt x="155130" y="203098"/>
                  </a:lnTo>
                  <a:lnTo>
                    <a:pt x="152400" y="205054"/>
                  </a:lnTo>
                  <a:lnTo>
                    <a:pt x="152501" y="204089"/>
                  </a:lnTo>
                  <a:lnTo>
                    <a:pt x="152501" y="203288"/>
                  </a:lnTo>
                  <a:lnTo>
                    <a:pt x="153441" y="200698"/>
                  </a:lnTo>
                  <a:lnTo>
                    <a:pt x="154381" y="198856"/>
                  </a:lnTo>
                  <a:lnTo>
                    <a:pt x="154178" y="196697"/>
                  </a:lnTo>
                  <a:lnTo>
                    <a:pt x="153581" y="197688"/>
                  </a:lnTo>
                  <a:lnTo>
                    <a:pt x="153035" y="199136"/>
                  </a:lnTo>
                  <a:lnTo>
                    <a:pt x="152831" y="200088"/>
                  </a:lnTo>
                  <a:lnTo>
                    <a:pt x="152298" y="201295"/>
                  </a:lnTo>
                  <a:lnTo>
                    <a:pt x="151688" y="201688"/>
                  </a:lnTo>
                  <a:lnTo>
                    <a:pt x="151155" y="201612"/>
                  </a:lnTo>
                  <a:lnTo>
                    <a:pt x="150685" y="201053"/>
                  </a:lnTo>
                  <a:lnTo>
                    <a:pt x="150749" y="199809"/>
                  </a:lnTo>
                  <a:lnTo>
                    <a:pt x="150990" y="198932"/>
                  </a:lnTo>
                  <a:lnTo>
                    <a:pt x="151091" y="197573"/>
                  </a:lnTo>
                  <a:lnTo>
                    <a:pt x="150888" y="197129"/>
                  </a:lnTo>
                  <a:lnTo>
                    <a:pt x="150812" y="196646"/>
                  </a:lnTo>
                  <a:lnTo>
                    <a:pt x="150279" y="196773"/>
                  </a:lnTo>
                  <a:lnTo>
                    <a:pt x="149745" y="196773"/>
                  </a:lnTo>
                  <a:lnTo>
                    <a:pt x="148602" y="197497"/>
                  </a:lnTo>
                  <a:lnTo>
                    <a:pt x="147955" y="198132"/>
                  </a:lnTo>
                  <a:lnTo>
                    <a:pt x="147154" y="198805"/>
                  </a:lnTo>
                  <a:lnTo>
                    <a:pt x="147154" y="198488"/>
                  </a:lnTo>
                  <a:lnTo>
                    <a:pt x="147015" y="198132"/>
                  </a:lnTo>
                  <a:lnTo>
                    <a:pt x="147116" y="197777"/>
                  </a:lnTo>
                  <a:lnTo>
                    <a:pt x="147320" y="196532"/>
                  </a:lnTo>
                  <a:lnTo>
                    <a:pt x="147624" y="195376"/>
                  </a:lnTo>
                  <a:lnTo>
                    <a:pt x="147955" y="193052"/>
                  </a:lnTo>
                  <a:lnTo>
                    <a:pt x="147955" y="191935"/>
                  </a:lnTo>
                  <a:lnTo>
                    <a:pt x="148056" y="190525"/>
                  </a:lnTo>
                  <a:lnTo>
                    <a:pt x="148018" y="189890"/>
                  </a:lnTo>
                  <a:lnTo>
                    <a:pt x="147789" y="189890"/>
                  </a:lnTo>
                  <a:lnTo>
                    <a:pt x="147053" y="191770"/>
                  </a:lnTo>
                  <a:lnTo>
                    <a:pt x="146507" y="193611"/>
                  </a:lnTo>
                  <a:lnTo>
                    <a:pt x="146342" y="193890"/>
                  </a:lnTo>
                  <a:lnTo>
                    <a:pt x="146913" y="195453"/>
                  </a:lnTo>
                  <a:lnTo>
                    <a:pt x="145910" y="196608"/>
                  </a:lnTo>
                  <a:lnTo>
                    <a:pt x="145338" y="199250"/>
                  </a:lnTo>
                  <a:lnTo>
                    <a:pt x="144564" y="200456"/>
                  </a:lnTo>
                  <a:lnTo>
                    <a:pt x="143814" y="202653"/>
                  </a:lnTo>
                  <a:lnTo>
                    <a:pt x="143751" y="203568"/>
                  </a:lnTo>
                  <a:lnTo>
                    <a:pt x="143586" y="204495"/>
                  </a:lnTo>
                  <a:lnTo>
                    <a:pt x="143789" y="204571"/>
                  </a:lnTo>
                  <a:lnTo>
                    <a:pt x="143916" y="204571"/>
                  </a:lnTo>
                  <a:lnTo>
                    <a:pt x="144119" y="204292"/>
                  </a:lnTo>
                  <a:lnTo>
                    <a:pt x="144360" y="204050"/>
                  </a:lnTo>
                  <a:lnTo>
                    <a:pt x="145097" y="202730"/>
                  </a:lnTo>
                  <a:lnTo>
                    <a:pt x="145605" y="201650"/>
                  </a:lnTo>
                  <a:lnTo>
                    <a:pt x="146380" y="200367"/>
                  </a:lnTo>
                  <a:lnTo>
                    <a:pt x="146812" y="200291"/>
                  </a:lnTo>
                  <a:lnTo>
                    <a:pt x="147154" y="200088"/>
                  </a:lnTo>
                  <a:lnTo>
                    <a:pt x="147256" y="200494"/>
                  </a:lnTo>
                  <a:lnTo>
                    <a:pt x="147548" y="200888"/>
                  </a:lnTo>
                  <a:lnTo>
                    <a:pt x="147447" y="201256"/>
                  </a:lnTo>
                  <a:lnTo>
                    <a:pt x="147320" y="202336"/>
                  </a:lnTo>
                  <a:lnTo>
                    <a:pt x="146977" y="203377"/>
                  </a:lnTo>
                  <a:lnTo>
                    <a:pt x="146646" y="204571"/>
                  </a:lnTo>
                  <a:lnTo>
                    <a:pt x="148666" y="204571"/>
                  </a:lnTo>
                  <a:lnTo>
                    <a:pt x="149872" y="203695"/>
                  </a:lnTo>
                  <a:lnTo>
                    <a:pt x="150787" y="202247"/>
                  </a:lnTo>
                  <a:lnTo>
                    <a:pt x="151155" y="202336"/>
                  </a:lnTo>
                  <a:lnTo>
                    <a:pt x="151218" y="203009"/>
                  </a:lnTo>
                  <a:lnTo>
                    <a:pt x="151561" y="203771"/>
                  </a:lnTo>
                  <a:lnTo>
                    <a:pt x="151282" y="204330"/>
                  </a:lnTo>
                  <a:lnTo>
                    <a:pt x="150685" y="205930"/>
                  </a:lnTo>
                  <a:lnTo>
                    <a:pt x="149809" y="207492"/>
                  </a:lnTo>
                  <a:lnTo>
                    <a:pt x="148869" y="209651"/>
                  </a:lnTo>
                  <a:lnTo>
                    <a:pt x="148729" y="210375"/>
                  </a:lnTo>
                  <a:lnTo>
                    <a:pt x="148463" y="211010"/>
                  </a:lnTo>
                  <a:lnTo>
                    <a:pt x="148932" y="211175"/>
                  </a:lnTo>
                  <a:lnTo>
                    <a:pt x="149847" y="209854"/>
                  </a:lnTo>
                  <a:lnTo>
                    <a:pt x="150583" y="208534"/>
                  </a:lnTo>
                  <a:lnTo>
                    <a:pt x="151257" y="206540"/>
                  </a:lnTo>
                  <a:lnTo>
                    <a:pt x="151663" y="206019"/>
                  </a:lnTo>
                  <a:lnTo>
                    <a:pt x="152565" y="206616"/>
                  </a:lnTo>
                  <a:lnTo>
                    <a:pt x="152666" y="207340"/>
                  </a:lnTo>
                  <a:lnTo>
                    <a:pt x="152438" y="208534"/>
                  </a:lnTo>
                  <a:lnTo>
                    <a:pt x="151828" y="209257"/>
                  </a:lnTo>
                  <a:lnTo>
                    <a:pt x="151765" y="210540"/>
                  </a:lnTo>
                  <a:lnTo>
                    <a:pt x="152298" y="211175"/>
                  </a:lnTo>
                  <a:lnTo>
                    <a:pt x="152628" y="211772"/>
                  </a:lnTo>
                  <a:lnTo>
                    <a:pt x="152806" y="211696"/>
                  </a:lnTo>
                  <a:lnTo>
                    <a:pt x="153009" y="211658"/>
                  </a:lnTo>
                  <a:lnTo>
                    <a:pt x="153073" y="211531"/>
                  </a:lnTo>
                  <a:lnTo>
                    <a:pt x="153974" y="210489"/>
                  </a:lnTo>
                  <a:lnTo>
                    <a:pt x="155600" y="210578"/>
                  </a:lnTo>
                  <a:lnTo>
                    <a:pt x="155625" y="209854"/>
                  </a:lnTo>
                  <a:lnTo>
                    <a:pt x="156070" y="208178"/>
                  </a:lnTo>
                  <a:lnTo>
                    <a:pt x="156298" y="207060"/>
                  </a:lnTo>
                  <a:lnTo>
                    <a:pt x="157340" y="204571"/>
                  </a:lnTo>
                  <a:close/>
                </a:path>
                <a:path w="224154" h="400050">
                  <a:moveTo>
                    <a:pt x="158496" y="399719"/>
                  </a:moveTo>
                  <a:lnTo>
                    <a:pt x="158318" y="399237"/>
                  </a:lnTo>
                  <a:lnTo>
                    <a:pt x="158216" y="398640"/>
                  </a:lnTo>
                  <a:lnTo>
                    <a:pt x="157619" y="398043"/>
                  </a:lnTo>
                  <a:lnTo>
                    <a:pt x="156946" y="398195"/>
                  </a:lnTo>
                  <a:lnTo>
                    <a:pt x="156197" y="398437"/>
                  </a:lnTo>
                  <a:lnTo>
                    <a:pt x="156133" y="397357"/>
                  </a:lnTo>
                  <a:lnTo>
                    <a:pt x="156070" y="395198"/>
                  </a:lnTo>
                  <a:lnTo>
                    <a:pt x="155892" y="395198"/>
                  </a:lnTo>
                  <a:lnTo>
                    <a:pt x="155625" y="395160"/>
                  </a:lnTo>
                  <a:lnTo>
                    <a:pt x="155321" y="395795"/>
                  </a:lnTo>
                  <a:lnTo>
                    <a:pt x="155092" y="396481"/>
                  </a:lnTo>
                  <a:lnTo>
                    <a:pt x="154520" y="397484"/>
                  </a:lnTo>
                  <a:lnTo>
                    <a:pt x="154216" y="397916"/>
                  </a:lnTo>
                  <a:lnTo>
                    <a:pt x="153885" y="398005"/>
                  </a:lnTo>
                  <a:lnTo>
                    <a:pt x="153644" y="398081"/>
                  </a:lnTo>
                  <a:lnTo>
                    <a:pt x="153276" y="397637"/>
                  </a:lnTo>
                  <a:lnTo>
                    <a:pt x="152869" y="397395"/>
                  </a:lnTo>
                  <a:lnTo>
                    <a:pt x="152438" y="397878"/>
                  </a:lnTo>
                  <a:lnTo>
                    <a:pt x="151993" y="398119"/>
                  </a:lnTo>
                  <a:lnTo>
                    <a:pt x="151218" y="397002"/>
                  </a:lnTo>
                  <a:lnTo>
                    <a:pt x="150482" y="397040"/>
                  </a:lnTo>
                  <a:lnTo>
                    <a:pt x="149872" y="397154"/>
                  </a:lnTo>
                  <a:lnTo>
                    <a:pt x="149567" y="397637"/>
                  </a:lnTo>
                  <a:lnTo>
                    <a:pt x="149771" y="398081"/>
                  </a:lnTo>
                  <a:lnTo>
                    <a:pt x="150075" y="398399"/>
                  </a:lnTo>
                  <a:lnTo>
                    <a:pt x="150418" y="398437"/>
                  </a:lnTo>
                  <a:lnTo>
                    <a:pt x="151384" y="398640"/>
                  </a:lnTo>
                  <a:lnTo>
                    <a:pt x="150685" y="399275"/>
                  </a:lnTo>
                  <a:lnTo>
                    <a:pt x="150850" y="399719"/>
                  </a:lnTo>
                  <a:lnTo>
                    <a:pt x="158496" y="399719"/>
                  </a:lnTo>
                  <a:close/>
                </a:path>
                <a:path w="224154" h="400050">
                  <a:moveTo>
                    <a:pt x="158521" y="166357"/>
                  </a:moveTo>
                  <a:lnTo>
                    <a:pt x="157911" y="165519"/>
                  </a:lnTo>
                  <a:lnTo>
                    <a:pt x="157848" y="164084"/>
                  </a:lnTo>
                  <a:lnTo>
                    <a:pt x="157848" y="163398"/>
                  </a:lnTo>
                  <a:lnTo>
                    <a:pt x="158419" y="161442"/>
                  </a:lnTo>
                  <a:lnTo>
                    <a:pt x="157543" y="158280"/>
                  </a:lnTo>
                  <a:lnTo>
                    <a:pt x="156133" y="157124"/>
                  </a:lnTo>
                  <a:lnTo>
                    <a:pt x="156133" y="159359"/>
                  </a:lnTo>
                  <a:lnTo>
                    <a:pt x="155803" y="161315"/>
                  </a:lnTo>
                  <a:lnTo>
                    <a:pt x="154851" y="163283"/>
                  </a:lnTo>
                  <a:lnTo>
                    <a:pt x="155130" y="163118"/>
                  </a:lnTo>
                  <a:lnTo>
                    <a:pt x="155422" y="163004"/>
                  </a:lnTo>
                  <a:lnTo>
                    <a:pt x="155727" y="162839"/>
                  </a:lnTo>
                  <a:lnTo>
                    <a:pt x="155829" y="162966"/>
                  </a:lnTo>
                  <a:lnTo>
                    <a:pt x="156032" y="163118"/>
                  </a:lnTo>
                  <a:lnTo>
                    <a:pt x="155930" y="164401"/>
                  </a:lnTo>
                  <a:lnTo>
                    <a:pt x="155930" y="165557"/>
                  </a:lnTo>
                  <a:lnTo>
                    <a:pt x="155727" y="166687"/>
                  </a:lnTo>
                  <a:lnTo>
                    <a:pt x="155460" y="168516"/>
                  </a:lnTo>
                  <a:lnTo>
                    <a:pt x="154787" y="170357"/>
                  </a:lnTo>
                  <a:lnTo>
                    <a:pt x="155663" y="172199"/>
                  </a:lnTo>
                  <a:lnTo>
                    <a:pt x="155829" y="172478"/>
                  </a:lnTo>
                  <a:lnTo>
                    <a:pt x="156070" y="172720"/>
                  </a:lnTo>
                  <a:lnTo>
                    <a:pt x="156502" y="173240"/>
                  </a:lnTo>
                  <a:lnTo>
                    <a:pt x="157721" y="167436"/>
                  </a:lnTo>
                  <a:lnTo>
                    <a:pt x="157645" y="167208"/>
                  </a:lnTo>
                  <a:lnTo>
                    <a:pt x="158521" y="166357"/>
                  </a:lnTo>
                  <a:close/>
                </a:path>
                <a:path w="224154" h="400050">
                  <a:moveTo>
                    <a:pt x="158623" y="185521"/>
                  </a:moveTo>
                  <a:lnTo>
                    <a:pt x="157619" y="185407"/>
                  </a:lnTo>
                  <a:lnTo>
                    <a:pt x="157441" y="185127"/>
                  </a:lnTo>
                  <a:lnTo>
                    <a:pt x="157518" y="183045"/>
                  </a:lnTo>
                  <a:lnTo>
                    <a:pt x="157340" y="182041"/>
                  </a:lnTo>
                  <a:lnTo>
                    <a:pt x="157238" y="180530"/>
                  </a:lnTo>
                  <a:lnTo>
                    <a:pt x="156908" y="180441"/>
                  </a:lnTo>
                  <a:lnTo>
                    <a:pt x="156400" y="180682"/>
                  </a:lnTo>
                  <a:lnTo>
                    <a:pt x="155829" y="180886"/>
                  </a:lnTo>
                  <a:lnTo>
                    <a:pt x="155219" y="181000"/>
                  </a:lnTo>
                  <a:lnTo>
                    <a:pt x="154647" y="181203"/>
                  </a:lnTo>
                  <a:lnTo>
                    <a:pt x="153885" y="181406"/>
                  </a:lnTo>
                  <a:lnTo>
                    <a:pt x="154254" y="182003"/>
                  </a:lnTo>
                  <a:lnTo>
                    <a:pt x="154216" y="182486"/>
                  </a:lnTo>
                  <a:lnTo>
                    <a:pt x="153974" y="183883"/>
                  </a:lnTo>
                  <a:lnTo>
                    <a:pt x="154724" y="185293"/>
                  </a:lnTo>
                  <a:lnTo>
                    <a:pt x="154051" y="187363"/>
                  </a:lnTo>
                  <a:lnTo>
                    <a:pt x="154051" y="188125"/>
                  </a:lnTo>
                  <a:lnTo>
                    <a:pt x="155892" y="189204"/>
                  </a:lnTo>
                  <a:lnTo>
                    <a:pt x="156540" y="188645"/>
                  </a:lnTo>
                  <a:lnTo>
                    <a:pt x="157111" y="187934"/>
                  </a:lnTo>
                  <a:lnTo>
                    <a:pt x="157645" y="187172"/>
                  </a:lnTo>
                  <a:lnTo>
                    <a:pt x="158089" y="186334"/>
                  </a:lnTo>
                  <a:lnTo>
                    <a:pt x="158623" y="185521"/>
                  </a:lnTo>
                  <a:close/>
                </a:path>
                <a:path w="224154" h="400050">
                  <a:moveTo>
                    <a:pt x="161493" y="214566"/>
                  </a:moveTo>
                  <a:lnTo>
                    <a:pt x="161378" y="214718"/>
                  </a:lnTo>
                  <a:lnTo>
                    <a:pt x="161493" y="214566"/>
                  </a:lnTo>
                  <a:close/>
                </a:path>
                <a:path w="224154" h="400050">
                  <a:moveTo>
                    <a:pt x="161886" y="346976"/>
                  </a:moveTo>
                  <a:lnTo>
                    <a:pt x="161315" y="345782"/>
                  </a:lnTo>
                  <a:lnTo>
                    <a:pt x="160337" y="345655"/>
                  </a:lnTo>
                  <a:lnTo>
                    <a:pt x="159639" y="345744"/>
                  </a:lnTo>
                  <a:lnTo>
                    <a:pt x="159740" y="344855"/>
                  </a:lnTo>
                  <a:lnTo>
                    <a:pt x="160134" y="343979"/>
                  </a:lnTo>
                  <a:lnTo>
                    <a:pt x="159905" y="343738"/>
                  </a:lnTo>
                  <a:lnTo>
                    <a:pt x="159258" y="343179"/>
                  </a:lnTo>
                  <a:lnTo>
                    <a:pt x="160108" y="341896"/>
                  </a:lnTo>
                  <a:lnTo>
                    <a:pt x="158115" y="341693"/>
                  </a:lnTo>
                  <a:lnTo>
                    <a:pt x="157276" y="341782"/>
                  </a:lnTo>
                  <a:lnTo>
                    <a:pt x="156705" y="341782"/>
                  </a:lnTo>
                  <a:lnTo>
                    <a:pt x="156070" y="342455"/>
                  </a:lnTo>
                  <a:lnTo>
                    <a:pt x="155625" y="342976"/>
                  </a:lnTo>
                  <a:lnTo>
                    <a:pt x="155194" y="343420"/>
                  </a:lnTo>
                  <a:lnTo>
                    <a:pt x="154787" y="343065"/>
                  </a:lnTo>
                  <a:lnTo>
                    <a:pt x="154419" y="342785"/>
                  </a:lnTo>
                  <a:lnTo>
                    <a:pt x="154012" y="342417"/>
                  </a:lnTo>
                  <a:lnTo>
                    <a:pt x="153212" y="344258"/>
                  </a:lnTo>
                  <a:lnTo>
                    <a:pt x="152869" y="343738"/>
                  </a:lnTo>
                  <a:lnTo>
                    <a:pt x="152628" y="343458"/>
                  </a:lnTo>
                  <a:lnTo>
                    <a:pt x="152361" y="343014"/>
                  </a:lnTo>
                  <a:lnTo>
                    <a:pt x="151422" y="343903"/>
                  </a:lnTo>
                  <a:lnTo>
                    <a:pt x="151053" y="345338"/>
                  </a:lnTo>
                  <a:lnTo>
                    <a:pt x="148463" y="346214"/>
                  </a:lnTo>
                  <a:lnTo>
                    <a:pt x="147523" y="347065"/>
                  </a:lnTo>
                  <a:lnTo>
                    <a:pt x="146405" y="347738"/>
                  </a:lnTo>
                  <a:lnTo>
                    <a:pt x="146583" y="348018"/>
                  </a:lnTo>
                  <a:lnTo>
                    <a:pt x="146710" y="348500"/>
                  </a:lnTo>
                  <a:lnTo>
                    <a:pt x="147180" y="348983"/>
                  </a:lnTo>
                  <a:lnTo>
                    <a:pt x="147751" y="349021"/>
                  </a:lnTo>
                  <a:lnTo>
                    <a:pt x="148158" y="348627"/>
                  </a:lnTo>
                  <a:lnTo>
                    <a:pt x="148221" y="348183"/>
                  </a:lnTo>
                  <a:lnTo>
                    <a:pt x="149034" y="346583"/>
                  </a:lnTo>
                  <a:lnTo>
                    <a:pt x="149174" y="346621"/>
                  </a:lnTo>
                  <a:lnTo>
                    <a:pt x="149402" y="346659"/>
                  </a:lnTo>
                  <a:lnTo>
                    <a:pt x="149606" y="347065"/>
                  </a:lnTo>
                  <a:lnTo>
                    <a:pt x="150037" y="347497"/>
                  </a:lnTo>
                  <a:lnTo>
                    <a:pt x="149847" y="349135"/>
                  </a:lnTo>
                  <a:lnTo>
                    <a:pt x="150952" y="349821"/>
                  </a:lnTo>
                  <a:lnTo>
                    <a:pt x="151282" y="351028"/>
                  </a:lnTo>
                  <a:lnTo>
                    <a:pt x="151663" y="351218"/>
                  </a:lnTo>
                  <a:lnTo>
                    <a:pt x="152565" y="350735"/>
                  </a:lnTo>
                  <a:lnTo>
                    <a:pt x="153784" y="351497"/>
                  </a:lnTo>
                  <a:lnTo>
                    <a:pt x="154254" y="350227"/>
                  </a:lnTo>
                  <a:lnTo>
                    <a:pt x="155600" y="350227"/>
                  </a:lnTo>
                  <a:lnTo>
                    <a:pt x="156235" y="349135"/>
                  </a:lnTo>
                  <a:lnTo>
                    <a:pt x="157314" y="348665"/>
                  </a:lnTo>
                  <a:lnTo>
                    <a:pt x="157949" y="349618"/>
                  </a:lnTo>
                  <a:lnTo>
                    <a:pt x="158724" y="347903"/>
                  </a:lnTo>
                  <a:lnTo>
                    <a:pt x="160312" y="347421"/>
                  </a:lnTo>
                  <a:lnTo>
                    <a:pt x="161886" y="346976"/>
                  </a:lnTo>
                  <a:close/>
                </a:path>
                <a:path w="224154" h="400050">
                  <a:moveTo>
                    <a:pt x="162255" y="213448"/>
                  </a:moveTo>
                  <a:lnTo>
                    <a:pt x="161556" y="213448"/>
                  </a:lnTo>
                  <a:lnTo>
                    <a:pt x="161493" y="214566"/>
                  </a:lnTo>
                  <a:lnTo>
                    <a:pt x="162255" y="213448"/>
                  </a:lnTo>
                  <a:close/>
                </a:path>
                <a:path w="224154" h="400050">
                  <a:moveTo>
                    <a:pt x="162928" y="204736"/>
                  </a:moveTo>
                  <a:lnTo>
                    <a:pt x="162153" y="203530"/>
                  </a:lnTo>
                  <a:lnTo>
                    <a:pt x="161925" y="205130"/>
                  </a:lnTo>
                  <a:lnTo>
                    <a:pt x="160680" y="206057"/>
                  </a:lnTo>
                  <a:lnTo>
                    <a:pt x="159766" y="207378"/>
                  </a:lnTo>
                  <a:lnTo>
                    <a:pt x="159702" y="207657"/>
                  </a:lnTo>
                  <a:lnTo>
                    <a:pt x="160502" y="208368"/>
                  </a:lnTo>
                  <a:lnTo>
                    <a:pt x="159905" y="208940"/>
                  </a:lnTo>
                  <a:lnTo>
                    <a:pt x="158457" y="210731"/>
                  </a:lnTo>
                  <a:lnTo>
                    <a:pt x="158013" y="212293"/>
                  </a:lnTo>
                  <a:lnTo>
                    <a:pt x="157518" y="214172"/>
                  </a:lnTo>
                  <a:lnTo>
                    <a:pt x="157149" y="214503"/>
                  </a:lnTo>
                  <a:lnTo>
                    <a:pt x="156845" y="214693"/>
                  </a:lnTo>
                  <a:lnTo>
                    <a:pt x="155321" y="215811"/>
                  </a:lnTo>
                  <a:lnTo>
                    <a:pt x="154990" y="217893"/>
                  </a:lnTo>
                  <a:lnTo>
                    <a:pt x="156641" y="219214"/>
                  </a:lnTo>
                  <a:lnTo>
                    <a:pt x="156806" y="218935"/>
                  </a:lnTo>
                  <a:lnTo>
                    <a:pt x="156908" y="218655"/>
                  </a:lnTo>
                  <a:lnTo>
                    <a:pt x="157518" y="217741"/>
                  </a:lnTo>
                  <a:lnTo>
                    <a:pt x="158089" y="217131"/>
                  </a:lnTo>
                  <a:lnTo>
                    <a:pt x="158686" y="216014"/>
                  </a:lnTo>
                  <a:lnTo>
                    <a:pt x="159639" y="215658"/>
                  </a:lnTo>
                  <a:lnTo>
                    <a:pt x="158661" y="214858"/>
                  </a:lnTo>
                  <a:lnTo>
                    <a:pt x="158762" y="214261"/>
                  </a:lnTo>
                  <a:lnTo>
                    <a:pt x="160070" y="212255"/>
                  </a:lnTo>
                  <a:lnTo>
                    <a:pt x="161150" y="210540"/>
                  </a:lnTo>
                  <a:lnTo>
                    <a:pt x="161759" y="207975"/>
                  </a:lnTo>
                  <a:lnTo>
                    <a:pt x="162191" y="207530"/>
                  </a:lnTo>
                  <a:lnTo>
                    <a:pt x="162902" y="205892"/>
                  </a:lnTo>
                  <a:lnTo>
                    <a:pt x="162928" y="204736"/>
                  </a:lnTo>
                  <a:close/>
                </a:path>
                <a:path w="224154" h="400050">
                  <a:moveTo>
                    <a:pt x="163169" y="366268"/>
                  </a:moveTo>
                  <a:lnTo>
                    <a:pt x="161759" y="365785"/>
                  </a:lnTo>
                  <a:lnTo>
                    <a:pt x="161683" y="365429"/>
                  </a:lnTo>
                  <a:lnTo>
                    <a:pt x="161683" y="365188"/>
                  </a:lnTo>
                  <a:lnTo>
                    <a:pt x="161658" y="364947"/>
                  </a:lnTo>
                  <a:lnTo>
                    <a:pt x="161785" y="364629"/>
                  </a:lnTo>
                  <a:lnTo>
                    <a:pt x="160680" y="363423"/>
                  </a:lnTo>
                  <a:lnTo>
                    <a:pt x="161582" y="362673"/>
                  </a:lnTo>
                  <a:lnTo>
                    <a:pt x="161988" y="361746"/>
                  </a:lnTo>
                  <a:lnTo>
                    <a:pt x="162153" y="361315"/>
                  </a:lnTo>
                  <a:lnTo>
                    <a:pt x="162191" y="360743"/>
                  </a:lnTo>
                  <a:lnTo>
                    <a:pt x="161950" y="359270"/>
                  </a:lnTo>
                  <a:lnTo>
                    <a:pt x="161582" y="358343"/>
                  </a:lnTo>
                  <a:lnTo>
                    <a:pt x="161315" y="357378"/>
                  </a:lnTo>
                  <a:lnTo>
                    <a:pt x="160985" y="356577"/>
                  </a:lnTo>
                  <a:lnTo>
                    <a:pt x="159931" y="356184"/>
                  </a:lnTo>
                  <a:lnTo>
                    <a:pt x="159296" y="356781"/>
                  </a:lnTo>
                  <a:lnTo>
                    <a:pt x="160235" y="356908"/>
                  </a:lnTo>
                  <a:lnTo>
                    <a:pt x="159766" y="357746"/>
                  </a:lnTo>
                  <a:lnTo>
                    <a:pt x="157073" y="356577"/>
                  </a:lnTo>
                  <a:lnTo>
                    <a:pt x="156705" y="357822"/>
                  </a:lnTo>
                  <a:lnTo>
                    <a:pt x="156095" y="360070"/>
                  </a:lnTo>
                  <a:lnTo>
                    <a:pt x="156032" y="360426"/>
                  </a:lnTo>
                  <a:lnTo>
                    <a:pt x="156070" y="360781"/>
                  </a:lnTo>
                  <a:lnTo>
                    <a:pt x="156070" y="361188"/>
                  </a:lnTo>
                  <a:lnTo>
                    <a:pt x="156806" y="361099"/>
                  </a:lnTo>
                  <a:lnTo>
                    <a:pt x="157213" y="361022"/>
                  </a:lnTo>
                  <a:lnTo>
                    <a:pt x="157480" y="361353"/>
                  </a:lnTo>
                  <a:lnTo>
                    <a:pt x="157911" y="361708"/>
                  </a:lnTo>
                  <a:lnTo>
                    <a:pt x="158216" y="362153"/>
                  </a:lnTo>
                  <a:lnTo>
                    <a:pt x="158318" y="362343"/>
                  </a:lnTo>
                  <a:lnTo>
                    <a:pt x="158254" y="362788"/>
                  </a:lnTo>
                  <a:lnTo>
                    <a:pt x="157683" y="363791"/>
                  </a:lnTo>
                  <a:lnTo>
                    <a:pt x="157238" y="364464"/>
                  </a:lnTo>
                  <a:lnTo>
                    <a:pt x="158457" y="364909"/>
                  </a:lnTo>
                  <a:lnTo>
                    <a:pt x="158521" y="365506"/>
                  </a:lnTo>
                  <a:lnTo>
                    <a:pt x="158457" y="366026"/>
                  </a:lnTo>
                  <a:lnTo>
                    <a:pt x="158216" y="366229"/>
                  </a:lnTo>
                  <a:lnTo>
                    <a:pt x="158051" y="366433"/>
                  </a:lnTo>
                  <a:lnTo>
                    <a:pt x="158661" y="366268"/>
                  </a:lnTo>
                  <a:lnTo>
                    <a:pt x="159067" y="366115"/>
                  </a:lnTo>
                  <a:lnTo>
                    <a:pt x="159092" y="365950"/>
                  </a:lnTo>
                  <a:lnTo>
                    <a:pt x="159499" y="365874"/>
                  </a:lnTo>
                  <a:lnTo>
                    <a:pt x="159461" y="366229"/>
                  </a:lnTo>
                  <a:lnTo>
                    <a:pt x="159537" y="366674"/>
                  </a:lnTo>
                  <a:lnTo>
                    <a:pt x="158826" y="368147"/>
                  </a:lnTo>
                  <a:lnTo>
                    <a:pt x="160032" y="368833"/>
                  </a:lnTo>
                  <a:lnTo>
                    <a:pt x="160909" y="369036"/>
                  </a:lnTo>
                  <a:lnTo>
                    <a:pt x="162191" y="369112"/>
                  </a:lnTo>
                  <a:lnTo>
                    <a:pt x="162521" y="368668"/>
                  </a:lnTo>
                  <a:lnTo>
                    <a:pt x="162725" y="367144"/>
                  </a:lnTo>
                  <a:lnTo>
                    <a:pt x="163169" y="366268"/>
                  </a:lnTo>
                  <a:close/>
                </a:path>
                <a:path w="224154" h="400050">
                  <a:moveTo>
                    <a:pt x="164922" y="171564"/>
                  </a:moveTo>
                  <a:lnTo>
                    <a:pt x="164884" y="171399"/>
                  </a:lnTo>
                  <a:lnTo>
                    <a:pt x="164274" y="169087"/>
                  </a:lnTo>
                  <a:lnTo>
                    <a:pt x="162521" y="167436"/>
                  </a:lnTo>
                  <a:lnTo>
                    <a:pt x="161150" y="165646"/>
                  </a:lnTo>
                  <a:lnTo>
                    <a:pt x="160985" y="165442"/>
                  </a:lnTo>
                  <a:lnTo>
                    <a:pt x="160680" y="165442"/>
                  </a:lnTo>
                  <a:lnTo>
                    <a:pt x="160134" y="165201"/>
                  </a:lnTo>
                  <a:lnTo>
                    <a:pt x="160375" y="167398"/>
                  </a:lnTo>
                  <a:lnTo>
                    <a:pt x="160375" y="168325"/>
                  </a:lnTo>
                  <a:lnTo>
                    <a:pt x="160439" y="169443"/>
                  </a:lnTo>
                  <a:lnTo>
                    <a:pt x="160439" y="170522"/>
                  </a:lnTo>
                  <a:lnTo>
                    <a:pt x="160375" y="171602"/>
                  </a:lnTo>
                  <a:lnTo>
                    <a:pt x="160375" y="172364"/>
                  </a:lnTo>
                  <a:lnTo>
                    <a:pt x="160705" y="172402"/>
                  </a:lnTo>
                  <a:lnTo>
                    <a:pt x="161785" y="172199"/>
                  </a:lnTo>
                  <a:lnTo>
                    <a:pt x="162293" y="172402"/>
                  </a:lnTo>
                  <a:lnTo>
                    <a:pt x="162725" y="172364"/>
                  </a:lnTo>
                  <a:lnTo>
                    <a:pt x="163398" y="172288"/>
                  </a:lnTo>
                  <a:lnTo>
                    <a:pt x="164109" y="172085"/>
                  </a:lnTo>
                  <a:lnTo>
                    <a:pt x="164744" y="171919"/>
                  </a:lnTo>
                  <a:lnTo>
                    <a:pt x="164922" y="171564"/>
                  </a:lnTo>
                  <a:close/>
                </a:path>
                <a:path w="224154" h="400050">
                  <a:moveTo>
                    <a:pt x="168783" y="195084"/>
                  </a:moveTo>
                  <a:lnTo>
                    <a:pt x="168732" y="194652"/>
                  </a:lnTo>
                  <a:lnTo>
                    <a:pt x="168719" y="194208"/>
                  </a:lnTo>
                  <a:lnTo>
                    <a:pt x="167843" y="194284"/>
                  </a:lnTo>
                  <a:lnTo>
                    <a:pt x="167005" y="194652"/>
                  </a:lnTo>
                  <a:lnTo>
                    <a:pt x="167347" y="193687"/>
                  </a:lnTo>
                  <a:lnTo>
                    <a:pt x="167373" y="193255"/>
                  </a:lnTo>
                  <a:lnTo>
                    <a:pt x="165963" y="191490"/>
                  </a:lnTo>
                  <a:lnTo>
                    <a:pt x="168046" y="190931"/>
                  </a:lnTo>
                  <a:lnTo>
                    <a:pt x="168465" y="190093"/>
                  </a:lnTo>
                  <a:lnTo>
                    <a:pt x="168376" y="189445"/>
                  </a:lnTo>
                  <a:lnTo>
                    <a:pt x="168148" y="189128"/>
                  </a:lnTo>
                  <a:lnTo>
                    <a:pt x="166941" y="190093"/>
                  </a:lnTo>
                  <a:lnTo>
                    <a:pt x="166941" y="189534"/>
                  </a:lnTo>
                  <a:lnTo>
                    <a:pt x="166941" y="188963"/>
                  </a:lnTo>
                  <a:lnTo>
                    <a:pt x="165925" y="189534"/>
                  </a:lnTo>
                  <a:lnTo>
                    <a:pt x="164947" y="188366"/>
                  </a:lnTo>
                  <a:lnTo>
                    <a:pt x="163703" y="189128"/>
                  </a:lnTo>
                  <a:lnTo>
                    <a:pt x="163499" y="189204"/>
                  </a:lnTo>
                  <a:lnTo>
                    <a:pt x="163271" y="189445"/>
                  </a:lnTo>
                  <a:lnTo>
                    <a:pt x="163436" y="190931"/>
                  </a:lnTo>
                  <a:lnTo>
                    <a:pt x="163601" y="191846"/>
                  </a:lnTo>
                  <a:lnTo>
                    <a:pt x="163703" y="192087"/>
                  </a:lnTo>
                  <a:lnTo>
                    <a:pt x="164071" y="192252"/>
                  </a:lnTo>
                  <a:lnTo>
                    <a:pt x="164376" y="192532"/>
                  </a:lnTo>
                  <a:lnTo>
                    <a:pt x="164109" y="192887"/>
                  </a:lnTo>
                  <a:lnTo>
                    <a:pt x="163741" y="193255"/>
                  </a:lnTo>
                  <a:lnTo>
                    <a:pt x="163499" y="193687"/>
                  </a:lnTo>
                  <a:lnTo>
                    <a:pt x="163169" y="194208"/>
                  </a:lnTo>
                  <a:lnTo>
                    <a:pt x="163106" y="194767"/>
                  </a:lnTo>
                  <a:lnTo>
                    <a:pt x="163537" y="195694"/>
                  </a:lnTo>
                  <a:lnTo>
                    <a:pt x="165519" y="195453"/>
                  </a:lnTo>
                  <a:lnTo>
                    <a:pt x="166738" y="195084"/>
                  </a:lnTo>
                  <a:lnTo>
                    <a:pt x="167843" y="196011"/>
                  </a:lnTo>
                  <a:lnTo>
                    <a:pt x="168516" y="195656"/>
                  </a:lnTo>
                  <a:lnTo>
                    <a:pt x="168783" y="195084"/>
                  </a:lnTo>
                  <a:close/>
                </a:path>
                <a:path w="224154" h="400050">
                  <a:moveTo>
                    <a:pt x="171069" y="379869"/>
                  </a:moveTo>
                  <a:lnTo>
                    <a:pt x="170675" y="379628"/>
                  </a:lnTo>
                  <a:lnTo>
                    <a:pt x="170230" y="379234"/>
                  </a:lnTo>
                  <a:lnTo>
                    <a:pt x="168783" y="379831"/>
                  </a:lnTo>
                  <a:lnTo>
                    <a:pt x="168351" y="377837"/>
                  </a:lnTo>
                  <a:lnTo>
                    <a:pt x="168160" y="378548"/>
                  </a:lnTo>
                  <a:lnTo>
                    <a:pt x="167995" y="378993"/>
                  </a:lnTo>
                  <a:lnTo>
                    <a:pt x="167779" y="379717"/>
                  </a:lnTo>
                  <a:lnTo>
                    <a:pt x="167500" y="379387"/>
                  </a:lnTo>
                  <a:lnTo>
                    <a:pt x="167106" y="378955"/>
                  </a:lnTo>
                  <a:lnTo>
                    <a:pt x="167170" y="378269"/>
                  </a:lnTo>
                  <a:lnTo>
                    <a:pt x="167576" y="377748"/>
                  </a:lnTo>
                  <a:lnTo>
                    <a:pt x="168186" y="376986"/>
                  </a:lnTo>
                  <a:lnTo>
                    <a:pt x="168275" y="376555"/>
                  </a:lnTo>
                  <a:lnTo>
                    <a:pt x="168351" y="376186"/>
                  </a:lnTo>
                  <a:lnTo>
                    <a:pt x="168516" y="375716"/>
                  </a:lnTo>
                  <a:lnTo>
                    <a:pt x="167741" y="375234"/>
                  </a:lnTo>
                  <a:lnTo>
                    <a:pt x="167335" y="374954"/>
                  </a:lnTo>
                  <a:lnTo>
                    <a:pt x="167170" y="374713"/>
                  </a:lnTo>
                  <a:lnTo>
                    <a:pt x="166903" y="374865"/>
                  </a:lnTo>
                  <a:lnTo>
                    <a:pt x="166738" y="375094"/>
                  </a:lnTo>
                  <a:lnTo>
                    <a:pt x="166738" y="379234"/>
                  </a:lnTo>
                  <a:lnTo>
                    <a:pt x="165595" y="379387"/>
                  </a:lnTo>
                  <a:lnTo>
                    <a:pt x="165544" y="378790"/>
                  </a:lnTo>
                  <a:lnTo>
                    <a:pt x="165519" y="378587"/>
                  </a:lnTo>
                  <a:lnTo>
                    <a:pt x="164147" y="378307"/>
                  </a:lnTo>
                  <a:lnTo>
                    <a:pt x="164744" y="376986"/>
                  </a:lnTo>
                  <a:lnTo>
                    <a:pt x="165620" y="377913"/>
                  </a:lnTo>
                  <a:lnTo>
                    <a:pt x="165925" y="377875"/>
                  </a:lnTo>
                  <a:lnTo>
                    <a:pt x="166230" y="377786"/>
                  </a:lnTo>
                  <a:lnTo>
                    <a:pt x="166560" y="377748"/>
                  </a:lnTo>
                  <a:lnTo>
                    <a:pt x="166636" y="378028"/>
                  </a:lnTo>
                  <a:lnTo>
                    <a:pt x="166738" y="379234"/>
                  </a:lnTo>
                  <a:lnTo>
                    <a:pt x="166738" y="375094"/>
                  </a:lnTo>
                  <a:lnTo>
                    <a:pt x="166636" y="375234"/>
                  </a:lnTo>
                  <a:lnTo>
                    <a:pt x="166636" y="375437"/>
                  </a:lnTo>
                  <a:lnTo>
                    <a:pt x="166395" y="375869"/>
                  </a:lnTo>
                  <a:lnTo>
                    <a:pt x="165963" y="376555"/>
                  </a:lnTo>
                  <a:lnTo>
                    <a:pt x="165595" y="376351"/>
                  </a:lnTo>
                  <a:lnTo>
                    <a:pt x="164820" y="375831"/>
                  </a:lnTo>
                  <a:lnTo>
                    <a:pt x="164249" y="377113"/>
                  </a:lnTo>
                  <a:lnTo>
                    <a:pt x="163969" y="377634"/>
                  </a:lnTo>
                  <a:lnTo>
                    <a:pt x="163880" y="377875"/>
                  </a:lnTo>
                  <a:lnTo>
                    <a:pt x="163766" y="378028"/>
                  </a:lnTo>
                  <a:lnTo>
                    <a:pt x="163296" y="378269"/>
                  </a:lnTo>
                  <a:lnTo>
                    <a:pt x="163004" y="378269"/>
                  </a:lnTo>
                  <a:lnTo>
                    <a:pt x="162725" y="378307"/>
                  </a:lnTo>
                  <a:lnTo>
                    <a:pt x="162737" y="376986"/>
                  </a:lnTo>
                  <a:lnTo>
                    <a:pt x="162356" y="376758"/>
                  </a:lnTo>
                  <a:lnTo>
                    <a:pt x="161988" y="376428"/>
                  </a:lnTo>
                  <a:lnTo>
                    <a:pt x="161378" y="376186"/>
                  </a:lnTo>
                  <a:lnTo>
                    <a:pt x="161048" y="376237"/>
                  </a:lnTo>
                  <a:lnTo>
                    <a:pt x="160540" y="377151"/>
                  </a:lnTo>
                  <a:lnTo>
                    <a:pt x="159905" y="377672"/>
                  </a:lnTo>
                  <a:lnTo>
                    <a:pt x="159067" y="378028"/>
                  </a:lnTo>
                  <a:lnTo>
                    <a:pt x="158762" y="378117"/>
                  </a:lnTo>
                  <a:lnTo>
                    <a:pt x="158623" y="378587"/>
                  </a:lnTo>
                  <a:lnTo>
                    <a:pt x="158356" y="378955"/>
                  </a:lnTo>
                  <a:lnTo>
                    <a:pt x="159461" y="378993"/>
                  </a:lnTo>
                  <a:lnTo>
                    <a:pt x="160578" y="378790"/>
                  </a:lnTo>
                  <a:lnTo>
                    <a:pt x="160375" y="380352"/>
                  </a:lnTo>
                  <a:lnTo>
                    <a:pt x="160680" y="380390"/>
                  </a:lnTo>
                  <a:lnTo>
                    <a:pt x="160883" y="380390"/>
                  </a:lnTo>
                  <a:lnTo>
                    <a:pt x="161112" y="380428"/>
                  </a:lnTo>
                  <a:lnTo>
                    <a:pt x="161721" y="380593"/>
                  </a:lnTo>
                  <a:lnTo>
                    <a:pt x="161645" y="381190"/>
                  </a:lnTo>
                  <a:lnTo>
                    <a:pt x="161226" y="381990"/>
                  </a:lnTo>
                  <a:lnTo>
                    <a:pt x="160985" y="382358"/>
                  </a:lnTo>
                  <a:lnTo>
                    <a:pt x="160680" y="382917"/>
                  </a:lnTo>
                  <a:lnTo>
                    <a:pt x="161683" y="382955"/>
                  </a:lnTo>
                  <a:lnTo>
                    <a:pt x="162521" y="383032"/>
                  </a:lnTo>
                  <a:lnTo>
                    <a:pt x="163334" y="383070"/>
                  </a:lnTo>
                  <a:lnTo>
                    <a:pt x="163944" y="382270"/>
                  </a:lnTo>
                  <a:lnTo>
                    <a:pt x="164782" y="381508"/>
                  </a:lnTo>
                  <a:lnTo>
                    <a:pt x="164147" y="380593"/>
                  </a:lnTo>
                  <a:lnTo>
                    <a:pt x="164719" y="380707"/>
                  </a:lnTo>
                  <a:lnTo>
                    <a:pt x="165925" y="380873"/>
                  </a:lnTo>
                  <a:lnTo>
                    <a:pt x="165989" y="381190"/>
                  </a:lnTo>
                  <a:lnTo>
                    <a:pt x="166090" y="381508"/>
                  </a:lnTo>
                  <a:lnTo>
                    <a:pt x="166192" y="381990"/>
                  </a:lnTo>
                  <a:lnTo>
                    <a:pt x="167614" y="381876"/>
                  </a:lnTo>
                  <a:lnTo>
                    <a:pt x="167741" y="381000"/>
                  </a:lnTo>
                  <a:lnTo>
                    <a:pt x="168859" y="380593"/>
                  </a:lnTo>
                  <a:lnTo>
                    <a:pt x="169799" y="380314"/>
                  </a:lnTo>
                  <a:lnTo>
                    <a:pt x="171069" y="379869"/>
                  </a:lnTo>
                  <a:close/>
                </a:path>
                <a:path w="224154" h="400050">
                  <a:moveTo>
                    <a:pt x="171450" y="396875"/>
                  </a:moveTo>
                  <a:lnTo>
                    <a:pt x="171373" y="395439"/>
                  </a:lnTo>
                  <a:lnTo>
                    <a:pt x="171272" y="394322"/>
                  </a:lnTo>
                  <a:lnTo>
                    <a:pt x="171272" y="393115"/>
                  </a:lnTo>
                  <a:lnTo>
                    <a:pt x="170942" y="392074"/>
                  </a:lnTo>
                  <a:lnTo>
                    <a:pt x="170675" y="391312"/>
                  </a:lnTo>
                  <a:lnTo>
                    <a:pt x="169862" y="390753"/>
                  </a:lnTo>
                  <a:lnTo>
                    <a:pt x="169329" y="390118"/>
                  </a:lnTo>
                  <a:lnTo>
                    <a:pt x="168960" y="390474"/>
                  </a:lnTo>
                  <a:lnTo>
                    <a:pt x="168719" y="390842"/>
                  </a:lnTo>
                  <a:lnTo>
                    <a:pt x="168186" y="391236"/>
                  </a:lnTo>
                  <a:lnTo>
                    <a:pt x="167805" y="391312"/>
                  </a:lnTo>
                  <a:lnTo>
                    <a:pt x="167411" y="391236"/>
                  </a:lnTo>
                  <a:lnTo>
                    <a:pt x="167335" y="390842"/>
                  </a:lnTo>
                  <a:lnTo>
                    <a:pt x="167233" y="390601"/>
                  </a:lnTo>
                  <a:lnTo>
                    <a:pt x="167043" y="389877"/>
                  </a:lnTo>
                  <a:lnTo>
                    <a:pt x="166801" y="389521"/>
                  </a:lnTo>
                  <a:lnTo>
                    <a:pt x="166128" y="390753"/>
                  </a:lnTo>
                  <a:lnTo>
                    <a:pt x="166535" y="392036"/>
                  </a:lnTo>
                  <a:lnTo>
                    <a:pt x="167538" y="392836"/>
                  </a:lnTo>
                  <a:lnTo>
                    <a:pt x="167779" y="393001"/>
                  </a:lnTo>
                  <a:lnTo>
                    <a:pt x="167843" y="393598"/>
                  </a:lnTo>
                  <a:lnTo>
                    <a:pt x="167779" y="393915"/>
                  </a:lnTo>
                  <a:lnTo>
                    <a:pt x="167614" y="394436"/>
                  </a:lnTo>
                  <a:lnTo>
                    <a:pt x="167576" y="394716"/>
                  </a:lnTo>
                  <a:lnTo>
                    <a:pt x="168376" y="394754"/>
                  </a:lnTo>
                  <a:lnTo>
                    <a:pt x="168579" y="395363"/>
                  </a:lnTo>
                  <a:lnTo>
                    <a:pt x="168554" y="395681"/>
                  </a:lnTo>
                  <a:lnTo>
                    <a:pt x="168452" y="396074"/>
                  </a:lnTo>
                  <a:lnTo>
                    <a:pt x="167640" y="397484"/>
                  </a:lnTo>
                  <a:lnTo>
                    <a:pt x="167716" y="398043"/>
                  </a:lnTo>
                  <a:lnTo>
                    <a:pt x="168249" y="398640"/>
                  </a:lnTo>
                  <a:lnTo>
                    <a:pt x="168516" y="398881"/>
                  </a:lnTo>
                  <a:lnTo>
                    <a:pt x="168414" y="399402"/>
                  </a:lnTo>
                  <a:lnTo>
                    <a:pt x="168516" y="399796"/>
                  </a:lnTo>
                  <a:lnTo>
                    <a:pt x="171411" y="399796"/>
                  </a:lnTo>
                  <a:lnTo>
                    <a:pt x="171411" y="398322"/>
                  </a:lnTo>
                  <a:lnTo>
                    <a:pt x="171450" y="396875"/>
                  </a:lnTo>
                  <a:close/>
                </a:path>
                <a:path w="224154" h="400050">
                  <a:moveTo>
                    <a:pt x="172351" y="327977"/>
                  </a:moveTo>
                  <a:lnTo>
                    <a:pt x="172224" y="327850"/>
                  </a:lnTo>
                  <a:lnTo>
                    <a:pt x="172148" y="327660"/>
                  </a:lnTo>
                  <a:lnTo>
                    <a:pt x="171348" y="327456"/>
                  </a:lnTo>
                  <a:lnTo>
                    <a:pt x="170573" y="327291"/>
                  </a:lnTo>
                  <a:lnTo>
                    <a:pt x="169760" y="327101"/>
                  </a:lnTo>
                  <a:lnTo>
                    <a:pt x="169595" y="327050"/>
                  </a:lnTo>
                  <a:lnTo>
                    <a:pt x="169697" y="326859"/>
                  </a:lnTo>
                  <a:lnTo>
                    <a:pt x="169862" y="325970"/>
                  </a:lnTo>
                  <a:lnTo>
                    <a:pt x="169964" y="325208"/>
                  </a:lnTo>
                  <a:lnTo>
                    <a:pt x="169252" y="325450"/>
                  </a:lnTo>
                  <a:lnTo>
                    <a:pt x="168783" y="325691"/>
                  </a:lnTo>
                  <a:lnTo>
                    <a:pt x="168452" y="325970"/>
                  </a:lnTo>
                  <a:lnTo>
                    <a:pt x="168465" y="325450"/>
                  </a:lnTo>
                  <a:lnTo>
                    <a:pt x="169354" y="323938"/>
                  </a:lnTo>
                  <a:lnTo>
                    <a:pt x="169430" y="323253"/>
                  </a:lnTo>
                  <a:lnTo>
                    <a:pt x="167982" y="322656"/>
                  </a:lnTo>
                  <a:lnTo>
                    <a:pt x="166395" y="322453"/>
                  </a:lnTo>
                  <a:lnTo>
                    <a:pt x="165925" y="323329"/>
                  </a:lnTo>
                  <a:lnTo>
                    <a:pt x="164947" y="324218"/>
                  </a:lnTo>
                  <a:lnTo>
                    <a:pt x="164579" y="324370"/>
                  </a:lnTo>
                  <a:lnTo>
                    <a:pt x="164211" y="324573"/>
                  </a:lnTo>
                  <a:lnTo>
                    <a:pt x="164884" y="324739"/>
                  </a:lnTo>
                  <a:lnTo>
                    <a:pt x="164947" y="325297"/>
                  </a:lnTo>
                  <a:lnTo>
                    <a:pt x="164503" y="325818"/>
                  </a:lnTo>
                  <a:lnTo>
                    <a:pt x="164299" y="326009"/>
                  </a:lnTo>
                  <a:lnTo>
                    <a:pt x="164185" y="326250"/>
                  </a:lnTo>
                  <a:lnTo>
                    <a:pt x="164071" y="327101"/>
                  </a:lnTo>
                  <a:lnTo>
                    <a:pt x="163690" y="326732"/>
                  </a:lnTo>
                  <a:lnTo>
                    <a:pt x="163169" y="326250"/>
                  </a:lnTo>
                  <a:lnTo>
                    <a:pt x="162394" y="326529"/>
                  </a:lnTo>
                  <a:lnTo>
                    <a:pt x="161848" y="326732"/>
                  </a:lnTo>
                  <a:lnTo>
                    <a:pt x="162496" y="325018"/>
                  </a:lnTo>
                  <a:lnTo>
                    <a:pt x="162382" y="324739"/>
                  </a:lnTo>
                  <a:lnTo>
                    <a:pt x="162153" y="324815"/>
                  </a:lnTo>
                  <a:lnTo>
                    <a:pt x="161886" y="324929"/>
                  </a:lnTo>
                  <a:lnTo>
                    <a:pt x="161150" y="326453"/>
                  </a:lnTo>
                  <a:lnTo>
                    <a:pt x="159867" y="326453"/>
                  </a:lnTo>
                  <a:lnTo>
                    <a:pt x="158356" y="326859"/>
                  </a:lnTo>
                  <a:lnTo>
                    <a:pt x="157314" y="327456"/>
                  </a:lnTo>
                  <a:lnTo>
                    <a:pt x="156743" y="327736"/>
                  </a:lnTo>
                  <a:lnTo>
                    <a:pt x="155892" y="328333"/>
                  </a:lnTo>
                  <a:lnTo>
                    <a:pt x="155194" y="329298"/>
                  </a:lnTo>
                  <a:lnTo>
                    <a:pt x="154990" y="329857"/>
                  </a:lnTo>
                  <a:lnTo>
                    <a:pt x="154724" y="330212"/>
                  </a:lnTo>
                  <a:lnTo>
                    <a:pt x="154419" y="330339"/>
                  </a:lnTo>
                  <a:lnTo>
                    <a:pt x="154254" y="330301"/>
                  </a:lnTo>
                  <a:lnTo>
                    <a:pt x="154076" y="330212"/>
                  </a:lnTo>
                  <a:lnTo>
                    <a:pt x="154012" y="329971"/>
                  </a:lnTo>
                  <a:lnTo>
                    <a:pt x="153911" y="329780"/>
                  </a:lnTo>
                  <a:lnTo>
                    <a:pt x="153581" y="328853"/>
                  </a:lnTo>
                  <a:lnTo>
                    <a:pt x="153466" y="328460"/>
                  </a:lnTo>
                  <a:lnTo>
                    <a:pt x="153543" y="327291"/>
                  </a:lnTo>
                  <a:lnTo>
                    <a:pt x="153657" y="326453"/>
                  </a:lnTo>
                  <a:lnTo>
                    <a:pt x="153555" y="325208"/>
                  </a:lnTo>
                  <a:lnTo>
                    <a:pt x="153504" y="325018"/>
                  </a:lnTo>
                  <a:lnTo>
                    <a:pt x="153327" y="324853"/>
                  </a:lnTo>
                  <a:lnTo>
                    <a:pt x="153301" y="323773"/>
                  </a:lnTo>
                  <a:lnTo>
                    <a:pt x="153073" y="323494"/>
                  </a:lnTo>
                  <a:lnTo>
                    <a:pt x="152234" y="322770"/>
                  </a:lnTo>
                  <a:lnTo>
                    <a:pt x="151993" y="322567"/>
                  </a:lnTo>
                  <a:lnTo>
                    <a:pt x="151460" y="322338"/>
                  </a:lnTo>
                  <a:lnTo>
                    <a:pt x="150075" y="322770"/>
                  </a:lnTo>
                  <a:lnTo>
                    <a:pt x="149466" y="322529"/>
                  </a:lnTo>
                  <a:lnTo>
                    <a:pt x="148196" y="322529"/>
                  </a:lnTo>
                  <a:lnTo>
                    <a:pt x="147789" y="322897"/>
                  </a:lnTo>
                  <a:lnTo>
                    <a:pt x="147764" y="323494"/>
                  </a:lnTo>
                  <a:lnTo>
                    <a:pt x="148475" y="325691"/>
                  </a:lnTo>
                  <a:lnTo>
                    <a:pt x="148590" y="326377"/>
                  </a:lnTo>
                  <a:lnTo>
                    <a:pt x="147612" y="327850"/>
                  </a:lnTo>
                  <a:lnTo>
                    <a:pt x="147548" y="328498"/>
                  </a:lnTo>
                  <a:lnTo>
                    <a:pt x="147421" y="329018"/>
                  </a:lnTo>
                  <a:lnTo>
                    <a:pt x="147929" y="328980"/>
                  </a:lnTo>
                  <a:lnTo>
                    <a:pt x="148259" y="328891"/>
                  </a:lnTo>
                  <a:lnTo>
                    <a:pt x="148831" y="328853"/>
                  </a:lnTo>
                  <a:lnTo>
                    <a:pt x="148717" y="329298"/>
                  </a:lnTo>
                  <a:lnTo>
                    <a:pt x="148183" y="330860"/>
                  </a:lnTo>
                  <a:lnTo>
                    <a:pt x="148056" y="332092"/>
                  </a:lnTo>
                  <a:lnTo>
                    <a:pt x="148628" y="333019"/>
                  </a:lnTo>
                  <a:lnTo>
                    <a:pt x="148120" y="334060"/>
                  </a:lnTo>
                  <a:lnTo>
                    <a:pt x="148259" y="334340"/>
                  </a:lnTo>
                  <a:lnTo>
                    <a:pt x="148399" y="334492"/>
                  </a:lnTo>
                  <a:lnTo>
                    <a:pt x="148628" y="334937"/>
                  </a:lnTo>
                  <a:lnTo>
                    <a:pt x="148971" y="335419"/>
                  </a:lnTo>
                  <a:lnTo>
                    <a:pt x="149174" y="335902"/>
                  </a:lnTo>
                  <a:lnTo>
                    <a:pt x="149606" y="337096"/>
                  </a:lnTo>
                  <a:lnTo>
                    <a:pt x="150037" y="337337"/>
                  </a:lnTo>
                  <a:lnTo>
                    <a:pt x="151358" y="337299"/>
                  </a:lnTo>
                  <a:lnTo>
                    <a:pt x="152057" y="337299"/>
                  </a:lnTo>
                  <a:lnTo>
                    <a:pt x="152831" y="337464"/>
                  </a:lnTo>
                  <a:lnTo>
                    <a:pt x="153606" y="337693"/>
                  </a:lnTo>
                  <a:lnTo>
                    <a:pt x="154317" y="337375"/>
                  </a:lnTo>
                  <a:lnTo>
                    <a:pt x="154622" y="336651"/>
                  </a:lnTo>
                  <a:lnTo>
                    <a:pt x="154279" y="335851"/>
                  </a:lnTo>
                  <a:lnTo>
                    <a:pt x="153606" y="334022"/>
                  </a:lnTo>
                  <a:lnTo>
                    <a:pt x="154317" y="332498"/>
                  </a:lnTo>
                  <a:lnTo>
                    <a:pt x="155397" y="331101"/>
                  </a:lnTo>
                  <a:lnTo>
                    <a:pt x="155524" y="330860"/>
                  </a:lnTo>
                  <a:lnTo>
                    <a:pt x="155994" y="330733"/>
                  </a:lnTo>
                  <a:lnTo>
                    <a:pt x="157048" y="330619"/>
                  </a:lnTo>
                  <a:lnTo>
                    <a:pt x="157480" y="330454"/>
                  </a:lnTo>
                  <a:lnTo>
                    <a:pt x="157734" y="328980"/>
                  </a:lnTo>
                  <a:lnTo>
                    <a:pt x="158026" y="328574"/>
                  </a:lnTo>
                  <a:lnTo>
                    <a:pt x="158356" y="327850"/>
                  </a:lnTo>
                  <a:lnTo>
                    <a:pt x="159626" y="328574"/>
                  </a:lnTo>
                  <a:lnTo>
                    <a:pt x="159677" y="329971"/>
                  </a:lnTo>
                  <a:lnTo>
                    <a:pt x="160235" y="331660"/>
                  </a:lnTo>
                  <a:lnTo>
                    <a:pt x="160705" y="332371"/>
                  </a:lnTo>
                  <a:lnTo>
                    <a:pt x="162128" y="332460"/>
                  </a:lnTo>
                  <a:lnTo>
                    <a:pt x="162864" y="331901"/>
                  </a:lnTo>
                  <a:lnTo>
                    <a:pt x="163703" y="331571"/>
                  </a:lnTo>
                  <a:lnTo>
                    <a:pt x="163741" y="331419"/>
                  </a:lnTo>
                  <a:lnTo>
                    <a:pt x="165989" y="330009"/>
                  </a:lnTo>
                  <a:lnTo>
                    <a:pt x="166027" y="330657"/>
                  </a:lnTo>
                  <a:lnTo>
                    <a:pt x="166687" y="330301"/>
                  </a:lnTo>
                  <a:lnTo>
                    <a:pt x="167017" y="330009"/>
                  </a:lnTo>
                  <a:lnTo>
                    <a:pt x="167309" y="329780"/>
                  </a:lnTo>
                  <a:lnTo>
                    <a:pt x="167805" y="330733"/>
                  </a:lnTo>
                  <a:lnTo>
                    <a:pt x="168414" y="330581"/>
                  </a:lnTo>
                  <a:lnTo>
                    <a:pt x="168897" y="329780"/>
                  </a:lnTo>
                  <a:lnTo>
                    <a:pt x="169138" y="329374"/>
                  </a:lnTo>
                  <a:lnTo>
                    <a:pt x="170027" y="328612"/>
                  </a:lnTo>
                  <a:lnTo>
                    <a:pt x="171411" y="328574"/>
                  </a:lnTo>
                  <a:lnTo>
                    <a:pt x="171742" y="328574"/>
                  </a:lnTo>
                  <a:lnTo>
                    <a:pt x="172021" y="328180"/>
                  </a:lnTo>
                  <a:lnTo>
                    <a:pt x="172351" y="327977"/>
                  </a:lnTo>
                  <a:close/>
                </a:path>
                <a:path w="224154" h="400050">
                  <a:moveTo>
                    <a:pt x="173570" y="345579"/>
                  </a:moveTo>
                  <a:lnTo>
                    <a:pt x="173228" y="345376"/>
                  </a:lnTo>
                  <a:lnTo>
                    <a:pt x="172935" y="345859"/>
                  </a:lnTo>
                  <a:lnTo>
                    <a:pt x="172491" y="346456"/>
                  </a:lnTo>
                  <a:lnTo>
                    <a:pt x="172288" y="346697"/>
                  </a:lnTo>
                  <a:lnTo>
                    <a:pt x="172186" y="346862"/>
                  </a:lnTo>
                  <a:lnTo>
                    <a:pt x="171881" y="346938"/>
                  </a:lnTo>
                  <a:lnTo>
                    <a:pt x="171678" y="347014"/>
                  </a:lnTo>
                  <a:lnTo>
                    <a:pt x="171615" y="346697"/>
                  </a:lnTo>
                  <a:lnTo>
                    <a:pt x="171475" y="346417"/>
                  </a:lnTo>
                  <a:lnTo>
                    <a:pt x="172250" y="345617"/>
                  </a:lnTo>
                  <a:lnTo>
                    <a:pt x="172288" y="344906"/>
                  </a:lnTo>
                  <a:lnTo>
                    <a:pt x="172021" y="344055"/>
                  </a:lnTo>
                  <a:lnTo>
                    <a:pt x="171881" y="343700"/>
                  </a:lnTo>
                  <a:lnTo>
                    <a:pt x="172085" y="343255"/>
                  </a:lnTo>
                  <a:lnTo>
                    <a:pt x="172148" y="342696"/>
                  </a:lnTo>
                  <a:lnTo>
                    <a:pt x="172046" y="342265"/>
                  </a:lnTo>
                  <a:lnTo>
                    <a:pt x="171272" y="341579"/>
                  </a:lnTo>
                  <a:lnTo>
                    <a:pt x="171462" y="341134"/>
                  </a:lnTo>
                  <a:lnTo>
                    <a:pt x="171818" y="340296"/>
                  </a:lnTo>
                  <a:lnTo>
                    <a:pt x="171170" y="339420"/>
                  </a:lnTo>
                  <a:lnTo>
                    <a:pt x="171030" y="339255"/>
                  </a:lnTo>
                  <a:lnTo>
                    <a:pt x="171157" y="338772"/>
                  </a:lnTo>
                  <a:lnTo>
                    <a:pt x="171653" y="337820"/>
                  </a:lnTo>
                  <a:lnTo>
                    <a:pt x="170332" y="337781"/>
                  </a:lnTo>
                  <a:lnTo>
                    <a:pt x="169252" y="337261"/>
                  </a:lnTo>
                  <a:lnTo>
                    <a:pt x="168897" y="337781"/>
                  </a:lnTo>
                  <a:lnTo>
                    <a:pt x="168795" y="337972"/>
                  </a:lnTo>
                  <a:lnTo>
                    <a:pt x="168554" y="338772"/>
                  </a:lnTo>
                  <a:lnTo>
                    <a:pt x="168186" y="338937"/>
                  </a:lnTo>
                  <a:lnTo>
                    <a:pt x="167741" y="339255"/>
                  </a:lnTo>
                  <a:lnTo>
                    <a:pt x="168033" y="337781"/>
                  </a:lnTo>
                  <a:lnTo>
                    <a:pt x="168109" y="337502"/>
                  </a:lnTo>
                  <a:lnTo>
                    <a:pt x="167411" y="337413"/>
                  </a:lnTo>
                  <a:lnTo>
                    <a:pt x="166839" y="337299"/>
                  </a:lnTo>
                  <a:lnTo>
                    <a:pt x="166166" y="337223"/>
                  </a:lnTo>
                  <a:lnTo>
                    <a:pt x="166077" y="337781"/>
                  </a:lnTo>
                  <a:lnTo>
                    <a:pt x="166192" y="338378"/>
                  </a:lnTo>
                  <a:lnTo>
                    <a:pt x="166484" y="339420"/>
                  </a:lnTo>
                  <a:lnTo>
                    <a:pt x="166598" y="340017"/>
                  </a:lnTo>
                  <a:lnTo>
                    <a:pt x="166636" y="340334"/>
                  </a:lnTo>
                  <a:lnTo>
                    <a:pt x="166497" y="340741"/>
                  </a:lnTo>
                  <a:lnTo>
                    <a:pt x="166331" y="341058"/>
                  </a:lnTo>
                  <a:lnTo>
                    <a:pt x="166230" y="341299"/>
                  </a:lnTo>
                  <a:lnTo>
                    <a:pt x="165925" y="341541"/>
                  </a:lnTo>
                  <a:lnTo>
                    <a:pt x="165823" y="342023"/>
                  </a:lnTo>
                  <a:lnTo>
                    <a:pt x="166090" y="342265"/>
                  </a:lnTo>
                  <a:lnTo>
                    <a:pt x="166166" y="342455"/>
                  </a:lnTo>
                  <a:lnTo>
                    <a:pt x="166331" y="342303"/>
                  </a:lnTo>
                  <a:lnTo>
                    <a:pt x="166598" y="342176"/>
                  </a:lnTo>
                  <a:lnTo>
                    <a:pt x="166636" y="341299"/>
                  </a:lnTo>
                  <a:lnTo>
                    <a:pt x="166966" y="341134"/>
                  </a:lnTo>
                  <a:lnTo>
                    <a:pt x="167741" y="341376"/>
                  </a:lnTo>
                  <a:lnTo>
                    <a:pt x="167665" y="341541"/>
                  </a:lnTo>
                  <a:lnTo>
                    <a:pt x="167538" y="342023"/>
                  </a:lnTo>
                  <a:lnTo>
                    <a:pt x="166903" y="342861"/>
                  </a:lnTo>
                  <a:lnTo>
                    <a:pt x="166839" y="343255"/>
                  </a:lnTo>
                  <a:lnTo>
                    <a:pt x="168148" y="344093"/>
                  </a:lnTo>
                  <a:lnTo>
                    <a:pt x="167576" y="345135"/>
                  </a:lnTo>
                  <a:lnTo>
                    <a:pt x="167106" y="345859"/>
                  </a:lnTo>
                  <a:lnTo>
                    <a:pt x="166979" y="346456"/>
                  </a:lnTo>
                  <a:lnTo>
                    <a:pt x="167944" y="347306"/>
                  </a:lnTo>
                  <a:lnTo>
                    <a:pt x="167805" y="348056"/>
                  </a:lnTo>
                  <a:lnTo>
                    <a:pt x="167513" y="348742"/>
                  </a:lnTo>
                  <a:lnTo>
                    <a:pt x="167398" y="349262"/>
                  </a:lnTo>
                  <a:lnTo>
                    <a:pt x="167538" y="349465"/>
                  </a:lnTo>
                  <a:lnTo>
                    <a:pt x="168046" y="349580"/>
                  </a:lnTo>
                  <a:lnTo>
                    <a:pt x="168148" y="351104"/>
                  </a:lnTo>
                  <a:lnTo>
                    <a:pt x="168351" y="351104"/>
                  </a:lnTo>
                  <a:lnTo>
                    <a:pt x="169252" y="349427"/>
                  </a:lnTo>
                  <a:lnTo>
                    <a:pt x="169430" y="349186"/>
                  </a:lnTo>
                  <a:lnTo>
                    <a:pt x="169824" y="348742"/>
                  </a:lnTo>
                  <a:lnTo>
                    <a:pt x="170395" y="349745"/>
                  </a:lnTo>
                  <a:lnTo>
                    <a:pt x="170472" y="350062"/>
                  </a:lnTo>
                  <a:lnTo>
                    <a:pt x="171373" y="349465"/>
                  </a:lnTo>
                  <a:lnTo>
                    <a:pt x="171373" y="351256"/>
                  </a:lnTo>
                  <a:lnTo>
                    <a:pt x="171869" y="351548"/>
                  </a:lnTo>
                  <a:lnTo>
                    <a:pt x="172148" y="351663"/>
                  </a:lnTo>
                  <a:lnTo>
                    <a:pt x="172694" y="351942"/>
                  </a:lnTo>
                  <a:lnTo>
                    <a:pt x="172669" y="349465"/>
                  </a:lnTo>
                  <a:lnTo>
                    <a:pt x="172643" y="348742"/>
                  </a:lnTo>
                  <a:lnTo>
                    <a:pt x="172694" y="348018"/>
                  </a:lnTo>
                  <a:lnTo>
                    <a:pt x="172847" y="347306"/>
                  </a:lnTo>
                  <a:lnTo>
                    <a:pt x="172948" y="347014"/>
                  </a:lnTo>
                  <a:lnTo>
                    <a:pt x="173240" y="346303"/>
                  </a:lnTo>
                  <a:lnTo>
                    <a:pt x="173570" y="345579"/>
                  </a:lnTo>
                  <a:close/>
                </a:path>
                <a:path w="224154" h="400050">
                  <a:moveTo>
                    <a:pt x="180530" y="362267"/>
                  </a:moveTo>
                  <a:lnTo>
                    <a:pt x="179717" y="361543"/>
                  </a:lnTo>
                  <a:lnTo>
                    <a:pt x="179324" y="361226"/>
                  </a:lnTo>
                  <a:lnTo>
                    <a:pt x="178650" y="361543"/>
                  </a:lnTo>
                  <a:lnTo>
                    <a:pt x="178041" y="361391"/>
                  </a:lnTo>
                  <a:lnTo>
                    <a:pt x="178422" y="360426"/>
                  </a:lnTo>
                  <a:lnTo>
                    <a:pt x="178841" y="359664"/>
                  </a:lnTo>
                  <a:lnTo>
                    <a:pt x="178727" y="359270"/>
                  </a:lnTo>
                  <a:lnTo>
                    <a:pt x="178511" y="359143"/>
                  </a:lnTo>
                  <a:lnTo>
                    <a:pt x="177596" y="360426"/>
                  </a:lnTo>
                  <a:lnTo>
                    <a:pt x="177317" y="360387"/>
                  </a:lnTo>
                  <a:lnTo>
                    <a:pt x="176453" y="360260"/>
                  </a:lnTo>
                  <a:lnTo>
                    <a:pt x="176377" y="359981"/>
                  </a:lnTo>
                  <a:lnTo>
                    <a:pt x="176936" y="359029"/>
                  </a:lnTo>
                  <a:lnTo>
                    <a:pt x="177139" y="358698"/>
                  </a:lnTo>
                  <a:lnTo>
                    <a:pt x="177368" y="358470"/>
                  </a:lnTo>
                  <a:lnTo>
                    <a:pt x="177901" y="357708"/>
                  </a:lnTo>
                  <a:lnTo>
                    <a:pt x="178104" y="357301"/>
                  </a:lnTo>
                  <a:lnTo>
                    <a:pt x="176263" y="357301"/>
                  </a:lnTo>
                  <a:lnTo>
                    <a:pt x="174840" y="359029"/>
                  </a:lnTo>
                  <a:lnTo>
                    <a:pt x="174637" y="358584"/>
                  </a:lnTo>
                  <a:lnTo>
                    <a:pt x="174472" y="358343"/>
                  </a:lnTo>
                  <a:lnTo>
                    <a:pt x="174244" y="357822"/>
                  </a:lnTo>
                  <a:lnTo>
                    <a:pt x="173024" y="359664"/>
                  </a:lnTo>
                  <a:lnTo>
                    <a:pt x="172593" y="360387"/>
                  </a:lnTo>
                  <a:lnTo>
                    <a:pt x="172288" y="360349"/>
                  </a:lnTo>
                  <a:lnTo>
                    <a:pt x="172250" y="359549"/>
                  </a:lnTo>
                  <a:lnTo>
                    <a:pt x="171958" y="359270"/>
                  </a:lnTo>
                  <a:lnTo>
                    <a:pt x="171450" y="359270"/>
                  </a:lnTo>
                  <a:lnTo>
                    <a:pt x="171043" y="359219"/>
                  </a:lnTo>
                  <a:lnTo>
                    <a:pt x="170878" y="358190"/>
                  </a:lnTo>
                  <a:lnTo>
                    <a:pt x="170599" y="358470"/>
                  </a:lnTo>
                  <a:lnTo>
                    <a:pt x="170332" y="358584"/>
                  </a:lnTo>
                  <a:lnTo>
                    <a:pt x="169329" y="360426"/>
                  </a:lnTo>
                  <a:lnTo>
                    <a:pt x="168186" y="360222"/>
                  </a:lnTo>
                  <a:lnTo>
                    <a:pt x="168046" y="360184"/>
                  </a:lnTo>
                  <a:lnTo>
                    <a:pt x="167830" y="360426"/>
                  </a:lnTo>
                  <a:lnTo>
                    <a:pt x="167716" y="360705"/>
                  </a:lnTo>
                  <a:lnTo>
                    <a:pt x="167843" y="361099"/>
                  </a:lnTo>
                  <a:lnTo>
                    <a:pt x="168109" y="361708"/>
                  </a:lnTo>
                  <a:lnTo>
                    <a:pt x="169964" y="361950"/>
                  </a:lnTo>
                  <a:lnTo>
                    <a:pt x="169633" y="362623"/>
                  </a:lnTo>
                  <a:lnTo>
                    <a:pt x="169087" y="363308"/>
                  </a:lnTo>
                  <a:lnTo>
                    <a:pt x="168960" y="363943"/>
                  </a:lnTo>
                  <a:lnTo>
                    <a:pt x="170167" y="363474"/>
                  </a:lnTo>
                  <a:lnTo>
                    <a:pt x="170065" y="363829"/>
                  </a:lnTo>
                  <a:lnTo>
                    <a:pt x="169964" y="364705"/>
                  </a:lnTo>
                  <a:lnTo>
                    <a:pt x="169824" y="365315"/>
                  </a:lnTo>
                  <a:lnTo>
                    <a:pt x="170395" y="365709"/>
                  </a:lnTo>
                  <a:lnTo>
                    <a:pt x="170878" y="366268"/>
                  </a:lnTo>
                  <a:lnTo>
                    <a:pt x="171653" y="365429"/>
                  </a:lnTo>
                  <a:lnTo>
                    <a:pt x="172085" y="365506"/>
                  </a:lnTo>
                  <a:lnTo>
                    <a:pt x="172224" y="365429"/>
                  </a:lnTo>
                  <a:lnTo>
                    <a:pt x="172821" y="365074"/>
                  </a:lnTo>
                  <a:lnTo>
                    <a:pt x="173266" y="364705"/>
                  </a:lnTo>
                  <a:lnTo>
                    <a:pt x="174244" y="364032"/>
                  </a:lnTo>
                  <a:lnTo>
                    <a:pt x="174371" y="363474"/>
                  </a:lnTo>
                  <a:lnTo>
                    <a:pt x="174472" y="363029"/>
                  </a:lnTo>
                  <a:lnTo>
                    <a:pt x="175488" y="363829"/>
                  </a:lnTo>
                  <a:lnTo>
                    <a:pt x="176453" y="363029"/>
                  </a:lnTo>
                  <a:lnTo>
                    <a:pt x="176758" y="362788"/>
                  </a:lnTo>
                  <a:lnTo>
                    <a:pt x="177063" y="362508"/>
                  </a:lnTo>
                  <a:lnTo>
                    <a:pt x="177203" y="363829"/>
                  </a:lnTo>
                  <a:lnTo>
                    <a:pt x="178269" y="363308"/>
                  </a:lnTo>
                  <a:lnTo>
                    <a:pt x="179451" y="362788"/>
                  </a:lnTo>
                  <a:lnTo>
                    <a:pt x="180035" y="362508"/>
                  </a:lnTo>
                  <a:lnTo>
                    <a:pt x="180530" y="362267"/>
                  </a:lnTo>
                  <a:close/>
                </a:path>
                <a:path w="224154" h="400050">
                  <a:moveTo>
                    <a:pt x="182245" y="384517"/>
                  </a:moveTo>
                  <a:lnTo>
                    <a:pt x="182067" y="383197"/>
                  </a:lnTo>
                  <a:lnTo>
                    <a:pt x="181876" y="382511"/>
                  </a:lnTo>
                  <a:lnTo>
                    <a:pt x="181813" y="382231"/>
                  </a:lnTo>
                  <a:lnTo>
                    <a:pt x="181775" y="381558"/>
                  </a:lnTo>
                  <a:lnTo>
                    <a:pt x="180898" y="381190"/>
                  </a:lnTo>
                  <a:lnTo>
                    <a:pt x="181140" y="380428"/>
                  </a:lnTo>
                  <a:lnTo>
                    <a:pt x="180365" y="378993"/>
                  </a:lnTo>
                  <a:lnTo>
                    <a:pt x="180835" y="378269"/>
                  </a:lnTo>
                  <a:lnTo>
                    <a:pt x="181000" y="377317"/>
                  </a:lnTo>
                  <a:lnTo>
                    <a:pt x="181051" y="377151"/>
                  </a:lnTo>
                  <a:lnTo>
                    <a:pt x="181114" y="375958"/>
                  </a:lnTo>
                  <a:lnTo>
                    <a:pt x="181165" y="374713"/>
                  </a:lnTo>
                  <a:lnTo>
                    <a:pt x="181267" y="374269"/>
                  </a:lnTo>
                  <a:lnTo>
                    <a:pt x="181343" y="373710"/>
                  </a:lnTo>
                  <a:lnTo>
                    <a:pt x="181406" y="373545"/>
                  </a:lnTo>
                  <a:lnTo>
                    <a:pt x="181546" y="373227"/>
                  </a:lnTo>
                  <a:lnTo>
                    <a:pt x="180263" y="372948"/>
                  </a:lnTo>
                  <a:lnTo>
                    <a:pt x="179920" y="372389"/>
                  </a:lnTo>
                  <a:lnTo>
                    <a:pt x="179425" y="371944"/>
                  </a:lnTo>
                  <a:lnTo>
                    <a:pt x="179044" y="371830"/>
                  </a:lnTo>
                  <a:lnTo>
                    <a:pt x="178917" y="371906"/>
                  </a:lnTo>
                  <a:lnTo>
                    <a:pt x="178816" y="372427"/>
                  </a:lnTo>
                  <a:lnTo>
                    <a:pt x="177507" y="373545"/>
                  </a:lnTo>
                  <a:lnTo>
                    <a:pt x="176796" y="371792"/>
                  </a:lnTo>
                  <a:lnTo>
                    <a:pt x="175615" y="371792"/>
                  </a:lnTo>
                  <a:lnTo>
                    <a:pt x="175602" y="373710"/>
                  </a:lnTo>
                  <a:lnTo>
                    <a:pt x="175920" y="374789"/>
                  </a:lnTo>
                  <a:lnTo>
                    <a:pt x="174637" y="376034"/>
                  </a:lnTo>
                  <a:lnTo>
                    <a:pt x="175856" y="375958"/>
                  </a:lnTo>
                  <a:lnTo>
                    <a:pt x="176022" y="377952"/>
                  </a:lnTo>
                  <a:lnTo>
                    <a:pt x="177431" y="377151"/>
                  </a:lnTo>
                  <a:lnTo>
                    <a:pt x="177571" y="377431"/>
                  </a:lnTo>
                  <a:lnTo>
                    <a:pt x="177025" y="378472"/>
                  </a:lnTo>
                  <a:lnTo>
                    <a:pt x="177736" y="379590"/>
                  </a:lnTo>
                  <a:lnTo>
                    <a:pt x="177774" y="381190"/>
                  </a:lnTo>
                  <a:lnTo>
                    <a:pt x="177939" y="381393"/>
                  </a:lnTo>
                  <a:lnTo>
                    <a:pt x="177977" y="381558"/>
                  </a:lnTo>
                  <a:lnTo>
                    <a:pt x="178079" y="383197"/>
                  </a:lnTo>
                  <a:lnTo>
                    <a:pt x="178511" y="383032"/>
                  </a:lnTo>
                  <a:lnTo>
                    <a:pt x="179654" y="382511"/>
                  </a:lnTo>
                  <a:lnTo>
                    <a:pt x="179717" y="383794"/>
                  </a:lnTo>
                  <a:lnTo>
                    <a:pt x="180225" y="384517"/>
                  </a:lnTo>
                  <a:lnTo>
                    <a:pt x="181546" y="384759"/>
                  </a:lnTo>
                  <a:lnTo>
                    <a:pt x="181914" y="384797"/>
                  </a:lnTo>
                  <a:lnTo>
                    <a:pt x="182245" y="384517"/>
                  </a:lnTo>
                  <a:close/>
                </a:path>
                <a:path w="224154" h="400050">
                  <a:moveTo>
                    <a:pt x="186791" y="323888"/>
                  </a:moveTo>
                  <a:lnTo>
                    <a:pt x="186550" y="324015"/>
                  </a:lnTo>
                  <a:lnTo>
                    <a:pt x="186220" y="324294"/>
                  </a:lnTo>
                  <a:lnTo>
                    <a:pt x="184810" y="324091"/>
                  </a:lnTo>
                  <a:lnTo>
                    <a:pt x="184365" y="324815"/>
                  </a:lnTo>
                  <a:lnTo>
                    <a:pt x="183794" y="326009"/>
                  </a:lnTo>
                  <a:lnTo>
                    <a:pt x="183324" y="326136"/>
                  </a:lnTo>
                  <a:lnTo>
                    <a:pt x="182981" y="326339"/>
                  </a:lnTo>
                  <a:lnTo>
                    <a:pt x="182791" y="325894"/>
                  </a:lnTo>
                  <a:lnTo>
                    <a:pt x="182346" y="325297"/>
                  </a:lnTo>
                  <a:lnTo>
                    <a:pt x="182689" y="324777"/>
                  </a:lnTo>
                  <a:lnTo>
                    <a:pt x="182981" y="324294"/>
                  </a:lnTo>
                  <a:lnTo>
                    <a:pt x="183095" y="323888"/>
                  </a:lnTo>
                  <a:lnTo>
                    <a:pt x="183057" y="323418"/>
                  </a:lnTo>
                  <a:lnTo>
                    <a:pt x="182181" y="322656"/>
                  </a:lnTo>
                  <a:lnTo>
                    <a:pt x="182308" y="322135"/>
                  </a:lnTo>
                  <a:lnTo>
                    <a:pt x="182486" y="321894"/>
                  </a:lnTo>
                  <a:lnTo>
                    <a:pt x="182956" y="321094"/>
                  </a:lnTo>
                  <a:lnTo>
                    <a:pt x="182753" y="320535"/>
                  </a:lnTo>
                  <a:lnTo>
                    <a:pt x="181102" y="319138"/>
                  </a:lnTo>
                  <a:lnTo>
                    <a:pt x="180060" y="318452"/>
                  </a:lnTo>
                  <a:lnTo>
                    <a:pt x="179387" y="318414"/>
                  </a:lnTo>
                  <a:lnTo>
                    <a:pt x="178714" y="318376"/>
                  </a:lnTo>
                  <a:lnTo>
                    <a:pt x="178549" y="318376"/>
                  </a:lnTo>
                  <a:lnTo>
                    <a:pt x="178409" y="318414"/>
                  </a:lnTo>
                  <a:lnTo>
                    <a:pt x="177596" y="318376"/>
                  </a:lnTo>
                  <a:lnTo>
                    <a:pt x="176936" y="318376"/>
                  </a:lnTo>
                  <a:lnTo>
                    <a:pt x="176022" y="318338"/>
                  </a:lnTo>
                  <a:lnTo>
                    <a:pt x="176009" y="319138"/>
                  </a:lnTo>
                  <a:lnTo>
                    <a:pt x="176542" y="320535"/>
                  </a:lnTo>
                  <a:lnTo>
                    <a:pt x="176834" y="321652"/>
                  </a:lnTo>
                  <a:lnTo>
                    <a:pt x="175641" y="323418"/>
                  </a:lnTo>
                  <a:lnTo>
                    <a:pt x="175488" y="324891"/>
                  </a:lnTo>
                  <a:lnTo>
                    <a:pt x="175679" y="325018"/>
                  </a:lnTo>
                  <a:lnTo>
                    <a:pt x="177533" y="322618"/>
                  </a:lnTo>
                  <a:lnTo>
                    <a:pt x="177736" y="322770"/>
                  </a:lnTo>
                  <a:lnTo>
                    <a:pt x="176911" y="324294"/>
                  </a:lnTo>
                  <a:lnTo>
                    <a:pt x="176809" y="325018"/>
                  </a:lnTo>
                  <a:lnTo>
                    <a:pt x="176695" y="325450"/>
                  </a:lnTo>
                  <a:lnTo>
                    <a:pt x="178142" y="324777"/>
                  </a:lnTo>
                  <a:lnTo>
                    <a:pt x="178295" y="325018"/>
                  </a:lnTo>
                  <a:lnTo>
                    <a:pt x="178079" y="325653"/>
                  </a:lnTo>
                  <a:lnTo>
                    <a:pt x="177736" y="326377"/>
                  </a:lnTo>
                  <a:lnTo>
                    <a:pt x="177622" y="326732"/>
                  </a:lnTo>
                  <a:lnTo>
                    <a:pt x="177533" y="328129"/>
                  </a:lnTo>
                  <a:lnTo>
                    <a:pt x="178003" y="328815"/>
                  </a:lnTo>
                  <a:lnTo>
                    <a:pt x="178244" y="329336"/>
                  </a:lnTo>
                  <a:lnTo>
                    <a:pt x="177266" y="330098"/>
                  </a:lnTo>
                  <a:lnTo>
                    <a:pt x="177431" y="330695"/>
                  </a:lnTo>
                  <a:lnTo>
                    <a:pt x="177431" y="331254"/>
                  </a:lnTo>
                  <a:lnTo>
                    <a:pt x="178308" y="330771"/>
                  </a:lnTo>
                  <a:lnTo>
                    <a:pt x="178409" y="331254"/>
                  </a:lnTo>
                  <a:lnTo>
                    <a:pt x="178079" y="331774"/>
                  </a:lnTo>
                  <a:lnTo>
                    <a:pt x="177634" y="332219"/>
                  </a:lnTo>
                  <a:lnTo>
                    <a:pt x="178244" y="332498"/>
                  </a:lnTo>
                  <a:lnTo>
                    <a:pt x="178714" y="332778"/>
                  </a:lnTo>
                  <a:lnTo>
                    <a:pt x="179349" y="332892"/>
                  </a:lnTo>
                  <a:lnTo>
                    <a:pt x="179920" y="332854"/>
                  </a:lnTo>
                  <a:lnTo>
                    <a:pt x="180124" y="332816"/>
                  </a:lnTo>
                  <a:lnTo>
                    <a:pt x="180390" y="331774"/>
                  </a:lnTo>
                  <a:lnTo>
                    <a:pt x="180568" y="330771"/>
                  </a:lnTo>
                  <a:lnTo>
                    <a:pt x="180657" y="329653"/>
                  </a:lnTo>
                  <a:lnTo>
                    <a:pt x="180733" y="329057"/>
                  </a:lnTo>
                  <a:lnTo>
                    <a:pt x="181140" y="328930"/>
                  </a:lnTo>
                  <a:lnTo>
                    <a:pt x="181978" y="329653"/>
                  </a:lnTo>
                  <a:lnTo>
                    <a:pt x="182448" y="330009"/>
                  </a:lnTo>
                  <a:lnTo>
                    <a:pt x="183489" y="329336"/>
                  </a:lnTo>
                  <a:lnTo>
                    <a:pt x="183527" y="328930"/>
                  </a:lnTo>
                  <a:lnTo>
                    <a:pt x="183591" y="328129"/>
                  </a:lnTo>
                  <a:lnTo>
                    <a:pt x="183997" y="327101"/>
                  </a:lnTo>
                  <a:lnTo>
                    <a:pt x="184162" y="326732"/>
                  </a:lnTo>
                  <a:lnTo>
                    <a:pt x="184505" y="326339"/>
                  </a:lnTo>
                  <a:lnTo>
                    <a:pt x="184607" y="326212"/>
                  </a:lnTo>
                  <a:lnTo>
                    <a:pt x="184873" y="326212"/>
                  </a:lnTo>
                  <a:lnTo>
                    <a:pt x="186080" y="326377"/>
                  </a:lnTo>
                  <a:lnTo>
                    <a:pt x="186156" y="326212"/>
                  </a:lnTo>
                  <a:lnTo>
                    <a:pt x="186436" y="325653"/>
                  </a:lnTo>
                  <a:lnTo>
                    <a:pt x="186651" y="324891"/>
                  </a:lnTo>
                  <a:lnTo>
                    <a:pt x="186651" y="324294"/>
                  </a:lnTo>
                  <a:lnTo>
                    <a:pt x="186791" y="323888"/>
                  </a:lnTo>
                  <a:close/>
                </a:path>
                <a:path w="224154" h="400050">
                  <a:moveTo>
                    <a:pt x="189611" y="394322"/>
                  </a:moveTo>
                  <a:lnTo>
                    <a:pt x="188366" y="394792"/>
                  </a:lnTo>
                  <a:lnTo>
                    <a:pt x="188366" y="394639"/>
                  </a:lnTo>
                  <a:lnTo>
                    <a:pt x="188277" y="393636"/>
                  </a:lnTo>
                  <a:lnTo>
                    <a:pt x="188036" y="393001"/>
                  </a:lnTo>
                  <a:lnTo>
                    <a:pt x="187604" y="394119"/>
                  </a:lnTo>
                  <a:lnTo>
                    <a:pt x="187490" y="394563"/>
                  </a:lnTo>
                  <a:lnTo>
                    <a:pt x="187121" y="394398"/>
                  </a:lnTo>
                  <a:lnTo>
                    <a:pt x="186893" y="394233"/>
                  </a:lnTo>
                  <a:lnTo>
                    <a:pt x="187007" y="393001"/>
                  </a:lnTo>
                  <a:lnTo>
                    <a:pt x="187223" y="392074"/>
                  </a:lnTo>
                  <a:lnTo>
                    <a:pt x="187426" y="390842"/>
                  </a:lnTo>
                  <a:lnTo>
                    <a:pt x="187109" y="390474"/>
                  </a:lnTo>
                  <a:lnTo>
                    <a:pt x="186994" y="390271"/>
                  </a:lnTo>
                  <a:lnTo>
                    <a:pt x="186753" y="390474"/>
                  </a:lnTo>
                  <a:lnTo>
                    <a:pt x="185140" y="393712"/>
                  </a:lnTo>
                  <a:lnTo>
                    <a:pt x="185267" y="393954"/>
                  </a:lnTo>
                  <a:lnTo>
                    <a:pt x="185343" y="394639"/>
                  </a:lnTo>
                  <a:lnTo>
                    <a:pt x="185305" y="394512"/>
                  </a:lnTo>
                  <a:lnTo>
                    <a:pt x="185127" y="394322"/>
                  </a:lnTo>
                  <a:lnTo>
                    <a:pt x="184581" y="393763"/>
                  </a:lnTo>
                  <a:lnTo>
                    <a:pt x="183794" y="392912"/>
                  </a:lnTo>
                  <a:lnTo>
                    <a:pt x="182956" y="393522"/>
                  </a:lnTo>
                  <a:lnTo>
                    <a:pt x="182892" y="395719"/>
                  </a:lnTo>
                  <a:lnTo>
                    <a:pt x="182562" y="396240"/>
                  </a:lnTo>
                  <a:lnTo>
                    <a:pt x="181914" y="397395"/>
                  </a:lnTo>
                  <a:lnTo>
                    <a:pt x="181241" y="396240"/>
                  </a:lnTo>
                  <a:lnTo>
                    <a:pt x="181546" y="395719"/>
                  </a:lnTo>
                  <a:lnTo>
                    <a:pt x="182308" y="395439"/>
                  </a:lnTo>
                  <a:lnTo>
                    <a:pt x="182486" y="395363"/>
                  </a:lnTo>
                  <a:lnTo>
                    <a:pt x="182714" y="395605"/>
                  </a:lnTo>
                  <a:lnTo>
                    <a:pt x="182892" y="395719"/>
                  </a:lnTo>
                  <a:lnTo>
                    <a:pt x="182892" y="393560"/>
                  </a:lnTo>
                  <a:lnTo>
                    <a:pt x="182549" y="393763"/>
                  </a:lnTo>
                  <a:lnTo>
                    <a:pt x="182346" y="393433"/>
                  </a:lnTo>
                  <a:lnTo>
                    <a:pt x="182283" y="393115"/>
                  </a:lnTo>
                  <a:lnTo>
                    <a:pt x="181635" y="392760"/>
                  </a:lnTo>
                  <a:lnTo>
                    <a:pt x="180873" y="392442"/>
                  </a:lnTo>
                  <a:lnTo>
                    <a:pt x="179717" y="393522"/>
                  </a:lnTo>
                  <a:lnTo>
                    <a:pt x="178473" y="393522"/>
                  </a:lnTo>
                  <a:lnTo>
                    <a:pt x="177228" y="393712"/>
                  </a:lnTo>
                  <a:lnTo>
                    <a:pt x="176936" y="393954"/>
                  </a:lnTo>
                  <a:lnTo>
                    <a:pt x="177800" y="394195"/>
                  </a:lnTo>
                  <a:lnTo>
                    <a:pt x="178079" y="395312"/>
                  </a:lnTo>
                  <a:lnTo>
                    <a:pt x="179692" y="394322"/>
                  </a:lnTo>
                  <a:lnTo>
                    <a:pt x="179933" y="394563"/>
                  </a:lnTo>
                  <a:lnTo>
                    <a:pt x="180035" y="395122"/>
                  </a:lnTo>
                  <a:lnTo>
                    <a:pt x="179857" y="395681"/>
                  </a:lnTo>
                  <a:lnTo>
                    <a:pt x="179654" y="395884"/>
                  </a:lnTo>
                  <a:lnTo>
                    <a:pt x="179514" y="396201"/>
                  </a:lnTo>
                  <a:lnTo>
                    <a:pt x="179324" y="396798"/>
                  </a:lnTo>
                  <a:lnTo>
                    <a:pt x="179451" y="396875"/>
                  </a:lnTo>
                  <a:lnTo>
                    <a:pt x="179959" y="397357"/>
                  </a:lnTo>
                  <a:lnTo>
                    <a:pt x="180632" y="397637"/>
                  </a:lnTo>
                  <a:lnTo>
                    <a:pt x="181444" y="398437"/>
                  </a:lnTo>
                  <a:lnTo>
                    <a:pt x="181571" y="398957"/>
                  </a:lnTo>
                  <a:lnTo>
                    <a:pt x="181876" y="399478"/>
                  </a:lnTo>
                  <a:lnTo>
                    <a:pt x="183286" y="399364"/>
                  </a:lnTo>
                  <a:lnTo>
                    <a:pt x="183553" y="397840"/>
                  </a:lnTo>
                  <a:lnTo>
                    <a:pt x="184010" y="397395"/>
                  </a:lnTo>
                  <a:lnTo>
                    <a:pt x="184467" y="396963"/>
                  </a:lnTo>
                  <a:lnTo>
                    <a:pt x="184772" y="397205"/>
                  </a:lnTo>
                  <a:lnTo>
                    <a:pt x="185305" y="397560"/>
                  </a:lnTo>
                  <a:lnTo>
                    <a:pt x="185775" y="396963"/>
                  </a:lnTo>
                  <a:lnTo>
                    <a:pt x="186728" y="395719"/>
                  </a:lnTo>
                  <a:lnTo>
                    <a:pt x="187096" y="395516"/>
                  </a:lnTo>
                  <a:lnTo>
                    <a:pt x="187629" y="396595"/>
                  </a:lnTo>
                  <a:lnTo>
                    <a:pt x="188658" y="395516"/>
                  </a:lnTo>
                  <a:lnTo>
                    <a:pt x="188810" y="395363"/>
                  </a:lnTo>
                  <a:lnTo>
                    <a:pt x="189014" y="395122"/>
                  </a:lnTo>
                  <a:lnTo>
                    <a:pt x="189344" y="394792"/>
                  </a:lnTo>
                  <a:lnTo>
                    <a:pt x="189611" y="394322"/>
                  </a:lnTo>
                  <a:close/>
                </a:path>
                <a:path w="224154" h="400050">
                  <a:moveTo>
                    <a:pt x="190995" y="343496"/>
                  </a:moveTo>
                  <a:lnTo>
                    <a:pt x="190779" y="343141"/>
                  </a:lnTo>
                  <a:lnTo>
                    <a:pt x="190627" y="342785"/>
                  </a:lnTo>
                  <a:lnTo>
                    <a:pt x="190423" y="342658"/>
                  </a:lnTo>
                  <a:lnTo>
                    <a:pt x="189585" y="342176"/>
                  </a:lnTo>
                  <a:lnTo>
                    <a:pt x="189445" y="342099"/>
                  </a:lnTo>
                  <a:lnTo>
                    <a:pt x="189204" y="341782"/>
                  </a:lnTo>
                  <a:lnTo>
                    <a:pt x="189064" y="341579"/>
                  </a:lnTo>
                  <a:lnTo>
                    <a:pt x="189141" y="340296"/>
                  </a:lnTo>
                  <a:lnTo>
                    <a:pt x="188912" y="340182"/>
                  </a:lnTo>
                  <a:lnTo>
                    <a:pt x="187833" y="341223"/>
                  </a:lnTo>
                  <a:lnTo>
                    <a:pt x="187325" y="341782"/>
                  </a:lnTo>
                  <a:lnTo>
                    <a:pt x="187198" y="341744"/>
                  </a:lnTo>
                  <a:lnTo>
                    <a:pt x="187083" y="341223"/>
                  </a:lnTo>
                  <a:lnTo>
                    <a:pt x="187769" y="339813"/>
                  </a:lnTo>
                  <a:lnTo>
                    <a:pt x="187909" y="339534"/>
                  </a:lnTo>
                  <a:lnTo>
                    <a:pt x="188036" y="338937"/>
                  </a:lnTo>
                  <a:lnTo>
                    <a:pt x="188137" y="338620"/>
                  </a:lnTo>
                  <a:lnTo>
                    <a:pt x="187794" y="338620"/>
                  </a:lnTo>
                  <a:lnTo>
                    <a:pt x="187490" y="338582"/>
                  </a:lnTo>
                  <a:lnTo>
                    <a:pt x="186994" y="338582"/>
                  </a:lnTo>
                  <a:lnTo>
                    <a:pt x="186550" y="337820"/>
                  </a:lnTo>
                  <a:lnTo>
                    <a:pt x="185204" y="339813"/>
                  </a:lnTo>
                  <a:lnTo>
                    <a:pt x="184531" y="338620"/>
                  </a:lnTo>
                  <a:lnTo>
                    <a:pt x="184264" y="338658"/>
                  </a:lnTo>
                  <a:lnTo>
                    <a:pt x="183883" y="339496"/>
                  </a:lnTo>
                  <a:lnTo>
                    <a:pt x="183654" y="340423"/>
                  </a:lnTo>
                  <a:lnTo>
                    <a:pt x="183083" y="341223"/>
                  </a:lnTo>
                  <a:lnTo>
                    <a:pt x="182511" y="342176"/>
                  </a:lnTo>
                  <a:lnTo>
                    <a:pt x="181038" y="339255"/>
                  </a:lnTo>
                  <a:lnTo>
                    <a:pt x="177914" y="342176"/>
                  </a:lnTo>
                  <a:lnTo>
                    <a:pt x="177800" y="342493"/>
                  </a:lnTo>
                  <a:lnTo>
                    <a:pt x="178206" y="343141"/>
                  </a:lnTo>
                  <a:lnTo>
                    <a:pt x="179692" y="342658"/>
                  </a:lnTo>
                  <a:lnTo>
                    <a:pt x="179425" y="343344"/>
                  </a:lnTo>
                  <a:lnTo>
                    <a:pt x="179222" y="343738"/>
                  </a:lnTo>
                  <a:lnTo>
                    <a:pt x="179108" y="344220"/>
                  </a:lnTo>
                  <a:lnTo>
                    <a:pt x="179019" y="345097"/>
                  </a:lnTo>
                  <a:lnTo>
                    <a:pt x="180022" y="345376"/>
                  </a:lnTo>
                  <a:lnTo>
                    <a:pt x="179755" y="345935"/>
                  </a:lnTo>
                  <a:lnTo>
                    <a:pt x="179641" y="346265"/>
                  </a:lnTo>
                  <a:lnTo>
                    <a:pt x="179552" y="346824"/>
                  </a:lnTo>
                  <a:lnTo>
                    <a:pt x="179616" y="347065"/>
                  </a:lnTo>
                  <a:lnTo>
                    <a:pt x="180492" y="347065"/>
                  </a:lnTo>
                  <a:lnTo>
                    <a:pt x="181343" y="347218"/>
                  </a:lnTo>
                  <a:lnTo>
                    <a:pt x="182880" y="346824"/>
                  </a:lnTo>
                  <a:lnTo>
                    <a:pt x="183553" y="346265"/>
                  </a:lnTo>
                  <a:lnTo>
                    <a:pt x="184302" y="345859"/>
                  </a:lnTo>
                  <a:lnTo>
                    <a:pt x="184607" y="344855"/>
                  </a:lnTo>
                  <a:lnTo>
                    <a:pt x="184873" y="344855"/>
                  </a:lnTo>
                  <a:lnTo>
                    <a:pt x="185178" y="345579"/>
                  </a:lnTo>
                  <a:lnTo>
                    <a:pt x="186004" y="344855"/>
                  </a:lnTo>
                  <a:lnTo>
                    <a:pt x="187159" y="343865"/>
                  </a:lnTo>
                  <a:lnTo>
                    <a:pt x="187210" y="344055"/>
                  </a:lnTo>
                  <a:lnTo>
                    <a:pt x="187083" y="344258"/>
                  </a:lnTo>
                  <a:lnTo>
                    <a:pt x="186893" y="344462"/>
                  </a:lnTo>
                  <a:lnTo>
                    <a:pt x="186778" y="345465"/>
                  </a:lnTo>
                  <a:lnTo>
                    <a:pt x="186905" y="345859"/>
                  </a:lnTo>
                  <a:lnTo>
                    <a:pt x="187223" y="346024"/>
                  </a:lnTo>
                  <a:lnTo>
                    <a:pt x="187528" y="345376"/>
                  </a:lnTo>
                  <a:lnTo>
                    <a:pt x="187896" y="344258"/>
                  </a:lnTo>
                  <a:lnTo>
                    <a:pt x="188912" y="344055"/>
                  </a:lnTo>
                  <a:lnTo>
                    <a:pt x="190360" y="343903"/>
                  </a:lnTo>
                  <a:lnTo>
                    <a:pt x="190665" y="343662"/>
                  </a:lnTo>
                  <a:lnTo>
                    <a:pt x="190995" y="343496"/>
                  </a:lnTo>
                  <a:close/>
                </a:path>
                <a:path w="224154" h="400050">
                  <a:moveTo>
                    <a:pt x="192239" y="365950"/>
                  </a:moveTo>
                  <a:lnTo>
                    <a:pt x="190830" y="364464"/>
                  </a:lnTo>
                  <a:lnTo>
                    <a:pt x="191668" y="362864"/>
                  </a:lnTo>
                  <a:lnTo>
                    <a:pt x="191236" y="363105"/>
                  </a:lnTo>
                  <a:lnTo>
                    <a:pt x="191033" y="363194"/>
                  </a:lnTo>
                  <a:lnTo>
                    <a:pt x="190728" y="363385"/>
                  </a:lnTo>
                  <a:lnTo>
                    <a:pt x="190627" y="362991"/>
                  </a:lnTo>
                  <a:lnTo>
                    <a:pt x="190423" y="362508"/>
                  </a:lnTo>
                  <a:lnTo>
                    <a:pt x="190588" y="362343"/>
                  </a:lnTo>
                  <a:lnTo>
                    <a:pt x="191668" y="361073"/>
                  </a:lnTo>
                  <a:lnTo>
                    <a:pt x="190754" y="359702"/>
                  </a:lnTo>
                  <a:lnTo>
                    <a:pt x="190855" y="357949"/>
                  </a:lnTo>
                  <a:lnTo>
                    <a:pt x="190563" y="357339"/>
                  </a:lnTo>
                  <a:lnTo>
                    <a:pt x="191198" y="355663"/>
                  </a:lnTo>
                  <a:lnTo>
                    <a:pt x="190322" y="354660"/>
                  </a:lnTo>
                  <a:lnTo>
                    <a:pt x="190157" y="353263"/>
                  </a:lnTo>
                  <a:lnTo>
                    <a:pt x="189445" y="352907"/>
                  </a:lnTo>
                  <a:lnTo>
                    <a:pt x="188645" y="352907"/>
                  </a:lnTo>
                  <a:lnTo>
                    <a:pt x="187794" y="353428"/>
                  </a:lnTo>
                  <a:lnTo>
                    <a:pt x="187490" y="353656"/>
                  </a:lnTo>
                  <a:lnTo>
                    <a:pt x="187299" y="354025"/>
                  </a:lnTo>
                  <a:lnTo>
                    <a:pt x="187020" y="354342"/>
                  </a:lnTo>
                  <a:lnTo>
                    <a:pt x="186817" y="354177"/>
                  </a:lnTo>
                  <a:lnTo>
                    <a:pt x="186918" y="353745"/>
                  </a:lnTo>
                  <a:lnTo>
                    <a:pt x="186994" y="352856"/>
                  </a:lnTo>
                  <a:lnTo>
                    <a:pt x="185775" y="352501"/>
                  </a:lnTo>
                  <a:lnTo>
                    <a:pt x="185000" y="352298"/>
                  </a:lnTo>
                  <a:lnTo>
                    <a:pt x="185000" y="352628"/>
                  </a:lnTo>
                  <a:lnTo>
                    <a:pt x="184975" y="352983"/>
                  </a:lnTo>
                  <a:lnTo>
                    <a:pt x="185077" y="353301"/>
                  </a:lnTo>
                  <a:lnTo>
                    <a:pt x="185204" y="353949"/>
                  </a:lnTo>
                  <a:lnTo>
                    <a:pt x="185547" y="354545"/>
                  </a:lnTo>
                  <a:lnTo>
                    <a:pt x="185750" y="355587"/>
                  </a:lnTo>
                  <a:lnTo>
                    <a:pt x="185610" y="356019"/>
                  </a:lnTo>
                  <a:lnTo>
                    <a:pt x="185508" y="356463"/>
                  </a:lnTo>
                  <a:lnTo>
                    <a:pt x="185381" y="356908"/>
                  </a:lnTo>
                  <a:lnTo>
                    <a:pt x="185178" y="357378"/>
                  </a:lnTo>
                  <a:lnTo>
                    <a:pt x="185178" y="357898"/>
                  </a:lnTo>
                  <a:lnTo>
                    <a:pt x="186626" y="356222"/>
                  </a:lnTo>
                  <a:lnTo>
                    <a:pt x="187020" y="356425"/>
                  </a:lnTo>
                  <a:lnTo>
                    <a:pt x="186728" y="357543"/>
                  </a:lnTo>
                  <a:lnTo>
                    <a:pt x="186423" y="358305"/>
                  </a:lnTo>
                  <a:lnTo>
                    <a:pt x="187198" y="358267"/>
                  </a:lnTo>
                  <a:lnTo>
                    <a:pt x="187401" y="358660"/>
                  </a:lnTo>
                  <a:lnTo>
                    <a:pt x="187401" y="359143"/>
                  </a:lnTo>
                  <a:lnTo>
                    <a:pt x="187223" y="359384"/>
                  </a:lnTo>
                  <a:lnTo>
                    <a:pt x="187020" y="360667"/>
                  </a:lnTo>
                  <a:lnTo>
                    <a:pt x="186283" y="361632"/>
                  </a:lnTo>
                  <a:lnTo>
                    <a:pt x="187121" y="363067"/>
                  </a:lnTo>
                  <a:lnTo>
                    <a:pt x="186893" y="363550"/>
                  </a:lnTo>
                  <a:lnTo>
                    <a:pt x="186791" y="363943"/>
                  </a:lnTo>
                  <a:lnTo>
                    <a:pt x="187159" y="363588"/>
                  </a:lnTo>
                  <a:lnTo>
                    <a:pt x="188137" y="364236"/>
                  </a:lnTo>
                  <a:lnTo>
                    <a:pt x="188607" y="364515"/>
                  </a:lnTo>
                  <a:lnTo>
                    <a:pt x="187972" y="365188"/>
                  </a:lnTo>
                  <a:lnTo>
                    <a:pt x="188810" y="364629"/>
                  </a:lnTo>
                  <a:lnTo>
                    <a:pt x="189014" y="364464"/>
                  </a:lnTo>
                  <a:lnTo>
                    <a:pt x="190461" y="365036"/>
                  </a:lnTo>
                  <a:lnTo>
                    <a:pt x="191135" y="365226"/>
                  </a:lnTo>
                  <a:lnTo>
                    <a:pt x="190258" y="366864"/>
                  </a:lnTo>
                  <a:lnTo>
                    <a:pt x="190563" y="366826"/>
                  </a:lnTo>
                  <a:lnTo>
                    <a:pt x="191668" y="367512"/>
                  </a:lnTo>
                  <a:lnTo>
                    <a:pt x="192239" y="365950"/>
                  </a:lnTo>
                  <a:close/>
                </a:path>
                <a:path w="224154" h="400050">
                  <a:moveTo>
                    <a:pt x="196316" y="307428"/>
                  </a:moveTo>
                  <a:lnTo>
                    <a:pt x="196176" y="307428"/>
                  </a:lnTo>
                  <a:lnTo>
                    <a:pt x="194602" y="306158"/>
                  </a:lnTo>
                  <a:lnTo>
                    <a:pt x="194094" y="307428"/>
                  </a:lnTo>
                  <a:lnTo>
                    <a:pt x="194665" y="307428"/>
                  </a:lnTo>
                  <a:lnTo>
                    <a:pt x="195237" y="308698"/>
                  </a:lnTo>
                  <a:lnTo>
                    <a:pt x="196037" y="308698"/>
                  </a:lnTo>
                  <a:lnTo>
                    <a:pt x="196316" y="307428"/>
                  </a:lnTo>
                  <a:close/>
                </a:path>
                <a:path w="224154" h="400050">
                  <a:moveTo>
                    <a:pt x="200050" y="377075"/>
                  </a:moveTo>
                  <a:lnTo>
                    <a:pt x="199847" y="376669"/>
                  </a:lnTo>
                  <a:lnTo>
                    <a:pt x="199478" y="376351"/>
                  </a:lnTo>
                  <a:lnTo>
                    <a:pt x="198539" y="376428"/>
                  </a:lnTo>
                  <a:lnTo>
                    <a:pt x="198132" y="376428"/>
                  </a:lnTo>
                  <a:lnTo>
                    <a:pt x="198196" y="375996"/>
                  </a:lnTo>
                  <a:lnTo>
                    <a:pt x="198259" y="375069"/>
                  </a:lnTo>
                  <a:lnTo>
                    <a:pt x="198297" y="374827"/>
                  </a:lnTo>
                  <a:lnTo>
                    <a:pt x="198462" y="374307"/>
                  </a:lnTo>
                  <a:lnTo>
                    <a:pt x="198335" y="374192"/>
                  </a:lnTo>
                  <a:lnTo>
                    <a:pt x="198031" y="374434"/>
                  </a:lnTo>
                  <a:lnTo>
                    <a:pt x="197866" y="374713"/>
                  </a:lnTo>
                  <a:lnTo>
                    <a:pt x="197383" y="375069"/>
                  </a:lnTo>
                  <a:lnTo>
                    <a:pt x="197091" y="375196"/>
                  </a:lnTo>
                  <a:lnTo>
                    <a:pt x="196888" y="375310"/>
                  </a:lnTo>
                  <a:lnTo>
                    <a:pt x="196811" y="375069"/>
                  </a:lnTo>
                  <a:lnTo>
                    <a:pt x="196621" y="374789"/>
                  </a:lnTo>
                  <a:lnTo>
                    <a:pt x="196850" y="373951"/>
                  </a:lnTo>
                  <a:lnTo>
                    <a:pt x="197091" y="373354"/>
                  </a:lnTo>
                  <a:lnTo>
                    <a:pt x="197256" y="372986"/>
                  </a:lnTo>
                  <a:lnTo>
                    <a:pt x="196850" y="372630"/>
                  </a:lnTo>
                  <a:lnTo>
                    <a:pt x="196519" y="372186"/>
                  </a:lnTo>
                  <a:lnTo>
                    <a:pt x="195808" y="371792"/>
                  </a:lnTo>
                  <a:lnTo>
                    <a:pt x="195173" y="371754"/>
                  </a:lnTo>
                  <a:lnTo>
                    <a:pt x="194995" y="371944"/>
                  </a:lnTo>
                  <a:lnTo>
                    <a:pt x="194424" y="372554"/>
                  </a:lnTo>
                  <a:lnTo>
                    <a:pt x="193992" y="373265"/>
                  </a:lnTo>
                  <a:lnTo>
                    <a:pt x="193484" y="373951"/>
                  </a:lnTo>
                  <a:lnTo>
                    <a:pt x="192379" y="375666"/>
                  </a:lnTo>
                  <a:lnTo>
                    <a:pt x="192074" y="375310"/>
                  </a:lnTo>
                  <a:lnTo>
                    <a:pt x="191935" y="375107"/>
                  </a:lnTo>
                  <a:lnTo>
                    <a:pt x="190220" y="376275"/>
                  </a:lnTo>
                  <a:lnTo>
                    <a:pt x="190017" y="376148"/>
                  </a:lnTo>
                  <a:lnTo>
                    <a:pt x="190055" y="375310"/>
                  </a:lnTo>
                  <a:lnTo>
                    <a:pt x="190461" y="373507"/>
                  </a:lnTo>
                  <a:lnTo>
                    <a:pt x="190055" y="374116"/>
                  </a:lnTo>
                  <a:lnTo>
                    <a:pt x="189382" y="374751"/>
                  </a:lnTo>
                  <a:lnTo>
                    <a:pt x="188772" y="375196"/>
                  </a:lnTo>
                  <a:lnTo>
                    <a:pt x="188036" y="375907"/>
                  </a:lnTo>
                  <a:lnTo>
                    <a:pt x="187972" y="376186"/>
                  </a:lnTo>
                  <a:lnTo>
                    <a:pt x="187794" y="376466"/>
                  </a:lnTo>
                  <a:lnTo>
                    <a:pt x="188036" y="376516"/>
                  </a:lnTo>
                  <a:lnTo>
                    <a:pt x="189712" y="377710"/>
                  </a:lnTo>
                  <a:lnTo>
                    <a:pt x="189915" y="377710"/>
                  </a:lnTo>
                  <a:lnTo>
                    <a:pt x="191033" y="377786"/>
                  </a:lnTo>
                  <a:lnTo>
                    <a:pt x="190665" y="378396"/>
                  </a:lnTo>
                  <a:lnTo>
                    <a:pt x="190385" y="378993"/>
                  </a:lnTo>
                  <a:lnTo>
                    <a:pt x="190017" y="379514"/>
                  </a:lnTo>
                  <a:lnTo>
                    <a:pt x="189915" y="379831"/>
                  </a:lnTo>
                  <a:lnTo>
                    <a:pt x="189750" y="380149"/>
                  </a:lnTo>
                  <a:lnTo>
                    <a:pt x="191033" y="381076"/>
                  </a:lnTo>
                  <a:lnTo>
                    <a:pt x="191630" y="380911"/>
                  </a:lnTo>
                  <a:lnTo>
                    <a:pt x="192138" y="379476"/>
                  </a:lnTo>
                  <a:lnTo>
                    <a:pt x="193548" y="379907"/>
                  </a:lnTo>
                  <a:lnTo>
                    <a:pt x="194259" y="380149"/>
                  </a:lnTo>
                  <a:lnTo>
                    <a:pt x="193954" y="379552"/>
                  </a:lnTo>
                  <a:lnTo>
                    <a:pt x="194297" y="379387"/>
                  </a:lnTo>
                  <a:lnTo>
                    <a:pt x="194703" y="379272"/>
                  </a:lnTo>
                  <a:lnTo>
                    <a:pt x="195643" y="378752"/>
                  </a:lnTo>
                  <a:lnTo>
                    <a:pt x="196240" y="378510"/>
                  </a:lnTo>
                  <a:lnTo>
                    <a:pt x="196316" y="377558"/>
                  </a:lnTo>
                  <a:lnTo>
                    <a:pt x="196850" y="377469"/>
                  </a:lnTo>
                  <a:lnTo>
                    <a:pt x="197091" y="377355"/>
                  </a:lnTo>
                  <a:lnTo>
                    <a:pt x="197116" y="377634"/>
                  </a:lnTo>
                  <a:lnTo>
                    <a:pt x="197218" y="377913"/>
                  </a:lnTo>
                  <a:lnTo>
                    <a:pt x="197192" y="378193"/>
                  </a:lnTo>
                  <a:lnTo>
                    <a:pt x="197116" y="378472"/>
                  </a:lnTo>
                  <a:lnTo>
                    <a:pt x="196913" y="378675"/>
                  </a:lnTo>
                  <a:lnTo>
                    <a:pt x="196811" y="378955"/>
                  </a:lnTo>
                  <a:lnTo>
                    <a:pt x="198501" y="377913"/>
                  </a:lnTo>
                  <a:lnTo>
                    <a:pt x="200050" y="377075"/>
                  </a:lnTo>
                  <a:close/>
                </a:path>
                <a:path w="224154" h="400050">
                  <a:moveTo>
                    <a:pt x="201422" y="398437"/>
                  </a:moveTo>
                  <a:lnTo>
                    <a:pt x="201256" y="396113"/>
                  </a:lnTo>
                  <a:lnTo>
                    <a:pt x="200317" y="396113"/>
                  </a:lnTo>
                  <a:lnTo>
                    <a:pt x="200113" y="395719"/>
                  </a:lnTo>
                  <a:lnTo>
                    <a:pt x="200317" y="393598"/>
                  </a:lnTo>
                  <a:lnTo>
                    <a:pt x="199910" y="392480"/>
                  </a:lnTo>
                  <a:lnTo>
                    <a:pt x="199847" y="390512"/>
                  </a:lnTo>
                  <a:lnTo>
                    <a:pt x="199885" y="389636"/>
                  </a:lnTo>
                  <a:lnTo>
                    <a:pt x="200317" y="387959"/>
                  </a:lnTo>
                  <a:lnTo>
                    <a:pt x="199910" y="387515"/>
                  </a:lnTo>
                  <a:lnTo>
                    <a:pt x="199339" y="387032"/>
                  </a:lnTo>
                  <a:lnTo>
                    <a:pt x="198335" y="388239"/>
                  </a:lnTo>
                  <a:lnTo>
                    <a:pt x="197662" y="388315"/>
                  </a:lnTo>
                  <a:lnTo>
                    <a:pt x="196418" y="387350"/>
                  </a:lnTo>
                  <a:lnTo>
                    <a:pt x="196075" y="387159"/>
                  </a:lnTo>
                  <a:lnTo>
                    <a:pt x="195707" y="386994"/>
                  </a:lnTo>
                  <a:lnTo>
                    <a:pt x="195402" y="386791"/>
                  </a:lnTo>
                  <a:lnTo>
                    <a:pt x="195364" y="387159"/>
                  </a:lnTo>
                  <a:lnTo>
                    <a:pt x="195300" y="387515"/>
                  </a:lnTo>
                  <a:lnTo>
                    <a:pt x="195199" y="388632"/>
                  </a:lnTo>
                  <a:lnTo>
                    <a:pt x="195097" y="389432"/>
                  </a:lnTo>
                  <a:lnTo>
                    <a:pt x="195033" y="390271"/>
                  </a:lnTo>
                  <a:lnTo>
                    <a:pt x="195808" y="390753"/>
                  </a:lnTo>
                  <a:lnTo>
                    <a:pt x="196519" y="391160"/>
                  </a:lnTo>
                  <a:lnTo>
                    <a:pt x="197294" y="391718"/>
                  </a:lnTo>
                  <a:lnTo>
                    <a:pt x="197218" y="392315"/>
                  </a:lnTo>
                  <a:lnTo>
                    <a:pt x="196888" y="393153"/>
                  </a:lnTo>
                  <a:lnTo>
                    <a:pt x="196240" y="394563"/>
                  </a:lnTo>
                  <a:lnTo>
                    <a:pt x="196519" y="395033"/>
                  </a:lnTo>
                  <a:lnTo>
                    <a:pt x="196888" y="395439"/>
                  </a:lnTo>
                  <a:lnTo>
                    <a:pt x="196850" y="396633"/>
                  </a:lnTo>
                  <a:lnTo>
                    <a:pt x="197485" y="396836"/>
                  </a:lnTo>
                  <a:lnTo>
                    <a:pt x="198031" y="397154"/>
                  </a:lnTo>
                  <a:lnTo>
                    <a:pt x="198437" y="397433"/>
                  </a:lnTo>
                  <a:lnTo>
                    <a:pt x="198831" y="397637"/>
                  </a:lnTo>
                  <a:lnTo>
                    <a:pt x="199212" y="398005"/>
                  </a:lnTo>
                  <a:lnTo>
                    <a:pt x="201422" y="398437"/>
                  </a:lnTo>
                  <a:close/>
                </a:path>
                <a:path w="224154" h="400050">
                  <a:moveTo>
                    <a:pt x="201498" y="324459"/>
                  </a:moveTo>
                  <a:lnTo>
                    <a:pt x="199707" y="324370"/>
                  </a:lnTo>
                  <a:lnTo>
                    <a:pt x="199707" y="323811"/>
                  </a:lnTo>
                  <a:lnTo>
                    <a:pt x="199707" y="323253"/>
                  </a:lnTo>
                  <a:lnTo>
                    <a:pt x="199618" y="322732"/>
                  </a:lnTo>
                  <a:lnTo>
                    <a:pt x="198907" y="321767"/>
                  </a:lnTo>
                  <a:lnTo>
                    <a:pt x="197586" y="323138"/>
                  </a:lnTo>
                  <a:lnTo>
                    <a:pt x="197662" y="322656"/>
                  </a:lnTo>
                  <a:lnTo>
                    <a:pt x="197662" y="321932"/>
                  </a:lnTo>
                  <a:lnTo>
                    <a:pt x="198335" y="321208"/>
                  </a:lnTo>
                  <a:lnTo>
                    <a:pt x="198932" y="320929"/>
                  </a:lnTo>
                  <a:lnTo>
                    <a:pt x="198780" y="320738"/>
                  </a:lnTo>
                  <a:lnTo>
                    <a:pt x="197891" y="319608"/>
                  </a:lnTo>
                  <a:lnTo>
                    <a:pt x="196646" y="319608"/>
                  </a:lnTo>
                  <a:lnTo>
                    <a:pt x="195910" y="320332"/>
                  </a:lnTo>
                  <a:lnTo>
                    <a:pt x="195643" y="320738"/>
                  </a:lnTo>
                  <a:lnTo>
                    <a:pt x="195440" y="319455"/>
                  </a:lnTo>
                  <a:lnTo>
                    <a:pt x="194995" y="320052"/>
                  </a:lnTo>
                  <a:lnTo>
                    <a:pt x="193789" y="321538"/>
                  </a:lnTo>
                  <a:lnTo>
                    <a:pt x="192811" y="322656"/>
                  </a:lnTo>
                  <a:lnTo>
                    <a:pt x="192951" y="321932"/>
                  </a:lnTo>
                  <a:lnTo>
                    <a:pt x="193217" y="320535"/>
                  </a:lnTo>
                  <a:lnTo>
                    <a:pt x="191668" y="321932"/>
                  </a:lnTo>
                  <a:lnTo>
                    <a:pt x="190830" y="321056"/>
                  </a:lnTo>
                  <a:lnTo>
                    <a:pt x="190220" y="322008"/>
                  </a:lnTo>
                  <a:lnTo>
                    <a:pt x="189992" y="322414"/>
                  </a:lnTo>
                  <a:lnTo>
                    <a:pt x="188506" y="323253"/>
                  </a:lnTo>
                  <a:lnTo>
                    <a:pt x="187794" y="323049"/>
                  </a:lnTo>
                  <a:lnTo>
                    <a:pt x="186893" y="322732"/>
                  </a:lnTo>
                  <a:lnTo>
                    <a:pt x="186753" y="323850"/>
                  </a:lnTo>
                  <a:lnTo>
                    <a:pt x="187528" y="323811"/>
                  </a:lnTo>
                  <a:lnTo>
                    <a:pt x="187998" y="324053"/>
                  </a:lnTo>
                  <a:lnTo>
                    <a:pt x="188099" y="325335"/>
                  </a:lnTo>
                  <a:lnTo>
                    <a:pt x="188455" y="325780"/>
                  </a:lnTo>
                  <a:lnTo>
                    <a:pt x="188836" y="326656"/>
                  </a:lnTo>
                  <a:lnTo>
                    <a:pt x="189014" y="327177"/>
                  </a:lnTo>
                  <a:lnTo>
                    <a:pt x="189382" y="327939"/>
                  </a:lnTo>
                  <a:lnTo>
                    <a:pt x="189585" y="328256"/>
                  </a:lnTo>
                  <a:lnTo>
                    <a:pt x="190830" y="329057"/>
                  </a:lnTo>
                  <a:lnTo>
                    <a:pt x="192138" y="328853"/>
                  </a:lnTo>
                  <a:lnTo>
                    <a:pt x="193255" y="327850"/>
                  </a:lnTo>
                  <a:lnTo>
                    <a:pt x="193789" y="327698"/>
                  </a:lnTo>
                  <a:lnTo>
                    <a:pt x="194183" y="327850"/>
                  </a:lnTo>
                  <a:lnTo>
                    <a:pt x="194665" y="328091"/>
                  </a:lnTo>
                  <a:lnTo>
                    <a:pt x="194919" y="327850"/>
                  </a:lnTo>
                  <a:lnTo>
                    <a:pt x="195046" y="327698"/>
                  </a:lnTo>
                  <a:lnTo>
                    <a:pt x="196037" y="326212"/>
                  </a:lnTo>
                  <a:lnTo>
                    <a:pt x="196443" y="326212"/>
                  </a:lnTo>
                  <a:lnTo>
                    <a:pt x="197256" y="327291"/>
                  </a:lnTo>
                  <a:lnTo>
                    <a:pt x="198234" y="326415"/>
                  </a:lnTo>
                  <a:lnTo>
                    <a:pt x="198412" y="326212"/>
                  </a:lnTo>
                  <a:lnTo>
                    <a:pt x="199072" y="325450"/>
                  </a:lnTo>
                  <a:lnTo>
                    <a:pt x="200825" y="325780"/>
                  </a:lnTo>
                  <a:lnTo>
                    <a:pt x="200952" y="325450"/>
                  </a:lnTo>
                  <a:lnTo>
                    <a:pt x="201180" y="324891"/>
                  </a:lnTo>
                  <a:lnTo>
                    <a:pt x="201498" y="324459"/>
                  </a:lnTo>
                  <a:close/>
                </a:path>
                <a:path w="224154" h="400050">
                  <a:moveTo>
                    <a:pt x="203047" y="341820"/>
                  </a:moveTo>
                  <a:lnTo>
                    <a:pt x="201764" y="342455"/>
                  </a:lnTo>
                  <a:lnTo>
                    <a:pt x="201625" y="341858"/>
                  </a:lnTo>
                  <a:lnTo>
                    <a:pt x="201256" y="341223"/>
                  </a:lnTo>
                  <a:lnTo>
                    <a:pt x="201523" y="339940"/>
                  </a:lnTo>
                  <a:lnTo>
                    <a:pt x="202031" y="339217"/>
                  </a:lnTo>
                  <a:lnTo>
                    <a:pt x="201091" y="338302"/>
                  </a:lnTo>
                  <a:lnTo>
                    <a:pt x="201231" y="337858"/>
                  </a:lnTo>
                  <a:lnTo>
                    <a:pt x="201256" y="337578"/>
                  </a:lnTo>
                  <a:lnTo>
                    <a:pt x="201663" y="335851"/>
                  </a:lnTo>
                  <a:lnTo>
                    <a:pt x="201256" y="335292"/>
                  </a:lnTo>
                  <a:lnTo>
                    <a:pt x="198729" y="334581"/>
                  </a:lnTo>
                  <a:lnTo>
                    <a:pt x="198056" y="334302"/>
                  </a:lnTo>
                  <a:lnTo>
                    <a:pt x="197421" y="335343"/>
                  </a:lnTo>
                  <a:lnTo>
                    <a:pt x="197218" y="335978"/>
                  </a:lnTo>
                  <a:lnTo>
                    <a:pt x="196913" y="335978"/>
                  </a:lnTo>
                  <a:lnTo>
                    <a:pt x="196913" y="334378"/>
                  </a:lnTo>
                  <a:lnTo>
                    <a:pt x="196215" y="334492"/>
                  </a:lnTo>
                  <a:lnTo>
                    <a:pt x="195668" y="333502"/>
                  </a:lnTo>
                  <a:lnTo>
                    <a:pt x="194767" y="334060"/>
                  </a:lnTo>
                  <a:lnTo>
                    <a:pt x="196519" y="335851"/>
                  </a:lnTo>
                  <a:lnTo>
                    <a:pt x="194868" y="337654"/>
                  </a:lnTo>
                  <a:lnTo>
                    <a:pt x="194830" y="339458"/>
                  </a:lnTo>
                  <a:lnTo>
                    <a:pt x="194970" y="339458"/>
                  </a:lnTo>
                  <a:lnTo>
                    <a:pt x="195173" y="339534"/>
                  </a:lnTo>
                  <a:lnTo>
                    <a:pt x="195402" y="339102"/>
                  </a:lnTo>
                  <a:lnTo>
                    <a:pt x="195567" y="338620"/>
                  </a:lnTo>
                  <a:lnTo>
                    <a:pt x="196011" y="337972"/>
                  </a:lnTo>
                  <a:lnTo>
                    <a:pt x="196380" y="337858"/>
                  </a:lnTo>
                  <a:lnTo>
                    <a:pt x="196646" y="337693"/>
                  </a:lnTo>
                  <a:lnTo>
                    <a:pt x="196684" y="338023"/>
                  </a:lnTo>
                  <a:lnTo>
                    <a:pt x="196786" y="338378"/>
                  </a:lnTo>
                  <a:lnTo>
                    <a:pt x="196481" y="339178"/>
                  </a:lnTo>
                  <a:lnTo>
                    <a:pt x="195605" y="339572"/>
                  </a:lnTo>
                  <a:lnTo>
                    <a:pt x="196443" y="340296"/>
                  </a:lnTo>
                  <a:lnTo>
                    <a:pt x="196684" y="340182"/>
                  </a:lnTo>
                  <a:lnTo>
                    <a:pt x="197192" y="339864"/>
                  </a:lnTo>
                  <a:lnTo>
                    <a:pt x="197383" y="339940"/>
                  </a:lnTo>
                  <a:lnTo>
                    <a:pt x="197218" y="340741"/>
                  </a:lnTo>
                  <a:lnTo>
                    <a:pt x="197053" y="341541"/>
                  </a:lnTo>
                  <a:lnTo>
                    <a:pt x="196380" y="342785"/>
                  </a:lnTo>
                  <a:lnTo>
                    <a:pt x="196240" y="343217"/>
                  </a:lnTo>
                  <a:lnTo>
                    <a:pt x="197523" y="343941"/>
                  </a:lnTo>
                  <a:lnTo>
                    <a:pt x="197421" y="344335"/>
                  </a:lnTo>
                  <a:lnTo>
                    <a:pt x="196913" y="344906"/>
                  </a:lnTo>
                  <a:lnTo>
                    <a:pt x="196710" y="345186"/>
                  </a:lnTo>
                  <a:lnTo>
                    <a:pt x="196621" y="345541"/>
                  </a:lnTo>
                  <a:lnTo>
                    <a:pt x="196418" y="345986"/>
                  </a:lnTo>
                  <a:lnTo>
                    <a:pt x="197091" y="346100"/>
                  </a:lnTo>
                  <a:lnTo>
                    <a:pt x="197459" y="346138"/>
                  </a:lnTo>
                  <a:lnTo>
                    <a:pt x="197726" y="346786"/>
                  </a:lnTo>
                  <a:lnTo>
                    <a:pt x="196621" y="347865"/>
                  </a:lnTo>
                  <a:lnTo>
                    <a:pt x="198132" y="348018"/>
                  </a:lnTo>
                  <a:lnTo>
                    <a:pt x="198501" y="346621"/>
                  </a:lnTo>
                  <a:lnTo>
                    <a:pt x="198932" y="348145"/>
                  </a:lnTo>
                  <a:lnTo>
                    <a:pt x="199237" y="348183"/>
                  </a:lnTo>
                  <a:lnTo>
                    <a:pt x="199542" y="347624"/>
                  </a:lnTo>
                  <a:lnTo>
                    <a:pt x="199910" y="347065"/>
                  </a:lnTo>
                  <a:lnTo>
                    <a:pt x="200279" y="346417"/>
                  </a:lnTo>
                  <a:lnTo>
                    <a:pt x="201498" y="347065"/>
                  </a:lnTo>
                  <a:lnTo>
                    <a:pt x="199644" y="347497"/>
                  </a:lnTo>
                  <a:lnTo>
                    <a:pt x="200253" y="348018"/>
                  </a:lnTo>
                  <a:lnTo>
                    <a:pt x="200825" y="348145"/>
                  </a:lnTo>
                  <a:lnTo>
                    <a:pt x="201460" y="348221"/>
                  </a:lnTo>
                  <a:lnTo>
                    <a:pt x="202234" y="348386"/>
                  </a:lnTo>
                  <a:lnTo>
                    <a:pt x="201091" y="346138"/>
                  </a:lnTo>
                  <a:lnTo>
                    <a:pt x="202031" y="344093"/>
                  </a:lnTo>
                  <a:lnTo>
                    <a:pt x="203047" y="341820"/>
                  </a:lnTo>
                  <a:close/>
                </a:path>
                <a:path w="224154" h="400050">
                  <a:moveTo>
                    <a:pt x="203250" y="323938"/>
                  </a:moveTo>
                  <a:lnTo>
                    <a:pt x="201866" y="322668"/>
                  </a:lnTo>
                  <a:lnTo>
                    <a:pt x="201295" y="322668"/>
                  </a:lnTo>
                  <a:lnTo>
                    <a:pt x="201358" y="323938"/>
                  </a:lnTo>
                  <a:lnTo>
                    <a:pt x="203250" y="323938"/>
                  </a:lnTo>
                  <a:close/>
                </a:path>
                <a:path w="224154" h="400050">
                  <a:moveTo>
                    <a:pt x="210489" y="358749"/>
                  </a:moveTo>
                  <a:lnTo>
                    <a:pt x="209956" y="357987"/>
                  </a:lnTo>
                  <a:lnTo>
                    <a:pt x="209778" y="357670"/>
                  </a:lnTo>
                  <a:lnTo>
                    <a:pt x="209638" y="357466"/>
                  </a:lnTo>
                  <a:lnTo>
                    <a:pt x="209296" y="357060"/>
                  </a:lnTo>
                  <a:lnTo>
                    <a:pt x="209207" y="356908"/>
                  </a:lnTo>
                  <a:lnTo>
                    <a:pt x="208762" y="356146"/>
                  </a:lnTo>
                  <a:lnTo>
                    <a:pt x="208356" y="355066"/>
                  </a:lnTo>
                  <a:lnTo>
                    <a:pt x="208089" y="355739"/>
                  </a:lnTo>
                  <a:lnTo>
                    <a:pt x="207962" y="356146"/>
                  </a:lnTo>
                  <a:lnTo>
                    <a:pt x="207556" y="356743"/>
                  </a:lnTo>
                  <a:lnTo>
                    <a:pt x="207149" y="356781"/>
                  </a:lnTo>
                  <a:lnTo>
                    <a:pt x="206883" y="356908"/>
                  </a:lnTo>
                  <a:lnTo>
                    <a:pt x="206857" y="356146"/>
                  </a:lnTo>
                  <a:lnTo>
                    <a:pt x="207200" y="355625"/>
                  </a:lnTo>
                  <a:lnTo>
                    <a:pt x="207276" y="355498"/>
                  </a:lnTo>
                  <a:lnTo>
                    <a:pt x="207822" y="354939"/>
                  </a:lnTo>
                  <a:lnTo>
                    <a:pt x="208127" y="354584"/>
                  </a:lnTo>
                  <a:lnTo>
                    <a:pt x="207352" y="353377"/>
                  </a:lnTo>
                  <a:lnTo>
                    <a:pt x="206108" y="353377"/>
                  </a:lnTo>
                  <a:lnTo>
                    <a:pt x="205168" y="354977"/>
                  </a:lnTo>
                  <a:lnTo>
                    <a:pt x="204876" y="355346"/>
                  </a:lnTo>
                  <a:lnTo>
                    <a:pt x="204724" y="355625"/>
                  </a:lnTo>
                  <a:lnTo>
                    <a:pt x="204571" y="355549"/>
                  </a:lnTo>
                  <a:lnTo>
                    <a:pt x="204444" y="355066"/>
                  </a:lnTo>
                  <a:lnTo>
                    <a:pt x="204355" y="354342"/>
                  </a:lnTo>
                  <a:lnTo>
                    <a:pt x="204152" y="354228"/>
                  </a:lnTo>
                  <a:lnTo>
                    <a:pt x="201968" y="357670"/>
                  </a:lnTo>
                  <a:lnTo>
                    <a:pt x="201917" y="357505"/>
                  </a:lnTo>
                  <a:lnTo>
                    <a:pt x="201676" y="356628"/>
                  </a:lnTo>
                  <a:lnTo>
                    <a:pt x="201358" y="355739"/>
                  </a:lnTo>
                  <a:lnTo>
                    <a:pt x="200621" y="357505"/>
                  </a:lnTo>
                  <a:lnTo>
                    <a:pt x="200164" y="357060"/>
                  </a:lnTo>
                  <a:lnTo>
                    <a:pt x="200279" y="356260"/>
                  </a:lnTo>
                  <a:lnTo>
                    <a:pt x="200723" y="354977"/>
                  </a:lnTo>
                  <a:lnTo>
                    <a:pt x="200279" y="355219"/>
                  </a:lnTo>
                  <a:lnTo>
                    <a:pt x="199910" y="355346"/>
                  </a:lnTo>
                  <a:lnTo>
                    <a:pt x="199847" y="355549"/>
                  </a:lnTo>
                  <a:lnTo>
                    <a:pt x="199644" y="356501"/>
                  </a:lnTo>
                  <a:lnTo>
                    <a:pt x="198869" y="356743"/>
                  </a:lnTo>
                  <a:lnTo>
                    <a:pt x="197827" y="357263"/>
                  </a:lnTo>
                  <a:lnTo>
                    <a:pt x="197294" y="357670"/>
                  </a:lnTo>
                  <a:lnTo>
                    <a:pt x="197459" y="358749"/>
                  </a:lnTo>
                  <a:lnTo>
                    <a:pt x="199745" y="357987"/>
                  </a:lnTo>
                  <a:lnTo>
                    <a:pt x="198831" y="359867"/>
                  </a:lnTo>
                  <a:lnTo>
                    <a:pt x="199136" y="359664"/>
                  </a:lnTo>
                  <a:lnTo>
                    <a:pt x="200113" y="359219"/>
                  </a:lnTo>
                  <a:lnTo>
                    <a:pt x="200177" y="359422"/>
                  </a:lnTo>
                  <a:lnTo>
                    <a:pt x="200291" y="359664"/>
                  </a:lnTo>
                  <a:lnTo>
                    <a:pt x="200355" y="360222"/>
                  </a:lnTo>
                  <a:lnTo>
                    <a:pt x="200279" y="360629"/>
                  </a:lnTo>
                  <a:lnTo>
                    <a:pt x="200012" y="360984"/>
                  </a:lnTo>
                  <a:lnTo>
                    <a:pt x="199707" y="361594"/>
                  </a:lnTo>
                  <a:lnTo>
                    <a:pt x="200152" y="361391"/>
                  </a:lnTo>
                  <a:lnTo>
                    <a:pt x="200418" y="361315"/>
                  </a:lnTo>
                  <a:lnTo>
                    <a:pt x="200621" y="361188"/>
                  </a:lnTo>
                  <a:lnTo>
                    <a:pt x="200888" y="361950"/>
                  </a:lnTo>
                  <a:lnTo>
                    <a:pt x="201053" y="362305"/>
                  </a:lnTo>
                  <a:lnTo>
                    <a:pt x="202069" y="361188"/>
                  </a:lnTo>
                  <a:lnTo>
                    <a:pt x="202907" y="361670"/>
                  </a:lnTo>
                  <a:lnTo>
                    <a:pt x="203720" y="361632"/>
                  </a:lnTo>
                  <a:lnTo>
                    <a:pt x="203885" y="361149"/>
                  </a:lnTo>
                  <a:lnTo>
                    <a:pt x="204152" y="360426"/>
                  </a:lnTo>
                  <a:lnTo>
                    <a:pt x="204457" y="360299"/>
                  </a:lnTo>
                  <a:lnTo>
                    <a:pt x="206006" y="359905"/>
                  </a:lnTo>
                  <a:lnTo>
                    <a:pt x="206667" y="359219"/>
                  </a:lnTo>
                  <a:lnTo>
                    <a:pt x="206984" y="358902"/>
                  </a:lnTo>
                  <a:lnTo>
                    <a:pt x="206819" y="360222"/>
                  </a:lnTo>
                  <a:lnTo>
                    <a:pt x="206603" y="361467"/>
                  </a:lnTo>
                  <a:lnTo>
                    <a:pt x="206946" y="361594"/>
                  </a:lnTo>
                  <a:lnTo>
                    <a:pt x="207149" y="361315"/>
                  </a:lnTo>
                  <a:lnTo>
                    <a:pt x="207352" y="361099"/>
                  </a:lnTo>
                  <a:lnTo>
                    <a:pt x="207886" y="359740"/>
                  </a:lnTo>
                  <a:lnTo>
                    <a:pt x="208762" y="359422"/>
                  </a:lnTo>
                  <a:lnTo>
                    <a:pt x="210045" y="359219"/>
                  </a:lnTo>
                  <a:lnTo>
                    <a:pt x="210312" y="358990"/>
                  </a:lnTo>
                  <a:lnTo>
                    <a:pt x="210489" y="358749"/>
                  </a:lnTo>
                  <a:close/>
                </a:path>
                <a:path w="224154" h="400050">
                  <a:moveTo>
                    <a:pt x="210820" y="331558"/>
                  </a:moveTo>
                  <a:lnTo>
                    <a:pt x="209842" y="331558"/>
                  </a:lnTo>
                  <a:lnTo>
                    <a:pt x="209804" y="327748"/>
                  </a:lnTo>
                  <a:lnTo>
                    <a:pt x="209029" y="325208"/>
                  </a:lnTo>
                  <a:lnTo>
                    <a:pt x="208191" y="322668"/>
                  </a:lnTo>
                  <a:lnTo>
                    <a:pt x="207556" y="321398"/>
                  </a:lnTo>
                  <a:lnTo>
                    <a:pt x="206070" y="317588"/>
                  </a:lnTo>
                  <a:lnTo>
                    <a:pt x="205765" y="317588"/>
                  </a:lnTo>
                  <a:lnTo>
                    <a:pt x="205333" y="316318"/>
                  </a:lnTo>
                  <a:lnTo>
                    <a:pt x="204762" y="316318"/>
                  </a:lnTo>
                  <a:lnTo>
                    <a:pt x="204889" y="313778"/>
                  </a:lnTo>
                  <a:lnTo>
                    <a:pt x="203720" y="311238"/>
                  </a:lnTo>
                  <a:lnTo>
                    <a:pt x="202577" y="306158"/>
                  </a:lnTo>
                  <a:lnTo>
                    <a:pt x="201701" y="304888"/>
                  </a:lnTo>
                  <a:lnTo>
                    <a:pt x="201256" y="302348"/>
                  </a:lnTo>
                  <a:lnTo>
                    <a:pt x="200685" y="299808"/>
                  </a:lnTo>
                  <a:lnTo>
                    <a:pt x="200507" y="297218"/>
                  </a:lnTo>
                  <a:lnTo>
                    <a:pt x="199948" y="294728"/>
                  </a:lnTo>
                  <a:lnTo>
                    <a:pt x="199339" y="292188"/>
                  </a:lnTo>
                  <a:lnTo>
                    <a:pt x="198501" y="289648"/>
                  </a:lnTo>
                  <a:lnTo>
                    <a:pt x="196888" y="283298"/>
                  </a:lnTo>
                  <a:lnTo>
                    <a:pt x="196037" y="279488"/>
                  </a:lnTo>
                  <a:lnTo>
                    <a:pt x="195707" y="278218"/>
                  </a:lnTo>
                  <a:lnTo>
                    <a:pt x="195567" y="277698"/>
                  </a:lnTo>
                  <a:lnTo>
                    <a:pt x="195567" y="280758"/>
                  </a:lnTo>
                  <a:lnTo>
                    <a:pt x="194868" y="282028"/>
                  </a:lnTo>
                  <a:lnTo>
                    <a:pt x="194970" y="284568"/>
                  </a:lnTo>
                  <a:lnTo>
                    <a:pt x="195364" y="285838"/>
                  </a:lnTo>
                  <a:lnTo>
                    <a:pt x="195097" y="287108"/>
                  </a:lnTo>
                  <a:lnTo>
                    <a:pt x="195199" y="288378"/>
                  </a:lnTo>
                  <a:lnTo>
                    <a:pt x="192951" y="288378"/>
                  </a:lnTo>
                  <a:lnTo>
                    <a:pt x="192747" y="289648"/>
                  </a:lnTo>
                  <a:lnTo>
                    <a:pt x="192481" y="289648"/>
                  </a:lnTo>
                  <a:lnTo>
                    <a:pt x="191160" y="288378"/>
                  </a:lnTo>
                  <a:lnTo>
                    <a:pt x="191135" y="285838"/>
                  </a:lnTo>
                  <a:lnTo>
                    <a:pt x="186524" y="285838"/>
                  </a:lnTo>
                  <a:lnTo>
                    <a:pt x="185877" y="287108"/>
                  </a:lnTo>
                  <a:lnTo>
                    <a:pt x="185674" y="287108"/>
                  </a:lnTo>
                  <a:lnTo>
                    <a:pt x="184937" y="285838"/>
                  </a:lnTo>
                  <a:lnTo>
                    <a:pt x="184569" y="287108"/>
                  </a:lnTo>
                  <a:lnTo>
                    <a:pt x="184162" y="287108"/>
                  </a:lnTo>
                  <a:lnTo>
                    <a:pt x="184099" y="288378"/>
                  </a:lnTo>
                  <a:lnTo>
                    <a:pt x="183896" y="288378"/>
                  </a:lnTo>
                  <a:lnTo>
                    <a:pt x="183730" y="287108"/>
                  </a:lnTo>
                  <a:lnTo>
                    <a:pt x="183934" y="287108"/>
                  </a:lnTo>
                  <a:lnTo>
                    <a:pt x="184264" y="285838"/>
                  </a:lnTo>
                  <a:lnTo>
                    <a:pt x="184937" y="285838"/>
                  </a:lnTo>
                  <a:lnTo>
                    <a:pt x="185077" y="284568"/>
                  </a:lnTo>
                  <a:lnTo>
                    <a:pt x="184327" y="283298"/>
                  </a:lnTo>
                  <a:lnTo>
                    <a:pt x="184302" y="282028"/>
                  </a:lnTo>
                  <a:lnTo>
                    <a:pt x="185712" y="282028"/>
                  </a:lnTo>
                  <a:lnTo>
                    <a:pt x="185305" y="280758"/>
                  </a:lnTo>
                  <a:lnTo>
                    <a:pt x="184975" y="278218"/>
                  </a:lnTo>
                  <a:lnTo>
                    <a:pt x="185978" y="276948"/>
                  </a:lnTo>
                  <a:lnTo>
                    <a:pt x="186423" y="275678"/>
                  </a:lnTo>
                  <a:lnTo>
                    <a:pt x="187934" y="275678"/>
                  </a:lnTo>
                  <a:lnTo>
                    <a:pt x="188239" y="274408"/>
                  </a:lnTo>
                  <a:lnTo>
                    <a:pt x="188772" y="274408"/>
                  </a:lnTo>
                  <a:lnTo>
                    <a:pt x="188836" y="273138"/>
                  </a:lnTo>
                  <a:lnTo>
                    <a:pt x="189318" y="273138"/>
                  </a:lnTo>
                  <a:lnTo>
                    <a:pt x="189509" y="274408"/>
                  </a:lnTo>
                  <a:lnTo>
                    <a:pt x="189788" y="275678"/>
                  </a:lnTo>
                  <a:lnTo>
                    <a:pt x="190055" y="278218"/>
                  </a:lnTo>
                  <a:lnTo>
                    <a:pt x="192138" y="279488"/>
                  </a:lnTo>
                  <a:lnTo>
                    <a:pt x="193649" y="278218"/>
                  </a:lnTo>
                  <a:lnTo>
                    <a:pt x="194360" y="278218"/>
                  </a:lnTo>
                  <a:lnTo>
                    <a:pt x="194703" y="279488"/>
                  </a:lnTo>
                  <a:lnTo>
                    <a:pt x="194894" y="279488"/>
                  </a:lnTo>
                  <a:lnTo>
                    <a:pt x="195275" y="280758"/>
                  </a:lnTo>
                  <a:lnTo>
                    <a:pt x="195567" y="280758"/>
                  </a:lnTo>
                  <a:lnTo>
                    <a:pt x="195567" y="277698"/>
                  </a:lnTo>
                  <a:lnTo>
                    <a:pt x="194360" y="273138"/>
                  </a:lnTo>
                  <a:lnTo>
                    <a:pt x="193421" y="270598"/>
                  </a:lnTo>
                  <a:lnTo>
                    <a:pt x="192239" y="266788"/>
                  </a:lnTo>
                  <a:lnTo>
                    <a:pt x="191630" y="261797"/>
                  </a:lnTo>
                  <a:lnTo>
                    <a:pt x="191630" y="268058"/>
                  </a:lnTo>
                  <a:lnTo>
                    <a:pt x="191528" y="269328"/>
                  </a:lnTo>
                  <a:lnTo>
                    <a:pt x="191262" y="269328"/>
                  </a:lnTo>
                  <a:lnTo>
                    <a:pt x="191033" y="270598"/>
                  </a:lnTo>
                  <a:lnTo>
                    <a:pt x="188976" y="270598"/>
                  </a:lnTo>
                  <a:lnTo>
                    <a:pt x="188645" y="271868"/>
                  </a:lnTo>
                  <a:lnTo>
                    <a:pt x="186728" y="271868"/>
                  </a:lnTo>
                  <a:lnTo>
                    <a:pt x="186385" y="273138"/>
                  </a:lnTo>
                  <a:lnTo>
                    <a:pt x="185750" y="274408"/>
                  </a:lnTo>
                  <a:lnTo>
                    <a:pt x="185178" y="274408"/>
                  </a:lnTo>
                  <a:lnTo>
                    <a:pt x="185343" y="273138"/>
                  </a:lnTo>
                  <a:lnTo>
                    <a:pt x="185267" y="271805"/>
                  </a:lnTo>
                  <a:lnTo>
                    <a:pt x="185102" y="270598"/>
                  </a:lnTo>
                  <a:lnTo>
                    <a:pt x="185674" y="270598"/>
                  </a:lnTo>
                  <a:lnTo>
                    <a:pt x="185750" y="269328"/>
                  </a:lnTo>
                  <a:lnTo>
                    <a:pt x="183794" y="268058"/>
                  </a:lnTo>
                  <a:lnTo>
                    <a:pt x="183464" y="267550"/>
                  </a:lnTo>
                  <a:lnTo>
                    <a:pt x="183464" y="284568"/>
                  </a:lnTo>
                  <a:lnTo>
                    <a:pt x="183286" y="285838"/>
                  </a:lnTo>
                  <a:lnTo>
                    <a:pt x="182791" y="287108"/>
                  </a:lnTo>
                  <a:lnTo>
                    <a:pt x="182308" y="287108"/>
                  </a:lnTo>
                  <a:lnTo>
                    <a:pt x="181343" y="288378"/>
                  </a:lnTo>
                  <a:lnTo>
                    <a:pt x="179019" y="288378"/>
                  </a:lnTo>
                  <a:lnTo>
                    <a:pt x="178549" y="289648"/>
                  </a:lnTo>
                  <a:lnTo>
                    <a:pt x="178104" y="289648"/>
                  </a:lnTo>
                  <a:lnTo>
                    <a:pt x="177876" y="290918"/>
                  </a:lnTo>
                  <a:lnTo>
                    <a:pt x="176187" y="290918"/>
                  </a:lnTo>
                  <a:lnTo>
                    <a:pt x="175183" y="292188"/>
                  </a:lnTo>
                  <a:lnTo>
                    <a:pt x="174815" y="292188"/>
                  </a:lnTo>
                  <a:lnTo>
                    <a:pt x="174472" y="293458"/>
                  </a:lnTo>
                  <a:lnTo>
                    <a:pt x="174167" y="293458"/>
                  </a:lnTo>
                  <a:lnTo>
                    <a:pt x="174104" y="292188"/>
                  </a:lnTo>
                  <a:lnTo>
                    <a:pt x="174002" y="290918"/>
                  </a:lnTo>
                  <a:lnTo>
                    <a:pt x="173863" y="289648"/>
                  </a:lnTo>
                  <a:lnTo>
                    <a:pt x="175107" y="288378"/>
                  </a:lnTo>
                  <a:lnTo>
                    <a:pt x="173837" y="287108"/>
                  </a:lnTo>
                  <a:lnTo>
                    <a:pt x="173697" y="284568"/>
                  </a:lnTo>
                  <a:lnTo>
                    <a:pt x="168757" y="284568"/>
                  </a:lnTo>
                  <a:lnTo>
                    <a:pt x="168656" y="283298"/>
                  </a:lnTo>
                  <a:lnTo>
                    <a:pt x="167982" y="284568"/>
                  </a:lnTo>
                  <a:lnTo>
                    <a:pt x="166966" y="285838"/>
                  </a:lnTo>
                  <a:lnTo>
                    <a:pt x="168109" y="287108"/>
                  </a:lnTo>
                  <a:lnTo>
                    <a:pt x="167576" y="288378"/>
                  </a:lnTo>
                  <a:lnTo>
                    <a:pt x="166903" y="290918"/>
                  </a:lnTo>
                  <a:lnTo>
                    <a:pt x="166166" y="292188"/>
                  </a:lnTo>
                  <a:lnTo>
                    <a:pt x="165620" y="292188"/>
                  </a:lnTo>
                  <a:lnTo>
                    <a:pt x="164172" y="290918"/>
                  </a:lnTo>
                  <a:lnTo>
                    <a:pt x="163906" y="292188"/>
                  </a:lnTo>
                  <a:lnTo>
                    <a:pt x="163499" y="293458"/>
                  </a:lnTo>
                  <a:lnTo>
                    <a:pt x="163131" y="293458"/>
                  </a:lnTo>
                  <a:lnTo>
                    <a:pt x="162864" y="294728"/>
                  </a:lnTo>
                  <a:lnTo>
                    <a:pt x="162458" y="293458"/>
                  </a:lnTo>
                  <a:lnTo>
                    <a:pt x="162128" y="292188"/>
                  </a:lnTo>
                  <a:lnTo>
                    <a:pt x="161556" y="290918"/>
                  </a:lnTo>
                  <a:lnTo>
                    <a:pt x="160947" y="289648"/>
                  </a:lnTo>
                  <a:lnTo>
                    <a:pt x="157848" y="289648"/>
                  </a:lnTo>
                  <a:lnTo>
                    <a:pt x="157073" y="290918"/>
                  </a:lnTo>
                  <a:lnTo>
                    <a:pt x="155829" y="290918"/>
                  </a:lnTo>
                  <a:lnTo>
                    <a:pt x="155092" y="288378"/>
                  </a:lnTo>
                  <a:lnTo>
                    <a:pt x="155257" y="287108"/>
                  </a:lnTo>
                  <a:lnTo>
                    <a:pt x="155498" y="287108"/>
                  </a:lnTo>
                  <a:lnTo>
                    <a:pt x="156133" y="285838"/>
                  </a:lnTo>
                  <a:lnTo>
                    <a:pt x="156298" y="285838"/>
                  </a:lnTo>
                  <a:lnTo>
                    <a:pt x="155892" y="283298"/>
                  </a:lnTo>
                  <a:lnTo>
                    <a:pt x="156070" y="283298"/>
                  </a:lnTo>
                  <a:lnTo>
                    <a:pt x="156476" y="280758"/>
                  </a:lnTo>
                  <a:lnTo>
                    <a:pt x="157010" y="279488"/>
                  </a:lnTo>
                  <a:lnTo>
                    <a:pt x="157149" y="279488"/>
                  </a:lnTo>
                  <a:lnTo>
                    <a:pt x="157314" y="278218"/>
                  </a:lnTo>
                  <a:lnTo>
                    <a:pt x="159537" y="278218"/>
                  </a:lnTo>
                  <a:lnTo>
                    <a:pt x="159702" y="276948"/>
                  </a:lnTo>
                  <a:lnTo>
                    <a:pt x="159829" y="276948"/>
                  </a:lnTo>
                  <a:lnTo>
                    <a:pt x="161175" y="278218"/>
                  </a:lnTo>
                  <a:lnTo>
                    <a:pt x="162090" y="278218"/>
                  </a:lnTo>
                  <a:lnTo>
                    <a:pt x="161658" y="279488"/>
                  </a:lnTo>
                  <a:lnTo>
                    <a:pt x="161353" y="279488"/>
                  </a:lnTo>
                  <a:lnTo>
                    <a:pt x="162128" y="282028"/>
                  </a:lnTo>
                  <a:lnTo>
                    <a:pt x="164350" y="282028"/>
                  </a:lnTo>
                  <a:lnTo>
                    <a:pt x="166128" y="280758"/>
                  </a:lnTo>
                  <a:lnTo>
                    <a:pt x="167640" y="280758"/>
                  </a:lnTo>
                  <a:lnTo>
                    <a:pt x="168719" y="279603"/>
                  </a:lnTo>
                  <a:lnTo>
                    <a:pt x="168008" y="282028"/>
                  </a:lnTo>
                  <a:lnTo>
                    <a:pt x="167741" y="282028"/>
                  </a:lnTo>
                  <a:lnTo>
                    <a:pt x="168554" y="283298"/>
                  </a:lnTo>
                  <a:lnTo>
                    <a:pt x="169633" y="283298"/>
                  </a:lnTo>
                  <a:lnTo>
                    <a:pt x="169926" y="282028"/>
                  </a:lnTo>
                  <a:lnTo>
                    <a:pt x="169633" y="280758"/>
                  </a:lnTo>
                  <a:lnTo>
                    <a:pt x="169799" y="279488"/>
                  </a:lnTo>
                  <a:lnTo>
                    <a:pt x="170065" y="279488"/>
                  </a:lnTo>
                  <a:lnTo>
                    <a:pt x="170332" y="278218"/>
                  </a:lnTo>
                  <a:lnTo>
                    <a:pt x="170878" y="278218"/>
                  </a:lnTo>
                  <a:lnTo>
                    <a:pt x="171208" y="276948"/>
                  </a:lnTo>
                  <a:lnTo>
                    <a:pt x="173393" y="276948"/>
                  </a:lnTo>
                  <a:lnTo>
                    <a:pt x="174205" y="275678"/>
                  </a:lnTo>
                  <a:lnTo>
                    <a:pt x="175044" y="275678"/>
                  </a:lnTo>
                  <a:lnTo>
                    <a:pt x="175209" y="274408"/>
                  </a:lnTo>
                  <a:lnTo>
                    <a:pt x="175450" y="274408"/>
                  </a:lnTo>
                  <a:lnTo>
                    <a:pt x="176999" y="275678"/>
                  </a:lnTo>
                  <a:lnTo>
                    <a:pt x="177469" y="273138"/>
                  </a:lnTo>
                  <a:lnTo>
                    <a:pt x="178752" y="273138"/>
                  </a:lnTo>
                  <a:lnTo>
                    <a:pt x="178917" y="274408"/>
                  </a:lnTo>
                  <a:lnTo>
                    <a:pt x="178104" y="274408"/>
                  </a:lnTo>
                  <a:lnTo>
                    <a:pt x="178003" y="275678"/>
                  </a:lnTo>
                  <a:lnTo>
                    <a:pt x="178752" y="275678"/>
                  </a:lnTo>
                  <a:lnTo>
                    <a:pt x="179222" y="276948"/>
                  </a:lnTo>
                  <a:lnTo>
                    <a:pt x="178752" y="278218"/>
                  </a:lnTo>
                  <a:lnTo>
                    <a:pt x="179019" y="278218"/>
                  </a:lnTo>
                  <a:lnTo>
                    <a:pt x="179616" y="279488"/>
                  </a:lnTo>
                  <a:lnTo>
                    <a:pt x="179857" y="280758"/>
                  </a:lnTo>
                  <a:lnTo>
                    <a:pt x="180428" y="280758"/>
                  </a:lnTo>
                  <a:lnTo>
                    <a:pt x="181102" y="282028"/>
                  </a:lnTo>
                  <a:lnTo>
                    <a:pt x="182651" y="280758"/>
                  </a:lnTo>
                  <a:lnTo>
                    <a:pt x="183159" y="282028"/>
                  </a:lnTo>
                  <a:lnTo>
                    <a:pt x="183388" y="282028"/>
                  </a:lnTo>
                  <a:lnTo>
                    <a:pt x="182511" y="283298"/>
                  </a:lnTo>
                  <a:lnTo>
                    <a:pt x="182245" y="284568"/>
                  </a:lnTo>
                  <a:lnTo>
                    <a:pt x="183464" y="284568"/>
                  </a:lnTo>
                  <a:lnTo>
                    <a:pt x="183464" y="267550"/>
                  </a:lnTo>
                  <a:lnTo>
                    <a:pt x="182981" y="266788"/>
                  </a:lnTo>
                  <a:lnTo>
                    <a:pt x="179324" y="266788"/>
                  </a:lnTo>
                  <a:lnTo>
                    <a:pt x="179654" y="265518"/>
                  </a:lnTo>
                  <a:lnTo>
                    <a:pt x="179857" y="265518"/>
                  </a:lnTo>
                  <a:lnTo>
                    <a:pt x="180530" y="264248"/>
                  </a:lnTo>
                  <a:lnTo>
                    <a:pt x="181165" y="264248"/>
                  </a:lnTo>
                  <a:lnTo>
                    <a:pt x="180098" y="262978"/>
                  </a:lnTo>
                  <a:lnTo>
                    <a:pt x="180263" y="261708"/>
                  </a:lnTo>
                  <a:lnTo>
                    <a:pt x="180962" y="260438"/>
                  </a:lnTo>
                  <a:lnTo>
                    <a:pt x="181673" y="260438"/>
                  </a:lnTo>
                  <a:lnTo>
                    <a:pt x="182549" y="259168"/>
                  </a:lnTo>
                  <a:lnTo>
                    <a:pt x="183286" y="259168"/>
                  </a:lnTo>
                  <a:lnTo>
                    <a:pt x="184099" y="260438"/>
                  </a:lnTo>
                  <a:lnTo>
                    <a:pt x="184505" y="259168"/>
                  </a:lnTo>
                  <a:lnTo>
                    <a:pt x="185280" y="257898"/>
                  </a:lnTo>
                  <a:lnTo>
                    <a:pt x="185508" y="256628"/>
                  </a:lnTo>
                  <a:lnTo>
                    <a:pt x="188302" y="256628"/>
                  </a:lnTo>
                  <a:lnTo>
                    <a:pt x="187299" y="257898"/>
                  </a:lnTo>
                  <a:lnTo>
                    <a:pt x="187528" y="257898"/>
                  </a:lnTo>
                  <a:lnTo>
                    <a:pt x="188239" y="259168"/>
                  </a:lnTo>
                  <a:lnTo>
                    <a:pt x="188137" y="261708"/>
                  </a:lnTo>
                  <a:lnTo>
                    <a:pt x="188772" y="262978"/>
                  </a:lnTo>
                  <a:lnTo>
                    <a:pt x="191160" y="265518"/>
                  </a:lnTo>
                  <a:lnTo>
                    <a:pt x="190855" y="266788"/>
                  </a:lnTo>
                  <a:lnTo>
                    <a:pt x="191630" y="268058"/>
                  </a:lnTo>
                  <a:lnTo>
                    <a:pt x="191630" y="261797"/>
                  </a:lnTo>
                  <a:lnTo>
                    <a:pt x="191465" y="260438"/>
                  </a:lnTo>
                  <a:lnTo>
                    <a:pt x="190792" y="257898"/>
                  </a:lnTo>
                  <a:lnTo>
                    <a:pt x="188302" y="251548"/>
                  </a:lnTo>
                  <a:lnTo>
                    <a:pt x="187401" y="249008"/>
                  </a:lnTo>
                  <a:lnTo>
                    <a:pt x="187210" y="245198"/>
                  </a:lnTo>
                  <a:lnTo>
                    <a:pt x="187121" y="243230"/>
                  </a:lnTo>
                  <a:lnTo>
                    <a:pt x="187121" y="251548"/>
                  </a:lnTo>
                  <a:lnTo>
                    <a:pt x="187096" y="252818"/>
                  </a:lnTo>
                  <a:lnTo>
                    <a:pt x="186626" y="254088"/>
                  </a:lnTo>
                  <a:lnTo>
                    <a:pt x="184569" y="254088"/>
                  </a:lnTo>
                  <a:lnTo>
                    <a:pt x="185178" y="255358"/>
                  </a:lnTo>
                  <a:lnTo>
                    <a:pt x="184404" y="256628"/>
                  </a:lnTo>
                  <a:lnTo>
                    <a:pt x="184162" y="255358"/>
                  </a:lnTo>
                  <a:lnTo>
                    <a:pt x="183934" y="255358"/>
                  </a:lnTo>
                  <a:lnTo>
                    <a:pt x="183794" y="254088"/>
                  </a:lnTo>
                  <a:lnTo>
                    <a:pt x="183184" y="251548"/>
                  </a:lnTo>
                  <a:lnTo>
                    <a:pt x="179654" y="251548"/>
                  </a:lnTo>
                  <a:lnTo>
                    <a:pt x="179654" y="260438"/>
                  </a:lnTo>
                  <a:lnTo>
                    <a:pt x="178917" y="261708"/>
                  </a:lnTo>
                  <a:lnTo>
                    <a:pt x="177736" y="262978"/>
                  </a:lnTo>
                  <a:lnTo>
                    <a:pt x="179019" y="264248"/>
                  </a:lnTo>
                  <a:lnTo>
                    <a:pt x="178943" y="265518"/>
                  </a:lnTo>
                  <a:lnTo>
                    <a:pt x="178142" y="265518"/>
                  </a:lnTo>
                  <a:lnTo>
                    <a:pt x="177736" y="266788"/>
                  </a:lnTo>
                  <a:lnTo>
                    <a:pt x="177596" y="266788"/>
                  </a:lnTo>
                  <a:lnTo>
                    <a:pt x="178206" y="268058"/>
                  </a:lnTo>
                  <a:lnTo>
                    <a:pt x="178612" y="269328"/>
                  </a:lnTo>
                  <a:lnTo>
                    <a:pt x="177304" y="270598"/>
                  </a:lnTo>
                  <a:lnTo>
                    <a:pt x="177304" y="271868"/>
                  </a:lnTo>
                  <a:lnTo>
                    <a:pt x="177101" y="273138"/>
                  </a:lnTo>
                  <a:lnTo>
                    <a:pt x="176860" y="273138"/>
                  </a:lnTo>
                  <a:lnTo>
                    <a:pt x="175412" y="271868"/>
                  </a:lnTo>
                  <a:lnTo>
                    <a:pt x="174879" y="271868"/>
                  </a:lnTo>
                  <a:lnTo>
                    <a:pt x="174612" y="273138"/>
                  </a:lnTo>
                  <a:lnTo>
                    <a:pt x="174409" y="273138"/>
                  </a:lnTo>
                  <a:lnTo>
                    <a:pt x="174307" y="274408"/>
                  </a:lnTo>
                  <a:lnTo>
                    <a:pt x="173393" y="274408"/>
                  </a:lnTo>
                  <a:lnTo>
                    <a:pt x="172986" y="271868"/>
                  </a:lnTo>
                  <a:lnTo>
                    <a:pt x="172554" y="271868"/>
                  </a:lnTo>
                  <a:lnTo>
                    <a:pt x="171983" y="270598"/>
                  </a:lnTo>
                  <a:lnTo>
                    <a:pt x="169189" y="269328"/>
                  </a:lnTo>
                  <a:lnTo>
                    <a:pt x="168109" y="270598"/>
                  </a:lnTo>
                  <a:lnTo>
                    <a:pt x="165633" y="271805"/>
                  </a:lnTo>
                  <a:lnTo>
                    <a:pt x="165722" y="270598"/>
                  </a:lnTo>
                  <a:lnTo>
                    <a:pt x="166027" y="269328"/>
                  </a:lnTo>
                  <a:lnTo>
                    <a:pt x="165785" y="269328"/>
                  </a:lnTo>
                  <a:lnTo>
                    <a:pt x="165188" y="268058"/>
                  </a:lnTo>
                  <a:lnTo>
                    <a:pt x="165493" y="268058"/>
                  </a:lnTo>
                  <a:lnTo>
                    <a:pt x="166497" y="266788"/>
                  </a:lnTo>
                  <a:lnTo>
                    <a:pt x="166598" y="265518"/>
                  </a:lnTo>
                  <a:lnTo>
                    <a:pt x="166293" y="265518"/>
                  </a:lnTo>
                  <a:lnTo>
                    <a:pt x="166166" y="264248"/>
                  </a:lnTo>
                  <a:lnTo>
                    <a:pt x="166598" y="262978"/>
                  </a:lnTo>
                  <a:lnTo>
                    <a:pt x="167436" y="259168"/>
                  </a:lnTo>
                  <a:lnTo>
                    <a:pt x="169024" y="260438"/>
                  </a:lnTo>
                  <a:lnTo>
                    <a:pt x="169722" y="259168"/>
                  </a:lnTo>
                  <a:lnTo>
                    <a:pt x="170167" y="257898"/>
                  </a:lnTo>
                  <a:lnTo>
                    <a:pt x="171411" y="257898"/>
                  </a:lnTo>
                  <a:lnTo>
                    <a:pt x="170840" y="259168"/>
                  </a:lnTo>
                  <a:lnTo>
                    <a:pt x="171945" y="259168"/>
                  </a:lnTo>
                  <a:lnTo>
                    <a:pt x="172148" y="261708"/>
                  </a:lnTo>
                  <a:lnTo>
                    <a:pt x="173659" y="262978"/>
                  </a:lnTo>
                  <a:lnTo>
                    <a:pt x="175209" y="261708"/>
                  </a:lnTo>
                  <a:lnTo>
                    <a:pt x="176491" y="262978"/>
                  </a:lnTo>
                  <a:lnTo>
                    <a:pt x="177228" y="261708"/>
                  </a:lnTo>
                  <a:lnTo>
                    <a:pt x="178346" y="261708"/>
                  </a:lnTo>
                  <a:lnTo>
                    <a:pt x="178943" y="260438"/>
                  </a:lnTo>
                  <a:lnTo>
                    <a:pt x="179654" y="260438"/>
                  </a:lnTo>
                  <a:lnTo>
                    <a:pt x="179654" y="251548"/>
                  </a:lnTo>
                  <a:lnTo>
                    <a:pt x="179425" y="251548"/>
                  </a:lnTo>
                  <a:lnTo>
                    <a:pt x="178943" y="252818"/>
                  </a:lnTo>
                  <a:lnTo>
                    <a:pt x="178511" y="252818"/>
                  </a:lnTo>
                  <a:lnTo>
                    <a:pt x="177431" y="251548"/>
                  </a:lnTo>
                  <a:lnTo>
                    <a:pt x="176860" y="252818"/>
                  </a:lnTo>
                  <a:lnTo>
                    <a:pt x="176593" y="252818"/>
                  </a:lnTo>
                  <a:lnTo>
                    <a:pt x="176085" y="254088"/>
                  </a:lnTo>
                  <a:lnTo>
                    <a:pt x="175818" y="252818"/>
                  </a:lnTo>
                  <a:lnTo>
                    <a:pt x="176022" y="252818"/>
                  </a:lnTo>
                  <a:lnTo>
                    <a:pt x="176530" y="251548"/>
                  </a:lnTo>
                  <a:lnTo>
                    <a:pt x="177266" y="250278"/>
                  </a:lnTo>
                  <a:lnTo>
                    <a:pt x="176631" y="250278"/>
                  </a:lnTo>
                  <a:lnTo>
                    <a:pt x="176022" y="249008"/>
                  </a:lnTo>
                  <a:lnTo>
                    <a:pt x="177126" y="247738"/>
                  </a:lnTo>
                  <a:lnTo>
                    <a:pt x="178079" y="247738"/>
                  </a:lnTo>
                  <a:lnTo>
                    <a:pt x="176999" y="243928"/>
                  </a:lnTo>
                  <a:lnTo>
                    <a:pt x="177876" y="242658"/>
                  </a:lnTo>
                  <a:lnTo>
                    <a:pt x="178879" y="241388"/>
                  </a:lnTo>
                  <a:lnTo>
                    <a:pt x="180530" y="241388"/>
                  </a:lnTo>
                  <a:lnTo>
                    <a:pt x="181267" y="240118"/>
                  </a:lnTo>
                  <a:lnTo>
                    <a:pt x="181876" y="241388"/>
                  </a:lnTo>
                  <a:lnTo>
                    <a:pt x="182689" y="241388"/>
                  </a:lnTo>
                  <a:lnTo>
                    <a:pt x="182143" y="242658"/>
                  </a:lnTo>
                  <a:lnTo>
                    <a:pt x="182079" y="243928"/>
                  </a:lnTo>
                  <a:lnTo>
                    <a:pt x="182486" y="245198"/>
                  </a:lnTo>
                  <a:lnTo>
                    <a:pt x="184569" y="246468"/>
                  </a:lnTo>
                  <a:lnTo>
                    <a:pt x="186080" y="245198"/>
                  </a:lnTo>
                  <a:lnTo>
                    <a:pt x="186347" y="246468"/>
                  </a:lnTo>
                  <a:lnTo>
                    <a:pt x="186893" y="247738"/>
                  </a:lnTo>
                  <a:lnTo>
                    <a:pt x="187096" y="247738"/>
                  </a:lnTo>
                  <a:lnTo>
                    <a:pt x="186690" y="249008"/>
                  </a:lnTo>
                  <a:lnTo>
                    <a:pt x="186423" y="249008"/>
                  </a:lnTo>
                  <a:lnTo>
                    <a:pt x="186588" y="250278"/>
                  </a:lnTo>
                  <a:lnTo>
                    <a:pt x="187121" y="251548"/>
                  </a:lnTo>
                  <a:lnTo>
                    <a:pt x="187121" y="243230"/>
                  </a:lnTo>
                  <a:lnTo>
                    <a:pt x="187096" y="242658"/>
                  </a:lnTo>
                  <a:lnTo>
                    <a:pt x="186182" y="240118"/>
                  </a:lnTo>
                  <a:lnTo>
                    <a:pt x="183857" y="235038"/>
                  </a:lnTo>
                  <a:lnTo>
                    <a:pt x="183553" y="234467"/>
                  </a:lnTo>
                  <a:lnTo>
                    <a:pt x="183553" y="236308"/>
                  </a:lnTo>
                  <a:lnTo>
                    <a:pt x="182346" y="237578"/>
                  </a:lnTo>
                  <a:lnTo>
                    <a:pt x="181241" y="236308"/>
                  </a:lnTo>
                  <a:lnTo>
                    <a:pt x="180632" y="237578"/>
                  </a:lnTo>
                  <a:lnTo>
                    <a:pt x="180098" y="237578"/>
                  </a:lnTo>
                  <a:lnTo>
                    <a:pt x="180022" y="238848"/>
                  </a:lnTo>
                  <a:lnTo>
                    <a:pt x="179044" y="238848"/>
                  </a:lnTo>
                  <a:lnTo>
                    <a:pt x="177698" y="240118"/>
                  </a:lnTo>
                  <a:lnTo>
                    <a:pt x="177533" y="238848"/>
                  </a:lnTo>
                  <a:lnTo>
                    <a:pt x="177304" y="238848"/>
                  </a:lnTo>
                  <a:lnTo>
                    <a:pt x="177228" y="235038"/>
                  </a:lnTo>
                  <a:lnTo>
                    <a:pt x="177025" y="235038"/>
                  </a:lnTo>
                  <a:lnTo>
                    <a:pt x="176390" y="233768"/>
                  </a:lnTo>
                  <a:lnTo>
                    <a:pt x="175818" y="233159"/>
                  </a:lnTo>
                  <a:lnTo>
                    <a:pt x="175818" y="247738"/>
                  </a:lnTo>
                  <a:lnTo>
                    <a:pt x="175488" y="249008"/>
                  </a:lnTo>
                  <a:lnTo>
                    <a:pt x="175107" y="249008"/>
                  </a:lnTo>
                  <a:lnTo>
                    <a:pt x="174472" y="250278"/>
                  </a:lnTo>
                  <a:lnTo>
                    <a:pt x="173799" y="250278"/>
                  </a:lnTo>
                  <a:lnTo>
                    <a:pt x="174777" y="251548"/>
                  </a:lnTo>
                  <a:lnTo>
                    <a:pt x="174815" y="252818"/>
                  </a:lnTo>
                  <a:lnTo>
                    <a:pt x="174205" y="254088"/>
                  </a:lnTo>
                  <a:lnTo>
                    <a:pt x="173634" y="254088"/>
                  </a:lnTo>
                  <a:lnTo>
                    <a:pt x="172897" y="255358"/>
                  </a:lnTo>
                  <a:lnTo>
                    <a:pt x="171983" y="255358"/>
                  </a:lnTo>
                  <a:lnTo>
                    <a:pt x="171246" y="254088"/>
                  </a:lnTo>
                  <a:lnTo>
                    <a:pt x="170776" y="255358"/>
                  </a:lnTo>
                  <a:lnTo>
                    <a:pt x="170065" y="255358"/>
                  </a:lnTo>
                  <a:lnTo>
                    <a:pt x="169926" y="256628"/>
                  </a:lnTo>
                  <a:lnTo>
                    <a:pt x="168376" y="256628"/>
                  </a:lnTo>
                  <a:lnTo>
                    <a:pt x="167741" y="257898"/>
                  </a:lnTo>
                  <a:lnTo>
                    <a:pt x="167005" y="257898"/>
                  </a:lnTo>
                  <a:lnTo>
                    <a:pt x="166839" y="259168"/>
                  </a:lnTo>
                  <a:lnTo>
                    <a:pt x="166395" y="259168"/>
                  </a:lnTo>
                  <a:lnTo>
                    <a:pt x="166763" y="256628"/>
                  </a:lnTo>
                  <a:lnTo>
                    <a:pt x="166230" y="256628"/>
                  </a:lnTo>
                  <a:lnTo>
                    <a:pt x="166128" y="255358"/>
                  </a:lnTo>
                  <a:lnTo>
                    <a:pt x="166395" y="255358"/>
                  </a:lnTo>
                  <a:lnTo>
                    <a:pt x="166560" y="254088"/>
                  </a:lnTo>
                  <a:lnTo>
                    <a:pt x="166839" y="254088"/>
                  </a:lnTo>
                  <a:lnTo>
                    <a:pt x="165620" y="252818"/>
                  </a:lnTo>
                  <a:lnTo>
                    <a:pt x="165087" y="252018"/>
                  </a:lnTo>
                  <a:lnTo>
                    <a:pt x="165087" y="266788"/>
                  </a:lnTo>
                  <a:lnTo>
                    <a:pt x="164820" y="268058"/>
                  </a:lnTo>
                  <a:lnTo>
                    <a:pt x="164680" y="268058"/>
                  </a:lnTo>
                  <a:lnTo>
                    <a:pt x="163741" y="269328"/>
                  </a:lnTo>
                  <a:lnTo>
                    <a:pt x="164922" y="270598"/>
                  </a:lnTo>
                  <a:lnTo>
                    <a:pt x="164414" y="270598"/>
                  </a:lnTo>
                  <a:lnTo>
                    <a:pt x="163779" y="271868"/>
                  </a:lnTo>
                  <a:lnTo>
                    <a:pt x="163068" y="273138"/>
                  </a:lnTo>
                  <a:lnTo>
                    <a:pt x="162331" y="274408"/>
                  </a:lnTo>
                  <a:lnTo>
                    <a:pt x="159499" y="274408"/>
                  </a:lnTo>
                  <a:lnTo>
                    <a:pt x="158965" y="275678"/>
                  </a:lnTo>
                  <a:lnTo>
                    <a:pt x="158623" y="276948"/>
                  </a:lnTo>
                  <a:lnTo>
                    <a:pt x="156400" y="276948"/>
                  </a:lnTo>
                  <a:lnTo>
                    <a:pt x="155803" y="275678"/>
                  </a:lnTo>
                  <a:lnTo>
                    <a:pt x="156502" y="273138"/>
                  </a:lnTo>
                  <a:lnTo>
                    <a:pt x="156070" y="273138"/>
                  </a:lnTo>
                  <a:lnTo>
                    <a:pt x="155486" y="271805"/>
                  </a:lnTo>
                  <a:lnTo>
                    <a:pt x="154787" y="270598"/>
                  </a:lnTo>
                  <a:lnTo>
                    <a:pt x="154622" y="270598"/>
                  </a:lnTo>
                  <a:lnTo>
                    <a:pt x="154622" y="290918"/>
                  </a:lnTo>
                  <a:lnTo>
                    <a:pt x="154419" y="290918"/>
                  </a:lnTo>
                  <a:lnTo>
                    <a:pt x="153504" y="292188"/>
                  </a:lnTo>
                  <a:lnTo>
                    <a:pt x="152158" y="293458"/>
                  </a:lnTo>
                  <a:lnTo>
                    <a:pt x="149745" y="294728"/>
                  </a:lnTo>
                  <a:lnTo>
                    <a:pt x="148158" y="295998"/>
                  </a:lnTo>
                  <a:lnTo>
                    <a:pt x="147154" y="297218"/>
                  </a:lnTo>
                  <a:lnTo>
                    <a:pt x="147320" y="295998"/>
                  </a:lnTo>
                  <a:lnTo>
                    <a:pt x="147116" y="295554"/>
                  </a:lnTo>
                  <a:lnTo>
                    <a:pt x="147116" y="297268"/>
                  </a:lnTo>
                  <a:lnTo>
                    <a:pt x="146977" y="298538"/>
                  </a:lnTo>
                  <a:lnTo>
                    <a:pt x="146850" y="297268"/>
                  </a:lnTo>
                  <a:lnTo>
                    <a:pt x="147116" y="297268"/>
                  </a:lnTo>
                  <a:lnTo>
                    <a:pt x="147116" y="295554"/>
                  </a:lnTo>
                  <a:lnTo>
                    <a:pt x="146748" y="294728"/>
                  </a:lnTo>
                  <a:lnTo>
                    <a:pt x="147548" y="293458"/>
                  </a:lnTo>
                  <a:lnTo>
                    <a:pt x="147256" y="292188"/>
                  </a:lnTo>
                  <a:lnTo>
                    <a:pt x="146380" y="292188"/>
                  </a:lnTo>
                  <a:lnTo>
                    <a:pt x="145973" y="290918"/>
                  </a:lnTo>
                  <a:lnTo>
                    <a:pt x="145630" y="290918"/>
                  </a:lnTo>
                  <a:lnTo>
                    <a:pt x="145630" y="304888"/>
                  </a:lnTo>
                  <a:lnTo>
                    <a:pt x="145161" y="306158"/>
                  </a:lnTo>
                  <a:lnTo>
                    <a:pt x="144081" y="308698"/>
                  </a:lnTo>
                  <a:lnTo>
                    <a:pt x="145529" y="309968"/>
                  </a:lnTo>
                  <a:lnTo>
                    <a:pt x="145402" y="309968"/>
                  </a:lnTo>
                  <a:lnTo>
                    <a:pt x="144564" y="311238"/>
                  </a:lnTo>
                  <a:lnTo>
                    <a:pt x="144322" y="311238"/>
                  </a:lnTo>
                  <a:lnTo>
                    <a:pt x="143078" y="312508"/>
                  </a:lnTo>
                  <a:lnTo>
                    <a:pt x="141998" y="313778"/>
                  </a:lnTo>
                  <a:lnTo>
                    <a:pt x="140855" y="313778"/>
                  </a:lnTo>
                  <a:lnTo>
                    <a:pt x="140347" y="315048"/>
                  </a:lnTo>
                  <a:lnTo>
                    <a:pt x="139573" y="316318"/>
                  </a:lnTo>
                  <a:lnTo>
                    <a:pt x="138633" y="316318"/>
                  </a:lnTo>
                  <a:lnTo>
                    <a:pt x="138303" y="315048"/>
                  </a:lnTo>
                  <a:lnTo>
                    <a:pt x="137934" y="313778"/>
                  </a:lnTo>
                  <a:lnTo>
                    <a:pt x="137452" y="309968"/>
                  </a:lnTo>
                  <a:lnTo>
                    <a:pt x="136118" y="308698"/>
                  </a:lnTo>
                  <a:lnTo>
                    <a:pt x="134289" y="309968"/>
                  </a:lnTo>
                  <a:lnTo>
                    <a:pt x="133591" y="309968"/>
                  </a:lnTo>
                  <a:lnTo>
                    <a:pt x="133692" y="308698"/>
                  </a:lnTo>
                  <a:lnTo>
                    <a:pt x="133997" y="308698"/>
                  </a:lnTo>
                  <a:lnTo>
                    <a:pt x="134124" y="307428"/>
                  </a:lnTo>
                  <a:lnTo>
                    <a:pt x="134594" y="307428"/>
                  </a:lnTo>
                  <a:lnTo>
                    <a:pt x="134061" y="306158"/>
                  </a:lnTo>
                  <a:lnTo>
                    <a:pt x="134632" y="304888"/>
                  </a:lnTo>
                  <a:lnTo>
                    <a:pt x="135204" y="303618"/>
                  </a:lnTo>
                  <a:lnTo>
                    <a:pt x="135915" y="302348"/>
                  </a:lnTo>
                  <a:lnTo>
                    <a:pt x="137655" y="302348"/>
                  </a:lnTo>
                  <a:lnTo>
                    <a:pt x="138328" y="301078"/>
                  </a:lnTo>
                  <a:lnTo>
                    <a:pt x="139077" y="299808"/>
                  </a:lnTo>
                  <a:lnTo>
                    <a:pt x="140792" y="299808"/>
                  </a:lnTo>
                  <a:lnTo>
                    <a:pt x="140893" y="301078"/>
                  </a:lnTo>
                  <a:lnTo>
                    <a:pt x="140525" y="302348"/>
                  </a:lnTo>
                  <a:lnTo>
                    <a:pt x="141363" y="303618"/>
                  </a:lnTo>
                  <a:lnTo>
                    <a:pt x="141566" y="303618"/>
                  </a:lnTo>
                  <a:lnTo>
                    <a:pt x="141668" y="304888"/>
                  </a:lnTo>
                  <a:lnTo>
                    <a:pt x="142544" y="306158"/>
                  </a:lnTo>
                  <a:lnTo>
                    <a:pt x="144589" y="304888"/>
                  </a:lnTo>
                  <a:lnTo>
                    <a:pt x="145630" y="304888"/>
                  </a:lnTo>
                  <a:lnTo>
                    <a:pt x="145630" y="290918"/>
                  </a:lnTo>
                  <a:lnTo>
                    <a:pt x="142544" y="290918"/>
                  </a:lnTo>
                  <a:lnTo>
                    <a:pt x="142405" y="289648"/>
                  </a:lnTo>
                  <a:lnTo>
                    <a:pt x="142570" y="289648"/>
                  </a:lnTo>
                  <a:lnTo>
                    <a:pt x="143014" y="288378"/>
                  </a:lnTo>
                  <a:lnTo>
                    <a:pt x="143484" y="288378"/>
                  </a:lnTo>
                  <a:lnTo>
                    <a:pt x="142976" y="287108"/>
                  </a:lnTo>
                  <a:lnTo>
                    <a:pt x="143116" y="285838"/>
                  </a:lnTo>
                  <a:lnTo>
                    <a:pt x="143548" y="285838"/>
                  </a:lnTo>
                  <a:lnTo>
                    <a:pt x="143891" y="284568"/>
                  </a:lnTo>
                  <a:lnTo>
                    <a:pt x="144627" y="284568"/>
                  </a:lnTo>
                  <a:lnTo>
                    <a:pt x="145161" y="283298"/>
                  </a:lnTo>
                  <a:lnTo>
                    <a:pt x="146507" y="283298"/>
                  </a:lnTo>
                  <a:lnTo>
                    <a:pt x="147015" y="282028"/>
                  </a:lnTo>
                  <a:lnTo>
                    <a:pt x="147053" y="280758"/>
                  </a:lnTo>
                  <a:lnTo>
                    <a:pt x="150177" y="280758"/>
                  </a:lnTo>
                  <a:lnTo>
                    <a:pt x="150482" y="282028"/>
                  </a:lnTo>
                  <a:lnTo>
                    <a:pt x="149567" y="283298"/>
                  </a:lnTo>
                  <a:lnTo>
                    <a:pt x="150139" y="283298"/>
                  </a:lnTo>
                  <a:lnTo>
                    <a:pt x="150279" y="284568"/>
                  </a:lnTo>
                  <a:lnTo>
                    <a:pt x="150583" y="285838"/>
                  </a:lnTo>
                  <a:lnTo>
                    <a:pt x="151663" y="287108"/>
                  </a:lnTo>
                  <a:lnTo>
                    <a:pt x="153441" y="285838"/>
                  </a:lnTo>
                  <a:lnTo>
                    <a:pt x="154584" y="285838"/>
                  </a:lnTo>
                  <a:lnTo>
                    <a:pt x="154381" y="287108"/>
                  </a:lnTo>
                  <a:lnTo>
                    <a:pt x="154178" y="287108"/>
                  </a:lnTo>
                  <a:lnTo>
                    <a:pt x="153911" y="288378"/>
                  </a:lnTo>
                  <a:lnTo>
                    <a:pt x="153035" y="289648"/>
                  </a:lnTo>
                  <a:lnTo>
                    <a:pt x="153974" y="289648"/>
                  </a:lnTo>
                  <a:lnTo>
                    <a:pt x="154622" y="290918"/>
                  </a:lnTo>
                  <a:lnTo>
                    <a:pt x="154622" y="270598"/>
                  </a:lnTo>
                  <a:lnTo>
                    <a:pt x="151485" y="270598"/>
                  </a:lnTo>
                  <a:lnTo>
                    <a:pt x="152260" y="269328"/>
                  </a:lnTo>
                  <a:lnTo>
                    <a:pt x="152463" y="268058"/>
                  </a:lnTo>
                  <a:lnTo>
                    <a:pt x="152158" y="266788"/>
                  </a:lnTo>
                  <a:lnTo>
                    <a:pt x="152704" y="264248"/>
                  </a:lnTo>
                  <a:lnTo>
                    <a:pt x="153606" y="262978"/>
                  </a:lnTo>
                  <a:lnTo>
                    <a:pt x="156197" y="262978"/>
                  </a:lnTo>
                  <a:lnTo>
                    <a:pt x="156502" y="261708"/>
                  </a:lnTo>
                  <a:lnTo>
                    <a:pt x="156502" y="260438"/>
                  </a:lnTo>
                  <a:lnTo>
                    <a:pt x="157848" y="260438"/>
                  </a:lnTo>
                  <a:lnTo>
                    <a:pt x="159639" y="259168"/>
                  </a:lnTo>
                  <a:lnTo>
                    <a:pt x="159867" y="260438"/>
                  </a:lnTo>
                  <a:lnTo>
                    <a:pt x="160883" y="261708"/>
                  </a:lnTo>
                  <a:lnTo>
                    <a:pt x="159969" y="262978"/>
                  </a:lnTo>
                  <a:lnTo>
                    <a:pt x="159766" y="262978"/>
                  </a:lnTo>
                  <a:lnTo>
                    <a:pt x="160108" y="264248"/>
                  </a:lnTo>
                  <a:lnTo>
                    <a:pt x="160502" y="264248"/>
                  </a:lnTo>
                  <a:lnTo>
                    <a:pt x="160743" y="266788"/>
                  </a:lnTo>
                  <a:lnTo>
                    <a:pt x="165087" y="266788"/>
                  </a:lnTo>
                  <a:lnTo>
                    <a:pt x="165087" y="252018"/>
                  </a:lnTo>
                  <a:lnTo>
                    <a:pt x="164782" y="251548"/>
                  </a:lnTo>
                  <a:lnTo>
                    <a:pt x="161556" y="251548"/>
                  </a:lnTo>
                  <a:lnTo>
                    <a:pt x="161353" y="250278"/>
                  </a:lnTo>
                  <a:lnTo>
                    <a:pt x="161785" y="250278"/>
                  </a:lnTo>
                  <a:lnTo>
                    <a:pt x="162560" y="249008"/>
                  </a:lnTo>
                  <a:lnTo>
                    <a:pt x="162052" y="246468"/>
                  </a:lnTo>
                  <a:lnTo>
                    <a:pt x="162902" y="246468"/>
                  </a:lnTo>
                  <a:lnTo>
                    <a:pt x="163334" y="245198"/>
                  </a:lnTo>
                  <a:lnTo>
                    <a:pt x="163969" y="243928"/>
                  </a:lnTo>
                  <a:lnTo>
                    <a:pt x="165989" y="243928"/>
                  </a:lnTo>
                  <a:lnTo>
                    <a:pt x="166700" y="242658"/>
                  </a:lnTo>
                  <a:lnTo>
                    <a:pt x="167005" y="241388"/>
                  </a:lnTo>
                  <a:lnTo>
                    <a:pt x="169049" y="241388"/>
                  </a:lnTo>
                  <a:lnTo>
                    <a:pt x="169430" y="240118"/>
                  </a:lnTo>
                  <a:lnTo>
                    <a:pt x="170802" y="240118"/>
                  </a:lnTo>
                  <a:lnTo>
                    <a:pt x="170738" y="241388"/>
                  </a:lnTo>
                  <a:lnTo>
                    <a:pt x="170167" y="241388"/>
                  </a:lnTo>
                  <a:lnTo>
                    <a:pt x="170268" y="242658"/>
                  </a:lnTo>
                  <a:lnTo>
                    <a:pt x="171373" y="242658"/>
                  </a:lnTo>
                  <a:lnTo>
                    <a:pt x="170802" y="243928"/>
                  </a:lnTo>
                  <a:lnTo>
                    <a:pt x="171615" y="246468"/>
                  </a:lnTo>
                  <a:lnTo>
                    <a:pt x="172046" y="246468"/>
                  </a:lnTo>
                  <a:lnTo>
                    <a:pt x="172897" y="247738"/>
                  </a:lnTo>
                  <a:lnTo>
                    <a:pt x="175818" y="247738"/>
                  </a:lnTo>
                  <a:lnTo>
                    <a:pt x="175818" y="233159"/>
                  </a:lnTo>
                  <a:lnTo>
                    <a:pt x="175209" y="232498"/>
                  </a:lnTo>
                  <a:lnTo>
                    <a:pt x="172897" y="232498"/>
                  </a:lnTo>
                  <a:lnTo>
                    <a:pt x="171653" y="233768"/>
                  </a:lnTo>
                  <a:lnTo>
                    <a:pt x="171983" y="232498"/>
                  </a:lnTo>
                  <a:lnTo>
                    <a:pt x="172618" y="231228"/>
                  </a:lnTo>
                  <a:lnTo>
                    <a:pt x="173659" y="229958"/>
                  </a:lnTo>
                  <a:lnTo>
                    <a:pt x="172453" y="228688"/>
                  </a:lnTo>
                  <a:lnTo>
                    <a:pt x="172986" y="228688"/>
                  </a:lnTo>
                  <a:lnTo>
                    <a:pt x="173024" y="227418"/>
                  </a:lnTo>
                  <a:lnTo>
                    <a:pt x="173431" y="226148"/>
                  </a:lnTo>
                  <a:lnTo>
                    <a:pt x="176860" y="226148"/>
                  </a:lnTo>
                  <a:lnTo>
                    <a:pt x="176860" y="224878"/>
                  </a:lnTo>
                  <a:lnTo>
                    <a:pt x="179654" y="224878"/>
                  </a:lnTo>
                  <a:lnTo>
                    <a:pt x="179247" y="227418"/>
                  </a:lnTo>
                  <a:lnTo>
                    <a:pt x="179527" y="227418"/>
                  </a:lnTo>
                  <a:lnTo>
                    <a:pt x="179959" y="229958"/>
                  </a:lnTo>
                  <a:lnTo>
                    <a:pt x="180771" y="231228"/>
                  </a:lnTo>
                  <a:lnTo>
                    <a:pt x="182511" y="232498"/>
                  </a:lnTo>
                  <a:lnTo>
                    <a:pt x="182689" y="232498"/>
                  </a:lnTo>
                  <a:lnTo>
                    <a:pt x="182079" y="233768"/>
                  </a:lnTo>
                  <a:lnTo>
                    <a:pt x="182791" y="235038"/>
                  </a:lnTo>
                  <a:lnTo>
                    <a:pt x="183553" y="236308"/>
                  </a:lnTo>
                  <a:lnTo>
                    <a:pt x="183553" y="234467"/>
                  </a:lnTo>
                  <a:lnTo>
                    <a:pt x="183184" y="233768"/>
                  </a:lnTo>
                  <a:lnTo>
                    <a:pt x="183489" y="226148"/>
                  </a:lnTo>
                  <a:lnTo>
                    <a:pt x="179755" y="214718"/>
                  </a:lnTo>
                  <a:lnTo>
                    <a:pt x="179120" y="210908"/>
                  </a:lnTo>
                  <a:lnTo>
                    <a:pt x="178409" y="209042"/>
                  </a:lnTo>
                  <a:lnTo>
                    <a:pt x="178409" y="218528"/>
                  </a:lnTo>
                  <a:lnTo>
                    <a:pt x="178244" y="219798"/>
                  </a:lnTo>
                  <a:lnTo>
                    <a:pt x="178269" y="221068"/>
                  </a:lnTo>
                  <a:lnTo>
                    <a:pt x="176593" y="221068"/>
                  </a:lnTo>
                  <a:lnTo>
                    <a:pt x="176530" y="222338"/>
                  </a:lnTo>
                  <a:lnTo>
                    <a:pt x="176390" y="223608"/>
                  </a:lnTo>
                  <a:lnTo>
                    <a:pt x="175920" y="223608"/>
                  </a:lnTo>
                  <a:lnTo>
                    <a:pt x="175818" y="224878"/>
                  </a:lnTo>
                  <a:lnTo>
                    <a:pt x="175514" y="224878"/>
                  </a:lnTo>
                  <a:lnTo>
                    <a:pt x="175514" y="223608"/>
                  </a:lnTo>
                  <a:lnTo>
                    <a:pt x="175920" y="222338"/>
                  </a:lnTo>
                  <a:lnTo>
                    <a:pt x="175615" y="222338"/>
                  </a:lnTo>
                  <a:lnTo>
                    <a:pt x="174675" y="221068"/>
                  </a:lnTo>
                  <a:lnTo>
                    <a:pt x="173697" y="219798"/>
                  </a:lnTo>
                  <a:lnTo>
                    <a:pt x="170942" y="219798"/>
                  </a:lnTo>
                  <a:lnTo>
                    <a:pt x="170942" y="231228"/>
                  </a:lnTo>
                  <a:lnTo>
                    <a:pt x="170878" y="232498"/>
                  </a:lnTo>
                  <a:lnTo>
                    <a:pt x="170535" y="232498"/>
                  </a:lnTo>
                  <a:lnTo>
                    <a:pt x="170065" y="233768"/>
                  </a:lnTo>
                  <a:lnTo>
                    <a:pt x="169722" y="233768"/>
                  </a:lnTo>
                  <a:lnTo>
                    <a:pt x="170535" y="236308"/>
                  </a:lnTo>
                  <a:lnTo>
                    <a:pt x="170230" y="236308"/>
                  </a:lnTo>
                  <a:lnTo>
                    <a:pt x="170027" y="237578"/>
                  </a:lnTo>
                  <a:lnTo>
                    <a:pt x="169532" y="238848"/>
                  </a:lnTo>
                  <a:lnTo>
                    <a:pt x="166839" y="238848"/>
                  </a:lnTo>
                  <a:lnTo>
                    <a:pt x="166598" y="241388"/>
                  </a:lnTo>
                  <a:lnTo>
                    <a:pt x="165493" y="241388"/>
                  </a:lnTo>
                  <a:lnTo>
                    <a:pt x="165214" y="240118"/>
                  </a:lnTo>
                  <a:lnTo>
                    <a:pt x="165087" y="240118"/>
                  </a:lnTo>
                  <a:lnTo>
                    <a:pt x="164934" y="238848"/>
                  </a:lnTo>
                  <a:lnTo>
                    <a:pt x="164782" y="237578"/>
                  </a:lnTo>
                  <a:lnTo>
                    <a:pt x="163944" y="236308"/>
                  </a:lnTo>
                  <a:lnTo>
                    <a:pt x="161455" y="236308"/>
                  </a:lnTo>
                  <a:lnTo>
                    <a:pt x="161455" y="246468"/>
                  </a:lnTo>
                  <a:lnTo>
                    <a:pt x="159905" y="249008"/>
                  </a:lnTo>
                  <a:lnTo>
                    <a:pt x="160705" y="250278"/>
                  </a:lnTo>
                  <a:lnTo>
                    <a:pt x="160375" y="250278"/>
                  </a:lnTo>
                  <a:lnTo>
                    <a:pt x="159766" y="251548"/>
                  </a:lnTo>
                  <a:lnTo>
                    <a:pt x="158965" y="252818"/>
                  </a:lnTo>
                  <a:lnTo>
                    <a:pt x="159905" y="254088"/>
                  </a:lnTo>
                  <a:lnTo>
                    <a:pt x="159359" y="255358"/>
                  </a:lnTo>
                  <a:lnTo>
                    <a:pt x="158153" y="259168"/>
                  </a:lnTo>
                  <a:lnTo>
                    <a:pt x="158089" y="257898"/>
                  </a:lnTo>
                  <a:lnTo>
                    <a:pt x="156806" y="257898"/>
                  </a:lnTo>
                  <a:lnTo>
                    <a:pt x="155892" y="259168"/>
                  </a:lnTo>
                  <a:lnTo>
                    <a:pt x="154889" y="259168"/>
                  </a:lnTo>
                  <a:lnTo>
                    <a:pt x="154622" y="257898"/>
                  </a:lnTo>
                  <a:lnTo>
                    <a:pt x="154114" y="257898"/>
                  </a:lnTo>
                  <a:lnTo>
                    <a:pt x="153644" y="256628"/>
                  </a:lnTo>
                  <a:lnTo>
                    <a:pt x="152260" y="256628"/>
                  </a:lnTo>
                  <a:lnTo>
                    <a:pt x="151155" y="255358"/>
                  </a:lnTo>
                  <a:lnTo>
                    <a:pt x="150647" y="256628"/>
                  </a:lnTo>
                  <a:lnTo>
                    <a:pt x="150418" y="257898"/>
                  </a:lnTo>
                  <a:lnTo>
                    <a:pt x="149237" y="257898"/>
                  </a:lnTo>
                  <a:lnTo>
                    <a:pt x="149237" y="254088"/>
                  </a:lnTo>
                  <a:lnTo>
                    <a:pt x="149542" y="254088"/>
                  </a:lnTo>
                  <a:lnTo>
                    <a:pt x="149948" y="252818"/>
                  </a:lnTo>
                  <a:lnTo>
                    <a:pt x="149974" y="251548"/>
                  </a:lnTo>
                  <a:lnTo>
                    <a:pt x="150139" y="249008"/>
                  </a:lnTo>
                  <a:lnTo>
                    <a:pt x="150215" y="247738"/>
                  </a:lnTo>
                  <a:lnTo>
                    <a:pt x="150418" y="247738"/>
                  </a:lnTo>
                  <a:lnTo>
                    <a:pt x="150482" y="246468"/>
                  </a:lnTo>
                  <a:lnTo>
                    <a:pt x="151993" y="246468"/>
                  </a:lnTo>
                  <a:lnTo>
                    <a:pt x="152095" y="245198"/>
                  </a:lnTo>
                  <a:lnTo>
                    <a:pt x="152438" y="245198"/>
                  </a:lnTo>
                  <a:lnTo>
                    <a:pt x="152666" y="243928"/>
                  </a:lnTo>
                  <a:lnTo>
                    <a:pt x="152971" y="243928"/>
                  </a:lnTo>
                  <a:lnTo>
                    <a:pt x="153276" y="245198"/>
                  </a:lnTo>
                  <a:lnTo>
                    <a:pt x="153606" y="245198"/>
                  </a:lnTo>
                  <a:lnTo>
                    <a:pt x="153784" y="246468"/>
                  </a:lnTo>
                  <a:lnTo>
                    <a:pt x="153911" y="247738"/>
                  </a:lnTo>
                  <a:lnTo>
                    <a:pt x="156603" y="247738"/>
                  </a:lnTo>
                  <a:lnTo>
                    <a:pt x="157683" y="249008"/>
                  </a:lnTo>
                  <a:lnTo>
                    <a:pt x="158013" y="247738"/>
                  </a:lnTo>
                  <a:lnTo>
                    <a:pt x="160032" y="247738"/>
                  </a:lnTo>
                  <a:lnTo>
                    <a:pt x="160375" y="246468"/>
                  </a:lnTo>
                  <a:lnTo>
                    <a:pt x="161455" y="246468"/>
                  </a:lnTo>
                  <a:lnTo>
                    <a:pt x="161455" y="236308"/>
                  </a:lnTo>
                  <a:lnTo>
                    <a:pt x="160578" y="236308"/>
                  </a:lnTo>
                  <a:lnTo>
                    <a:pt x="160032" y="237578"/>
                  </a:lnTo>
                  <a:lnTo>
                    <a:pt x="159067" y="237578"/>
                  </a:lnTo>
                  <a:lnTo>
                    <a:pt x="158356" y="238848"/>
                  </a:lnTo>
                  <a:lnTo>
                    <a:pt x="157683" y="238848"/>
                  </a:lnTo>
                  <a:lnTo>
                    <a:pt x="157645" y="237578"/>
                  </a:lnTo>
                  <a:lnTo>
                    <a:pt x="159829" y="236308"/>
                  </a:lnTo>
                  <a:lnTo>
                    <a:pt x="157645" y="235038"/>
                  </a:lnTo>
                  <a:lnTo>
                    <a:pt x="157949" y="233768"/>
                  </a:lnTo>
                  <a:lnTo>
                    <a:pt x="158521" y="233768"/>
                  </a:lnTo>
                  <a:lnTo>
                    <a:pt x="158889" y="232498"/>
                  </a:lnTo>
                  <a:lnTo>
                    <a:pt x="159169" y="232498"/>
                  </a:lnTo>
                  <a:lnTo>
                    <a:pt x="158623" y="229958"/>
                  </a:lnTo>
                  <a:lnTo>
                    <a:pt x="159029" y="227418"/>
                  </a:lnTo>
                  <a:lnTo>
                    <a:pt x="160172" y="226148"/>
                  </a:lnTo>
                  <a:lnTo>
                    <a:pt x="160375" y="226148"/>
                  </a:lnTo>
                  <a:lnTo>
                    <a:pt x="160680" y="227418"/>
                  </a:lnTo>
                  <a:lnTo>
                    <a:pt x="160108" y="228688"/>
                  </a:lnTo>
                  <a:lnTo>
                    <a:pt x="160909" y="228688"/>
                  </a:lnTo>
                  <a:lnTo>
                    <a:pt x="161582" y="229958"/>
                  </a:lnTo>
                  <a:lnTo>
                    <a:pt x="161988" y="229958"/>
                  </a:lnTo>
                  <a:lnTo>
                    <a:pt x="162699" y="228688"/>
                  </a:lnTo>
                  <a:lnTo>
                    <a:pt x="162699" y="227418"/>
                  </a:lnTo>
                  <a:lnTo>
                    <a:pt x="161480" y="227418"/>
                  </a:lnTo>
                  <a:lnTo>
                    <a:pt x="162331" y="226148"/>
                  </a:lnTo>
                  <a:lnTo>
                    <a:pt x="162699" y="226148"/>
                  </a:lnTo>
                  <a:lnTo>
                    <a:pt x="163271" y="227418"/>
                  </a:lnTo>
                  <a:lnTo>
                    <a:pt x="163703" y="227418"/>
                  </a:lnTo>
                  <a:lnTo>
                    <a:pt x="163741" y="228688"/>
                  </a:lnTo>
                  <a:lnTo>
                    <a:pt x="164680" y="229958"/>
                  </a:lnTo>
                  <a:lnTo>
                    <a:pt x="165392" y="229958"/>
                  </a:lnTo>
                  <a:lnTo>
                    <a:pt x="166027" y="231228"/>
                  </a:lnTo>
                  <a:lnTo>
                    <a:pt x="165620" y="231228"/>
                  </a:lnTo>
                  <a:lnTo>
                    <a:pt x="166535" y="232498"/>
                  </a:lnTo>
                  <a:lnTo>
                    <a:pt x="167716" y="231228"/>
                  </a:lnTo>
                  <a:lnTo>
                    <a:pt x="168211" y="229958"/>
                  </a:lnTo>
                  <a:lnTo>
                    <a:pt x="168617" y="229958"/>
                  </a:lnTo>
                  <a:lnTo>
                    <a:pt x="169430" y="228688"/>
                  </a:lnTo>
                  <a:lnTo>
                    <a:pt x="170637" y="228688"/>
                  </a:lnTo>
                  <a:lnTo>
                    <a:pt x="170434" y="229958"/>
                  </a:lnTo>
                  <a:lnTo>
                    <a:pt x="170268" y="231228"/>
                  </a:lnTo>
                  <a:lnTo>
                    <a:pt x="170942" y="231228"/>
                  </a:lnTo>
                  <a:lnTo>
                    <a:pt x="170942" y="219798"/>
                  </a:lnTo>
                  <a:lnTo>
                    <a:pt x="169024" y="219798"/>
                  </a:lnTo>
                  <a:lnTo>
                    <a:pt x="168452" y="221068"/>
                  </a:lnTo>
                  <a:lnTo>
                    <a:pt x="167779" y="221068"/>
                  </a:lnTo>
                  <a:lnTo>
                    <a:pt x="167614" y="219798"/>
                  </a:lnTo>
                  <a:lnTo>
                    <a:pt x="167843" y="219798"/>
                  </a:lnTo>
                  <a:lnTo>
                    <a:pt x="168757" y="218528"/>
                  </a:lnTo>
                  <a:lnTo>
                    <a:pt x="169354" y="218528"/>
                  </a:lnTo>
                  <a:lnTo>
                    <a:pt x="168579" y="217258"/>
                  </a:lnTo>
                  <a:lnTo>
                    <a:pt x="168376" y="215988"/>
                  </a:lnTo>
                  <a:lnTo>
                    <a:pt x="169354" y="214718"/>
                  </a:lnTo>
                  <a:lnTo>
                    <a:pt x="169151" y="213448"/>
                  </a:lnTo>
                  <a:lnTo>
                    <a:pt x="168579" y="210908"/>
                  </a:lnTo>
                  <a:lnTo>
                    <a:pt x="169799" y="209638"/>
                  </a:lnTo>
                  <a:lnTo>
                    <a:pt x="171373" y="209638"/>
                  </a:lnTo>
                  <a:lnTo>
                    <a:pt x="171678" y="208368"/>
                  </a:lnTo>
                  <a:lnTo>
                    <a:pt x="172186" y="208368"/>
                  </a:lnTo>
                  <a:lnTo>
                    <a:pt x="172453" y="207098"/>
                  </a:lnTo>
                  <a:lnTo>
                    <a:pt x="172821" y="208368"/>
                  </a:lnTo>
                  <a:lnTo>
                    <a:pt x="173291" y="209638"/>
                  </a:lnTo>
                  <a:lnTo>
                    <a:pt x="173228" y="210908"/>
                  </a:lnTo>
                  <a:lnTo>
                    <a:pt x="174002" y="212178"/>
                  </a:lnTo>
                  <a:lnTo>
                    <a:pt x="174815" y="212178"/>
                  </a:lnTo>
                  <a:lnTo>
                    <a:pt x="175615" y="213448"/>
                  </a:lnTo>
                  <a:lnTo>
                    <a:pt x="176593" y="213448"/>
                  </a:lnTo>
                  <a:lnTo>
                    <a:pt x="177469" y="212178"/>
                  </a:lnTo>
                  <a:lnTo>
                    <a:pt x="177736" y="213448"/>
                  </a:lnTo>
                  <a:lnTo>
                    <a:pt x="178079" y="214718"/>
                  </a:lnTo>
                  <a:lnTo>
                    <a:pt x="178308" y="214718"/>
                  </a:lnTo>
                  <a:lnTo>
                    <a:pt x="178244" y="215988"/>
                  </a:lnTo>
                  <a:lnTo>
                    <a:pt x="177698" y="217258"/>
                  </a:lnTo>
                  <a:lnTo>
                    <a:pt x="178409" y="218528"/>
                  </a:lnTo>
                  <a:lnTo>
                    <a:pt x="178409" y="209042"/>
                  </a:lnTo>
                  <a:lnTo>
                    <a:pt x="177673" y="207098"/>
                  </a:lnTo>
                  <a:lnTo>
                    <a:pt x="176796" y="205828"/>
                  </a:lnTo>
                  <a:lnTo>
                    <a:pt x="175653" y="202018"/>
                  </a:lnTo>
                  <a:lnTo>
                    <a:pt x="174777" y="199478"/>
                  </a:lnTo>
                  <a:lnTo>
                    <a:pt x="173494" y="194398"/>
                  </a:lnTo>
                  <a:lnTo>
                    <a:pt x="172351" y="190588"/>
                  </a:lnTo>
                  <a:lnTo>
                    <a:pt x="171145" y="185508"/>
                  </a:lnTo>
                  <a:lnTo>
                    <a:pt x="170802" y="185508"/>
                  </a:lnTo>
                  <a:lnTo>
                    <a:pt x="169722" y="190588"/>
                  </a:lnTo>
                  <a:lnTo>
                    <a:pt x="169595" y="190588"/>
                  </a:lnTo>
                  <a:lnTo>
                    <a:pt x="169760" y="191858"/>
                  </a:lnTo>
                  <a:lnTo>
                    <a:pt x="170802" y="191858"/>
                  </a:lnTo>
                  <a:lnTo>
                    <a:pt x="170637" y="193128"/>
                  </a:lnTo>
                  <a:lnTo>
                    <a:pt x="170434" y="193128"/>
                  </a:lnTo>
                  <a:lnTo>
                    <a:pt x="169824" y="194398"/>
                  </a:lnTo>
                  <a:lnTo>
                    <a:pt x="171043" y="196938"/>
                  </a:lnTo>
                  <a:lnTo>
                    <a:pt x="171742" y="198208"/>
                  </a:lnTo>
                  <a:lnTo>
                    <a:pt x="172821" y="198208"/>
                  </a:lnTo>
                  <a:lnTo>
                    <a:pt x="173697" y="199478"/>
                  </a:lnTo>
                  <a:lnTo>
                    <a:pt x="173964" y="199478"/>
                  </a:lnTo>
                  <a:lnTo>
                    <a:pt x="173189" y="200748"/>
                  </a:lnTo>
                  <a:lnTo>
                    <a:pt x="173863" y="200748"/>
                  </a:lnTo>
                  <a:lnTo>
                    <a:pt x="174167" y="202018"/>
                  </a:lnTo>
                  <a:lnTo>
                    <a:pt x="174409" y="202018"/>
                  </a:lnTo>
                  <a:lnTo>
                    <a:pt x="174510" y="203288"/>
                  </a:lnTo>
                  <a:lnTo>
                    <a:pt x="174066" y="203288"/>
                  </a:lnTo>
                  <a:lnTo>
                    <a:pt x="173697" y="204558"/>
                  </a:lnTo>
                  <a:lnTo>
                    <a:pt x="171653" y="204558"/>
                  </a:lnTo>
                  <a:lnTo>
                    <a:pt x="171272" y="205828"/>
                  </a:lnTo>
                  <a:lnTo>
                    <a:pt x="169824" y="205828"/>
                  </a:lnTo>
                  <a:lnTo>
                    <a:pt x="168986" y="207098"/>
                  </a:lnTo>
                  <a:lnTo>
                    <a:pt x="168579" y="208368"/>
                  </a:lnTo>
                  <a:lnTo>
                    <a:pt x="168313" y="208368"/>
                  </a:lnTo>
                  <a:lnTo>
                    <a:pt x="168783" y="207098"/>
                  </a:lnTo>
                  <a:lnTo>
                    <a:pt x="168554" y="205828"/>
                  </a:lnTo>
                  <a:lnTo>
                    <a:pt x="168046" y="204558"/>
                  </a:lnTo>
                  <a:lnTo>
                    <a:pt x="168859" y="203288"/>
                  </a:lnTo>
                  <a:lnTo>
                    <a:pt x="168046" y="202018"/>
                  </a:lnTo>
                  <a:lnTo>
                    <a:pt x="168186" y="200748"/>
                  </a:lnTo>
                  <a:lnTo>
                    <a:pt x="166763" y="200748"/>
                  </a:lnTo>
                  <a:lnTo>
                    <a:pt x="165354" y="204558"/>
                  </a:lnTo>
                  <a:lnTo>
                    <a:pt x="163969" y="208368"/>
                  </a:lnTo>
                  <a:lnTo>
                    <a:pt x="162356" y="213448"/>
                  </a:lnTo>
                  <a:lnTo>
                    <a:pt x="162801" y="214718"/>
                  </a:lnTo>
                  <a:lnTo>
                    <a:pt x="163868" y="215988"/>
                  </a:lnTo>
                  <a:lnTo>
                    <a:pt x="164477" y="215988"/>
                  </a:lnTo>
                  <a:lnTo>
                    <a:pt x="165150" y="214718"/>
                  </a:lnTo>
                  <a:lnTo>
                    <a:pt x="167170" y="214718"/>
                  </a:lnTo>
                  <a:lnTo>
                    <a:pt x="167106" y="215988"/>
                  </a:lnTo>
                  <a:lnTo>
                    <a:pt x="166941" y="215988"/>
                  </a:lnTo>
                  <a:lnTo>
                    <a:pt x="166497" y="217258"/>
                  </a:lnTo>
                  <a:lnTo>
                    <a:pt x="167106" y="218528"/>
                  </a:lnTo>
                  <a:lnTo>
                    <a:pt x="166535" y="219798"/>
                  </a:lnTo>
                  <a:lnTo>
                    <a:pt x="165963" y="221068"/>
                  </a:lnTo>
                  <a:lnTo>
                    <a:pt x="163398" y="221068"/>
                  </a:lnTo>
                  <a:lnTo>
                    <a:pt x="162052" y="222338"/>
                  </a:lnTo>
                  <a:lnTo>
                    <a:pt x="161848" y="222338"/>
                  </a:lnTo>
                  <a:lnTo>
                    <a:pt x="161556" y="223608"/>
                  </a:lnTo>
                  <a:lnTo>
                    <a:pt x="161277" y="223608"/>
                  </a:lnTo>
                  <a:lnTo>
                    <a:pt x="160985" y="224878"/>
                  </a:lnTo>
                  <a:lnTo>
                    <a:pt x="159931" y="223608"/>
                  </a:lnTo>
                  <a:lnTo>
                    <a:pt x="159435" y="223608"/>
                  </a:lnTo>
                  <a:lnTo>
                    <a:pt x="158965" y="224878"/>
                  </a:lnTo>
                  <a:lnTo>
                    <a:pt x="157683" y="223608"/>
                  </a:lnTo>
                  <a:lnTo>
                    <a:pt x="158826" y="222338"/>
                  </a:lnTo>
                  <a:lnTo>
                    <a:pt x="158889" y="221068"/>
                  </a:lnTo>
                  <a:lnTo>
                    <a:pt x="158559" y="221068"/>
                  </a:lnTo>
                  <a:lnTo>
                    <a:pt x="158013" y="222338"/>
                  </a:lnTo>
                  <a:lnTo>
                    <a:pt x="157416" y="223608"/>
                  </a:lnTo>
                  <a:lnTo>
                    <a:pt x="156870" y="223608"/>
                  </a:lnTo>
                  <a:lnTo>
                    <a:pt x="156298" y="224878"/>
                  </a:lnTo>
                  <a:lnTo>
                    <a:pt x="155829" y="226148"/>
                  </a:lnTo>
                  <a:lnTo>
                    <a:pt x="154825" y="226148"/>
                  </a:lnTo>
                  <a:lnTo>
                    <a:pt x="154622" y="227418"/>
                  </a:lnTo>
                  <a:lnTo>
                    <a:pt x="153974" y="227418"/>
                  </a:lnTo>
                  <a:lnTo>
                    <a:pt x="153403" y="228688"/>
                  </a:lnTo>
                  <a:lnTo>
                    <a:pt x="152234" y="229958"/>
                  </a:lnTo>
                  <a:lnTo>
                    <a:pt x="152031" y="229717"/>
                  </a:lnTo>
                  <a:lnTo>
                    <a:pt x="152031" y="231228"/>
                  </a:lnTo>
                  <a:lnTo>
                    <a:pt x="151358" y="231228"/>
                  </a:lnTo>
                  <a:lnTo>
                    <a:pt x="151587" y="229958"/>
                  </a:lnTo>
                  <a:lnTo>
                    <a:pt x="152031" y="231228"/>
                  </a:lnTo>
                  <a:lnTo>
                    <a:pt x="152031" y="229717"/>
                  </a:lnTo>
                  <a:lnTo>
                    <a:pt x="151193" y="228688"/>
                  </a:lnTo>
                  <a:lnTo>
                    <a:pt x="152196" y="227418"/>
                  </a:lnTo>
                  <a:lnTo>
                    <a:pt x="152603" y="227418"/>
                  </a:lnTo>
                  <a:lnTo>
                    <a:pt x="148971" y="226148"/>
                  </a:lnTo>
                  <a:lnTo>
                    <a:pt x="148463" y="227418"/>
                  </a:lnTo>
                  <a:lnTo>
                    <a:pt x="148018" y="228688"/>
                  </a:lnTo>
                  <a:lnTo>
                    <a:pt x="147548" y="229958"/>
                  </a:lnTo>
                  <a:lnTo>
                    <a:pt x="147320" y="231228"/>
                  </a:lnTo>
                  <a:lnTo>
                    <a:pt x="146646" y="231228"/>
                  </a:lnTo>
                  <a:lnTo>
                    <a:pt x="146812" y="232498"/>
                  </a:lnTo>
                  <a:lnTo>
                    <a:pt x="148120" y="232498"/>
                  </a:lnTo>
                  <a:lnTo>
                    <a:pt x="148424" y="233768"/>
                  </a:lnTo>
                  <a:lnTo>
                    <a:pt x="149275" y="233768"/>
                  </a:lnTo>
                  <a:lnTo>
                    <a:pt x="149364" y="232498"/>
                  </a:lnTo>
                  <a:lnTo>
                    <a:pt x="149440" y="231228"/>
                  </a:lnTo>
                  <a:lnTo>
                    <a:pt x="151053" y="231228"/>
                  </a:lnTo>
                  <a:lnTo>
                    <a:pt x="151460" y="232498"/>
                  </a:lnTo>
                  <a:lnTo>
                    <a:pt x="151282" y="233768"/>
                  </a:lnTo>
                  <a:lnTo>
                    <a:pt x="151663" y="233768"/>
                  </a:lnTo>
                  <a:lnTo>
                    <a:pt x="152095" y="232498"/>
                  </a:lnTo>
                  <a:lnTo>
                    <a:pt x="152603" y="232498"/>
                  </a:lnTo>
                  <a:lnTo>
                    <a:pt x="154051" y="233768"/>
                  </a:lnTo>
                  <a:lnTo>
                    <a:pt x="155257" y="232498"/>
                  </a:lnTo>
                  <a:lnTo>
                    <a:pt x="157213" y="232498"/>
                  </a:lnTo>
                  <a:lnTo>
                    <a:pt x="157314" y="233768"/>
                  </a:lnTo>
                  <a:lnTo>
                    <a:pt x="156438" y="235038"/>
                  </a:lnTo>
                  <a:lnTo>
                    <a:pt x="155930" y="236308"/>
                  </a:lnTo>
                  <a:lnTo>
                    <a:pt x="157048" y="237578"/>
                  </a:lnTo>
                  <a:lnTo>
                    <a:pt x="156667" y="237578"/>
                  </a:lnTo>
                  <a:lnTo>
                    <a:pt x="154825" y="241388"/>
                  </a:lnTo>
                  <a:lnTo>
                    <a:pt x="152628" y="241388"/>
                  </a:lnTo>
                  <a:lnTo>
                    <a:pt x="151663" y="243928"/>
                  </a:lnTo>
                  <a:lnTo>
                    <a:pt x="150749" y="243928"/>
                  </a:lnTo>
                  <a:lnTo>
                    <a:pt x="149567" y="242658"/>
                  </a:lnTo>
                  <a:lnTo>
                    <a:pt x="149669" y="241388"/>
                  </a:lnTo>
                  <a:lnTo>
                    <a:pt x="149872" y="241388"/>
                  </a:lnTo>
                  <a:lnTo>
                    <a:pt x="150215" y="240118"/>
                  </a:lnTo>
                  <a:lnTo>
                    <a:pt x="149745" y="238848"/>
                  </a:lnTo>
                  <a:lnTo>
                    <a:pt x="148120" y="238848"/>
                  </a:lnTo>
                  <a:lnTo>
                    <a:pt x="148018" y="240118"/>
                  </a:lnTo>
                  <a:lnTo>
                    <a:pt x="147218" y="241388"/>
                  </a:lnTo>
                  <a:lnTo>
                    <a:pt x="145034" y="242658"/>
                  </a:lnTo>
                  <a:lnTo>
                    <a:pt x="143014" y="246468"/>
                  </a:lnTo>
                  <a:lnTo>
                    <a:pt x="142163" y="247738"/>
                  </a:lnTo>
                  <a:lnTo>
                    <a:pt x="141401" y="249008"/>
                  </a:lnTo>
                  <a:lnTo>
                    <a:pt x="141592" y="249008"/>
                  </a:lnTo>
                  <a:lnTo>
                    <a:pt x="141732" y="250278"/>
                  </a:lnTo>
                  <a:lnTo>
                    <a:pt x="142773" y="249008"/>
                  </a:lnTo>
                  <a:lnTo>
                    <a:pt x="142570" y="247738"/>
                  </a:lnTo>
                  <a:lnTo>
                    <a:pt x="144729" y="247738"/>
                  </a:lnTo>
                  <a:lnTo>
                    <a:pt x="144284" y="249008"/>
                  </a:lnTo>
                  <a:lnTo>
                    <a:pt x="143992" y="249008"/>
                  </a:lnTo>
                  <a:lnTo>
                    <a:pt x="144157" y="250278"/>
                  </a:lnTo>
                  <a:lnTo>
                    <a:pt x="144322" y="250278"/>
                  </a:lnTo>
                  <a:lnTo>
                    <a:pt x="144564" y="252818"/>
                  </a:lnTo>
                  <a:lnTo>
                    <a:pt x="147993" y="252818"/>
                  </a:lnTo>
                  <a:lnTo>
                    <a:pt x="148056" y="254088"/>
                  </a:lnTo>
                  <a:lnTo>
                    <a:pt x="147345" y="255358"/>
                  </a:lnTo>
                  <a:lnTo>
                    <a:pt x="146850" y="255358"/>
                  </a:lnTo>
                  <a:lnTo>
                    <a:pt x="147955" y="256628"/>
                  </a:lnTo>
                  <a:lnTo>
                    <a:pt x="147421" y="257898"/>
                  </a:lnTo>
                  <a:lnTo>
                    <a:pt x="147053" y="259168"/>
                  </a:lnTo>
                  <a:lnTo>
                    <a:pt x="146304" y="260438"/>
                  </a:lnTo>
                  <a:lnTo>
                    <a:pt x="144081" y="260438"/>
                  </a:lnTo>
                  <a:lnTo>
                    <a:pt x="143408" y="261708"/>
                  </a:lnTo>
                  <a:lnTo>
                    <a:pt x="142938" y="262978"/>
                  </a:lnTo>
                  <a:lnTo>
                    <a:pt x="140919" y="262978"/>
                  </a:lnTo>
                  <a:lnTo>
                    <a:pt x="142303" y="260438"/>
                  </a:lnTo>
                  <a:lnTo>
                    <a:pt x="141325" y="259168"/>
                  </a:lnTo>
                  <a:lnTo>
                    <a:pt x="140144" y="256628"/>
                  </a:lnTo>
                  <a:lnTo>
                    <a:pt x="137731" y="256628"/>
                  </a:lnTo>
                  <a:lnTo>
                    <a:pt x="137020" y="257898"/>
                  </a:lnTo>
                  <a:lnTo>
                    <a:pt x="136512" y="259168"/>
                  </a:lnTo>
                  <a:lnTo>
                    <a:pt x="136309" y="260438"/>
                  </a:lnTo>
                  <a:lnTo>
                    <a:pt x="135839" y="261708"/>
                  </a:lnTo>
                  <a:lnTo>
                    <a:pt x="135674" y="261708"/>
                  </a:lnTo>
                  <a:lnTo>
                    <a:pt x="135445" y="262978"/>
                  </a:lnTo>
                  <a:lnTo>
                    <a:pt x="133858" y="262978"/>
                  </a:lnTo>
                  <a:lnTo>
                    <a:pt x="133794" y="264248"/>
                  </a:lnTo>
                  <a:lnTo>
                    <a:pt x="133324" y="265518"/>
                  </a:lnTo>
                  <a:lnTo>
                    <a:pt x="132372" y="265518"/>
                  </a:lnTo>
                  <a:lnTo>
                    <a:pt x="132448" y="261708"/>
                  </a:lnTo>
                  <a:lnTo>
                    <a:pt x="130429" y="261708"/>
                  </a:lnTo>
                  <a:lnTo>
                    <a:pt x="130060" y="264248"/>
                  </a:lnTo>
                  <a:lnTo>
                    <a:pt x="129451" y="265518"/>
                  </a:lnTo>
                  <a:lnTo>
                    <a:pt x="129578" y="266788"/>
                  </a:lnTo>
                  <a:lnTo>
                    <a:pt x="132181" y="266788"/>
                  </a:lnTo>
                  <a:lnTo>
                    <a:pt x="132372" y="269328"/>
                  </a:lnTo>
                  <a:lnTo>
                    <a:pt x="132981" y="269328"/>
                  </a:lnTo>
                  <a:lnTo>
                    <a:pt x="133489" y="268058"/>
                  </a:lnTo>
                  <a:lnTo>
                    <a:pt x="133819" y="266788"/>
                  </a:lnTo>
                  <a:lnTo>
                    <a:pt x="136080" y="266788"/>
                  </a:lnTo>
                  <a:lnTo>
                    <a:pt x="135940" y="268058"/>
                  </a:lnTo>
                  <a:lnTo>
                    <a:pt x="135737" y="268058"/>
                  </a:lnTo>
                  <a:lnTo>
                    <a:pt x="135636" y="269328"/>
                  </a:lnTo>
                  <a:lnTo>
                    <a:pt x="135737" y="270598"/>
                  </a:lnTo>
                  <a:lnTo>
                    <a:pt x="135915" y="270598"/>
                  </a:lnTo>
                  <a:lnTo>
                    <a:pt x="136042" y="273138"/>
                  </a:lnTo>
                  <a:lnTo>
                    <a:pt x="139141" y="273138"/>
                  </a:lnTo>
                  <a:lnTo>
                    <a:pt x="139141" y="274408"/>
                  </a:lnTo>
                  <a:lnTo>
                    <a:pt x="139915" y="274408"/>
                  </a:lnTo>
                  <a:lnTo>
                    <a:pt x="141122" y="273138"/>
                  </a:lnTo>
                  <a:lnTo>
                    <a:pt x="140855" y="270598"/>
                  </a:lnTo>
                  <a:lnTo>
                    <a:pt x="140792" y="269328"/>
                  </a:lnTo>
                  <a:lnTo>
                    <a:pt x="141262" y="268058"/>
                  </a:lnTo>
                  <a:lnTo>
                    <a:pt x="141566" y="266788"/>
                  </a:lnTo>
                  <a:lnTo>
                    <a:pt x="141998" y="265518"/>
                  </a:lnTo>
                  <a:lnTo>
                    <a:pt x="142570" y="265518"/>
                  </a:lnTo>
                  <a:lnTo>
                    <a:pt x="143281" y="264248"/>
                  </a:lnTo>
                  <a:lnTo>
                    <a:pt x="144119" y="264248"/>
                  </a:lnTo>
                  <a:lnTo>
                    <a:pt x="144424" y="265518"/>
                  </a:lnTo>
                  <a:lnTo>
                    <a:pt x="144691" y="266788"/>
                  </a:lnTo>
                  <a:lnTo>
                    <a:pt x="145770" y="268058"/>
                  </a:lnTo>
                  <a:lnTo>
                    <a:pt x="147828" y="268058"/>
                  </a:lnTo>
                  <a:lnTo>
                    <a:pt x="148666" y="266788"/>
                  </a:lnTo>
                  <a:lnTo>
                    <a:pt x="150037" y="266788"/>
                  </a:lnTo>
                  <a:lnTo>
                    <a:pt x="150139" y="268058"/>
                  </a:lnTo>
                  <a:lnTo>
                    <a:pt x="150850" y="269328"/>
                  </a:lnTo>
                  <a:lnTo>
                    <a:pt x="150583" y="270598"/>
                  </a:lnTo>
                  <a:lnTo>
                    <a:pt x="150037" y="270598"/>
                  </a:lnTo>
                  <a:lnTo>
                    <a:pt x="149606" y="271868"/>
                  </a:lnTo>
                  <a:lnTo>
                    <a:pt x="150012" y="273138"/>
                  </a:lnTo>
                  <a:lnTo>
                    <a:pt x="150241" y="273138"/>
                  </a:lnTo>
                  <a:lnTo>
                    <a:pt x="149974" y="274408"/>
                  </a:lnTo>
                  <a:lnTo>
                    <a:pt x="149809" y="275678"/>
                  </a:lnTo>
                  <a:lnTo>
                    <a:pt x="149567" y="275678"/>
                  </a:lnTo>
                  <a:lnTo>
                    <a:pt x="148729" y="278218"/>
                  </a:lnTo>
                  <a:lnTo>
                    <a:pt x="146342" y="278218"/>
                  </a:lnTo>
                  <a:lnTo>
                    <a:pt x="146240" y="279488"/>
                  </a:lnTo>
                  <a:lnTo>
                    <a:pt x="146037" y="279488"/>
                  </a:lnTo>
                  <a:lnTo>
                    <a:pt x="145503" y="278218"/>
                  </a:lnTo>
                  <a:lnTo>
                    <a:pt x="145199" y="276948"/>
                  </a:lnTo>
                  <a:lnTo>
                    <a:pt x="143713" y="275678"/>
                  </a:lnTo>
                  <a:lnTo>
                    <a:pt x="142303" y="275678"/>
                  </a:lnTo>
                  <a:lnTo>
                    <a:pt x="141770" y="276339"/>
                  </a:lnTo>
                  <a:lnTo>
                    <a:pt x="141770" y="288378"/>
                  </a:lnTo>
                  <a:lnTo>
                    <a:pt x="141770" y="289648"/>
                  </a:lnTo>
                  <a:lnTo>
                    <a:pt x="141160" y="290918"/>
                  </a:lnTo>
                  <a:lnTo>
                    <a:pt x="140119" y="290918"/>
                  </a:lnTo>
                  <a:lnTo>
                    <a:pt x="141262" y="292188"/>
                  </a:lnTo>
                  <a:lnTo>
                    <a:pt x="141325" y="293458"/>
                  </a:lnTo>
                  <a:lnTo>
                    <a:pt x="140893" y="294728"/>
                  </a:lnTo>
                  <a:lnTo>
                    <a:pt x="140525" y="295998"/>
                  </a:lnTo>
                  <a:lnTo>
                    <a:pt x="140081" y="297268"/>
                  </a:lnTo>
                  <a:lnTo>
                    <a:pt x="137896" y="297268"/>
                  </a:lnTo>
                  <a:lnTo>
                    <a:pt x="137528" y="298538"/>
                  </a:lnTo>
                  <a:lnTo>
                    <a:pt x="137261" y="298538"/>
                  </a:lnTo>
                  <a:lnTo>
                    <a:pt x="136804" y="297218"/>
                  </a:lnTo>
                  <a:lnTo>
                    <a:pt x="136550" y="295998"/>
                  </a:lnTo>
                  <a:lnTo>
                    <a:pt x="134937" y="295998"/>
                  </a:lnTo>
                  <a:lnTo>
                    <a:pt x="133489" y="294728"/>
                  </a:lnTo>
                  <a:lnTo>
                    <a:pt x="133083" y="295643"/>
                  </a:lnTo>
                  <a:lnTo>
                    <a:pt x="133083" y="307428"/>
                  </a:lnTo>
                  <a:lnTo>
                    <a:pt x="132918" y="308698"/>
                  </a:lnTo>
                  <a:lnTo>
                    <a:pt x="132575" y="308698"/>
                  </a:lnTo>
                  <a:lnTo>
                    <a:pt x="131838" y="309968"/>
                  </a:lnTo>
                  <a:lnTo>
                    <a:pt x="132778" y="312508"/>
                  </a:lnTo>
                  <a:lnTo>
                    <a:pt x="131572" y="313778"/>
                  </a:lnTo>
                  <a:lnTo>
                    <a:pt x="130962" y="316318"/>
                  </a:lnTo>
                  <a:lnTo>
                    <a:pt x="128816" y="316318"/>
                  </a:lnTo>
                  <a:lnTo>
                    <a:pt x="128473" y="317588"/>
                  </a:lnTo>
                  <a:lnTo>
                    <a:pt x="127635" y="317588"/>
                  </a:lnTo>
                  <a:lnTo>
                    <a:pt x="127571" y="316318"/>
                  </a:lnTo>
                  <a:lnTo>
                    <a:pt x="127571" y="315048"/>
                  </a:lnTo>
                  <a:lnTo>
                    <a:pt x="126555" y="315048"/>
                  </a:lnTo>
                  <a:lnTo>
                    <a:pt x="125844" y="313778"/>
                  </a:lnTo>
                  <a:lnTo>
                    <a:pt x="123926" y="315048"/>
                  </a:lnTo>
                  <a:lnTo>
                    <a:pt x="123723" y="315048"/>
                  </a:lnTo>
                  <a:lnTo>
                    <a:pt x="123723" y="326478"/>
                  </a:lnTo>
                  <a:lnTo>
                    <a:pt x="123024" y="327748"/>
                  </a:lnTo>
                  <a:lnTo>
                    <a:pt x="122821" y="327748"/>
                  </a:lnTo>
                  <a:lnTo>
                    <a:pt x="121907" y="329018"/>
                  </a:lnTo>
                  <a:lnTo>
                    <a:pt x="122313" y="329018"/>
                  </a:lnTo>
                  <a:lnTo>
                    <a:pt x="122986" y="330288"/>
                  </a:lnTo>
                  <a:lnTo>
                    <a:pt x="122682" y="330288"/>
                  </a:lnTo>
                  <a:lnTo>
                    <a:pt x="122313" y="331558"/>
                  </a:lnTo>
                  <a:lnTo>
                    <a:pt x="122008" y="332828"/>
                  </a:lnTo>
                  <a:lnTo>
                    <a:pt x="121704" y="332828"/>
                  </a:lnTo>
                  <a:lnTo>
                    <a:pt x="121310" y="334098"/>
                  </a:lnTo>
                  <a:lnTo>
                    <a:pt x="119392" y="334098"/>
                  </a:lnTo>
                  <a:lnTo>
                    <a:pt x="119291" y="335368"/>
                  </a:lnTo>
                  <a:lnTo>
                    <a:pt x="118884" y="335368"/>
                  </a:lnTo>
                  <a:lnTo>
                    <a:pt x="118579" y="336638"/>
                  </a:lnTo>
                  <a:lnTo>
                    <a:pt x="118313" y="336638"/>
                  </a:lnTo>
                  <a:lnTo>
                    <a:pt x="118046" y="335368"/>
                  </a:lnTo>
                  <a:lnTo>
                    <a:pt x="117475" y="334098"/>
                  </a:lnTo>
                  <a:lnTo>
                    <a:pt x="117538" y="332828"/>
                  </a:lnTo>
                  <a:lnTo>
                    <a:pt x="117678" y="332828"/>
                  </a:lnTo>
                  <a:lnTo>
                    <a:pt x="117335" y="331558"/>
                  </a:lnTo>
                  <a:lnTo>
                    <a:pt x="113703" y="331558"/>
                  </a:lnTo>
                  <a:lnTo>
                    <a:pt x="113703" y="340448"/>
                  </a:lnTo>
                  <a:lnTo>
                    <a:pt x="112928" y="341718"/>
                  </a:lnTo>
                  <a:lnTo>
                    <a:pt x="113665" y="342988"/>
                  </a:lnTo>
                  <a:lnTo>
                    <a:pt x="113601" y="344258"/>
                  </a:lnTo>
                  <a:lnTo>
                    <a:pt x="112725" y="344258"/>
                  </a:lnTo>
                  <a:lnTo>
                    <a:pt x="111721" y="345528"/>
                  </a:lnTo>
                  <a:lnTo>
                    <a:pt x="112687" y="346798"/>
                  </a:lnTo>
                  <a:lnTo>
                    <a:pt x="112483" y="348068"/>
                  </a:lnTo>
                  <a:lnTo>
                    <a:pt x="112293" y="349338"/>
                  </a:lnTo>
                  <a:lnTo>
                    <a:pt x="112014" y="350608"/>
                  </a:lnTo>
                  <a:lnTo>
                    <a:pt x="111620" y="351878"/>
                  </a:lnTo>
                  <a:lnTo>
                    <a:pt x="109499" y="351878"/>
                  </a:lnTo>
                  <a:lnTo>
                    <a:pt x="108991" y="353148"/>
                  </a:lnTo>
                  <a:lnTo>
                    <a:pt x="108013" y="353148"/>
                  </a:lnTo>
                  <a:lnTo>
                    <a:pt x="107607" y="351878"/>
                  </a:lnTo>
                  <a:lnTo>
                    <a:pt x="107543" y="350608"/>
                  </a:lnTo>
                  <a:lnTo>
                    <a:pt x="107276" y="349338"/>
                  </a:lnTo>
                  <a:lnTo>
                    <a:pt x="106629" y="348068"/>
                  </a:lnTo>
                  <a:lnTo>
                    <a:pt x="104813" y="349338"/>
                  </a:lnTo>
                  <a:lnTo>
                    <a:pt x="104584" y="349338"/>
                  </a:lnTo>
                  <a:lnTo>
                    <a:pt x="103847" y="348068"/>
                  </a:lnTo>
                  <a:lnTo>
                    <a:pt x="103505" y="348068"/>
                  </a:lnTo>
                  <a:lnTo>
                    <a:pt x="102971" y="349338"/>
                  </a:lnTo>
                  <a:lnTo>
                    <a:pt x="101587" y="349338"/>
                  </a:lnTo>
                  <a:lnTo>
                    <a:pt x="101015" y="350608"/>
                  </a:lnTo>
                  <a:lnTo>
                    <a:pt x="100380" y="350608"/>
                  </a:lnTo>
                  <a:lnTo>
                    <a:pt x="100444" y="349338"/>
                  </a:lnTo>
                  <a:lnTo>
                    <a:pt x="101422" y="349338"/>
                  </a:lnTo>
                  <a:lnTo>
                    <a:pt x="101917" y="348068"/>
                  </a:lnTo>
                  <a:lnTo>
                    <a:pt x="101117" y="346798"/>
                  </a:lnTo>
                  <a:lnTo>
                    <a:pt x="101384" y="345528"/>
                  </a:lnTo>
                  <a:lnTo>
                    <a:pt x="102260" y="344258"/>
                  </a:lnTo>
                  <a:lnTo>
                    <a:pt x="102222" y="342988"/>
                  </a:lnTo>
                  <a:lnTo>
                    <a:pt x="102057" y="342988"/>
                  </a:lnTo>
                  <a:lnTo>
                    <a:pt x="101955" y="340448"/>
                  </a:lnTo>
                  <a:lnTo>
                    <a:pt x="102323" y="339178"/>
                  </a:lnTo>
                  <a:lnTo>
                    <a:pt x="102768" y="339178"/>
                  </a:lnTo>
                  <a:lnTo>
                    <a:pt x="103238" y="337908"/>
                  </a:lnTo>
                  <a:lnTo>
                    <a:pt x="104914" y="337908"/>
                  </a:lnTo>
                  <a:lnTo>
                    <a:pt x="105194" y="336638"/>
                  </a:lnTo>
                  <a:lnTo>
                    <a:pt x="105422" y="336638"/>
                  </a:lnTo>
                  <a:lnTo>
                    <a:pt x="105587" y="335368"/>
                  </a:lnTo>
                  <a:lnTo>
                    <a:pt x="106603" y="335368"/>
                  </a:lnTo>
                  <a:lnTo>
                    <a:pt x="106629" y="336638"/>
                  </a:lnTo>
                  <a:lnTo>
                    <a:pt x="106768" y="336638"/>
                  </a:lnTo>
                  <a:lnTo>
                    <a:pt x="106934" y="340448"/>
                  </a:lnTo>
                  <a:lnTo>
                    <a:pt x="109359" y="341718"/>
                  </a:lnTo>
                  <a:lnTo>
                    <a:pt x="111810" y="340448"/>
                  </a:lnTo>
                  <a:lnTo>
                    <a:pt x="113703" y="340448"/>
                  </a:lnTo>
                  <a:lnTo>
                    <a:pt x="113703" y="331558"/>
                  </a:lnTo>
                  <a:lnTo>
                    <a:pt x="111379" y="331558"/>
                  </a:lnTo>
                  <a:lnTo>
                    <a:pt x="111848" y="330288"/>
                  </a:lnTo>
                  <a:lnTo>
                    <a:pt x="111277" y="329692"/>
                  </a:lnTo>
                  <a:lnTo>
                    <a:pt x="111277" y="331558"/>
                  </a:lnTo>
                  <a:lnTo>
                    <a:pt x="111010" y="332828"/>
                  </a:lnTo>
                  <a:lnTo>
                    <a:pt x="110299" y="332828"/>
                  </a:lnTo>
                  <a:lnTo>
                    <a:pt x="110464" y="331558"/>
                  </a:lnTo>
                  <a:lnTo>
                    <a:pt x="111277" y="331558"/>
                  </a:lnTo>
                  <a:lnTo>
                    <a:pt x="111277" y="329692"/>
                  </a:lnTo>
                  <a:lnTo>
                    <a:pt x="110642" y="329018"/>
                  </a:lnTo>
                  <a:lnTo>
                    <a:pt x="111175" y="327748"/>
                  </a:lnTo>
                  <a:lnTo>
                    <a:pt x="111683" y="327748"/>
                  </a:lnTo>
                  <a:lnTo>
                    <a:pt x="112014" y="326478"/>
                  </a:lnTo>
                  <a:lnTo>
                    <a:pt x="112217" y="326478"/>
                  </a:lnTo>
                  <a:lnTo>
                    <a:pt x="112255" y="325208"/>
                  </a:lnTo>
                  <a:lnTo>
                    <a:pt x="112052" y="325208"/>
                  </a:lnTo>
                  <a:lnTo>
                    <a:pt x="111620" y="322668"/>
                  </a:lnTo>
                  <a:lnTo>
                    <a:pt x="112420" y="322668"/>
                  </a:lnTo>
                  <a:lnTo>
                    <a:pt x="112928" y="321398"/>
                  </a:lnTo>
                  <a:lnTo>
                    <a:pt x="114808" y="321398"/>
                  </a:lnTo>
                  <a:lnTo>
                    <a:pt x="115150" y="320128"/>
                  </a:lnTo>
                  <a:lnTo>
                    <a:pt x="115658" y="320128"/>
                  </a:lnTo>
                  <a:lnTo>
                    <a:pt x="115887" y="318858"/>
                  </a:lnTo>
                  <a:lnTo>
                    <a:pt x="116255" y="318858"/>
                  </a:lnTo>
                  <a:lnTo>
                    <a:pt x="116420" y="320128"/>
                  </a:lnTo>
                  <a:lnTo>
                    <a:pt x="116420" y="321398"/>
                  </a:lnTo>
                  <a:lnTo>
                    <a:pt x="116763" y="322668"/>
                  </a:lnTo>
                  <a:lnTo>
                    <a:pt x="117233" y="323938"/>
                  </a:lnTo>
                  <a:lnTo>
                    <a:pt x="119354" y="325208"/>
                  </a:lnTo>
                  <a:lnTo>
                    <a:pt x="120865" y="323938"/>
                  </a:lnTo>
                  <a:lnTo>
                    <a:pt x="122212" y="323938"/>
                  </a:lnTo>
                  <a:lnTo>
                    <a:pt x="123151" y="322668"/>
                  </a:lnTo>
                  <a:lnTo>
                    <a:pt x="122923" y="323938"/>
                  </a:lnTo>
                  <a:lnTo>
                    <a:pt x="122821" y="325208"/>
                  </a:lnTo>
                  <a:lnTo>
                    <a:pt x="123723" y="326478"/>
                  </a:lnTo>
                  <a:lnTo>
                    <a:pt x="123723" y="315048"/>
                  </a:lnTo>
                  <a:lnTo>
                    <a:pt x="121107" y="315048"/>
                  </a:lnTo>
                  <a:lnTo>
                    <a:pt x="121742" y="313778"/>
                  </a:lnTo>
                  <a:lnTo>
                    <a:pt x="120294" y="312508"/>
                  </a:lnTo>
                  <a:lnTo>
                    <a:pt x="120459" y="311238"/>
                  </a:lnTo>
                  <a:lnTo>
                    <a:pt x="121780" y="309968"/>
                  </a:lnTo>
                  <a:lnTo>
                    <a:pt x="122085" y="309968"/>
                  </a:lnTo>
                  <a:lnTo>
                    <a:pt x="121983" y="308698"/>
                  </a:lnTo>
                  <a:lnTo>
                    <a:pt x="121805" y="307428"/>
                  </a:lnTo>
                  <a:lnTo>
                    <a:pt x="122478" y="306158"/>
                  </a:lnTo>
                  <a:lnTo>
                    <a:pt x="123088" y="304888"/>
                  </a:lnTo>
                  <a:lnTo>
                    <a:pt x="123634" y="303618"/>
                  </a:lnTo>
                  <a:lnTo>
                    <a:pt x="125450" y="303618"/>
                  </a:lnTo>
                  <a:lnTo>
                    <a:pt x="125717" y="302348"/>
                  </a:lnTo>
                  <a:lnTo>
                    <a:pt x="126593" y="302348"/>
                  </a:lnTo>
                  <a:lnTo>
                    <a:pt x="126923" y="303618"/>
                  </a:lnTo>
                  <a:lnTo>
                    <a:pt x="126987" y="304888"/>
                  </a:lnTo>
                  <a:lnTo>
                    <a:pt x="127838" y="306158"/>
                  </a:lnTo>
                  <a:lnTo>
                    <a:pt x="131102" y="306158"/>
                  </a:lnTo>
                  <a:lnTo>
                    <a:pt x="131800" y="304888"/>
                  </a:lnTo>
                  <a:lnTo>
                    <a:pt x="132676" y="304888"/>
                  </a:lnTo>
                  <a:lnTo>
                    <a:pt x="132676" y="306158"/>
                  </a:lnTo>
                  <a:lnTo>
                    <a:pt x="132473" y="306158"/>
                  </a:lnTo>
                  <a:lnTo>
                    <a:pt x="133083" y="307428"/>
                  </a:lnTo>
                  <a:lnTo>
                    <a:pt x="133083" y="295643"/>
                  </a:lnTo>
                  <a:lnTo>
                    <a:pt x="132918" y="295998"/>
                  </a:lnTo>
                  <a:lnTo>
                    <a:pt x="132448" y="295998"/>
                  </a:lnTo>
                  <a:lnTo>
                    <a:pt x="132105" y="297268"/>
                  </a:lnTo>
                  <a:lnTo>
                    <a:pt x="131902" y="297268"/>
                  </a:lnTo>
                  <a:lnTo>
                    <a:pt x="131876" y="295998"/>
                  </a:lnTo>
                  <a:lnTo>
                    <a:pt x="131699" y="295998"/>
                  </a:lnTo>
                  <a:lnTo>
                    <a:pt x="131572" y="294728"/>
                  </a:lnTo>
                  <a:lnTo>
                    <a:pt x="130962" y="294728"/>
                  </a:lnTo>
                  <a:lnTo>
                    <a:pt x="131203" y="293458"/>
                  </a:lnTo>
                  <a:lnTo>
                    <a:pt x="131775" y="292188"/>
                  </a:lnTo>
                  <a:lnTo>
                    <a:pt x="132181" y="292188"/>
                  </a:lnTo>
                  <a:lnTo>
                    <a:pt x="132448" y="290918"/>
                  </a:lnTo>
                  <a:lnTo>
                    <a:pt x="132410" y="289648"/>
                  </a:lnTo>
                  <a:lnTo>
                    <a:pt x="132308" y="288378"/>
                  </a:lnTo>
                  <a:lnTo>
                    <a:pt x="132651" y="287108"/>
                  </a:lnTo>
                  <a:lnTo>
                    <a:pt x="133083" y="285838"/>
                  </a:lnTo>
                  <a:lnTo>
                    <a:pt x="133692" y="285838"/>
                  </a:lnTo>
                  <a:lnTo>
                    <a:pt x="134264" y="284568"/>
                  </a:lnTo>
                  <a:lnTo>
                    <a:pt x="136309" y="284568"/>
                  </a:lnTo>
                  <a:lnTo>
                    <a:pt x="136550" y="285838"/>
                  </a:lnTo>
                  <a:lnTo>
                    <a:pt x="137490" y="288378"/>
                  </a:lnTo>
                  <a:lnTo>
                    <a:pt x="138531" y="287108"/>
                  </a:lnTo>
                  <a:lnTo>
                    <a:pt x="139979" y="287108"/>
                  </a:lnTo>
                  <a:lnTo>
                    <a:pt x="140589" y="285838"/>
                  </a:lnTo>
                  <a:lnTo>
                    <a:pt x="141325" y="285838"/>
                  </a:lnTo>
                  <a:lnTo>
                    <a:pt x="141490" y="287108"/>
                  </a:lnTo>
                  <a:lnTo>
                    <a:pt x="141693" y="288378"/>
                  </a:lnTo>
                  <a:lnTo>
                    <a:pt x="141770" y="276339"/>
                  </a:lnTo>
                  <a:lnTo>
                    <a:pt x="141262" y="276948"/>
                  </a:lnTo>
                  <a:lnTo>
                    <a:pt x="140589" y="278218"/>
                  </a:lnTo>
                  <a:lnTo>
                    <a:pt x="140347" y="278218"/>
                  </a:lnTo>
                  <a:lnTo>
                    <a:pt x="140550" y="275678"/>
                  </a:lnTo>
                  <a:lnTo>
                    <a:pt x="139547" y="275678"/>
                  </a:lnTo>
                  <a:lnTo>
                    <a:pt x="139344" y="276948"/>
                  </a:lnTo>
                  <a:lnTo>
                    <a:pt x="138772" y="276948"/>
                  </a:lnTo>
                  <a:lnTo>
                    <a:pt x="138328" y="278218"/>
                  </a:lnTo>
                  <a:lnTo>
                    <a:pt x="137553" y="279488"/>
                  </a:lnTo>
                  <a:lnTo>
                    <a:pt x="135674" y="279488"/>
                  </a:lnTo>
                  <a:lnTo>
                    <a:pt x="135001" y="280758"/>
                  </a:lnTo>
                  <a:lnTo>
                    <a:pt x="134835" y="280758"/>
                  </a:lnTo>
                  <a:lnTo>
                    <a:pt x="134797" y="282028"/>
                  </a:lnTo>
                  <a:lnTo>
                    <a:pt x="132473" y="282028"/>
                  </a:lnTo>
                  <a:lnTo>
                    <a:pt x="132181" y="280758"/>
                  </a:lnTo>
                  <a:lnTo>
                    <a:pt x="132880" y="279488"/>
                  </a:lnTo>
                  <a:lnTo>
                    <a:pt x="132651" y="278218"/>
                  </a:lnTo>
                  <a:lnTo>
                    <a:pt x="131432" y="276948"/>
                  </a:lnTo>
                  <a:lnTo>
                    <a:pt x="128371" y="276948"/>
                  </a:lnTo>
                  <a:lnTo>
                    <a:pt x="128003" y="278218"/>
                  </a:lnTo>
                  <a:lnTo>
                    <a:pt x="129578" y="278218"/>
                  </a:lnTo>
                  <a:lnTo>
                    <a:pt x="128371" y="279488"/>
                  </a:lnTo>
                  <a:lnTo>
                    <a:pt x="127863" y="278218"/>
                  </a:lnTo>
                  <a:lnTo>
                    <a:pt x="127596" y="278218"/>
                  </a:lnTo>
                  <a:lnTo>
                    <a:pt x="127368" y="279488"/>
                  </a:lnTo>
                  <a:lnTo>
                    <a:pt x="127025" y="279488"/>
                  </a:lnTo>
                  <a:lnTo>
                    <a:pt x="128003" y="280758"/>
                  </a:lnTo>
                  <a:lnTo>
                    <a:pt x="127635" y="280758"/>
                  </a:lnTo>
                  <a:lnTo>
                    <a:pt x="126923" y="282028"/>
                  </a:lnTo>
                  <a:lnTo>
                    <a:pt x="126657" y="282028"/>
                  </a:lnTo>
                  <a:lnTo>
                    <a:pt x="126987" y="283298"/>
                  </a:lnTo>
                  <a:lnTo>
                    <a:pt x="125844" y="284568"/>
                  </a:lnTo>
                  <a:lnTo>
                    <a:pt x="125006" y="284568"/>
                  </a:lnTo>
                  <a:lnTo>
                    <a:pt x="124701" y="285838"/>
                  </a:lnTo>
                  <a:lnTo>
                    <a:pt x="124371" y="287108"/>
                  </a:lnTo>
                  <a:lnTo>
                    <a:pt x="123494" y="287108"/>
                  </a:lnTo>
                  <a:lnTo>
                    <a:pt x="123558" y="288378"/>
                  </a:lnTo>
                  <a:lnTo>
                    <a:pt x="124206" y="289648"/>
                  </a:lnTo>
                  <a:lnTo>
                    <a:pt x="124739" y="289648"/>
                  </a:lnTo>
                  <a:lnTo>
                    <a:pt x="125552" y="288378"/>
                  </a:lnTo>
                  <a:lnTo>
                    <a:pt x="126250" y="288378"/>
                  </a:lnTo>
                  <a:lnTo>
                    <a:pt x="126314" y="289648"/>
                  </a:lnTo>
                  <a:lnTo>
                    <a:pt x="127190" y="290918"/>
                  </a:lnTo>
                  <a:lnTo>
                    <a:pt x="128143" y="292188"/>
                  </a:lnTo>
                  <a:lnTo>
                    <a:pt x="130594" y="292188"/>
                  </a:lnTo>
                  <a:lnTo>
                    <a:pt x="130429" y="293458"/>
                  </a:lnTo>
                  <a:lnTo>
                    <a:pt x="129654" y="293458"/>
                  </a:lnTo>
                  <a:lnTo>
                    <a:pt x="129654" y="294728"/>
                  </a:lnTo>
                  <a:lnTo>
                    <a:pt x="130251" y="295998"/>
                  </a:lnTo>
                  <a:lnTo>
                    <a:pt x="129654" y="297268"/>
                  </a:lnTo>
                  <a:lnTo>
                    <a:pt x="129184" y="297268"/>
                  </a:lnTo>
                  <a:lnTo>
                    <a:pt x="128676" y="298538"/>
                  </a:lnTo>
                  <a:lnTo>
                    <a:pt x="128003" y="298538"/>
                  </a:lnTo>
                  <a:lnTo>
                    <a:pt x="126758" y="299808"/>
                  </a:lnTo>
                  <a:lnTo>
                    <a:pt x="126022" y="299808"/>
                  </a:lnTo>
                  <a:lnTo>
                    <a:pt x="124739" y="301078"/>
                  </a:lnTo>
                  <a:lnTo>
                    <a:pt x="122986" y="301078"/>
                  </a:lnTo>
                  <a:lnTo>
                    <a:pt x="121615" y="297268"/>
                  </a:lnTo>
                  <a:lnTo>
                    <a:pt x="120332" y="298538"/>
                  </a:lnTo>
                  <a:lnTo>
                    <a:pt x="118046" y="299808"/>
                  </a:lnTo>
                  <a:lnTo>
                    <a:pt x="117843" y="299808"/>
                  </a:lnTo>
                  <a:lnTo>
                    <a:pt x="117868" y="298538"/>
                  </a:lnTo>
                  <a:lnTo>
                    <a:pt x="115722" y="298538"/>
                  </a:lnTo>
                  <a:lnTo>
                    <a:pt x="116484" y="297218"/>
                  </a:lnTo>
                  <a:lnTo>
                    <a:pt x="117170" y="295998"/>
                  </a:lnTo>
                  <a:lnTo>
                    <a:pt x="118249" y="293458"/>
                  </a:lnTo>
                  <a:lnTo>
                    <a:pt x="119253" y="292188"/>
                  </a:lnTo>
                  <a:lnTo>
                    <a:pt x="118783" y="289648"/>
                  </a:lnTo>
                  <a:lnTo>
                    <a:pt x="116332" y="293458"/>
                  </a:lnTo>
                  <a:lnTo>
                    <a:pt x="116293" y="294728"/>
                  </a:lnTo>
                  <a:lnTo>
                    <a:pt x="115620" y="295998"/>
                  </a:lnTo>
                  <a:lnTo>
                    <a:pt x="114134" y="298538"/>
                  </a:lnTo>
                  <a:lnTo>
                    <a:pt x="113436" y="299808"/>
                  </a:lnTo>
                  <a:lnTo>
                    <a:pt x="112661" y="301078"/>
                  </a:lnTo>
                  <a:lnTo>
                    <a:pt x="112014" y="302348"/>
                  </a:lnTo>
                  <a:lnTo>
                    <a:pt x="111810" y="302348"/>
                  </a:lnTo>
                  <a:lnTo>
                    <a:pt x="112052" y="303618"/>
                  </a:lnTo>
                  <a:lnTo>
                    <a:pt x="112458" y="303618"/>
                  </a:lnTo>
                  <a:lnTo>
                    <a:pt x="113665" y="302348"/>
                  </a:lnTo>
                  <a:lnTo>
                    <a:pt x="114338" y="301078"/>
                  </a:lnTo>
                  <a:lnTo>
                    <a:pt x="114681" y="301078"/>
                  </a:lnTo>
                  <a:lnTo>
                    <a:pt x="115112" y="299808"/>
                  </a:lnTo>
                  <a:lnTo>
                    <a:pt x="116522" y="299808"/>
                  </a:lnTo>
                  <a:lnTo>
                    <a:pt x="116459" y="301078"/>
                  </a:lnTo>
                  <a:lnTo>
                    <a:pt x="116128" y="301078"/>
                  </a:lnTo>
                  <a:lnTo>
                    <a:pt x="116027" y="302348"/>
                  </a:lnTo>
                  <a:lnTo>
                    <a:pt x="115316" y="302348"/>
                  </a:lnTo>
                  <a:lnTo>
                    <a:pt x="114706" y="303618"/>
                  </a:lnTo>
                  <a:lnTo>
                    <a:pt x="114236" y="304888"/>
                  </a:lnTo>
                  <a:lnTo>
                    <a:pt x="115252" y="304888"/>
                  </a:lnTo>
                  <a:lnTo>
                    <a:pt x="115557" y="303618"/>
                  </a:lnTo>
                  <a:lnTo>
                    <a:pt x="116230" y="302348"/>
                  </a:lnTo>
                  <a:lnTo>
                    <a:pt x="117500" y="302348"/>
                  </a:lnTo>
                  <a:lnTo>
                    <a:pt x="117297" y="303618"/>
                  </a:lnTo>
                  <a:lnTo>
                    <a:pt x="115252" y="304888"/>
                  </a:lnTo>
                  <a:lnTo>
                    <a:pt x="115684" y="304888"/>
                  </a:lnTo>
                  <a:lnTo>
                    <a:pt x="116420" y="306158"/>
                  </a:lnTo>
                  <a:lnTo>
                    <a:pt x="116052" y="308698"/>
                  </a:lnTo>
                  <a:lnTo>
                    <a:pt x="117576" y="309968"/>
                  </a:lnTo>
                  <a:lnTo>
                    <a:pt x="120065" y="309968"/>
                  </a:lnTo>
                  <a:lnTo>
                    <a:pt x="119888" y="311238"/>
                  </a:lnTo>
                  <a:lnTo>
                    <a:pt x="119722" y="311238"/>
                  </a:lnTo>
                  <a:lnTo>
                    <a:pt x="118884" y="312508"/>
                  </a:lnTo>
                  <a:lnTo>
                    <a:pt x="120662" y="313778"/>
                  </a:lnTo>
                  <a:lnTo>
                    <a:pt x="120535" y="313778"/>
                  </a:lnTo>
                  <a:lnTo>
                    <a:pt x="120091" y="315048"/>
                  </a:lnTo>
                  <a:lnTo>
                    <a:pt x="119392" y="315048"/>
                  </a:lnTo>
                  <a:lnTo>
                    <a:pt x="118719" y="316318"/>
                  </a:lnTo>
                  <a:lnTo>
                    <a:pt x="117970" y="317588"/>
                  </a:lnTo>
                  <a:lnTo>
                    <a:pt x="117843" y="317588"/>
                  </a:lnTo>
                  <a:lnTo>
                    <a:pt x="116230" y="316318"/>
                  </a:lnTo>
                  <a:lnTo>
                    <a:pt x="115011" y="317588"/>
                  </a:lnTo>
                  <a:lnTo>
                    <a:pt x="114642" y="318858"/>
                  </a:lnTo>
                  <a:lnTo>
                    <a:pt x="112191" y="318858"/>
                  </a:lnTo>
                  <a:lnTo>
                    <a:pt x="111785" y="320128"/>
                  </a:lnTo>
                  <a:lnTo>
                    <a:pt x="111315" y="320128"/>
                  </a:lnTo>
                  <a:lnTo>
                    <a:pt x="111887" y="318858"/>
                  </a:lnTo>
                  <a:lnTo>
                    <a:pt x="112052" y="318858"/>
                  </a:lnTo>
                  <a:lnTo>
                    <a:pt x="111683" y="317588"/>
                  </a:lnTo>
                  <a:lnTo>
                    <a:pt x="111620" y="316318"/>
                  </a:lnTo>
                  <a:lnTo>
                    <a:pt x="111988" y="316318"/>
                  </a:lnTo>
                  <a:lnTo>
                    <a:pt x="112090" y="315048"/>
                  </a:lnTo>
                  <a:lnTo>
                    <a:pt x="111645" y="315048"/>
                  </a:lnTo>
                  <a:lnTo>
                    <a:pt x="112052" y="313778"/>
                  </a:lnTo>
                  <a:lnTo>
                    <a:pt x="112318" y="312508"/>
                  </a:lnTo>
                  <a:lnTo>
                    <a:pt x="111442" y="312508"/>
                  </a:lnTo>
                  <a:lnTo>
                    <a:pt x="109296" y="315048"/>
                  </a:lnTo>
                  <a:lnTo>
                    <a:pt x="108991" y="316318"/>
                  </a:lnTo>
                  <a:lnTo>
                    <a:pt x="108458" y="317588"/>
                  </a:lnTo>
                  <a:lnTo>
                    <a:pt x="107975" y="317588"/>
                  </a:lnTo>
                  <a:lnTo>
                    <a:pt x="106438" y="320128"/>
                  </a:lnTo>
                  <a:lnTo>
                    <a:pt x="103568" y="323938"/>
                  </a:lnTo>
                  <a:lnTo>
                    <a:pt x="103403" y="323938"/>
                  </a:lnTo>
                  <a:lnTo>
                    <a:pt x="103365" y="325208"/>
                  </a:lnTo>
                  <a:lnTo>
                    <a:pt x="104013" y="325208"/>
                  </a:lnTo>
                  <a:lnTo>
                    <a:pt x="105384" y="322668"/>
                  </a:lnTo>
                  <a:lnTo>
                    <a:pt x="106629" y="322668"/>
                  </a:lnTo>
                  <a:lnTo>
                    <a:pt x="106832" y="325208"/>
                  </a:lnTo>
                  <a:lnTo>
                    <a:pt x="107784" y="326478"/>
                  </a:lnTo>
                  <a:lnTo>
                    <a:pt x="109994" y="325208"/>
                  </a:lnTo>
                  <a:lnTo>
                    <a:pt x="110502" y="326478"/>
                  </a:lnTo>
                  <a:lnTo>
                    <a:pt x="110807" y="326478"/>
                  </a:lnTo>
                  <a:lnTo>
                    <a:pt x="109562" y="327748"/>
                  </a:lnTo>
                  <a:lnTo>
                    <a:pt x="109359" y="329018"/>
                  </a:lnTo>
                  <a:lnTo>
                    <a:pt x="110096" y="330288"/>
                  </a:lnTo>
                  <a:lnTo>
                    <a:pt x="109601" y="331558"/>
                  </a:lnTo>
                  <a:lnTo>
                    <a:pt x="109156" y="332828"/>
                  </a:lnTo>
                  <a:lnTo>
                    <a:pt x="108153" y="332828"/>
                  </a:lnTo>
                  <a:lnTo>
                    <a:pt x="107340" y="334098"/>
                  </a:lnTo>
                  <a:lnTo>
                    <a:pt x="105791" y="332828"/>
                  </a:lnTo>
                  <a:lnTo>
                    <a:pt x="105625" y="334098"/>
                  </a:lnTo>
                  <a:lnTo>
                    <a:pt x="105359" y="334098"/>
                  </a:lnTo>
                  <a:lnTo>
                    <a:pt x="105194" y="335368"/>
                  </a:lnTo>
                  <a:lnTo>
                    <a:pt x="102870" y="335368"/>
                  </a:lnTo>
                  <a:lnTo>
                    <a:pt x="102730" y="336638"/>
                  </a:lnTo>
                  <a:lnTo>
                    <a:pt x="102425" y="337908"/>
                  </a:lnTo>
                  <a:lnTo>
                    <a:pt x="102019" y="337908"/>
                  </a:lnTo>
                  <a:lnTo>
                    <a:pt x="101650" y="336638"/>
                  </a:lnTo>
                  <a:lnTo>
                    <a:pt x="102260" y="335368"/>
                  </a:lnTo>
                  <a:lnTo>
                    <a:pt x="101422" y="332828"/>
                  </a:lnTo>
                  <a:lnTo>
                    <a:pt x="102400" y="331558"/>
                  </a:lnTo>
                  <a:lnTo>
                    <a:pt x="101727" y="329018"/>
                  </a:lnTo>
                  <a:lnTo>
                    <a:pt x="100444" y="330288"/>
                  </a:lnTo>
                  <a:lnTo>
                    <a:pt x="97955" y="332828"/>
                  </a:lnTo>
                  <a:lnTo>
                    <a:pt x="97815" y="332828"/>
                  </a:lnTo>
                  <a:lnTo>
                    <a:pt x="97815" y="334098"/>
                  </a:lnTo>
                  <a:lnTo>
                    <a:pt x="96507" y="334098"/>
                  </a:lnTo>
                  <a:lnTo>
                    <a:pt x="96608" y="332828"/>
                  </a:lnTo>
                  <a:lnTo>
                    <a:pt x="97307" y="332828"/>
                  </a:lnTo>
                  <a:lnTo>
                    <a:pt x="97282" y="331558"/>
                  </a:lnTo>
                  <a:lnTo>
                    <a:pt x="96304" y="331558"/>
                  </a:lnTo>
                  <a:lnTo>
                    <a:pt x="96710" y="330288"/>
                  </a:lnTo>
                  <a:lnTo>
                    <a:pt x="97015" y="330288"/>
                  </a:lnTo>
                  <a:lnTo>
                    <a:pt x="97967" y="328993"/>
                  </a:lnTo>
                  <a:lnTo>
                    <a:pt x="99974" y="325208"/>
                  </a:lnTo>
                  <a:lnTo>
                    <a:pt x="99034" y="325208"/>
                  </a:lnTo>
                  <a:lnTo>
                    <a:pt x="98755" y="326478"/>
                  </a:lnTo>
                  <a:lnTo>
                    <a:pt x="98018" y="326478"/>
                  </a:lnTo>
                  <a:lnTo>
                    <a:pt x="97548" y="327748"/>
                  </a:lnTo>
                  <a:lnTo>
                    <a:pt x="97282" y="327748"/>
                  </a:lnTo>
                  <a:lnTo>
                    <a:pt x="97116" y="329018"/>
                  </a:lnTo>
                  <a:lnTo>
                    <a:pt x="96913" y="329018"/>
                  </a:lnTo>
                  <a:lnTo>
                    <a:pt x="96139" y="330288"/>
                  </a:lnTo>
                  <a:lnTo>
                    <a:pt x="95300" y="331558"/>
                  </a:lnTo>
                  <a:lnTo>
                    <a:pt x="92837" y="334098"/>
                  </a:lnTo>
                  <a:lnTo>
                    <a:pt x="92062" y="335368"/>
                  </a:lnTo>
                  <a:lnTo>
                    <a:pt x="91833" y="335368"/>
                  </a:lnTo>
                  <a:lnTo>
                    <a:pt x="91833" y="336638"/>
                  </a:lnTo>
                  <a:lnTo>
                    <a:pt x="92100" y="336638"/>
                  </a:lnTo>
                  <a:lnTo>
                    <a:pt x="93776" y="335368"/>
                  </a:lnTo>
                  <a:lnTo>
                    <a:pt x="94551" y="334098"/>
                  </a:lnTo>
                  <a:lnTo>
                    <a:pt x="96469" y="334098"/>
                  </a:lnTo>
                  <a:lnTo>
                    <a:pt x="96710" y="335368"/>
                  </a:lnTo>
                  <a:lnTo>
                    <a:pt x="94691" y="335368"/>
                  </a:lnTo>
                  <a:lnTo>
                    <a:pt x="94449" y="336638"/>
                  </a:lnTo>
                  <a:lnTo>
                    <a:pt x="93980" y="336638"/>
                  </a:lnTo>
                  <a:lnTo>
                    <a:pt x="95199" y="337908"/>
                  </a:lnTo>
                  <a:lnTo>
                    <a:pt x="97282" y="336638"/>
                  </a:lnTo>
                  <a:lnTo>
                    <a:pt x="97548" y="336638"/>
                  </a:lnTo>
                  <a:lnTo>
                    <a:pt x="97345" y="337908"/>
                  </a:lnTo>
                  <a:lnTo>
                    <a:pt x="97548" y="340448"/>
                  </a:lnTo>
                  <a:lnTo>
                    <a:pt x="96735" y="341718"/>
                  </a:lnTo>
                  <a:lnTo>
                    <a:pt x="98361" y="342988"/>
                  </a:lnTo>
                  <a:lnTo>
                    <a:pt x="99809" y="342988"/>
                  </a:lnTo>
                  <a:lnTo>
                    <a:pt x="100914" y="344258"/>
                  </a:lnTo>
                  <a:lnTo>
                    <a:pt x="101523" y="344258"/>
                  </a:lnTo>
                  <a:lnTo>
                    <a:pt x="100647" y="345528"/>
                  </a:lnTo>
                  <a:lnTo>
                    <a:pt x="100139" y="345528"/>
                  </a:lnTo>
                  <a:lnTo>
                    <a:pt x="99771" y="346798"/>
                  </a:lnTo>
                  <a:lnTo>
                    <a:pt x="101053" y="348068"/>
                  </a:lnTo>
                  <a:lnTo>
                    <a:pt x="99910" y="349338"/>
                  </a:lnTo>
                  <a:lnTo>
                    <a:pt x="99606" y="350608"/>
                  </a:lnTo>
                  <a:lnTo>
                    <a:pt x="96202" y="350608"/>
                  </a:lnTo>
                  <a:lnTo>
                    <a:pt x="95897" y="351878"/>
                  </a:lnTo>
                  <a:lnTo>
                    <a:pt x="95935" y="353148"/>
                  </a:lnTo>
                  <a:lnTo>
                    <a:pt x="98018" y="353148"/>
                  </a:lnTo>
                  <a:lnTo>
                    <a:pt x="97218" y="355688"/>
                  </a:lnTo>
                  <a:lnTo>
                    <a:pt x="97891" y="358228"/>
                  </a:lnTo>
                  <a:lnTo>
                    <a:pt x="100139" y="359498"/>
                  </a:lnTo>
                  <a:lnTo>
                    <a:pt x="100711" y="359498"/>
                  </a:lnTo>
                  <a:lnTo>
                    <a:pt x="101180" y="358228"/>
                  </a:lnTo>
                  <a:lnTo>
                    <a:pt x="103238" y="358228"/>
                  </a:lnTo>
                  <a:lnTo>
                    <a:pt x="103873" y="356958"/>
                  </a:lnTo>
                  <a:lnTo>
                    <a:pt x="104178" y="356958"/>
                  </a:lnTo>
                  <a:lnTo>
                    <a:pt x="104038" y="358228"/>
                  </a:lnTo>
                  <a:lnTo>
                    <a:pt x="103035" y="359498"/>
                  </a:lnTo>
                  <a:lnTo>
                    <a:pt x="102628" y="359498"/>
                  </a:lnTo>
                  <a:lnTo>
                    <a:pt x="103238" y="360768"/>
                  </a:lnTo>
                  <a:lnTo>
                    <a:pt x="103441" y="362038"/>
                  </a:lnTo>
                  <a:lnTo>
                    <a:pt x="103644" y="362038"/>
                  </a:lnTo>
                  <a:lnTo>
                    <a:pt x="102793" y="363308"/>
                  </a:lnTo>
                  <a:lnTo>
                    <a:pt x="102971" y="363308"/>
                  </a:lnTo>
                  <a:lnTo>
                    <a:pt x="102730" y="367118"/>
                  </a:lnTo>
                  <a:lnTo>
                    <a:pt x="102463" y="368388"/>
                  </a:lnTo>
                  <a:lnTo>
                    <a:pt x="102222" y="368388"/>
                  </a:lnTo>
                  <a:lnTo>
                    <a:pt x="101917" y="369658"/>
                  </a:lnTo>
                  <a:lnTo>
                    <a:pt x="101219" y="369658"/>
                  </a:lnTo>
                  <a:lnTo>
                    <a:pt x="100444" y="368388"/>
                  </a:lnTo>
                  <a:lnTo>
                    <a:pt x="100177" y="369658"/>
                  </a:lnTo>
                  <a:lnTo>
                    <a:pt x="99834" y="369658"/>
                  </a:lnTo>
                  <a:lnTo>
                    <a:pt x="99161" y="370928"/>
                  </a:lnTo>
                  <a:lnTo>
                    <a:pt x="98564" y="370928"/>
                  </a:lnTo>
                  <a:lnTo>
                    <a:pt x="98183" y="369658"/>
                  </a:lnTo>
                  <a:lnTo>
                    <a:pt x="97955" y="367118"/>
                  </a:lnTo>
                  <a:lnTo>
                    <a:pt x="96672" y="365848"/>
                  </a:lnTo>
                  <a:lnTo>
                    <a:pt x="94856" y="365848"/>
                  </a:lnTo>
                  <a:lnTo>
                    <a:pt x="93878" y="367118"/>
                  </a:lnTo>
                  <a:lnTo>
                    <a:pt x="91833" y="367118"/>
                  </a:lnTo>
                  <a:lnTo>
                    <a:pt x="91833" y="365848"/>
                  </a:lnTo>
                  <a:lnTo>
                    <a:pt x="91630" y="365848"/>
                  </a:lnTo>
                  <a:lnTo>
                    <a:pt x="91084" y="367118"/>
                  </a:lnTo>
                  <a:lnTo>
                    <a:pt x="90449" y="367118"/>
                  </a:lnTo>
                  <a:lnTo>
                    <a:pt x="89674" y="368388"/>
                  </a:lnTo>
                  <a:lnTo>
                    <a:pt x="87249" y="368388"/>
                  </a:lnTo>
                  <a:lnTo>
                    <a:pt x="86652" y="369658"/>
                  </a:lnTo>
                  <a:lnTo>
                    <a:pt x="86918" y="370928"/>
                  </a:lnTo>
                  <a:lnTo>
                    <a:pt x="84899" y="370928"/>
                  </a:lnTo>
                  <a:lnTo>
                    <a:pt x="84086" y="372198"/>
                  </a:lnTo>
                  <a:lnTo>
                    <a:pt x="83654" y="372198"/>
                  </a:lnTo>
                  <a:lnTo>
                    <a:pt x="84289" y="370928"/>
                  </a:lnTo>
                  <a:lnTo>
                    <a:pt x="84353" y="369658"/>
                  </a:lnTo>
                  <a:lnTo>
                    <a:pt x="83616" y="368388"/>
                  </a:lnTo>
                  <a:lnTo>
                    <a:pt x="83756" y="368388"/>
                  </a:lnTo>
                  <a:lnTo>
                    <a:pt x="84759" y="367118"/>
                  </a:lnTo>
                  <a:lnTo>
                    <a:pt x="83451" y="365848"/>
                  </a:lnTo>
                  <a:lnTo>
                    <a:pt x="83451" y="363308"/>
                  </a:lnTo>
                  <a:lnTo>
                    <a:pt x="81026" y="363308"/>
                  </a:lnTo>
                  <a:lnTo>
                    <a:pt x="80352" y="362038"/>
                  </a:lnTo>
                  <a:lnTo>
                    <a:pt x="80391" y="364578"/>
                  </a:lnTo>
                  <a:lnTo>
                    <a:pt x="80213" y="365848"/>
                  </a:lnTo>
                  <a:lnTo>
                    <a:pt x="80048" y="365848"/>
                  </a:lnTo>
                  <a:lnTo>
                    <a:pt x="79844" y="368388"/>
                  </a:lnTo>
                  <a:lnTo>
                    <a:pt x="79641" y="368388"/>
                  </a:lnTo>
                  <a:lnTo>
                    <a:pt x="80149" y="369658"/>
                  </a:lnTo>
                  <a:lnTo>
                    <a:pt x="80314" y="369658"/>
                  </a:lnTo>
                  <a:lnTo>
                    <a:pt x="79540" y="370928"/>
                  </a:lnTo>
                  <a:lnTo>
                    <a:pt x="80556" y="373468"/>
                  </a:lnTo>
                  <a:lnTo>
                    <a:pt x="80048" y="374738"/>
                  </a:lnTo>
                  <a:lnTo>
                    <a:pt x="79819" y="376008"/>
                  </a:lnTo>
                  <a:lnTo>
                    <a:pt x="79984" y="377278"/>
                  </a:lnTo>
                  <a:lnTo>
                    <a:pt x="80759" y="378548"/>
                  </a:lnTo>
                  <a:lnTo>
                    <a:pt x="83858" y="378548"/>
                  </a:lnTo>
                  <a:lnTo>
                    <a:pt x="83756" y="376008"/>
                  </a:lnTo>
                  <a:lnTo>
                    <a:pt x="84493" y="374738"/>
                  </a:lnTo>
                  <a:lnTo>
                    <a:pt x="84696" y="373468"/>
                  </a:lnTo>
                  <a:lnTo>
                    <a:pt x="84658" y="372198"/>
                  </a:lnTo>
                  <a:lnTo>
                    <a:pt x="86677" y="372198"/>
                  </a:lnTo>
                  <a:lnTo>
                    <a:pt x="87325" y="370928"/>
                  </a:lnTo>
                  <a:lnTo>
                    <a:pt x="87858" y="370928"/>
                  </a:lnTo>
                  <a:lnTo>
                    <a:pt x="88226" y="372198"/>
                  </a:lnTo>
                  <a:lnTo>
                    <a:pt x="88493" y="373468"/>
                  </a:lnTo>
                  <a:lnTo>
                    <a:pt x="89204" y="374738"/>
                  </a:lnTo>
                  <a:lnTo>
                    <a:pt x="89471" y="374738"/>
                  </a:lnTo>
                  <a:lnTo>
                    <a:pt x="90487" y="376008"/>
                  </a:lnTo>
                  <a:lnTo>
                    <a:pt x="91935" y="376008"/>
                  </a:lnTo>
                  <a:lnTo>
                    <a:pt x="92468" y="374738"/>
                  </a:lnTo>
                  <a:lnTo>
                    <a:pt x="94284" y="376008"/>
                  </a:lnTo>
                  <a:lnTo>
                    <a:pt x="94589" y="374738"/>
                  </a:lnTo>
                  <a:lnTo>
                    <a:pt x="95326" y="374738"/>
                  </a:lnTo>
                  <a:lnTo>
                    <a:pt x="95123" y="376008"/>
                  </a:lnTo>
                  <a:lnTo>
                    <a:pt x="95529" y="376008"/>
                  </a:lnTo>
                  <a:lnTo>
                    <a:pt x="96266" y="374738"/>
                  </a:lnTo>
                  <a:lnTo>
                    <a:pt x="96735" y="374738"/>
                  </a:lnTo>
                  <a:lnTo>
                    <a:pt x="97383" y="373468"/>
                  </a:lnTo>
                  <a:lnTo>
                    <a:pt x="99301" y="373468"/>
                  </a:lnTo>
                  <a:lnTo>
                    <a:pt x="99936" y="372198"/>
                  </a:lnTo>
                  <a:lnTo>
                    <a:pt x="101117" y="372198"/>
                  </a:lnTo>
                  <a:lnTo>
                    <a:pt x="101993" y="370928"/>
                  </a:lnTo>
                  <a:lnTo>
                    <a:pt x="102400" y="370928"/>
                  </a:lnTo>
                  <a:lnTo>
                    <a:pt x="102692" y="369658"/>
                  </a:lnTo>
                  <a:lnTo>
                    <a:pt x="104013" y="369658"/>
                  </a:lnTo>
                  <a:lnTo>
                    <a:pt x="103263" y="370928"/>
                  </a:lnTo>
                  <a:lnTo>
                    <a:pt x="103771" y="372198"/>
                  </a:lnTo>
                  <a:lnTo>
                    <a:pt x="103809" y="373468"/>
                  </a:lnTo>
                  <a:lnTo>
                    <a:pt x="103708" y="374738"/>
                  </a:lnTo>
                  <a:lnTo>
                    <a:pt x="104178" y="374738"/>
                  </a:lnTo>
                  <a:lnTo>
                    <a:pt x="104038" y="376008"/>
                  </a:lnTo>
                  <a:lnTo>
                    <a:pt x="105587" y="378548"/>
                  </a:lnTo>
                  <a:lnTo>
                    <a:pt x="109766" y="378548"/>
                  </a:lnTo>
                  <a:lnTo>
                    <a:pt x="109499" y="377278"/>
                  </a:lnTo>
                  <a:lnTo>
                    <a:pt x="108788" y="376008"/>
                  </a:lnTo>
                  <a:lnTo>
                    <a:pt x="109423" y="373468"/>
                  </a:lnTo>
                  <a:lnTo>
                    <a:pt x="110172" y="372198"/>
                  </a:lnTo>
                  <a:lnTo>
                    <a:pt x="110299" y="372198"/>
                  </a:lnTo>
                  <a:lnTo>
                    <a:pt x="110642" y="370928"/>
                  </a:lnTo>
                  <a:lnTo>
                    <a:pt x="112191" y="372198"/>
                  </a:lnTo>
                  <a:lnTo>
                    <a:pt x="112623" y="372198"/>
                  </a:lnTo>
                  <a:lnTo>
                    <a:pt x="112788" y="370928"/>
                  </a:lnTo>
                  <a:lnTo>
                    <a:pt x="113195" y="369658"/>
                  </a:lnTo>
                  <a:lnTo>
                    <a:pt x="113461" y="369658"/>
                  </a:lnTo>
                  <a:lnTo>
                    <a:pt x="114134" y="370928"/>
                  </a:lnTo>
                  <a:lnTo>
                    <a:pt x="115354" y="373468"/>
                  </a:lnTo>
                  <a:lnTo>
                    <a:pt x="114681" y="373468"/>
                  </a:lnTo>
                  <a:lnTo>
                    <a:pt x="114884" y="374738"/>
                  </a:lnTo>
                  <a:lnTo>
                    <a:pt x="118745" y="374738"/>
                  </a:lnTo>
                  <a:lnTo>
                    <a:pt x="118986" y="373468"/>
                  </a:lnTo>
                  <a:lnTo>
                    <a:pt x="119684" y="374738"/>
                  </a:lnTo>
                  <a:lnTo>
                    <a:pt x="120357" y="374738"/>
                  </a:lnTo>
                  <a:lnTo>
                    <a:pt x="120332" y="376008"/>
                  </a:lnTo>
                  <a:lnTo>
                    <a:pt x="120700" y="377278"/>
                  </a:lnTo>
                  <a:lnTo>
                    <a:pt x="121945" y="377278"/>
                  </a:lnTo>
                  <a:lnTo>
                    <a:pt x="122288" y="376008"/>
                  </a:lnTo>
                  <a:lnTo>
                    <a:pt x="122186" y="374738"/>
                  </a:lnTo>
                  <a:lnTo>
                    <a:pt x="122351" y="373468"/>
                  </a:lnTo>
                  <a:lnTo>
                    <a:pt x="122516" y="373468"/>
                  </a:lnTo>
                  <a:lnTo>
                    <a:pt x="122758" y="372198"/>
                  </a:lnTo>
                  <a:lnTo>
                    <a:pt x="123329" y="370928"/>
                  </a:lnTo>
                  <a:lnTo>
                    <a:pt x="126593" y="370928"/>
                  </a:lnTo>
                  <a:lnTo>
                    <a:pt x="126619" y="369658"/>
                  </a:lnTo>
                  <a:lnTo>
                    <a:pt x="126517" y="368388"/>
                  </a:lnTo>
                  <a:lnTo>
                    <a:pt x="125349" y="368388"/>
                  </a:lnTo>
                  <a:lnTo>
                    <a:pt x="124802" y="367118"/>
                  </a:lnTo>
                  <a:lnTo>
                    <a:pt x="124904" y="365848"/>
                  </a:lnTo>
                  <a:lnTo>
                    <a:pt x="124206" y="364578"/>
                  </a:lnTo>
                  <a:lnTo>
                    <a:pt x="122008" y="363308"/>
                  </a:lnTo>
                  <a:lnTo>
                    <a:pt x="120357" y="364578"/>
                  </a:lnTo>
                  <a:lnTo>
                    <a:pt x="119964" y="365848"/>
                  </a:lnTo>
                  <a:lnTo>
                    <a:pt x="117741" y="365848"/>
                  </a:lnTo>
                  <a:lnTo>
                    <a:pt x="117970" y="364578"/>
                  </a:lnTo>
                  <a:lnTo>
                    <a:pt x="118275" y="364578"/>
                  </a:lnTo>
                  <a:lnTo>
                    <a:pt x="118516" y="363308"/>
                  </a:lnTo>
                  <a:lnTo>
                    <a:pt x="117970" y="362038"/>
                  </a:lnTo>
                  <a:lnTo>
                    <a:pt x="117576" y="362038"/>
                  </a:lnTo>
                  <a:lnTo>
                    <a:pt x="118376" y="360768"/>
                  </a:lnTo>
                  <a:lnTo>
                    <a:pt x="118681" y="360768"/>
                  </a:lnTo>
                  <a:lnTo>
                    <a:pt x="119113" y="359498"/>
                  </a:lnTo>
                  <a:lnTo>
                    <a:pt x="119253" y="359498"/>
                  </a:lnTo>
                  <a:lnTo>
                    <a:pt x="118579" y="358228"/>
                  </a:lnTo>
                  <a:lnTo>
                    <a:pt x="118986" y="356958"/>
                  </a:lnTo>
                  <a:lnTo>
                    <a:pt x="119494" y="355688"/>
                  </a:lnTo>
                  <a:lnTo>
                    <a:pt x="119888" y="353148"/>
                  </a:lnTo>
                  <a:lnTo>
                    <a:pt x="122580" y="353148"/>
                  </a:lnTo>
                  <a:lnTo>
                    <a:pt x="122618" y="351878"/>
                  </a:lnTo>
                  <a:lnTo>
                    <a:pt x="123799" y="351878"/>
                  </a:lnTo>
                  <a:lnTo>
                    <a:pt x="123901" y="353148"/>
                  </a:lnTo>
                  <a:lnTo>
                    <a:pt x="124129" y="354418"/>
                  </a:lnTo>
                  <a:lnTo>
                    <a:pt x="124396" y="355688"/>
                  </a:lnTo>
                  <a:lnTo>
                    <a:pt x="127127" y="356958"/>
                  </a:lnTo>
                  <a:lnTo>
                    <a:pt x="128206" y="355688"/>
                  </a:lnTo>
                  <a:lnTo>
                    <a:pt x="129146" y="354418"/>
                  </a:lnTo>
                  <a:lnTo>
                    <a:pt x="130556" y="354418"/>
                  </a:lnTo>
                  <a:lnTo>
                    <a:pt x="130352" y="355688"/>
                  </a:lnTo>
                  <a:lnTo>
                    <a:pt x="130187" y="356958"/>
                  </a:lnTo>
                  <a:lnTo>
                    <a:pt x="130898" y="358228"/>
                  </a:lnTo>
                  <a:lnTo>
                    <a:pt x="131025" y="358228"/>
                  </a:lnTo>
                  <a:lnTo>
                    <a:pt x="131876" y="356958"/>
                  </a:lnTo>
                  <a:lnTo>
                    <a:pt x="132207" y="356958"/>
                  </a:lnTo>
                  <a:lnTo>
                    <a:pt x="131470" y="355688"/>
                  </a:lnTo>
                  <a:lnTo>
                    <a:pt x="131876" y="354418"/>
                  </a:lnTo>
                  <a:lnTo>
                    <a:pt x="132410" y="354418"/>
                  </a:lnTo>
                  <a:lnTo>
                    <a:pt x="133019" y="351878"/>
                  </a:lnTo>
                  <a:lnTo>
                    <a:pt x="135712" y="351878"/>
                  </a:lnTo>
                  <a:lnTo>
                    <a:pt x="136080" y="350608"/>
                  </a:lnTo>
                  <a:lnTo>
                    <a:pt x="136144" y="349338"/>
                  </a:lnTo>
                  <a:lnTo>
                    <a:pt x="138163" y="349338"/>
                  </a:lnTo>
                  <a:lnTo>
                    <a:pt x="138671" y="348068"/>
                  </a:lnTo>
                  <a:lnTo>
                    <a:pt x="139344" y="348068"/>
                  </a:lnTo>
                  <a:lnTo>
                    <a:pt x="139649" y="349338"/>
                  </a:lnTo>
                  <a:lnTo>
                    <a:pt x="139103" y="351878"/>
                  </a:lnTo>
                  <a:lnTo>
                    <a:pt x="139979" y="353148"/>
                  </a:lnTo>
                  <a:lnTo>
                    <a:pt x="140728" y="355688"/>
                  </a:lnTo>
                  <a:lnTo>
                    <a:pt x="145529" y="355688"/>
                  </a:lnTo>
                  <a:lnTo>
                    <a:pt x="145364" y="354418"/>
                  </a:lnTo>
                  <a:lnTo>
                    <a:pt x="145161" y="353148"/>
                  </a:lnTo>
                  <a:lnTo>
                    <a:pt x="144830" y="351878"/>
                  </a:lnTo>
                  <a:lnTo>
                    <a:pt x="144564" y="350608"/>
                  </a:lnTo>
                  <a:lnTo>
                    <a:pt x="145402" y="350608"/>
                  </a:lnTo>
                  <a:lnTo>
                    <a:pt x="145364" y="349338"/>
                  </a:lnTo>
                  <a:lnTo>
                    <a:pt x="144627" y="349338"/>
                  </a:lnTo>
                  <a:lnTo>
                    <a:pt x="144589" y="348068"/>
                  </a:lnTo>
                  <a:lnTo>
                    <a:pt x="145034" y="348068"/>
                  </a:lnTo>
                  <a:lnTo>
                    <a:pt x="144957" y="346798"/>
                  </a:lnTo>
                  <a:lnTo>
                    <a:pt x="144386" y="346798"/>
                  </a:lnTo>
                  <a:lnTo>
                    <a:pt x="144487" y="345528"/>
                  </a:lnTo>
                  <a:lnTo>
                    <a:pt x="144995" y="344258"/>
                  </a:lnTo>
                  <a:lnTo>
                    <a:pt x="144018" y="342988"/>
                  </a:lnTo>
                  <a:lnTo>
                    <a:pt x="143014" y="341718"/>
                  </a:lnTo>
                  <a:lnTo>
                    <a:pt x="142138" y="341718"/>
                  </a:lnTo>
                  <a:lnTo>
                    <a:pt x="141097" y="342988"/>
                  </a:lnTo>
                  <a:lnTo>
                    <a:pt x="140487" y="342988"/>
                  </a:lnTo>
                  <a:lnTo>
                    <a:pt x="139674" y="341718"/>
                  </a:lnTo>
                  <a:lnTo>
                    <a:pt x="138328" y="341718"/>
                  </a:lnTo>
                  <a:lnTo>
                    <a:pt x="139471" y="344258"/>
                  </a:lnTo>
                  <a:lnTo>
                    <a:pt x="138938" y="345528"/>
                  </a:lnTo>
                  <a:lnTo>
                    <a:pt x="138099" y="348068"/>
                  </a:lnTo>
                  <a:lnTo>
                    <a:pt x="137528" y="348068"/>
                  </a:lnTo>
                  <a:lnTo>
                    <a:pt x="136245" y="346798"/>
                  </a:lnTo>
                  <a:lnTo>
                    <a:pt x="136118" y="348068"/>
                  </a:lnTo>
                  <a:lnTo>
                    <a:pt x="135636" y="349338"/>
                  </a:lnTo>
                  <a:lnTo>
                    <a:pt x="135305" y="349338"/>
                  </a:lnTo>
                  <a:lnTo>
                    <a:pt x="135064" y="350608"/>
                  </a:lnTo>
                  <a:lnTo>
                    <a:pt x="134937" y="349338"/>
                  </a:lnTo>
                  <a:lnTo>
                    <a:pt x="134531" y="349338"/>
                  </a:lnTo>
                  <a:lnTo>
                    <a:pt x="134391" y="348068"/>
                  </a:lnTo>
                  <a:lnTo>
                    <a:pt x="134023" y="346798"/>
                  </a:lnTo>
                  <a:lnTo>
                    <a:pt x="133184" y="345528"/>
                  </a:lnTo>
                  <a:lnTo>
                    <a:pt x="130759" y="345528"/>
                  </a:lnTo>
                  <a:lnTo>
                    <a:pt x="129755" y="346798"/>
                  </a:lnTo>
                  <a:lnTo>
                    <a:pt x="128003" y="346798"/>
                  </a:lnTo>
                  <a:lnTo>
                    <a:pt x="128143" y="345528"/>
                  </a:lnTo>
                  <a:lnTo>
                    <a:pt x="127965" y="344258"/>
                  </a:lnTo>
                  <a:lnTo>
                    <a:pt x="128168" y="342988"/>
                  </a:lnTo>
                  <a:lnTo>
                    <a:pt x="128473" y="341718"/>
                  </a:lnTo>
                  <a:lnTo>
                    <a:pt x="129044" y="341718"/>
                  </a:lnTo>
                  <a:lnTo>
                    <a:pt x="128739" y="339178"/>
                  </a:lnTo>
                  <a:lnTo>
                    <a:pt x="128676" y="337908"/>
                  </a:lnTo>
                  <a:lnTo>
                    <a:pt x="129616" y="336638"/>
                  </a:lnTo>
                  <a:lnTo>
                    <a:pt x="131305" y="336638"/>
                  </a:lnTo>
                  <a:lnTo>
                    <a:pt x="131775" y="335368"/>
                  </a:lnTo>
                  <a:lnTo>
                    <a:pt x="131876" y="334098"/>
                  </a:lnTo>
                  <a:lnTo>
                    <a:pt x="132981" y="334098"/>
                  </a:lnTo>
                  <a:lnTo>
                    <a:pt x="133184" y="335368"/>
                  </a:lnTo>
                  <a:lnTo>
                    <a:pt x="133184" y="336638"/>
                  </a:lnTo>
                  <a:lnTo>
                    <a:pt x="133858" y="337908"/>
                  </a:lnTo>
                  <a:lnTo>
                    <a:pt x="136118" y="339178"/>
                  </a:lnTo>
                  <a:lnTo>
                    <a:pt x="137058" y="337908"/>
                  </a:lnTo>
                  <a:lnTo>
                    <a:pt x="137261" y="337908"/>
                  </a:lnTo>
                  <a:lnTo>
                    <a:pt x="137528" y="336638"/>
                  </a:lnTo>
                  <a:lnTo>
                    <a:pt x="139446" y="336638"/>
                  </a:lnTo>
                  <a:lnTo>
                    <a:pt x="138836" y="337908"/>
                  </a:lnTo>
                  <a:lnTo>
                    <a:pt x="138772" y="339178"/>
                  </a:lnTo>
                  <a:lnTo>
                    <a:pt x="140284" y="340448"/>
                  </a:lnTo>
                  <a:lnTo>
                    <a:pt x="140728" y="339178"/>
                  </a:lnTo>
                  <a:lnTo>
                    <a:pt x="140589" y="339178"/>
                  </a:lnTo>
                  <a:lnTo>
                    <a:pt x="140246" y="337908"/>
                  </a:lnTo>
                  <a:lnTo>
                    <a:pt x="140322" y="336638"/>
                  </a:lnTo>
                  <a:lnTo>
                    <a:pt x="141122" y="336638"/>
                  </a:lnTo>
                  <a:lnTo>
                    <a:pt x="141465" y="334098"/>
                  </a:lnTo>
                  <a:lnTo>
                    <a:pt x="142735" y="334098"/>
                  </a:lnTo>
                  <a:lnTo>
                    <a:pt x="144360" y="332828"/>
                  </a:lnTo>
                  <a:lnTo>
                    <a:pt x="144589" y="332828"/>
                  </a:lnTo>
                  <a:lnTo>
                    <a:pt x="145097" y="331558"/>
                  </a:lnTo>
                  <a:lnTo>
                    <a:pt x="147053" y="331558"/>
                  </a:lnTo>
                  <a:lnTo>
                    <a:pt x="147421" y="330288"/>
                  </a:lnTo>
                  <a:lnTo>
                    <a:pt x="144830" y="330288"/>
                  </a:lnTo>
                  <a:lnTo>
                    <a:pt x="144691" y="331558"/>
                  </a:lnTo>
                  <a:lnTo>
                    <a:pt x="143319" y="331558"/>
                  </a:lnTo>
                  <a:lnTo>
                    <a:pt x="143281" y="330288"/>
                  </a:lnTo>
                  <a:lnTo>
                    <a:pt x="142608" y="329018"/>
                  </a:lnTo>
                  <a:lnTo>
                    <a:pt x="142100" y="329018"/>
                  </a:lnTo>
                  <a:lnTo>
                    <a:pt x="141058" y="327748"/>
                  </a:lnTo>
                  <a:lnTo>
                    <a:pt x="139573" y="327748"/>
                  </a:lnTo>
                  <a:lnTo>
                    <a:pt x="138633" y="329018"/>
                  </a:lnTo>
                  <a:lnTo>
                    <a:pt x="137325" y="329018"/>
                  </a:lnTo>
                  <a:lnTo>
                    <a:pt x="136207" y="330288"/>
                  </a:lnTo>
                  <a:lnTo>
                    <a:pt x="136309" y="329018"/>
                  </a:lnTo>
                  <a:lnTo>
                    <a:pt x="135102" y="329018"/>
                  </a:lnTo>
                  <a:lnTo>
                    <a:pt x="134594" y="330288"/>
                  </a:lnTo>
                  <a:lnTo>
                    <a:pt x="134061" y="331558"/>
                  </a:lnTo>
                  <a:lnTo>
                    <a:pt x="132270" y="331558"/>
                  </a:lnTo>
                  <a:lnTo>
                    <a:pt x="131800" y="332828"/>
                  </a:lnTo>
                  <a:lnTo>
                    <a:pt x="131165" y="332828"/>
                  </a:lnTo>
                  <a:lnTo>
                    <a:pt x="129387" y="334098"/>
                  </a:lnTo>
                  <a:lnTo>
                    <a:pt x="128574" y="332828"/>
                  </a:lnTo>
                  <a:lnTo>
                    <a:pt x="128231" y="332828"/>
                  </a:lnTo>
                  <a:lnTo>
                    <a:pt x="128536" y="331558"/>
                  </a:lnTo>
                  <a:lnTo>
                    <a:pt x="128676" y="331558"/>
                  </a:lnTo>
                  <a:lnTo>
                    <a:pt x="128574" y="330288"/>
                  </a:lnTo>
                  <a:lnTo>
                    <a:pt x="128270" y="330288"/>
                  </a:lnTo>
                  <a:lnTo>
                    <a:pt x="127800" y="329018"/>
                  </a:lnTo>
                  <a:lnTo>
                    <a:pt x="127635" y="329018"/>
                  </a:lnTo>
                  <a:lnTo>
                    <a:pt x="127635" y="345528"/>
                  </a:lnTo>
                  <a:lnTo>
                    <a:pt x="126860" y="346798"/>
                  </a:lnTo>
                  <a:lnTo>
                    <a:pt x="125107" y="349338"/>
                  </a:lnTo>
                  <a:lnTo>
                    <a:pt x="122085" y="349338"/>
                  </a:lnTo>
                  <a:lnTo>
                    <a:pt x="122008" y="350608"/>
                  </a:lnTo>
                  <a:lnTo>
                    <a:pt x="121907" y="351878"/>
                  </a:lnTo>
                  <a:lnTo>
                    <a:pt x="118719" y="351878"/>
                  </a:lnTo>
                  <a:lnTo>
                    <a:pt x="118541" y="350608"/>
                  </a:lnTo>
                  <a:lnTo>
                    <a:pt x="118579" y="349338"/>
                  </a:lnTo>
                  <a:lnTo>
                    <a:pt x="118719" y="349338"/>
                  </a:lnTo>
                  <a:lnTo>
                    <a:pt x="118643" y="348068"/>
                  </a:lnTo>
                  <a:lnTo>
                    <a:pt x="118516" y="348068"/>
                  </a:lnTo>
                  <a:lnTo>
                    <a:pt x="118376" y="346798"/>
                  </a:lnTo>
                  <a:lnTo>
                    <a:pt x="118249" y="346671"/>
                  </a:lnTo>
                  <a:lnTo>
                    <a:pt x="118249" y="360768"/>
                  </a:lnTo>
                  <a:lnTo>
                    <a:pt x="117576" y="360768"/>
                  </a:lnTo>
                  <a:lnTo>
                    <a:pt x="116725" y="362038"/>
                  </a:lnTo>
                  <a:lnTo>
                    <a:pt x="116332" y="363308"/>
                  </a:lnTo>
                  <a:lnTo>
                    <a:pt x="117373" y="364578"/>
                  </a:lnTo>
                  <a:lnTo>
                    <a:pt x="116928" y="364578"/>
                  </a:lnTo>
                  <a:lnTo>
                    <a:pt x="116459" y="365848"/>
                  </a:lnTo>
                  <a:lnTo>
                    <a:pt x="115722" y="367118"/>
                  </a:lnTo>
                  <a:lnTo>
                    <a:pt x="114007" y="367118"/>
                  </a:lnTo>
                  <a:lnTo>
                    <a:pt x="113131" y="368388"/>
                  </a:lnTo>
                  <a:lnTo>
                    <a:pt x="112623" y="368388"/>
                  </a:lnTo>
                  <a:lnTo>
                    <a:pt x="112420" y="369658"/>
                  </a:lnTo>
                  <a:lnTo>
                    <a:pt x="112052" y="370928"/>
                  </a:lnTo>
                  <a:lnTo>
                    <a:pt x="110464" y="369658"/>
                  </a:lnTo>
                  <a:lnTo>
                    <a:pt x="109994" y="370928"/>
                  </a:lnTo>
                  <a:lnTo>
                    <a:pt x="109423" y="370928"/>
                  </a:lnTo>
                  <a:lnTo>
                    <a:pt x="109220" y="372198"/>
                  </a:lnTo>
                  <a:lnTo>
                    <a:pt x="108585" y="372198"/>
                  </a:lnTo>
                  <a:lnTo>
                    <a:pt x="108419" y="370928"/>
                  </a:lnTo>
                  <a:lnTo>
                    <a:pt x="109054" y="370928"/>
                  </a:lnTo>
                  <a:lnTo>
                    <a:pt x="109093" y="369658"/>
                  </a:lnTo>
                  <a:lnTo>
                    <a:pt x="108648" y="369658"/>
                  </a:lnTo>
                  <a:lnTo>
                    <a:pt x="108483" y="368388"/>
                  </a:lnTo>
                  <a:lnTo>
                    <a:pt x="108623" y="368388"/>
                  </a:lnTo>
                  <a:lnTo>
                    <a:pt x="109029" y="367118"/>
                  </a:lnTo>
                  <a:lnTo>
                    <a:pt x="108889" y="365848"/>
                  </a:lnTo>
                  <a:lnTo>
                    <a:pt x="108077" y="364578"/>
                  </a:lnTo>
                  <a:lnTo>
                    <a:pt x="107035" y="363308"/>
                  </a:lnTo>
                  <a:lnTo>
                    <a:pt x="103708" y="363308"/>
                  </a:lnTo>
                  <a:lnTo>
                    <a:pt x="104114" y="362038"/>
                  </a:lnTo>
                  <a:lnTo>
                    <a:pt x="104381" y="362038"/>
                  </a:lnTo>
                  <a:lnTo>
                    <a:pt x="104749" y="360768"/>
                  </a:lnTo>
                  <a:lnTo>
                    <a:pt x="104990" y="360768"/>
                  </a:lnTo>
                  <a:lnTo>
                    <a:pt x="104241" y="358228"/>
                  </a:lnTo>
                  <a:lnTo>
                    <a:pt x="105422" y="358228"/>
                  </a:lnTo>
                  <a:lnTo>
                    <a:pt x="105854" y="356958"/>
                  </a:lnTo>
                  <a:lnTo>
                    <a:pt x="106197" y="355688"/>
                  </a:lnTo>
                  <a:lnTo>
                    <a:pt x="108254" y="355688"/>
                  </a:lnTo>
                  <a:lnTo>
                    <a:pt x="108826" y="354418"/>
                  </a:lnTo>
                  <a:lnTo>
                    <a:pt x="111988" y="354418"/>
                  </a:lnTo>
                  <a:lnTo>
                    <a:pt x="112090" y="351878"/>
                  </a:lnTo>
                  <a:lnTo>
                    <a:pt x="113436" y="351878"/>
                  </a:lnTo>
                  <a:lnTo>
                    <a:pt x="113195" y="353148"/>
                  </a:lnTo>
                  <a:lnTo>
                    <a:pt x="112991" y="353148"/>
                  </a:lnTo>
                  <a:lnTo>
                    <a:pt x="113093" y="354418"/>
                  </a:lnTo>
                  <a:lnTo>
                    <a:pt x="113703" y="354418"/>
                  </a:lnTo>
                  <a:lnTo>
                    <a:pt x="113906" y="355688"/>
                  </a:lnTo>
                  <a:lnTo>
                    <a:pt x="112928" y="356958"/>
                  </a:lnTo>
                  <a:lnTo>
                    <a:pt x="113233" y="358228"/>
                  </a:lnTo>
                  <a:lnTo>
                    <a:pt x="113436" y="359498"/>
                  </a:lnTo>
                  <a:lnTo>
                    <a:pt x="115354" y="360768"/>
                  </a:lnTo>
                  <a:lnTo>
                    <a:pt x="116230" y="359498"/>
                  </a:lnTo>
                  <a:lnTo>
                    <a:pt x="117335" y="359498"/>
                  </a:lnTo>
                  <a:lnTo>
                    <a:pt x="118249" y="360768"/>
                  </a:lnTo>
                  <a:lnTo>
                    <a:pt x="118249" y="346671"/>
                  </a:lnTo>
                  <a:lnTo>
                    <a:pt x="117170" y="345528"/>
                  </a:lnTo>
                  <a:lnTo>
                    <a:pt x="113741" y="345528"/>
                  </a:lnTo>
                  <a:lnTo>
                    <a:pt x="113703" y="344258"/>
                  </a:lnTo>
                  <a:lnTo>
                    <a:pt x="114071" y="342988"/>
                  </a:lnTo>
                  <a:lnTo>
                    <a:pt x="114884" y="342988"/>
                  </a:lnTo>
                  <a:lnTo>
                    <a:pt x="114604" y="341718"/>
                  </a:lnTo>
                  <a:lnTo>
                    <a:pt x="114909" y="340448"/>
                  </a:lnTo>
                  <a:lnTo>
                    <a:pt x="115747" y="339178"/>
                  </a:lnTo>
                  <a:lnTo>
                    <a:pt x="116128" y="337908"/>
                  </a:lnTo>
                  <a:lnTo>
                    <a:pt x="117373" y="336638"/>
                  </a:lnTo>
                  <a:lnTo>
                    <a:pt x="118110" y="337908"/>
                  </a:lnTo>
                  <a:lnTo>
                    <a:pt x="119151" y="337908"/>
                  </a:lnTo>
                  <a:lnTo>
                    <a:pt x="119557" y="336638"/>
                  </a:lnTo>
                  <a:lnTo>
                    <a:pt x="121069" y="336638"/>
                  </a:lnTo>
                  <a:lnTo>
                    <a:pt x="121881" y="335368"/>
                  </a:lnTo>
                  <a:lnTo>
                    <a:pt x="123024" y="335368"/>
                  </a:lnTo>
                  <a:lnTo>
                    <a:pt x="123532" y="336638"/>
                  </a:lnTo>
                  <a:lnTo>
                    <a:pt x="123228" y="337908"/>
                  </a:lnTo>
                  <a:lnTo>
                    <a:pt x="122783" y="337908"/>
                  </a:lnTo>
                  <a:lnTo>
                    <a:pt x="123329" y="339178"/>
                  </a:lnTo>
                  <a:lnTo>
                    <a:pt x="123558" y="340448"/>
                  </a:lnTo>
                  <a:lnTo>
                    <a:pt x="123761" y="340448"/>
                  </a:lnTo>
                  <a:lnTo>
                    <a:pt x="124294" y="341718"/>
                  </a:lnTo>
                  <a:lnTo>
                    <a:pt x="127596" y="341718"/>
                  </a:lnTo>
                  <a:lnTo>
                    <a:pt x="126822" y="344258"/>
                  </a:lnTo>
                  <a:lnTo>
                    <a:pt x="126453" y="344258"/>
                  </a:lnTo>
                  <a:lnTo>
                    <a:pt x="127635" y="345528"/>
                  </a:lnTo>
                  <a:lnTo>
                    <a:pt x="127635" y="329018"/>
                  </a:lnTo>
                  <a:lnTo>
                    <a:pt x="127063" y="329018"/>
                  </a:lnTo>
                  <a:lnTo>
                    <a:pt x="126225" y="327748"/>
                  </a:lnTo>
                  <a:lnTo>
                    <a:pt x="125717" y="327748"/>
                  </a:lnTo>
                  <a:lnTo>
                    <a:pt x="125171" y="329018"/>
                  </a:lnTo>
                  <a:lnTo>
                    <a:pt x="124904" y="329018"/>
                  </a:lnTo>
                  <a:lnTo>
                    <a:pt x="123228" y="327748"/>
                  </a:lnTo>
                  <a:lnTo>
                    <a:pt x="123634" y="327748"/>
                  </a:lnTo>
                  <a:lnTo>
                    <a:pt x="124333" y="326478"/>
                  </a:lnTo>
                  <a:lnTo>
                    <a:pt x="124739" y="326478"/>
                  </a:lnTo>
                  <a:lnTo>
                    <a:pt x="124802" y="325208"/>
                  </a:lnTo>
                  <a:lnTo>
                    <a:pt x="124028" y="323938"/>
                  </a:lnTo>
                  <a:lnTo>
                    <a:pt x="124129" y="322668"/>
                  </a:lnTo>
                  <a:lnTo>
                    <a:pt x="125247" y="322668"/>
                  </a:lnTo>
                  <a:lnTo>
                    <a:pt x="126149" y="320128"/>
                  </a:lnTo>
                  <a:lnTo>
                    <a:pt x="128816" y="320128"/>
                  </a:lnTo>
                  <a:lnTo>
                    <a:pt x="129146" y="318858"/>
                  </a:lnTo>
                  <a:lnTo>
                    <a:pt x="129413" y="318858"/>
                  </a:lnTo>
                  <a:lnTo>
                    <a:pt x="129247" y="317588"/>
                  </a:lnTo>
                  <a:lnTo>
                    <a:pt x="131305" y="317588"/>
                  </a:lnTo>
                  <a:lnTo>
                    <a:pt x="131902" y="318858"/>
                  </a:lnTo>
                  <a:lnTo>
                    <a:pt x="132511" y="318858"/>
                  </a:lnTo>
                  <a:lnTo>
                    <a:pt x="132270" y="320128"/>
                  </a:lnTo>
                  <a:lnTo>
                    <a:pt x="131673" y="320128"/>
                  </a:lnTo>
                  <a:lnTo>
                    <a:pt x="132105" y="321398"/>
                  </a:lnTo>
                  <a:lnTo>
                    <a:pt x="132207" y="322668"/>
                  </a:lnTo>
                  <a:lnTo>
                    <a:pt x="132473" y="323938"/>
                  </a:lnTo>
                  <a:lnTo>
                    <a:pt x="133184" y="323938"/>
                  </a:lnTo>
                  <a:lnTo>
                    <a:pt x="134099" y="325208"/>
                  </a:lnTo>
                  <a:lnTo>
                    <a:pt x="135610" y="323938"/>
                  </a:lnTo>
                  <a:lnTo>
                    <a:pt x="136207" y="323938"/>
                  </a:lnTo>
                  <a:lnTo>
                    <a:pt x="136550" y="325208"/>
                  </a:lnTo>
                  <a:lnTo>
                    <a:pt x="137058" y="323938"/>
                  </a:lnTo>
                  <a:lnTo>
                    <a:pt x="137731" y="323938"/>
                  </a:lnTo>
                  <a:lnTo>
                    <a:pt x="137325" y="321398"/>
                  </a:lnTo>
                  <a:lnTo>
                    <a:pt x="137833" y="318858"/>
                  </a:lnTo>
                  <a:lnTo>
                    <a:pt x="139103" y="317588"/>
                  </a:lnTo>
                  <a:lnTo>
                    <a:pt x="140449" y="317588"/>
                  </a:lnTo>
                  <a:lnTo>
                    <a:pt x="140728" y="316318"/>
                  </a:lnTo>
                  <a:lnTo>
                    <a:pt x="140855" y="315048"/>
                  </a:lnTo>
                  <a:lnTo>
                    <a:pt x="141566" y="315048"/>
                  </a:lnTo>
                  <a:lnTo>
                    <a:pt x="142062" y="316318"/>
                  </a:lnTo>
                  <a:lnTo>
                    <a:pt x="142201" y="317588"/>
                  </a:lnTo>
                  <a:lnTo>
                    <a:pt x="142468" y="318858"/>
                  </a:lnTo>
                  <a:lnTo>
                    <a:pt x="146138" y="318858"/>
                  </a:lnTo>
                  <a:lnTo>
                    <a:pt x="146608" y="317588"/>
                  </a:lnTo>
                  <a:lnTo>
                    <a:pt x="148869" y="317588"/>
                  </a:lnTo>
                  <a:lnTo>
                    <a:pt x="148221" y="318858"/>
                  </a:lnTo>
                  <a:lnTo>
                    <a:pt x="147828" y="320128"/>
                  </a:lnTo>
                  <a:lnTo>
                    <a:pt x="149364" y="321398"/>
                  </a:lnTo>
                  <a:lnTo>
                    <a:pt x="149872" y="320128"/>
                  </a:lnTo>
                  <a:lnTo>
                    <a:pt x="149072" y="318858"/>
                  </a:lnTo>
                  <a:lnTo>
                    <a:pt x="149847" y="317588"/>
                  </a:lnTo>
                  <a:lnTo>
                    <a:pt x="150215" y="317588"/>
                  </a:lnTo>
                  <a:lnTo>
                    <a:pt x="150545" y="315048"/>
                  </a:lnTo>
                  <a:lnTo>
                    <a:pt x="153682" y="315048"/>
                  </a:lnTo>
                  <a:lnTo>
                    <a:pt x="153974" y="313778"/>
                  </a:lnTo>
                  <a:lnTo>
                    <a:pt x="153644" y="312508"/>
                  </a:lnTo>
                  <a:lnTo>
                    <a:pt x="152831" y="313778"/>
                  </a:lnTo>
                  <a:lnTo>
                    <a:pt x="152501" y="312508"/>
                  </a:lnTo>
                  <a:lnTo>
                    <a:pt x="152234" y="311238"/>
                  </a:lnTo>
                  <a:lnTo>
                    <a:pt x="151422" y="308698"/>
                  </a:lnTo>
                  <a:lnTo>
                    <a:pt x="148666" y="308698"/>
                  </a:lnTo>
                  <a:lnTo>
                    <a:pt x="147154" y="309968"/>
                  </a:lnTo>
                  <a:lnTo>
                    <a:pt x="146710" y="309968"/>
                  </a:lnTo>
                  <a:lnTo>
                    <a:pt x="145935" y="308698"/>
                  </a:lnTo>
                  <a:lnTo>
                    <a:pt x="145630" y="307428"/>
                  </a:lnTo>
                  <a:lnTo>
                    <a:pt x="145707" y="306158"/>
                  </a:lnTo>
                  <a:lnTo>
                    <a:pt x="145834" y="306158"/>
                  </a:lnTo>
                  <a:lnTo>
                    <a:pt x="146545" y="304888"/>
                  </a:lnTo>
                  <a:lnTo>
                    <a:pt x="146977" y="304888"/>
                  </a:lnTo>
                  <a:lnTo>
                    <a:pt x="146646" y="303618"/>
                  </a:lnTo>
                  <a:lnTo>
                    <a:pt x="146443" y="302348"/>
                  </a:lnTo>
                  <a:lnTo>
                    <a:pt x="146850" y="302348"/>
                  </a:lnTo>
                  <a:lnTo>
                    <a:pt x="147116" y="301078"/>
                  </a:lnTo>
                  <a:lnTo>
                    <a:pt x="147320" y="299808"/>
                  </a:lnTo>
                  <a:lnTo>
                    <a:pt x="147586" y="298538"/>
                  </a:lnTo>
                  <a:lnTo>
                    <a:pt x="149440" y="298538"/>
                  </a:lnTo>
                  <a:lnTo>
                    <a:pt x="149542" y="297268"/>
                  </a:lnTo>
                  <a:lnTo>
                    <a:pt x="149948" y="295998"/>
                  </a:lnTo>
                  <a:lnTo>
                    <a:pt x="150380" y="295998"/>
                  </a:lnTo>
                  <a:lnTo>
                    <a:pt x="151384" y="299808"/>
                  </a:lnTo>
                  <a:lnTo>
                    <a:pt x="156337" y="299808"/>
                  </a:lnTo>
                  <a:lnTo>
                    <a:pt x="156743" y="298538"/>
                  </a:lnTo>
                  <a:lnTo>
                    <a:pt x="157848" y="298538"/>
                  </a:lnTo>
                  <a:lnTo>
                    <a:pt x="158089" y="297268"/>
                  </a:lnTo>
                  <a:lnTo>
                    <a:pt x="158559" y="297268"/>
                  </a:lnTo>
                  <a:lnTo>
                    <a:pt x="158826" y="298538"/>
                  </a:lnTo>
                  <a:lnTo>
                    <a:pt x="159639" y="298538"/>
                  </a:lnTo>
                  <a:lnTo>
                    <a:pt x="160108" y="297268"/>
                  </a:lnTo>
                  <a:lnTo>
                    <a:pt x="161175" y="295998"/>
                  </a:lnTo>
                  <a:lnTo>
                    <a:pt x="163068" y="295998"/>
                  </a:lnTo>
                  <a:lnTo>
                    <a:pt x="163537" y="294728"/>
                  </a:lnTo>
                  <a:lnTo>
                    <a:pt x="163703" y="293458"/>
                  </a:lnTo>
                  <a:lnTo>
                    <a:pt x="166370" y="293458"/>
                  </a:lnTo>
                  <a:lnTo>
                    <a:pt x="166598" y="292188"/>
                  </a:lnTo>
                  <a:lnTo>
                    <a:pt x="167208" y="292188"/>
                  </a:lnTo>
                  <a:lnTo>
                    <a:pt x="167513" y="290918"/>
                  </a:lnTo>
                  <a:lnTo>
                    <a:pt x="167843" y="290918"/>
                  </a:lnTo>
                  <a:lnTo>
                    <a:pt x="167843" y="292188"/>
                  </a:lnTo>
                  <a:lnTo>
                    <a:pt x="167436" y="293458"/>
                  </a:lnTo>
                  <a:lnTo>
                    <a:pt x="166801" y="293458"/>
                  </a:lnTo>
                  <a:lnTo>
                    <a:pt x="168109" y="294728"/>
                  </a:lnTo>
                  <a:lnTo>
                    <a:pt x="167043" y="295998"/>
                  </a:lnTo>
                  <a:lnTo>
                    <a:pt x="167208" y="295998"/>
                  </a:lnTo>
                  <a:lnTo>
                    <a:pt x="167640" y="297268"/>
                  </a:lnTo>
                  <a:lnTo>
                    <a:pt x="168109" y="297268"/>
                  </a:lnTo>
                  <a:lnTo>
                    <a:pt x="168313" y="298538"/>
                  </a:lnTo>
                  <a:lnTo>
                    <a:pt x="168859" y="299808"/>
                  </a:lnTo>
                  <a:lnTo>
                    <a:pt x="173088" y="299808"/>
                  </a:lnTo>
                  <a:lnTo>
                    <a:pt x="172897" y="301078"/>
                  </a:lnTo>
                  <a:lnTo>
                    <a:pt x="172453" y="301078"/>
                  </a:lnTo>
                  <a:lnTo>
                    <a:pt x="172046" y="302348"/>
                  </a:lnTo>
                  <a:lnTo>
                    <a:pt x="171742" y="302348"/>
                  </a:lnTo>
                  <a:lnTo>
                    <a:pt x="171983" y="303618"/>
                  </a:lnTo>
                  <a:lnTo>
                    <a:pt x="172821" y="303618"/>
                  </a:lnTo>
                  <a:lnTo>
                    <a:pt x="172897" y="304888"/>
                  </a:lnTo>
                  <a:lnTo>
                    <a:pt x="171653" y="306158"/>
                  </a:lnTo>
                  <a:lnTo>
                    <a:pt x="171208" y="306158"/>
                  </a:lnTo>
                  <a:lnTo>
                    <a:pt x="170167" y="307428"/>
                  </a:lnTo>
                  <a:lnTo>
                    <a:pt x="168986" y="308698"/>
                  </a:lnTo>
                  <a:lnTo>
                    <a:pt x="168313" y="308698"/>
                  </a:lnTo>
                  <a:lnTo>
                    <a:pt x="167106" y="309968"/>
                  </a:lnTo>
                  <a:lnTo>
                    <a:pt x="165188" y="309968"/>
                  </a:lnTo>
                  <a:lnTo>
                    <a:pt x="164376" y="311238"/>
                  </a:lnTo>
                  <a:lnTo>
                    <a:pt x="163868" y="311238"/>
                  </a:lnTo>
                  <a:lnTo>
                    <a:pt x="163576" y="312508"/>
                  </a:lnTo>
                  <a:lnTo>
                    <a:pt x="163499" y="311238"/>
                  </a:lnTo>
                  <a:lnTo>
                    <a:pt x="163372" y="311238"/>
                  </a:lnTo>
                  <a:lnTo>
                    <a:pt x="163677" y="309968"/>
                  </a:lnTo>
                  <a:lnTo>
                    <a:pt x="164071" y="309968"/>
                  </a:lnTo>
                  <a:lnTo>
                    <a:pt x="163068" y="308698"/>
                  </a:lnTo>
                  <a:lnTo>
                    <a:pt x="163271" y="307428"/>
                  </a:lnTo>
                  <a:lnTo>
                    <a:pt x="164007" y="307428"/>
                  </a:lnTo>
                  <a:lnTo>
                    <a:pt x="164211" y="306158"/>
                  </a:lnTo>
                  <a:lnTo>
                    <a:pt x="162661" y="304888"/>
                  </a:lnTo>
                  <a:lnTo>
                    <a:pt x="161251" y="304888"/>
                  </a:lnTo>
                  <a:lnTo>
                    <a:pt x="160743" y="303618"/>
                  </a:lnTo>
                  <a:lnTo>
                    <a:pt x="159766" y="303618"/>
                  </a:lnTo>
                  <a:lnTo>
                    <a:pt x="159169" y="304888"/>
                  </a:lnTo>
                  <a:lnTo>
                    <a:pt x="158419" y="303618"/>
                  </a:lnTo>
                  <a:lnTo>
                    <a:pt x="158115" y="303618"/>
                  </a:lnTo>
                  <a:lnTo>
                    <a:pt x="158826" y="301078"/>
                  </a:lnTo>
                  <a:lnTo>
                    <a:pt x="158724" y="298538"/>
                  </a:lnTo>
                  <a:lnTo>
                    <a:pt x="157848" y="299808"/>
                  </a:lnTo>
                  <a:lnTo>
                    <a:pt x="157238" y="299808"/>
                  </a:lnTo>
                  <a:lnTo>
                    <a:pt x="158216" y="302348"/>
                  </a:lnTo>
                  <a:lnTo>
                    <a:pt x="157848" y="303618"/>
                  </a:lnTo>
                  <a:lnTo>
                    <a:pt x="156946" y="303618"/>
                  </a:lnTo>
                  <a:lnTo>
                    <a:pt x="156806" y="304888"/>
                  </a:lnTo>
                  <a:lnTo>
                    <a:pt x="157543" y="306158"/>
                  </a:lnTo>
                  <a:lnTo>
                    <a:pt x="157073" y="307428"/>
                  </a:lnTo>
                  <a:lnTo>
                    <a:pt x="156806" y="308698"/>
                  </a:lnTo>
                  <a:lnTo>
                    <a:pt x="156298" y="309968"/>
                  </a:lnTo>
                  <a:lnTo>
                    <a:pt x="155994" y="311238"/>
                  </a:lnTo>
                  <a:lnTo>
                    <a:pt x="153911" y="311238"/>
                  </a:lnTo>
                  <a:lnTo>
                    <a:pt x="153885" y="312508"/>
                  </a:lnTo>
                  <a:lnTo>
                    <a:pt x="155321" y="312508"/>
                  </a:lnTo>
                  <a:lnTo>
                    <a:pt x="156667" y="311238"/>
                  </a:lnTo>
                  <a:lnTo>
                    <a:pt x="157048" y="311238"/>
                  </a:lnTo>
                  <a:lnTo>
                    <a:pt x="157238" y="313778"/>
                  </a:lnTo>
                  <a:lnTo>
                    <a:pt x="158724" y="313778"/>
                  </a:lnTo>
                  <a:lnTo>
                    <a:pt x="158724" y="315048"/>
                  </a:lnTo>
                  <a:lnTo>
                    <a:pt x="157848" y="316318"/>
                  </a:lnTo>
                  <a:lnTo>
                    <a:pt x="158521" y="317588"/>
                  </a:lnTo>
                  <a:lnTo>
                    <a:pt x="158686" y="318858"/>
                  </a:lnTo>
                  <a:lnTo>
                    <a:pt x="163537" y="318858"/>
                  </a:lnTo>
                  <a:lnTo>
                    <a:pt x="163576" y="317588"/>
                  </a:lnTo>
                  <a:lnTo>
                    <a:pt x="163804" y="316318"/>
                  </a:lnTo>
                  <a:lnTo>
                    <a:pt x="163741" y="313778"/>
                  </a:lnTo>
                  <a:lnTo>
                    <a:pt x="165354" y="312508"/>
                  </a:lnTo>
                  <a:lnTo>
                    <a:pt x="166839" y="312508"/>
                  </a:lnTo>
                  <a:lnTo>
                    <a:pt x="167208" y="311238"/>
                  </a:lnTo>
                  <a:lnTo>
                    <a:pt x="167716" y="309968"/>
                  </a:lnTo>
                  <a:lnTo>
                    <a:pt x="168960" y="309968"/>
                  </a:lnTo>
                  <a:lnTo>
                    <a:pt x="169532" y="312508"/>
                  </a:lnTo>
                  <a:lnTo>
                    <a:pt x="170802" y="313778"/>
                  </a:lnTo>
                  <a:lnTo>
                    <a:pt x="172821" y="313778"/>
                  </a:lnTo>
                  <a:lnTo>
                    <a:pt x="173863" y="312508"/>
                  </a:lnTo>
                  <a:lnTo>
                    <a:pt x="178816" y="312508"/>
                  </a:lnTo>
                  <a:lnTo>
                    <a:pt x="179616" y="311238"/>
                  </a:lnTo>
                  <a:lnTo>
                    <a:pt x="180492" y="311238"/>
                  </a:lnTo>
                  <a:lnTo>
                    <a:pt x="180771" y="309968"/>
                  </a:lnTo>
                  <a:lnTo>
                    <a:pt x="181241" y="309968"/>
                  </a:lnTo>
                  <a:lnTo>
                    <a:pt x="180962" y="308698"/>
                  </a:lnTo>
                  <a:lnTo>
                    <a:pt x="180632" y="307428"/>
                  </a:lnTo>
                  <a:lnTo>
                    <a:pt x="180060" y="306158"/>
                  </a:lnTo>
                  <a:lnTo>
                    <a:pt x="178409" y="306158"/>
                  </a:lnTo>
                  <a:lnTo>
                    <a:pt x="176390" y="306158"/>
                  </a:lnTo>
                  <a:lnTo>
                    <a:pt x="174574" y="306158"/>
                  </a:lnTo>
                  <a:lnTo>
                    <a:pt x="173367" y="306158"/>
                  </a:lnTo>
                  <a:lnTo>
                    <a:pt x="173291" y="307428"/>
                  </a:lnTo>
                  <a:lnTo>
                    <a:pt x="172224" y="306158"/>
                  </a:lnTo>
                  <a:lnTo>
                    <a:pt x="172961" y="304888"/>
                  </a:lnTo>
                  <a:lnTo>
                    <a:pt x="173291" y="304888"/>
                  </a:lnTo>
                  <a:lnTo>
                    <a:pt x="174040" y="303618"/>
                  </a:lnTo>
                  <a:lnTo>
                    <a:pt x="172897" y="303618"/>
                  </a:lnTo>
                  <a:lnTo>
                    <a:pt x="172821" y="302348"/>
                  </a:lnTo>
                  <a:lnTo>
                    <a:pt x="172961" y="302348"/>
                  </a:lnTo>
                  <a:lnTo>
                    <a:pt x="173088" y="301078"/>
                  </a:lnTo>
                  <a:lnTo>
                    <a:pt x="173494" y="301078"/>
                  </a:lnTo>
                  <a:lnTo>
                    <a:pt x="173863" y="299808"/>
                  </a:lnTo>
                  <a:lnTo>
                    <a:pt x="174002" y="299808"/>
                  </a:lnTo>
                  <a:lnTo>
                    <a:pt x="173634" y="298538"/>
                  </a:lnTo>
                  <a:lnTo>
                    <a:pt x="173748" y="297218"/>
                  </a:lnTo>
                  <a:lnTo>
                    <a:pt x="174879" y="295998"/>
                  </a:lnTo>
                  <a:lnTo>
                    <a:pt x="175247" y="294728"/>
                  </a:lnTo>
                  <a:lnTo>
                    <a:pt x="175818" y="292188"/>
                  </a:lnTo>
                  <a:lnTo>
                    <a:pt x="176834" y="292188"/>
                  </a:lnTo>
                  <a:lnTo>
                    <a:pt x="177330" y="293458"/>
                  </a:lnTo>
                  <a:lnTo>
                    <a:pt x="177736" y="293458"/>
                  </a:lnTo>
                  <a:lnTo>
                    <a:pt x="178041" y="292188"/>
                  </a:lnTo>
                  <a:lnTo>
                    <a:pt x="178409" y="292188"/>
                  </a:lnTo>
                  <a:lnTo>
                    <a:pt x="178854" y="290918"/>
                  </a:lnTo>
                  <a:lnTo>
                    <a:pt x="179019" y="292188"/>
                  </a:lnTo>
                  <a:lnTo>
                    <a:pt x="179654" y="293458"/>
                  </a:lnTo>
                  <a:lnTo>
                    <a:pt x="180098" y="294728"/>
                  </a:lnTo>
                  <a:lnTo>
                    <a:pt x="180670" y="295998"/>
                  </a:lnTo>
                  <a:lnTo>
                    <a:pt x="183756" y="295998"/>
                  </a:lnTo>
                  <a:lnTo>
                    <a:pt x="184467" y="294728"/>
                  </a:lnTo>
                  <a:lnTo>
                    <a:pt x="187566" y="294728"/>
                  </a:lnTo>
                  <a:lnTo>
                    <a:pt x="186728" y="295998"/>
                  </a:lnTo>
                  <a:lnTo>
                    <a:pt x="186347" y="297268"/>
                  </a:lnTo>
                  <a:lnTo>
                    <a:pt x="187363" y="298538"/>
                  </a:lnTo>
                  <a:lnTo>
                    <a:pt x="187159" y="298538"/>
                  </a:lnTo>
                  <a:lnTo>
                    <a:pt x="186893" y="299808"/>
                  </a:lnTo>
                  <a:lnTo>
                    <a:pt x="185915" y="301078"/>
                  </a:lnTo>
                  <a:lnTo>
                    <a:pt x="186423" y="302348"/>
                  </a:lnTo>
                  <a:lnTo>
                    <a:pt x="187121" y="303618"/>
                  </a:lnTo>
                  <a:lnTo>
                    <a:pt x="186143" y="304888"/>
                  </a:lnTo>
                  <a:lnTo>
                    <a:pt x="185610" y="306158"/>
                  </a:lnTo>
                  <a:lnTo>
                    <a:pt x="185712" y="307428"/>
                  </a:lnTo>
                  <a:lnTo>
                    <a:pt x="185483" y="307428"/>
                  </a:lnTo>
                  <a:lnTo>
                    <a:pt x="187121" y="308698"/>
                  </a:lnTo>
                  <a:lnTo>
                    <a:pt x="186817" y="309968"/>
                  </a:lnTo>
                  <a:lnTo>
                    <a:pt x="187591" y="311238"/>
                  </a:lnTo>
                  <a:lnTo>
                    <a:pt x="187426" y="311238"/>
                  </a:lnTo>
                  <a:lnTo>
                    <a:pt x="186994" y="312508"/>
                  </a:lnTo>
                  <a:lnTo>
                    <a:pt x="187566" y="313778"/>
                  </a:lnTo>
                  <a:lnTo>
                    <a:pt x="188036" y="313778"/>
                  </a:lnTo>
                  <a:lnTo>
                    <a:pt x="187972" y="315048"/>
                  </a:lnTo>
                  <a:lnTo>
                    <a:pt x="189509" y="315048"/>
                  </a:lnTo>
                  <a:lnTo>
                    <a:pt x="190360" y="313778"/>
                  </a:lnTo>
                  <a:lnTo>
                    <a:pt x="190754" y="313778"/>
                  </a:lnTo>
                  <a:lnTo>
                    <a:pt x="191566" y="315048"/>
                  </a:lnTo>
                  <a:lnTo>
                    <a:pt x="192138" y="315048"/>
                  </a:lnTo>
                  <a:lnTo>
                    <a:pt x="192443" y="316318"/>
                  </a:lnTo>
                  <a:lnTo>
                    <a:pt x="193357" y="315048"/>
                  </a:lnTo>
                  <a:lnTo>
                    <a:pt x="193649" y="315048"/>
                  </a:lnTo>
                  <a:lnTo>
                    <a:pt x="193255" y="312508"/>
                  </a:lnTo>
                  <a:lnTo>
                    <a:pt x="192874" y="311238"/>
                  </a:lnTo>
                  <a:lnTo>
                    <a:pt x="193751" y="309968"/>
                  </a:lnTo>
                  <a:lnTo>
                    <a:pt x="193954" y="309968"/>
                  </a:lnTo>
                  <a:lnTo>
                    <a:pt x="193890" y="308698"/>
                  </a:lnTo>
                  <a:lnTo>
                    <a:pt x="192646" y="308698"/>
                  </a:lnTo>
                  <a:lnTo>
                    <a:pt x="192747" y="303618"/>
                  </a:lnTo>
                  <a:lnTo>
                    <a:pt x="192646" y="302348"/>
                  </a:lnTo>
                  <a:lnTo>
                    <a:pt x="192646" y="301078"/>
                  </a:lnTo>
                  <a:lnTo>
                    <a:pt x="191770" y="301078"/>
                  </a:lnTo>
                  <a:lnTo>
                    <a:pt x="191058" y="299808"/>
                  </a:lnTo>
                  <a:lnTo>
                    <a:pt x="187528" y="299808"/>
                  </a:lnTo>
                  <a:lnTo>
                    <a:pt x="188366" y="298538"/>
                  </a:lnTo>
                  <a:lnTo>
                    <a:pt x="189318" y="297268"/>
                  </a:lnTo>
                  <a:lnTo>
                    <a:pt x="188201" y="295998"/>
                  </a:lnTo>
                  <a:lnTo>
                    <a:pt x="188836" y="294728"/>
                  </a:lnTo>
                  <a:lnTo>
                    <a:pt x="189445" y="293458"/>
                  </a:lnTo>
                  <a:lnTo>
                    <a:pt x="190220" y="293458"/>
                  </a:lnTo>
                  <a:lnTo>
                    <a:pt x="190461" y="292188"/>
                  </a:lnTo>
                  <a:lnTo>
                    <a:pt x="193357" y="292188"/>
                  </a:lnTo>
                  <a:lnTo>
                    <a:pt x="193484" y="290918"/>
                  </a:lnTo>
                  <a:lnTo>
                    <a:pt x="195503" y="290918"/>
                  </a:lnTo>
                  <a:lnTo>
                    <a:pt x="195770" y="292188"/>
                  </a:lnTo>
                  <a:lnTo>
                    <a:pt x="195910" y="292188"/>
                  </a:lnTo>
                  <a:lnTo>
                    <a:pt x="196240" y="293458"/>
                  </a:lnTo>
                  <a:lnTo>
                    <a:pt x="196621" y="294728"/>
                  </a:lnTo>
                  <a:lnTo>
                    <a:pt x="196684" y="295998"/>
                  </a:lnTo>
                  <a:lnTo>
                    <a:pt x="198462" y="297268"/>
                  </a:lnTo>
                  <a:lnTo>
                    <a:pt x="199275" y="298538"/>
                  </a:lnTo>
                  <a:lnTo>
                    <a:pt x="200113" y="298538"/>
                  </a:lnTo>
                  <a:lnTo>
                    <a:pt x="199313" y="299808"/>
                  </a:lnTo>
                  <a:lnTo>
                    <a:pt x="200355" y="301078"/>
                  </a:lnTo>
                  <a:lnTo>
                    <a:pt x="200279" y="302348"/>
                  </a:lnTo>
                  <a:lnTo>
                    <a:pt x="199644" y="303618"/>
                  </a:lnTo>
                  <a:lnTo>
                    <a:pt x="199034" y="303618"/>
                  </a:lnTo>
                  <a:lnTo>
                    <a:pt x="198602" y="304888"/>
                  </a:lnTo>
                  <a:lnTo>
                    <a:pt x="196583" y="304888"/>
                  </a:lnTo>
                  <a:lnTo>
                    <a:pt x="196583" y="307428"/>
                  </a:lnTo>
                  <a:lnTo>
                    <a:pt x="197662" y="307428"/>
                  </a:lnTo>
                  <a:lnTo>
                    <a:pt x="197993" y="308698"/>
                  </a:lnTo>
                  <a:lnTo>
                    <a:pt x="198234" y="308698"/>
                  </a:lnTo>
                  <a:lnTo>
                    <a:pt x="198640" y="311238"/>
                  </a:lnTo>
                  <a:lnTo>
                    <a:pt x="199504" y="311238"/>
                  </a:lnTo>
                  <a:lnTo>
                    <a:pt x="201256" y="312508"/>
                  </a:lnTo>
                  <a:lnTo>
                    <a:pt x="202234" y="312508"/>
                  </a:lnTo>
                  <a:lnTo>
                    <a:pt x="202946" y="311238"/>
                  </a:lnTo>
                  <a:lnTo>
                    <a:pt x="203581" y="312508"/>
                  </a:lnTo>
                  <a:lnTo>
                    <a:pt x="203720" y="313778"/>
                  </a:lnTo>
                  <a:lnTo>
                    <a:pt x="203987" y="313778"/>
                  </a:lnTo>
                  <a:lnTo>
                    <a:pt x="204089" y="315048"/>
                  </a:lnTo>
                  <a:lnTo>
                    <a:pt x="203377" y="316318"/>
                  </a:lnTo>
                  <a:lnTo>
                    <a:pt x="203339" y="317588"/>
                  </a:lnTo>
                  <a:lnTo>
                    <a:pt x="203644" y="317588"/>
                  </a:lnTo>
                  <a:lnTo>
                    <a:pt x="204152" y="318858"/>
                  </a:lnTo>
                  <a:lnTo>
                    <a:pt x="204584" y="320128"/>
                  </a:lnTo>
                  <a:lnTo>
                    <a:pt x="203847" y="321398"/>
                  </a:lnTo>
                  <a:lnTo>
                    <a:pt x="203644" y="321398"/>
                  </a:lnTo>
                  <a:lnTo>
                    <a:pt x="203644" y="322668"/>
                  </a:lnTo>
                  <a:lnTo>
                    <a:pt x="203250" y="323938"/>
                  </a:lnTo>
                  <a:lnTo>
                    <a:pt x="203720" y="325208"/>
                  </a:lnTo>
                  <a:lnTo>
                    <a:pt x="203885" y="323938"/>
                  </a:lnTo>
                  <a:lnTo>
                    <a:pt x="204190" y="323938"/>
                  </a:lnTo>
                  <a:lnTo>
                    <a:pt x="204355" y="322668"/>
                  </a:lnTo>
                  <a:lnTo>
                    <a:pt x="204495" y="323938"/>
                  </a:lnTo>
                  <a:lnTo>
                    <a:pt x="204762" y="323938"/>
                  </a:lnTo>
                  <a:lnTo>
                    <a:pt x="204787" y="325208"/>
                  </a:lnTo>
                  <a:lnTo>
                    <a:pt x="204927" y="325208"/>
                  </a:lnTo>
                  <a:lnTo>
                    <a:pt x="205130" y="326478"/>
                  </a:lnTo>
                  <a:lnTo>
                    <a:pt x="204520" y="327748"/>
                  </a:lnTo>
                  <a:lnTo>
                    <a:pt x="205257" y="329018"/>
                  </a:lnTo>
                  <a:lnTo>
                    <a:pt x="205905" y="331558"/>
                  </a:lnTo>
                  <a:lnTo>
                    <a:pt x="209232" y="331558"/>
                  </a:lnTo>
                  <a:lnTo>
                    <a:pt x="209575" y="332828"/>
                  </a:lnTo>
                  <a:lnTo>
                    <a:pt x="208432" y="334098"/>
                  </a:lnTo>
                  <a:lnTo>
                    <a:pt x="208597" y="335368"/>
                  </a:lnTo>
                  <a:lnTo>
                    <a:pt x="209397" y="335368"/>
                  </a:lnTo>
                  <a:lnTo>
                    <a:pt x="209334" y="336638"/>
                  </a:lnTo>
                  <a:lnTo>
                    <a:pt x="209169" y="337908"/>
                  </a:lnTo>
                  <a:lnTo>
                    <a:pt x="210172" y="337908"/>
                  </a:lnTo>
                  <a:lnTo>
                    <a:pt x="210578" y="336638"/>
                  </a:lnTo>
                  <a:lnTo>
                    <a:pt x="210451" y="335368"/>
                  </a:lnTo>
                  <a:lnTo>
                    <a:pt x="209842" y="334098"/>
                  </a:lnTo>
                  <a:lnTo>
                    <a:pt x="210045" y="334098"/>
                  </a:lnTo>
                  <a:lnTo>
                    <a:pt x="210642" y="332828"/>
                  </a:lnTo>
                  <a:lnTo>
                    <a:pt x="210820" y="331558"/>
                  </a:lnTo>
                  <a:close/>
                </a:path>
                <a:path w="224154" h="400050">
                  <a:moveTo>
                    <a:pt x="211912" y="337908"/>
                  </a:moveTo>
                  <a:lnTo>
                    <a:pt x="211759" y="336638"/>
                  </a:lnTo>
                  <a:lnTo>
                    <a:pt x="210921" y="337908"/>
                  </a:lnTo>
                  <a:lnTo>
                    <a:pt x="211912" y="337908"/>
                  </a:lnTo>
                  <a:close/>
                </a:path>
                <a:path w="224154" h="400050">
                  <a:moveTo>
                    <a:pt x="212064" y="377228"/>
                  </a:moveTo>
                  <a:lnTo>
                    <a:pt x="212026" y="376428"/>
                  </a:lnTo>
                  <a:lnTo>
                    <a:pt x="211658" y="376313"/>
                  </a:lnTo>
                  <a:lnTo>
                    <a:pt x="210959" y="377710"/>
                  </a:lnTo>
                  <a:lnTo>
                    <a:pt x="210616" y="378358"/>
                  </a:lnTo>
                  <a:lnTo>
                    <a:pt x="210451" y="378358"/>
                  </a:lnTo>
                  <a:lnTo>
                    <a:pt x="210375" y="378117"/>
                  </a:lnTo>
                  <a:lnTo>
                    <a:pt x="210273" y="377672"/>
                  </a:lnTo>
                  <a:lnTo>
                    <a:pt x="211124" y="376758"/>
                  </a:lnTo>
                  <a:lnTo>
                    <a:pt x="211188" y="376593"/>
                  </a:lnTo>
                  <a:lnTo>
                    <a:pt x="211416" y="376072"/>
                  </a:lnTo>
                  <a:lnTo>
                    <a:pt x="210108" y="375234"/>
                  </a:lnTo>
                  <a:lnTo>
                    <a:pt x="210045" y="374954"/>
                  </a:lnTo>
                  <a:lnTo>
                    <a:pt x="210007" y="374751"/>
                  </a:lnTo>
                  <a:lnTo>
                    <a:pt x="209804" y="374396"/>
                  </a:lnTo>
                  <a:lnTo>
                    <a:pt x="208622" y="374954"/>
                  </a:lnTo>
                  <a:lnTo>
                    <a:pt x="208711" y="374586"/>
                  </a:lnTo>
                  <a:lnTo>
                    <a:pt x="208724" y="373951"/>
                  </a:lnTo>
                  <a:lnTo>
                    <a:pt x="209740" y="372986"/>
                  </a:lnTo>
                  <a:lnTo>
                    <a:pt x="209842" y="372389"/>
                  </a:lnTo>
                  <a:lnTo>
                    <a:pt x="209931" y="371157"/>
                  </a:lnTo>
                  <a:lnTo>
                    <a:pt x="209842" y="370306"/>
                  </a:lnTo>
                  <a:lnTo>
                    <a:pt x="209626" y="369912"/>
                  </a:lnTo>
                  <a:lnTo>
                    <a:pt x="209372" y="369671"/>
                  </a:lnTo>
                  <a:lnTo>
                    <a:pt x="209169" y="369671"/>
                  </a:lnTo>
                  <a:lnTo>
                    <a:pt x="209003" y="369709"/>
                  </a:lnTo>
                  <a:lnTo>
                    <a:pt x="208699" y="370116"/>
                  </a:lnTo>
                  <a:lnTo>
                    <a:pt x="208356" y="370433"/>
                  </a:lnTo>
                  <a:lnTo>
                    <a:pt x="207784" y="371157"/>
                  </a:lnTo>
                  <a:lnTo>
                    <a:pt x="207556" y="371030"/>
                  </a:lnTo>
                  <a:lnTo>
                    <a:pt x="207657" y="370027"/>
                  </a:lnTo>
                  <a:lnTo>
                    <a:pt x="207695" y="369874"/>
                  </a:lnTo>
                  <a:lnTo>
                    <a:pt x="207924" y="368871"/>
                  </a:lnTo>
                  <a:lnTo>
                    <a:pt x="207518" y="369189"/>
                  </a:lnTo>
                  <a:lnTo>
                    <a:pt x="207276" y="369430"/>
                  </a:lnTo>
                  <a:lnTo>
                    <a:pt x="207010" y="369633"/>
                  </a:lnTo>
                  <a:lnTo>
                    <a:pt x="206806" y="369874"/>
                  </a:lnTo>
                  <a:lnTo>
                    <a:pt x="206705" y="369430"/>
                  </a:lnTo>
                  <a:lnTo>
                    <a:pt x="206654" y="369150"/>
                  </a:lnTo>
                  <a:lnTo>
                    <a:pt x="206375" y="368668"/>
                  </a:lnTo>
                  <a:lnTo>
                    <a:pt x="206171" y="368388"/>
                  </a:lnTo>
                  <a:lnTo>
                    <a:pt x="205930" y="368274"/>
                  </a:lnTo>
                  <a:lnTo>
                    <a:pt x="205701" y="368185"/>
                  </a:lnTo>
                  <a:lnTo>
                    <a:pt x="205359" y="368274"/>
                  </a:lnTo>
                  <a:lnTo>
                    <a:pt x="204965" y="368312"/>
                  </a:lnTo>
                  <a:lnTo>
                    <a:pt x="205701" y="369557"/>
                  </a:lnTo>
                  <a:lnTo>
                    <a:pt x="205765" y="370116"/>
                  </a:lnTo>
                  <a:lnTo>
                    <a:pt x="205359" y="371233"/>
                  </a:lnTo>
                  <a:lnTo>
                    <a:pt x="204724" y="372706"/>
                  </a:lnTo>
                  <a:lnTo>
                    <a:pt x="204889" y="372592"/>
                  </a:lnTo>
                  <a:lnTo>
                    <a:pt x="205092" y="372389"/>
                  </a:lnTo>
                  <a:lnTo>
                    <a:pt x="205536" y="372465"/>
                  </a:lnTo>
                  <a:lnTo>
                    <a:pt x="205841" y="372592"/>
                  </a:lnTo>
                  <a:lnTo>
                    <a:pt x="206070" y="372986"/>
                  </a:lnTo>
                  <a:lnTo>
                    <a:pt x="206273" y="373392"/>
                  </a:lnTo>
                  <a:lnTo>
                    <a:pt x="206451" y="374954"/>
                  </a:lnTo>
                  <a:lnTo>
                    <a:pt x="206336" y="375386"/>
                  </a:lnTo>
                  <a:lnTo>
                    <a:pt x="206171" y="375831"/>
                  </a:lnTo>
                  <a:lnTo>
                    <a:pt x="205765" y="376669"/>
                  </a:lnTo>
                  <a:lnTo>
                    <a:pt x="206209" y="376593"/>
                  </a:lnTo>
                  <a:lnTo>
                    <a:pt x="206603" y="376593"/>
                  </a:lnTo>
                  <a:lnTo>
                    <a:pt x="207149" y="376631"/>
                  </a:lnTo>
                  <a:lnTo>
                    <a:pt x="206133" y="379349"/>
                  </a:lnTo>
                  <a:lnTo>
                    <a:pt x="206209" y="379869"/>
                  </a:lnTo>
                  <a:lnTo>
                    <a:pt x="207086" y="379717"/>
                  </a:lnTo>
                  <a:lnTo>
                    <a:pt x="206883" y="381355"/>
                  </a:lnTo>
                  <a:lnTo>
                    <a:pt x="208495" y="381711"/>
                  </a:lnTo>
                  <a:lnTo>
                    <a:pt x="209943" y="380631"/>
                  </a:lnTo>
                  <a:lnTo>
                    <a:pt x="209842" y="381038"/>
                  </a:lnTo>
                  <a:lnTo>
                    <a:pt x="209778" y="381711"/>
                  </a:lnTo>
                  <a:lnTo>
                    <a:pt x="210718" y="382117"/>
                  </a:lnTo>
                  <a:lnTo>
                    <a:pt x="211251" y="382397"/>
                  </a:lnTo>
                  <a:lnTo>
                    <a:pt x="211924" y="382028"/>
                  </a:lnTo>
                  <a:lnTo>
                    <a:pt x="212001" y="381355"/>
                  </a:lnTo>
                  <a:lnTo>
                    <a:pt x="211607" y="380631"/>
                  </a:lnTo>
                  <a:lnTo>
                    <a:pt x="211137" y="379717"/>
                  </a:lnTo>
                  <a:lnTo>
                    <a:pt x="211023" y="379476"/>
                  </a:lnTo>
                  <a:lnTo>
                    <a:pt x="210743" y="378434"/>
                  </a:lnTo>
                  <a:lnTo>
                    <a:pt x="211861" y="377393"/>
                  </a:lnTo>
                  <a:lnTo>
                    <a:pt x="212064" y="377228"/>
                  </a:lnTo>
                  <a:close/>
                </a:path>
                <a:path w="224154" h="400050">
                  <a:moveTo>
                    <a:pt x="218122" y="365848"/>
                  </a:moveTo>
                  <a:lnTo>
                    <a:pt x="217576" y="363308"/>
                  </a:lnTo>
                  <a:lnTo>
                    <a:pt x="216408" y="358228"/>
                  </a:lnTo>
                  <a:lnTo>
                    <a:pt x="215900" y="355688"/>
                  </a:lnTo>
                  <a:lnTo>
                    <a:pt x="215455" y="354418"/>
                  </a:lnTo>
                  <a:lnTo>
                    <a:pt x="214985" y="351878"/>
                  </a:lnTo>
                  <a:lnTo>
                    <a:pt x="214858" y="351878"/>
                  </a:lnTo>
                  <a:lnTo>
                    <a:pt x="214579" y="350608"/>
                  </a:lnTo>
                  <a:lnTo>
                    <a:pt x="214185" y="350608"/>
                  </a:lnTo>
                  <a:lnTo>
                    <a:pt x="214477" y="346798"/>
                  </a:lnTo>
                  <a:lnTo>
                    <a:pt x="213131" y="344258"/>
                  </a:lnTo>
                  <a:lnTo>
                    <a:pt x="212661" y="341718"/>
                  </a:lnTo>
                  <a:lnTo>
                    <a:pt x="212471" y="340448"/>
                  </a:lnTo>
                  <a:lnTo>
                    <a:pt x="212064" y="339178"/>
                  </a:lnTo>
                  <a:lnTo>
                    <a:pt x="208432" y="339178"/>
                  </a:lnTo>
                  <a:lnTo>
                    <a:pt x="207987" y="339178"/>
                  </a:lnTo>
                  <a:lnTo>
                    <a:pt x="206514" y="339178"/>
                  </a:lnTo>
                  <a:lnTo>
                    <a:pt x="205765" y="340448"/>
                  </a:lnTo>
                  <a:lnTo>
                    <a:pt x="206984" y="340448"/>
                  </a:lnTo>
                  <a:lnTo>
                    <a:pt x="207213" y="341718"/>
                  </a:lnTo>
                  <a:lnTo>
                    <a:pt x="207581" y="342988"/>
                  </a:lnTo>
                  <a:lnTo>
                    <a:pt x="207784" y="342988"/>
                  </a:lnTo>
                  <a:lnTo>
                    <a:pt x="208495" y="345528"/>
                  </a:lnTo>
                  <a:lnTo>
                    <a:pt x="212661" y="345528"/>
                  </a:lnTo>
                  <a:lnTo>
                    <a:pt x="213575" y="348068"/>
                  </a:lnTo>
                  <a:lnTo>
                    <a:pt x="213677" y="349338"/>
                  </a:lnTo>
                  <a:lnTo>
                    <a:pt x="212598" y="350608"/>
                  </a:lnTo>
                  <a:lnTo>
                    <a:pt x="213436" y="351878"/>
                  </a:lnTo>
                  <a:lnTo>
                    <a:pt x="213639" y="353148"/>
                  </a:lnTo>
                  <a:lnTo>
                    <a:pt x="213614" y="355688"/>
                  </a:lnTo>
                  <a:lnTo>
                    <a:pt x="213741" y="355688"/>
                  </a:lnTo>
                  <a:lnTo>
                    <a:pt x="213372" y="356958"/>
                  </a:lnTo>
                  <a:lnTo>
                    <a:pt x="212966" y="356958"/>
                  </a:lnTo>
                  <a:lnTo>
                    <a:pt x="212534" y="358228"/>
                  </a:lnTo>
                  <a:lnTo>
                    <a:pt x="214388" y="358228"/>
                  </a:lnTo>
                  <a:lnTo>
                    <a:pt x="215087" y="359498"/>
                  </a:lnTo>
                  <a:lnTo>
                    <a:pt x="214782" y="360768"/>
                  </a:lnTo>
                  <a:lnTo>
                    <a:pt x="214452" y="362038"/>
                  </a:lnTo>
                  <a:lnTo>
                    <a:pt x="215087" y="363308"/>
                  </a:lnTo>
                  <a:lnTo>
                    <a:pt x="216166" y="364578"/>
                  </a:lnTo>
                  <a:lnTo>
                    <a:pt x="217106" y="365848"/>
                  </a:lnTo>
                  <a:lnTo>
                    <a:pt x="218122" y="365848"/>
                  </a:lnTo>
                  <a:close/>
                </a:path>
                <a:path w="224154" h="400050">
                  <a:moveTo>
                    <a:pt x="220243" y="392074"/>
                  </a:moveTo>
                  <a:lnTo>
                    <a:pt x="217716" y="390994"/>
                  </a:lnTo>
                  <a:lnTo>
                    <a:pt x="217982" y="389877"/>
                  </a:lnTo>
                  <a:lnTo>
                    <a:pt x="218186" y="389191"/>
                  </a:lnTo>
                  <a:lnTo>
                    <a:pt x="217919" y="389115"/>
                  </a:lnTo>
                  <a:lnTo>
                    <a:pt x="217512" y="389712"/>
                  </a:lnTo>
                  <a:lnTo>
                    <a:pt x="217043" y="390232"/>
                  </a:lnTo>
                  <a:lnTo>
                    <a:pt x="216700" y="390359"/>
                  </a:lnTo>
                  <a:lnTo>
                    <a:pt x="216408" y="390512"/>
                  </a:lnTo>
                  <a:lnTo>
                    <a:pt x="216306" y="390194"/>
                  </a:lnTo>
                  <a:lnTo>
                    <a:pt x="216103" y="389801"/>
                  </a:lnTo>
                  <a:lnTo>
                    <a:pt x="216230" y="389559"/>
                  </a:lnTo>
                  <a:lnTo>
                    <a:pt x="216496" y="388912"/>
                  </a:lnTo>
                  <a:lnTo>
                    <a:pt x="217004" y="388353"/>
                  </a:lnTo>
                  <a:lnTo>
                    <a:pt x="217373" y="387832"/>
                  </a:lnTo>
                  <a:lnTo>
                    <a:pt x="216369" y="386791"/>
                  </a:lnTo>
                  <a:lnTo>
                    <a:pt x="216065" y="386791"/>
                  </a:lnTo>
                  <a:lnTo>
                    <a:pt x="214960" y="387921"/>
                  </a:lnTo>
                  <a:lnTo>
                    <a:pt x="214452" y="388353"/>
                  </a:lnTo>
                  <a:lnTo>
                    <a:pt x="214007" y="389001"/>
                  </a:lnTo>
                  <a:lnTo>
                    <a:pt x="213537" y="387921"/>
                  </a:lnTo>
                  <a:lnTo>
                    <a:pt x="212559" y="388670"/>
                  </a:lnTo>
                  <a:lnTo>
                    <a:pt x="212598" y="390194"/>
                  </a:lnTo>
                  <a:lnTo>
                    <a:pt x="211124" y="390677"/>
                  </a:lnTo>
                  <a:lnTo>
                    <a:pt x="211188" y="389674"/>
                  </a:lnTo>
                  <a:lnTo>
                    <a:pt x="211251" y="389039"/>
                  </a:lnTo>
                  <a:lnTo>
                    <a:pt x="209740" y="391071"/>
                  </a:lnTo>
                  <a:lnTo>
                    <a:pt x="209372" y="390880"/>
                  </a:lnTo>
                  <a:lnTo>
                    <a:pt x="209575" y="390194"/>
                  </a:lnTo>
                  <a:lnTo>
                    <a:pt x="210007" y="388874"/>
                  </a:lnTo>
                  <a:lnTo>
                    <a:pt x="207416" y="390436"/>
                  </a:lnTo>
                  <a:lnTo>
                    <a:pt x="206679" y="390918"/>
                  </a:lnTo>
                  <a:lnTo>
                    <a:pt x="206679" y="391553"/>
                  </a:lnTo>
                  <a:lnTo>
                    <a:pt x="207086" y="392201"/>
                  </a:lnTo>
                  <a:lnTo>
                    <a:pt x="208559" y="391680"/>
                  </a:lnTo>
                  <a:lnTo>
                    <a:pt x="208597" y="391960"/>
                  </a:lnTo>
                  <a:lnTo>
                    <a:pt x="207949" y="393192"/>
                  </a:lnTo>
                  <a:lnTo>
                    <a:pt x="208127" y="394157"/>
                  </a:lnTo>
                  <a:lnTo>
                    <a:pt x="208927" y="396036"/>
                  </a:lnTo>
                  <a:lnTo>
                    <a:pt x="209334" y="396316"/>
                  </a:lnTo>
                  <a:lnTo>
                    <a:pt x="211124" y="395516"/>
                  </a:lnTo>
                  <a:lnTo>
                    <a:pt x="212267" y="394919"/>
                  </a:lnTo>
                  <a:lnTo>
                    <a:pt x="213537" y="394322"/>
                  </a:lnTo>
                  <a:lnTo>
                    <a:pt x="213639" y="394474"/>
                  </a:lnTo>
                  <a:lnTo>
                    <a:pt x="213779" y="394601"/>
                  </a:lnTo>
                  <a:lnTo>
                    <a:pt x="214007" y="394881"/>
                  </a:lnTo>
                  <a:lnTo>
                    <a:pt x="213944" y="394322"/>
                  </a:lnTo>
                  <a:lnTo>
                    <a:pt x="213842" y="393915"/>
                  </a:lnTo>
                  <a:lnTo>
                    <a:pt x="213842" y="393712"/>
                  </a:lnTo>
                  <a:lnTo>
                    <a:pt x="215150" y="393877"/>
                  </a:lnTo>
                  <a:lnTo>
                    <a:pt x="215658" y="393915"/>
                  </a:lnTo>
                  <a:lnTo>
                    <a:pt x="216103" y="394512"/>
                  </a:lnTo>
                  <a:lnTo>
                    <a:pt x="216306" y="394843"/>
                  </a:lnTo>
                  <a:lnTo>
                    <a:pt x="216573" y="394563"/>
                  </a:lnTo>
                  <a:lnTo>
                    <a:pt x="216877" y="394322"/>
                  </a:lnTo>
                  <a:lnTo>
                    <a:pt x="217512" y="393357"/>
                  </a:lnTo>
                  <a:lnTo>
                    <a:pt x="218084" y="392912"/>
                  </a:lnTo>
                  <a:lnTo>
                    <a:pt x="219532" y="393039"/>
                  </a:lnTo>
                  <a:lnTo>
                    <a:pt x="220040" y="392912"/>
                  </a:lnTo>
                  <a:lnTo>
                    <a:pt x="220243" y="392074"/>
                  </a:lnTo>
                  <a:close/>
                </a:path>
                <a:path w="224154" h="400050">
                  <a:moveTo>
                    <a:pt x="221018" y="378269"/>
                  </a:moveTo>
                  <a:lnTo>
                    <a:pt x="220002" y="373837"/>
                  </a:lnTo>
                  <a:lnTo>
                    <a:pt x="218389" y="366306"/>
                  </a:lnTo>
                  <a:lnTo>
                    <a:pt x="217779" y="367144"/>
                  </a:lnTo>
                  <a:lnTo>
                    <a:pt x="217843" y="367792"/>
                  </a:lnTo>
                  <a:lnTo>
                    <a:pt x="219227" y="370547"/>
                  </a:lnTo>
                  <a:lnTo>
                    <a:pt x="218452" y="371906"/>
                  </a:lnTo>
                  <a:lnTo>
                    <a:pt x="215861" y="372516"/>
                  </a:lnTo>
                  <a:lnTo>
                    <a:pt x="215595" y="372986"/>
                  </a:lnTo>
                  <a:lnTo>
                    <a:pt x="215252" y="373316"/>
                  </a:lnTo>
                  <a:lnTo>
                    <a:pt x="216674" y="374065"/>
                  </a:lnTo>
                  <a:lnTo>
                    <a:pt x="217411" y="374586"/>
                  </a:lnTo>
                  <a:lnTo>
                    <a:pt x="217411" y="374992"/>
                  </a:lnTo>
                  <a:lnTo>
                    <a:pt x="217678" y="376110"/>
                  </a:lnTo>
                  <a:lnTo>
                    <a:pt x="217716" y="377075"/>
                  </a:lnTo>
                  <a:lnTo>
                    <a:pt x="218592" y="378434"/>
                  </a:lnTo>
                  <a:lnTo>
                    <a:pt x="219392" y="378752"/>
                  </a:lnTo>
                  <a:lnTo>
                    <a:pt x="220002" y="379234"/>
                  </a:lnTo>
                  <a:lnTo>
                    <a:pt x="220840" y="378790"/>
                  </a:lnTo>
                  <a:lnTo>
                    <a:pt x="221018" y="378269"/>
                  </a:lnTo>
                  <a:close/>
                </a:path>
                <a:path w="224154" h="400050">
                  <a:moveTo>
                    <a:pt x="223697" y="390398"/>
                  </a:moveTo>
                  <a:lnTo>
                    <a:pt x="223164" y="388150"/>
                  </a:lnTo>
                  <a:lnTo>
                    <a:pt x="222732" y="385953"/>
                  </a:lnTo>
                  <a:lnTo>
                    <a:pt x="222224" y="383717"/>
                  </a:lnTo>
                  <a:lnTo>
                    <a:pt x="222161" y="383552"/>
                  </a:lnTo>
                  <a:lnTo>
                    <a:pt x="222059" y="383400"/>
                  </a:lnTo>
                  <a:lnTo>
                    <a:pt x="221754" y="383273"/>
                  </a:lnTo>
                  <a:lnTo>
                    <a:pt x="221856" y="384149"/>
                  </a:lnTo>
                  <a:lnTo>
                    <a:pt x="222021" y="385038"/>
                  </a:lnTo>
                  <a:lnTo>
                    <a:pt x="222059" y="385914"/>
                  </a:lnTo>
                  <a:lnTo>
                    <a:pt x="222123" y="386994"/>
                  </a:lnTo>
                  <a:lnTo>
                    <a:pt x="222224" y="388073"/>
                  </a:lnTo>
                  <a:lnTo>
                    <a:pt x="222224" y="389153"/>
                  </a:lnTo>
                  <a:lnTo>
                    <a:pt x="222161" y="389674"/>
                  </a:lnTo>
                  <a:lnTo>
                    <a:pt x="221919" y="390042"/>
                  </a:lnTo>
                  <a:lnTo>
                    <a:pt x="221081" y="389801"/>
                  </a:lnTo>
                  <a:lnTo>
                    <a:pt x="220637" y="389953"/>
                  </a:lnTo>
                  <a:lnTo>
                    <a:pt x="220637" y="390271"/>
                  </a:lnTo>
                  <a:lnTo>
                    <a:pt x="220675" y="390601"/>
                  </a:lnTo>
                  <a:lnTo>
                    <a:pt x="220840" y="390791"/>
                  </a:lnTo>
                  <a:lnTo>
                    <a:pt x="221043" y="390994"/>
                  </a:lnTo>
                  <a:lnTo>
                    <a:pt x="221716" y="391274"/>
                  </a:lnTo>
                  <a:lnTo>
                    <a:pt x="223024" y="391680"/>
                  </a:lnTo>
                  <a:lnTo>
                    <a:pt x="223266" y="391998"/>
                  </a:lnTo>
                  <a:lnTo>
                    <a:pt x="223266" y="393395"/>
                  </a:lnTo>
                  <a:lnTo>
                    <a:pt x="223697" y="390398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59892" y="4683722"/>
              <a:ext cx="181610" cy="389255"/>
            </a:xfrm>
            <a:custGeom>
              <a:avLst/>
              <a:gdLst/>
              <a:ahLst/>
              <a:cxnLst/>
              <a:rect l="l" t="t" r="r" b="b"/>
              <a:pathLst>
                <a:path w="181609" h="389254">
                  <a:moveTo>
                    <a:pt x="1511" y="269176"/>
                  </a:moveTo>
                  <a:lnTo>
                    <a:pt x="1384" y="268579"/>
                  </a:lnTo>
                  <a:lnTo>
                    <a:pt x="1308" y="268058"/>
                  </a:lnTo>
                  <a:lnTo>
                    <a:pt x="1308" y="266293"/>
                  </a:lnTo>
                  <a:lnTo>
                    <a:pt x="609" y="266141"/>
                  </a:lnTo>
                  <a:lnTo>
                    <a:pt x="406" y="266293"/>
                  </a:lnTo>
                  <a:lnTo>
                    <a:pt x="469" y="267855"/>
                  </a:lnTo>
                  <a:lnTo>
                    <a:pt x="241" y="268744"/>
                  </a:lnTo>
                  <a:lnTo>
                    <a:pt x="101" y="269621"/>
                  </a:lnTo>
                  <a:lnTo>
                    <a:pt x="63" y="269938"/>
                  </a:lnTo>
                  <a:lnTo>
                    <a:pt x="0" y="270294"/>
                  </a:lnTo>
                  <a:lnTo>
                    <a:pt x="101" y="270624"/>
                  </a:lnTo>
                  <a:lnTo>
                    <a:pt x="774" y="270865"/>
                  </a:lnTo>
                  <a:lnTo>
                    <a:pt x="914" y="270700"/>
                  </a:lnTo>
                  <a:lnTo>
                    <a:pt x="1219" y="270497"/>
                  </a:lnTo>
                  <a:lnTo>
                    <a:pt x="1485" y="270103"/>
                  </a:lnTo>
                  <a:lnTo>
                    <a:pt x="1485" y="269735"/>
                  </a:lnTo>
                  <a:lnTo>
                    <a:pt x="1511" y="269176"/>
                  </a:lnTo>
                  <a:close/>
                </a:path>
                <a:path w="181609" h="389254">
                  <a:moveTo>
                    <a:pt x="12623" y="6934"/>
                  </a:moveTo>
                  <a:lnTo>
                    <a:pt x="11976" y="6362"/>
                  </a:lnTo>
                  <a:lnTo>
                    <a:pt x="11480" y="5969"/>
                  </a:lnTo>
                  <a:lnTo>
                    <a:pt x="10769" y="5359"/>
                  </a:lnTo>
                  <a:lnTo>
                    <a:pt x="10604" y="6959"/>
                  </a:lnTo>
                  <a:lnTo>
                    <a:pt x="10972" y="7200"/>
                  </a:lnTo>
                  <a:lnTo>
                    <a:pt x="12623" y="6934"/>
                  </a:lnTo>
                  <a:close/>
                </a:path>
                <a:path w="181609" h="389254">
                  <a:moveTo>
                    <a:pt x="13703" y="800"/>
                  </a:moveTo>
                  <a:lnTo>
                    <a:pt x="13627" y="660"/>
                  </a:lnTo>
                  <a:lnTo>
                    <a:pt x="13601" y="393"/>
                  </a:lnTo>
                  <a:lnTo>
                    <a:pt x="13296" y="190"/>
                  </a:lnTo>
                  <a:lnTo>
                    <a:pt x="13093" y="0"/>
                  </a:lnTo>
                  <a:lnTo>
                    <a:pt x="12928" y="190"/>
                  </a:lnTo>
                  <a:lnTo>
                    <a:pt x="12585" y="393"/>
                  </a:lnTo>
                  <a:lnTo>
                    <a:pt x="12547" y="660"/>
                  </a:lnTo>
                  <a:lnTo>
                    <a:pt x="12547" y="800"/>
                  </a:lnTo>
                  <a:lnTo>
                    <a:pt x="12827" y="1066"/>
                  </a:lnTo>
                  <a:lnTo>
                    <a:pt x="13157" y="1460"/>
                  </a:lnTo>
                  <a:lnTo>
                    <a:pt x="13398" y="1066"/>
                  </a:lnTo>
                  <a:lnTo>
                    <a:pt x="13703" y="800"/>
                  </a:lnTo>
                  <a:close/>
                </a:path>
                <a:path w="181609" h="389254">
                  <a:moveTo>
                    <a:pt x="14744" y="343839"/>
                  </a:moveTo>
                  <a:lnTo>
                    <a:pt x="13995" y="342646"/>
                  </a:lnTo>
                  <a:lnTo>
                    <a:pt x="13093" y="342519"/>
                  </a:lnTo>
                  <a:lnTo>
                    <a:pt x="12954" y="343560"/>
                  </a:lnTo>
                  <a:lnTo>
                    <a:pt x="13296" y="343877"/>
                  </a:lnTo>
                  <a:lnTo>
                    <a:pt x="14541" y="343763"/>
                  </a:lnTo>
                  <a:lnTo>
                    <a:pt x="14693" y="343839"/>
                  </a:lnTo>
                  <a:close/>
                </a:path>
                <a:path w="181609" h="389254">
                  <a:moveTo>
                    <a:pt x="16052" y="343839"/>
                  </a:moveTo>
                  <a:lnTo>
                    <a:pt x="16040" y="343560"/>
                  </a:lnTo>
                  <a:lnTo>
                    <a:pt x="15811" y="343128"/>
                  </a:lnTo>
                  <a:lnTo>
                    <a:pt x="14744" y="343839"/>
                  </a:lnTo>
                  <a:lnTo>
                    <a:pt x="15176" y="343966"/>
                  </a:lnTo>
                  <a:lnTo>
                    <a:pt x="15849" y="344004"/>
                  </a:lnTo>
                  <a:lnTo>
                    <a:pt x="16052" y="343839"/>
                  </a:lnTo>
                  <a:close/>
                </a:path>
                <a:path w="181609" h="389254">
                  <a:moveTo>
                    <a:pt x="16421" y="103479"/>
                  </a:moveTo>
                  <a:lnTo>
                    <a:pt x="16256" y="103479"/>
                  </a:lnTo>
                  <a:lnTo>
                    <a:pt x="15240" y="103568"/>
                  </a:lnTo>
                  <a:lnTo>
                    <a:pt x="14541" y="103644"/>
                  </a:lnTo>
                  <a:lnTo>
                    <a:pt x="13830" y="103568"/>
                  </a:lnTo>
                  <a:lnTo>
                    <a:pt x="12890" y="103530"/>
                  </a:lnTo>
                  <a:lnTo>
                    <a:pt x="11811" y="103124"/>
                  </a:lnTo>
                  <a:lnTo>
                    <a:pt x="9893" y="103568"/>
                  </a:lnTo>
                  <a:lnTo>
                    <a:pt x="9359" y="103085"/>
                  </a:lnTo>
                  <a:lnTo>
                    <a:pt x="8547" y="102247"/>
                  </a:lnTo>
                  <a:lnTo>
                    <a:pt x="8394" y="102120"/>
                  </a:lnTo>
                  <a:lnTo>
                    <a:pt x="8178" y="101968"/>
                  </a:lnTo>
                  <a:lnTo>
                    <a:pt x="6870" y="102120"/>
                  </a:lnTo>
                  <a:lnTo>
                    <a:pt x="6502" y="101320"/>
                  </a:lnTo>
                  <a:lnTo>
                    <a:pt x="3530" y="99275"/>
                  </a:lnTo>
                  <a:lnTo>
                    <a:pt x="2082" y="99479"/>
                  </a:lnTo>
                  <a:lnTo>
                    <a:pt x="1689" y="99606"/>
                  </a:lnTo>
                  <a:lnTo>
                    <a:pt x="1587" y="99758"/>
                  </a:lnTo>
                  <a:lnTo>
                    <a:pt x="673" y="100799"/>
                  </a:lnTo>
                  <a:lnTo>
                    <a:pt x="609" y="102806"/>
                  </a:lnTo>
                  <a:lnTo>
                    <a:pt x="1384" y="104127"/>
                  </a:lnTo>
                  <a:lnTo>
                    <a:pt x="1651" y="104406"/>
                  </a:lnTo>
                  <a:lnTo>
                    <a:pt x="3035" y="104127"/>
                  </a:lnTo>
                  <a:lnTo>
                    <a:pt x="3302" y="105003"/>
                  </a:lnTo>
                  <a:lnTo>
                    <a:pt x="3454" y="105803"/>
                  </a:lnTo>
                  <a:lnTo>
                    <a:pt x="3835" y="107010"/>
                  </a:lnTo>
                  <a:lnTo>
                    <a:pt x="4445" y="107530"/>
                  </a:lnTo>
                  <a:lnTo>
                    <a:pt x="5689" y="107645"/>
                  </a:lnTo>
                  <a:lnTo>
                    <a:pt x="4953" y="105968"/>
                  </a:lnTo>
                  <a:lnTo>
                    <a:pt x="5156" y="105930"/>
                  </a:lnTo>
                  <a:lnTo>
                    <a:pt x="5283" y="105803"/>
                  </a:lnTo>
                  <a:lnTo>
                    <a:pt x="6502" y="106730"/>
                  </a:lnTo>
                  <a:lnTo>
                    <a:pt x="7747" y="106210"/>
                  </a:lnTo>
                  <a:lnTo>
                    <a:pt x="8953" y="106210"/>
                  </a:lnTo>
                  <a:lnTo>
                    <a:pt x="10299" y="106248"/>
                  </a:lnTo>
                  <a:lnTo>
                    <a:pt x="10731" y="106210"/>
                  </a:lnTo>
                  <a:lnTo>
                    <a:pt x="11607" y="106121"/>
                  </a:lnTo>
                  <a:lnTo>
                    <a:pt x="12954" y="106045"/>
                  </a:lnTo>
                  <a:lnTo>
                    <a:pt x="13195" y="106045"/>
                  </a:lnTo>
                  <a:lnTo>
                    <a:pt x="13627" y="106121"/>
                  </a:lnTo>
                  <a:lnTo>
                    <a:pt x="13716" y="105803"/>
                  </a:lnTo>
                  <a:lnTo>
                    <a:pt x="13931" y="105041"/>
                  </a:lnTo>
                  <a:lnTo>
                    <a:pt x="14097" y="105003"/>
                  </a:lnTo>
                  <a:lnTo>
                    <a:pt x="15341" y="105448"/>
                  </a:lnTo>
                  <a:lnTo>
                    <a:pt x="15201" y="105130"/>
                  </a:lnTo>
                  <a:lnTo>
                    <a:pt x="15278" y="105003"/>
                  </a:lnTo>
                  <a:lnTo>
                    <a:pt x="16052" y="104368"/>
                  </a:lnTo>
                  <a:lnTo>
                    <a:pt x="16306" y="104127"/>
                  </a:lnTo>
                  <a:lnTo>
                    <a:pt x="16421" y="103644"/>
                  </a:lnTo>
                  <a:lnTo>
                    <a:pt x="16421" y="103479"/>
                  </a:lnTo>
                  <a:close/>
                </a:path>
                <a:path w="181609" h="389254">
                  <a:moveTo>
                    <a:pt x="17360" y="72555"/>
                  </a:moveTo>
                  <a:lnTo>
                    <a:pt x="16052" y="70993"/>
                  </a:lnTo>
                  <a:lnTo>
                    <a:pt x="16357" y="69634"/>
                  </a:lnTo>
                  <a:lnTo>
                    <a:pt x="14846" y="69672"/>
                  </a:lnTo>
                  <a:lnTo>
                    <a:pt x="15722" y="70396"/>
                  </a:lnTo>
                  <a:lnTo>
                    <a:pt x="15748" y="71107"/>
                  </a:lnTo>
                  <a:lnTo>
                    <a:pt x="15316" y="72034"/>
                  </a:lnTo>
                  <a:lnTo>
                    <a:pt x="14808" y="72986"/>
                  </a:lnTo>
                  <a:lnTo>
                    <a:pt x="15417" y="74028"/>
                  </a:lnTo>
                  <a:lnTo>
                    <a:pt x="16319" y="74434"/>
                  </a:lnTo>
                  <a:lnTo>
                    <a:pt x="17233" y="73596"/>
                  </a:lnTo>
                  <a:lnTo>
                    <a:pt x="17360" y="72555"/>
                  </a:lnTo>
                  <a:close/>
                </a:path>
                <a:path w="181609" h="389254">
                  <a:moveTo>
                    <a:pt x="18808" y="13601"/>
                  </a:moveTo>
                  <a:lnTo>
                    <a:pt x="18440" y="12471"/>
                  </a:lnTo>
                  <a:lnTo>
                    <a:pt x="17360" y="12661"/>
                  </a:lnTo>
                  <a:lnTo>
                    <a:pt x="16560" y="12166"/>
                  </a:lnTo>
                  <a:lnTo>
                    <a:pt x="16624" y="13462"/>
                  </a:lnTo>
                  <a:lnTo>
                    <a:pt x="17259" y="13804"/>
                  </a:lnTo>
                  <a:lnTo>
                    <a:pt x="18808" y="13601"/>
                  </a:lnTo>
                  <a:close/>
                </a:path>
                <a:path w="181609" h="389254">
                  <a:moveTo>
                    <a:pt x="20828" y="78994"/>
                  </a:moveTo>
                  <a:lnTo>
                    <a:pt x="20701" y="78511"/>
                  </a:lnTo>
                  <a:lnTo>
                    <a:pt x="18605" y="78079"/>
                  </a:lnTo>
                  <a:lnTo>
                    <a:pt x="18072" y="77279"/>
                  </a:lnTo>
                  <a:lnTo>
                    <a:pt x="16560" y="75311"/>
                  </a:lnTo>
                  <a:lnTo>
                    <a:pt x="16116" y="75438"/>
                  </a:lnTo>
                  <a:lnTo>
                    <a:pt x="15748" y="75666"/>
                  </a:lnTo>
                  <a:lnTo>
                    <a:pt x="15582" y="75552"/>
                  </a:lnTo>
                  <a:lnTo>
                    <a:pt x="13703" y="74434"/>
                  </a:lnTo>
                  <a:lnTo>
                    <a:pt x="12115" y="73113"/>
                  </a:lnTo>
                  <a:lnTo>
                    <a:pt x="11341" y="72834"/>
                  </a:lnTo>
                  <a:lnTo>
                    <a:pt x="10909" y="73507"/>
                  </a:lnTo>
                  <a:lnTo>
                    <a:pt x="10566" y="73990"/>
                  </a:lnTo>
                  <a:lnTo>
                    <a:pt x="10668" y="74790"/>
                  </a:lnTo>
                  <a:lnTo>
                    <a:pt x="10731" y="75793"/>
                  </a:lnTo>
                  <a:lnTo>
                    <a:pt x="11112" y="76111"/>
                  </a:lnTo>
                  <a:lnTo>
                    <a:pt x="11137" y="76631"/>
                  </a:lnTo>
                  <a:lnTo>
                    <a:pt x="10261" y="76149"/>
                  </a:lnTo>
                  <a:lnTo>
                    <a:pt x="9893" y="76517"/>
                  </a:lnTo>
                  <a:lnTo>
                    <a:pt x="9690" y="76911"/>
                  </a:lnTo>
                  <a:lnTo>
                    <a:pt x="10502" y="77558"/>
                  </a:lnTo>
                  <a:lnTo>
                    <a:pt x="10668" y="77914"/>
                  </a:lnTo>
                  <a:lnTo>
                    <a:pt x="10731" y="78435"/>
                  </a:lnTo>
                  <a:lnTo>
                    <a:pt x="10566" y="78676"/>
                  </a:lnTo>
                  <a:lnTo>
                    <a:pt x="10502" y="78917"/>
                  </a:lnTo>
                  <a:lnTo>
                    <a:pt x="10299" y="78828"/>
                  </a:lnTo>
                  <a:lnTo>
                    <a:pt x="10058" y="78790"/>
                  </a:lnTo>
                  <a:lnTo>
                    <a:pt x="9855" y="78676"/>
                  </a:lnTo>
                  <a:lnTo>
                    <a:pt x="9728" y="78638"/>
                  </a:lnTo>
                  <a:lnTo>
                    <a:pt x="9728" y="78435"/>
                  </a:lnTo>
                  <a:lnTo>
                    <a:pt x="9588" y="78359"/>
                  </a:lnTo>
                  <a:lnTo>
                    <a:pt x="9283" y="78117"/>
                  </a:lnTo>
                  <a:lnTo>
                    <a:pt x="8648" y="77711"/>
                  </a:lnTo>
                  <a:lnTo>
                    <a:pt x="8445" y="78232"/>
                  </a:lnTo>
                  <a:lnTo>
                    <a:pt x="8140" y="78714"/>
                  </a:lnTo>
                  <a:lnTo>
                    <a:pt x="7937" y="79311"/>
                  </a:lnTo>
                  <a:lnTo>
                    <a:pt x="8178" y="79629"/>
                  </a:lnTo>
                  <a:lnTo>
                    <a:pt x="8318" y="79679"/>
                  </a:lnTo>
                  <a:lnTo>
                    <a:pt x="10807" y="79908"/>
                  </a:lnTo>
                  <a:lnTo>
                    <a:pt x="11506" y="81800"/>
                  </a:lnTo>
                  <a:lnTo>
                    <a:pt x="12179" y="83870"/>
                  </a:lnTo>
                  <a:lnTo>
                    <a:pt x="12280" y="83997"/>
                  </a:lnTo>
                  <a:lnTo>
                    <a:pt x="12522" y="83997"/>
                  </a:lnTo>
                  <a:lnTo>
                    <a:pt x="12522" y="83629"/>
                  </a:lnTo>
                  <a:lnTo>
                    <a:pt x="12484" y="83235"/>
                  </a:lnTo>
                  <a:lnTo>
                    <a:pt x="12585" y="82638"/>
                  </a:lnTo>
                  <a:lnTo>
                    <a:pt x="12827" y="82435"/>
                  </a:lnTo>
                  <a:lnTo>
                    <a:pt x="12992" y="82194"/>
                  </a:lnTo>
                  <a:lnTo>
                    <a:pt x="13195" y="82397"/>
                  </a:lnTo>
                  <a:lnTo>
                    <a:pt x="13398" y="82550"/>
                  </a:lnTo>
                  <a:lnTo>
                    <a:pt x="13563" y="82753"/>
                  </a:lnTo>
                  <a:lnTo>
                    <a:pt x="13792" y="83121"/>
                  </a:lnTo>
                  <a:lnTo>
                    <a:pt x="13995" y="83515"/>
                  </a:lnTo>
                  <a:lnTo>
                    <a:pt x="14300" y="83997"/>
                  </a:lnTo>
                  <a:lnTo>
                    <a:pt x="14770" y="83553"/>
                  </a:lnTo>
                  <a:lnTo>
                    <a:pt x="15113" y="83273"/>
                  </a:lnTo>
                  <a:lnTo>
                    <a:pt x="15582" y="82791"/>
                  </a:lnTo>
                  <a:lnTo>
                    <a:pt x="15849" y="83553"/>
                  </a:lnTo>
                  <a:lnTo>
                    <a:pt x="16116" y="84201"/>
                  </a:lnTo>
                  <a:lnTo>
                    <a:pt x="16357" y="84874"/>
                  </a:lnTo>
                  <a:lnTo>
                    <a:pt x="17068" y="84632"/>
                  </a:lnTo>
                  <a:lnTo>
                    <a:pt x="17602" y="83273"/>
                  </a:lnTo>
                  <a:lnTo>
                    <a:pt x="18440" y="84556"/>
                  </a:lnTo>
                  <a:lnTo>
                    <a:pt x="19685" y="83794"/>
                  </a:lnTo>
                  <a:lnTo>
                    <a:pt x="19621" y="82435"/>
                  </a:lnTo>
                  <a:lnTo>
                    <a:pt x="20193" y="80835"/>
                  </a:lnTo>
                  <a:lnTo>
                    <a:pt x="20256" y="80391"/>
                  </a:lnTo>
                  <a:lnTo>
                    <a:pt x="20828" y="78994"/>
                  </a:lnTo>
                  <a:close/>
                </a:path>
                <a:path w="181609" h="389254">
                  <a:moveTo>
                    <a:pt x="24599" y="377774"/>
                  </a:moveTo>
                  <a:lnTo>
                    <a:pt x="22479" y="377215"/>
                  </a:lnTo>
                  <a:lnTo>
                    <a:pt x="21005" y="376377"/>
                  </a:lnTo>
                  <a:lnTo>
                    <a:pt x="21805" y="373811"/>
                  </a:lnTo>
                  <a:lnTo>
                    <a:pt x="20459" y="374777"/>
                  </a:lnTo>
                  <a:lnTo>
                    <a:pt x="20193" y="376135"/>
                  </a:lnTo>
                  <a:lnTo>
                    <a:pt x="20802" y="377609"/>
                  </a:lnTo>
                  <a:lnTo>
                    <a:pt x="21005" y="378180"/>
                  </a:lnTo>
                  <a:lnTo>
                    <a:pt x="21234" y="378701"/>
                  </a:lnTo>
                  <a:lnTo>
                    <a:pt x="21437" y="379260"/>
                  </a:lnTo>
                  <a:lnTo>
                    <a:pt x="22440" y="378739"/>
                  </a:lnTo>
                  <a:lnTo>
                    <a:pt x="23863" y="378129"/>
                  </a:lnTo>
                  <a:lnTo>
                    <a:pt x="24599" y="377774"/>
                  </a:lnTo>
                  <a:close/>
                </a:path>
                <a:path w="181609" h="389254">
                  <a:moveTo>
                    <a:pt x="25908" y="375094"/>
                  </a:moveTo>
                  <a:lnTo>
                    <a:pt x="25742" y="374853"/>
                  </a:lnTo>
                  <a:lnTo>
                    <a:pt x="24701" y="375094"/>
                  </a:lnTo>
                  <a:lnTo>
                    <a:pt x="23685" y="375297"/>
                  </a:lnTo>
                  <a:lnTo>
                    <a:pt x="22580" y="375577"/>
                  </a:lnTo>
                  <a:lnTo>
                    <a:pt x="22987" y="376212"/>
                  </a:lnTo>
                  <a:lnTo>
                    <a:pt x="23215" y="376656"/>
                  </a:lnTo>
                  <a:lnTo>
                    <a:pt x="23495" y="377101"/>
                  </a:lnTo>
                  <a:lnTo>
                    <a:pt x="24333" y="376415"/>
                  </a:lnTo>
                  <a:lnTo>
                    <a:pt x="25107" y="375729"/>
                  </a:lnTo>
                  <a:lnTo>
                    <a:pt x="25908" y="375094"/>
                  </a:lnTo>
                  <a:close/>
                </a:path>
                <a:path w="181609" h="389254">
                  <a:moveTo>
                    <a:pt x="28333" y="373011"/>
                  </a:moveTo>
                  <a:lnTo>
                    <a:pt x="28232" y="372414"/>
                  </a:lnTo>
                  <a:lnTo>
                    <a:pt x="28295" y="371652"/>
                  </a:lnTo>
                  <a:lnTo>
                    <a:pt x="27965" y="371170"/>
                  </a:lnTo>
                  <a:lnTo>
                    <a:pt x="27432" y="370332"/>
                  </a:lnTo>
                  <a:lnTo>
                    <a:pt x="26352" y="370052"/>
                  </a:lnTo>
                  <a:lnTo>
                    <a:pt x="25438" y="370332"/>
                  </a:lnTo>
                  <a:lnTo>
                    <a:pt x="23863" y="370776"/>
                  </a:lnTo>
                  <a:lnTo>
                    <a:pt x="22682" y="371894"/>
                  </a:lnTo>
                  <a:lnTo>
                    <a:pt x="21640" y="373214"/>
                  </a:lnTo>
                  <a:lnTo>
                    <a:pt x="21678" y="373380"/>
                  </a:lnTo>
                  <a:lnTo>
                    <a:pt x="21678" y="373659"/>
                  </a:lnTo>
                  <a:lnTo>
                    <a:pt x="22250" y="373456"/>
                  </a:lnTo>
                  <a:lnTo>
                    <a:pt x="22440" y="373291"/>
                  </a:lnTo>
                  <a:lnTo>
                    <a:pt x="23253" y="372808"/>
                  </a:lnTo>
                  <a:lnTo>
                    <a:pt x="23990" y="372211"/>
                  </a:lnTo>
                  <a:lnTo>
                    <a:pt x="24803" y="371767"/>
                  </a:lnTo>
                  <a:lnTo>
                    <a:pt x="25412" y="371411"/>
                  </a:lnTo>
                  <a:lnTo>
                    <a:pt x="26822" y="371817"/>
                  </a:lnTo>
                  <a:lnTo>
                    <a:pt x="27254" y="372414"/>
                  </a:lnTo>
                  <a:lnTo>
                    <a:pt x="27457" y="372656"/>
                  </a:lnTo>
                  <a:lnTo>
                    <a:pt x="27698" y="372897"/>
                  </a:lnTo>
                  <a:lnTo>
                    <a:pt x="27927" y="373176"/>
                  </a:lnTo>
                  <a:lnTo>
                    <a:pt x="28105" y="373087"/>
                  </a:lnTo>
                  <a:lnTo>
                    <a:pt x="28333" y="373011"/>
                  </a:lnTo>
                  <a:close/>
                </a:path>
                <a:path w="181609" h="389254">
                  <a:moveTo>
                    <a:pt x="30353" y="351891"/>
                  </a:moveTo>
                  <a:lnTo>
                    <a:pt x="29718" y="352247"/>
                  </a:lnTo>
                  <a:lnTo>
                    <a:pt x="28638" y="352882"/>
                  </a:lnTo>
                  <a:lnTo>
                    <a:pt x="29679" y="353402"/>
                  </a:lnTo>
                  <a:lnTo>
                    <a:pt x="30124" y="353174"/>
                  </a:lnTo>
                  <a:lnTo>
                    <a:pt x="30353" y="351891"/>
                  </a:lnTo>
                  <a:close/>
                </a:path>
                <a:path w="181609" h="389254">
                  <a:moveTo>
                    <a:pt x="32270" y="74231"/>
                  </a:moveTo>
                  <a:lnTo>
                    <a:pt x="31496" y="73355"/>
                  </a:lnTo>
                  <a:lnTo>
                    <a:pt x="31191" y="72275"/>
                  </a:lnTo>
                  <a:lnTo>
                    <a:pt x="31661" y="71107"/>
                  </a:lnTo>
                  <a:lnTo>
                    <a:pt x="32004" y="70116"/>
                  </a:lnTo>
                  <a:lnTo>
                    <a:pt x="31191" y="69951"/>
                  </a:lnTo>
                  <a:lnTo>
                    <a:pt x="30695" y="69634"/>
                  </a:lnTo>
                  <a:lnTo>
                    <a:pt x="30454" y="69545"/>
                  </a:lnTo>
                  <a:lnTo>
                    <a:pt x="30086" y="69634"/>
                  </a:lnTo>
                  <a:lnTo>
                    <a:pt x="29578" y="69545"/>
                  </a:lnTo>
                  <a:lnTo>
                    <a:pt x="30391" y="70231"/>
                  </a:lnTo>
                  <a:lnTo>
                    <a:pt x="30759" y="70827"/>
                  </a:lnTo>
                  <a:lnTo>
                    <a:pt x="29552" y="71996"/>
                  </a:lnTo>
                  <a:lnTo>
                    <a:pt x="29718" y="72275"/>
                  </a:lnTo>
                  <a:lnTo>
                    <a:pt x="30454" y="72593"/>
                  </a:lnTo>
                  <a:lnTo>
                    <a:pt x="30759" y="72834"/>
                  </a:lnTo>
                  <a:lnTo>
                    <a:pt x="30759" y="73152"/>
                  </a:lnTo>
                  <a:lnTo>
                    <a:pt x="30518" y="73469"/>
                  </a:lnTo>
                  <a:lnTo>
                    <a:pt x="30124" y="73558"/>
                  </a:lnTo>
                  <a:lnTo>
                    <a:pt x="29781" y="73431"/>
                  </a:lnTo>
                  <a:lnTo>
                    <a:pt x="29248" y="73152"/>
                  </a:lnTo>
                  <a:lnTo>
                    <a:pt x="28905" y="72910"/>
                  </a:lnTo>
                  <a:lnTo>
                    <a:pt x="28536" y="72707"/>
                  </a:lnTo>
                  <a:lnTo>
                    <a:pt x="28498" y="72834"/>
                  </a:lnTo>
                  <a:lnTo>
                    <a:pt x="28333" y="73075"/>
                  </a:lnTo>
                  <a:lnTo>
                    <a:pt x="28778" y="73431"/>
                  </a:lnTo>
                  <a:lnTo>
                    <a:pt x="29718" y="74066"/>
                  </a:lnTo>
                  <a:lnTo>
                    <a:pt x="29349" y="75196"/>
                  </a:lnTo>
                  <a:lnTo>
                    <a:pt x="28968" y="75311"/>
                  </a:lnTo>
                  <a:lnTo>
                    <a:pt x="28105" y="74396"/>
                  </a:lnTo>
                  <a:lnTo>
                    <a:pt x="27559" y="73875"/>
                  </a:lnTo>
                  <a:lnTo>
                    <a:pt x="27051" y="73228"/>
                  </a:lnTo>
                  <a:lnTo>
                    <a:pt x="26517" y="74231"/>
                  </a:lnTo>
                  <a:lnTo>
                    <a:pt x="27152" y="75552"/>
                  </a:lnTo>
                  <a:lnTo>
                    <a:pt x="27432" y="75958"/>
                  </a:lnTo>
                  <a:lnTo>
                    <a:pt x="27622" y="76390"/>
                  </a:lnTo>
                  <a:lnTo>
                    <a:pt x="27927" y="76758"/>
                  </a:lnTo>
                  <a:lnTo>
                    <a:pt x="28778" y="77508"/>
                  </a:lnTo>
                  <a:lnTo>
                    <a:pt x="28702" y="79235"/>
                  </a:lnTo>
                  <a:lnTo>
                    <a:pt x="27724" y="79756"/>
                  </a:lnTo>
                  <a:lnTo>
                    <a:pt x="28435" y="80518"/>
                  </a:lnTo>
                  <a:lnTo>
                    <a:pt x="28841" y="81191"/>
                  </a:lnTo>
                  <a:lnTo>
                    <a:pt x="27254" y="81800"/>
                  </a:lnTo>
                  <a:lnTo>
                    <a:pt x="27292" y="82550"/>
                  </a:lnTo>
                  <a:lnTo>
                    <a:pt x="27228" y="83070"/>
                  </a:lnTo>
                  <a:lnTo>
                    <a:pt x="27965" y="83312"/>
                  </a:lnTo>
                  <a:lnTo>
                    <a:pt x="28498" y="83235"/>
                  </a:lnTo>
                  <a:lnTo>
                    <a:pt x="28841" y="82194"/>
                  </a:lnTo>
                  <a:lnTo>
                    <a:pt x="29108" y="81991"/>
                  </a:lnTo>
                  <a:lnTo>
                    <a:pt x="29641" y="81280"/>
                  </a:lnTo>
                  <a:lnTo>
                    <a:pt x="30187" y="80797"/>
                  </a:lnTo>
                  <a:lnTo>
                    <a:pt x="30454" y="79552"/>
                  </a:lnTo>
                  <a:lnTo>
                    <a:pt x="30518" y="79159"/>
                  </a:lnTo>
                  <a:lnTo>
                    <a:pt x="31330" y="79400"/>
                  </a:lnTo>
                  <a:lnTo>
                    <a:pt x="31470" y="79273"/>
                  </a:lnTo>
                  <a:lnTo>
                    <a:pt x="31165" y="78828"/>
                  </a:lnTo>
                  <a:lnTo>
                    <a:pt x="30657" y="78435"/>
                  </a:lnTo>
                  <a:lnTo>
                    <a:pt x="30391" y="77673"/>
                  </a:lnTo>
                  <a:lnTo>
                    <a:pt x="30899" y="77228"/>
                  </a:lnTo>
                  <a:lnTo>
                    <a:pt x="31165" y="76796"/>
                  </a:lnTo>
                  <a:lnTo>
                    <a:pt x="30149" y="76276"/>
                  </a:lnTo>
                  <a:lnTo>
                    <a:pt x="31496" y="75666"/>
                  </a:lnTo>
                  <a:lnTo>
                    <a:pt x="30988" y="74396"/>
                  </a:lnTo>
                  <a:lnTo>
                    <a:pt x="31470" y="74358"/>
                  </a:lnTo>
                  <a:lnTo>
                    <a:pt x="31864" y="74269"/>
                  </a:lnTo>
                  <a:lnTo>
                    <a:pt x="32270" y="74231"/>
                  </a:lnTo>
                  <a:close/>
                </a:path>
                <a:path w="181609" h="389254">
                  <a:moveTo>
                    <a:pt x="33286" y="344563"/>
                  </a:moveTo>
                  <a:lnTo>
                    <a:pt x="32613" y="343598"/>
                  </a:lnTo>
                  <a:lnTo>
                    <a:pt x="31902" y="343446"/>
                  </a:lnTo>
                  <a:lnTo>
                    <a:pt x="30924" y="344246"/>
                  </a:lnTo>
                  <a:lnTo>
                    <a:pt x="31762" y="344360"/>
                  </a:lnTo>
                  <a:lnTo>
                    <a:pt x="32512" y="344436"/>
                  </a:lnTo>
                  <a:lnTo>
                    <a:pt x="33286" y="344563"/>
                  </a:lnTo>
                  <a:close/>
                </a:path>
                <a:path w="181609" h="389254">
                  <a:moveTo>
                    <a:pt x="33312" y="89319"/>
                  </a:moveTo>
                  <a:lnTo>
                    <a:pt x="33210" y="88519"/>
                  </a:lnTo>
                  <a:lnTo>
                    <a:pt x="33147" y="87680"/>
                  </a:lnTo>
                  <a:lnTo>
                    <a:pt x="33007" y="86677"/>
                  </a:lnTo>
                  <a:lnTo>
                    <a:pt x="32473" y="86842"/>
                  </a:lnTo>
                  <a:lnTo>
                    <a:pt x="31559" y="86271"/>
                  </a:lnTo>
                  <a:lnTo>
                    <a:pt x="31737" y="87477"/>
                  </a:lnTo>
                  <a:lnTo>
                    <a:pt x="31534" y="87833"/>
                  </a:lnTo>
                  <a:lnTo>
                    <a:pt x="30454" y="88150"/>
                  </a:lnTo>
                  <a:lnTo>
                    <a:pt x="29476" y="88315"/>
                  </a:lnTo>
                  <a:lnTo>
                    <a:pt x="26924" y="89560"/>
                  </a:lnTo>
                  <a:lnTo>
                    <a:pt x="25031" y="89281"/>
                  </a:lnTo>
                  <a:lnTo>
                    <a:pt x="22720" y="90436"/>
                  </a:lnTo>
                  <a:lnTo>
                    <a:pt x="22313" y="91516"/>
                  </a:lnTo>
                  <a:lnTo>
                    <a:pt x="21907" y="92354"/>
                  </a:lnTo>
                  <a:lnTo>
                    <a:pt x="21577" y="93192"/>
                  </a:lnTo>
                  <a:lnTo>
                    <a:pt x="21399" y="94119"/>
                  </a:lnTo>
                  <a:lnTo>
                    <a:pt x="21272" y="95161"/>
                  </a:lnTo>
                  <a:lnTo>
                    <a:pt x="21602" y="94792"/>
                  </a:lnTo>
                  <a:lnTo>
                    <a:pt x="22047" y="94475"/>
                  </a:lnTo>
                  <a:lnTo>
                    <a:pt x="22250" y="94081"/>
                  </a:lnTo>
                  <a:lnTo>
                    <a:pt x="22644" y="93154"/>
                  </a:lnTo>
                  <a:lnTo>
                    <a:pt x="23190" y="92964"/>
                  </a:lnTo>
                  <a:lnTo>
                    <a:pt x="24091" y="93484"/>
                  </a:lnTo>
                  <a:lnTo>
                    <a:pt x="24498" y="93675"/>
                  </a:lnTo>
                  <a:lnTo>
                    <a:pt x="25031" y="93637"/>
                  </a:lnTo>
                  <a:lnTo>
                    <a:pt x="25615" y="93764"/>
                  </a:lnTo>
                  <a:lnTo>
                    <a:pt x="25514" y="93319"/>
                  </a:lnTo>
                  <a:lnTo>
                    <a:pt x="25476" y="93078"/>
                  </a:lnTo>
                  <a:lnTo>
                    <a:pt x="25412" y="92798"/>
                  </a:lnTo>
                  <a:lnTo>
                    <a:pt x="25615" y="93002"/>
                  </a:lnTo>
                  <a:lnTo>
                    <a:pt x="26111" y="92557"/>
                  </a:lnTo>
                  <a:lnTo>
                    <a:pt x="26619" y="92075"/>
                  </a:lnTo>
                  <a:lnTo>
                    <a:pt x="27495" y="91478"/>
                  </a:lnTo>
                  <a:lnTo>
                    <a:pt x="28105" y="91160"/>
                  </a:lnTo>
                  <a:lnTo>
                    <a:pt x="29248" y="91554"/>
                  </a:lnTo>
                  <a:lnTo>
                    <a:pt x="29718" y="91033"/>
                  </a:lnTo>
                  <a:lnTo>
                    <a:pt x="30492" y="90716"/>
                  </a:lnTo>
                  <a:lnTo>
                    <a:pt x="30721" y="90601"/>
                  </a:lnTo>
                  <a:lnTo>
                    <a:pt x="31902" y="90639"/>
                  </a:lnTo>
                  <a:lnTo>
                    <a:pt x="32105" y="90233"/>
                  </a:lnTo>
                  <a:lnTo>
                    <a:pt x="31762" y="89395"/>
                  </a:lnTo>
                  <a:lnTo>
                    <a:pt x="32207" y="89357"/>
                  </a:lnTo>
                  <a:lnTo>
                    <a:pt x="32613" y="89357"/>
                  </a:lnTo>
                  <a:lnTo>
                    <a:pt x="33312" y="89319"/>
                  </a:lnTo>
                  <a:close/>
                </a:path>
                <a:path w="181609" h="389254">
                  <a:moveTo>
                    <a:pt x="40347" y="164820"/>
                  </a:moveTo>
                  <a:lnTo>
                    <a:pt x="39243" y="162788"/>
                  </a:lnTo>
                  <a:lnTo>
                    <a:pt x="37592" y="163423"/>
                  </a:lnTo>
                  <a:lnTo>
                    <a:pt x="36042" y="163461"/>
                  </a:lnTo>
                  <a:lnTo>
                    <a:pt x="34163" y="163461"/>
                  </a:lnTo>
                  <a:lnTo>
                    <a:pt x="34086" y="163868"/>
                  </a:lnTo>
                  <a:lnTo>
                    <a:pt x="33883" y="164858"/>
                  </a:lnTo>
                  <a:lnTo>
                    <a:pt x="36042" y="164058"/>
                  </a:lnTo>
                  <a:lnTo>
                    <a:pt x="38163" y="164668"/>
                  </a:lnTo>
                  <a:lnTo>
                    <a:pt x="40347" y="164820"/>
                  </a:lnTo>
                  <a:close/>
                </a:path>
                <a:path w="181609" h="389254">
                  <a:moveTo>
                    <a:pt x="42976" y="272783"/>
                  </a:moveTo>
                  <a:lnTo>
                    <a:pt x="42773" y="272376"/>
                  </a:lnTo>
                  <a:lnTo>
                    <a:pt x="42672" y="272021"/>
                  </a:lnTo>
                  <a:lnTo>
                    <a:pt x="42430" y="272262"/>
                  </a:lnTo>
                  <a:lnTo>
                    <a:pt x="42100" y="272465"/>
                  </a:lnTo>
                  <a:lnTo>
                    <a:pt x="41897" y="272745"/>
                  </a:lnTo>
                  <a:lnTo>
                    <a:pt x="41490" y="273342"/>
                  </a:lnTo>
                  <a:lnTo>
                    <a:pt x="41160" y="273977"/>
                  </a:lnTo>
                  <a:lnTo>
                    <a:pt x="40690" y="274662"/>
                  </a:lnTo>
                  <a:lnTo>
                    <a:pt x="42506" y="274662"/>
                  </a:lnTo>
                  <a:lnTo>
                    <a:pt x="42633" y="274218"/>
                  </a:lnTo>
                  <a:lnTo>
                    <a:pt x="42875" y="273659"/>
                  </a:lnTo>
                  <a:lnTo>
                    <a:pt x="42900" y="273138"/>
                  </a:lnTo>
                  <a:lnTo>
                    <a:pt x="42976" y="272783"/>
                  </a:lnTo>
                  <a:close/>
                </a:path>
                <a:path w="181609" h="389254">
                  <a:moveTo>
                    <a:pt x="45224" y="279146"/>
                  </a:moveTo>
                  <a:lnTo>
                    <a:pt x="43980" y="277787"/>
                  </a:lnTo>
                  <a:lnTo>
                    <a:pt x="44716" y="276466"/>
                  </a:lnTo>
                  <a:lnTo>
                    <a:pt x="45021" y="275145"/>
                  </a:lnTo>
                  <a:lnTo>
                    <a:pt x="42837" y="275145"/>
                  </a:lnTo>
                  <a:lnTo>
                    <a:pt x="43002" y="275501"/>
                  </a:lnTo>
                  <a:lnTo>
                    <a:pt x="43205" y="275856"/>
                  </a:lnTo>
                  <a:lnTo>
                    <a:pt x="43281" y="276225"/>
                  </a:lnTo>
                  <a:lnTo>
                    <a:pt x="43408" y="276656"/>
                  </a:lnTo>
                  <a:lnTo>
                    <a:pt x="43573" y="277139"/>
                  </a:lnTo>
                  <a:lnTo>
                    <a:pt x="43472" y="277583"/>
                  </a:lnTo>
                  <a:lnTo>
                    <a:pt x="43281" y="278739"/>
                  </a:lnTo>
                  <a:lnTo>
                    <a:pt x="43510" y="279107"/>
                  </a:lnTo>
                  <a:lnTo>
                    <a:pt x="45224" y="279146"/>
                  </a:lnTo>
                  <a:close/>
                </a:path>
                <a:path w="181609" h="389254">
                  <a:moveTo>
                    <a:pt x="46342" y="229323"/>
                  </a:moveTo>
                  <a:lnTo>
                    <a:pt x="45732" y="228168"/>
                  </a:lnTo>
                  <a:lnTo>
                    <a:pt x="45224" y="227126"/>
                  </a:lnTo>
                  <a:lnTo>
                    <a:pt x="44691" y="226085"/>
                  </a:lnTo>
                  <a:lnTo>
                    <a:pt x="44488" y="226199"/>
                  </a:lnTo>
                  <a:lnTo>
                    <a:pt x="44386" y="226491"/>
                  </a:lnTo>
                  <a:lnTo>
                    <a:pt x="44284" y="226885"/>
                  </a:lnTo>
                  <a:lnTo>
                    <a:pt x="44450" y="227012"/>
                  </a:lnTo>
                  <a:lnTo>
                    <a:pt x="45123" y="227571"/>
                  </a:lnTo>
                  <a:lnTo>
                    <a:pt x="44691" y="228092"/>
                  </a:lnTo>
                  <a:lnTo>
                    <a:pt x="44526" y="228612"/>
                  </a:lnTo>
                  <a:lnTo>
                    <a:pt x="44450" y="228841"/>
                  </a:lnTo>
                  <a:lnTo>
                    <a:pt x="44386" y="229412"/>
                  </a:lnTo>
                  <a:lnTo>
                    <a:pt x="45427" y="229412"/>
                  </a:lnTo>
                  <a:lnTo>
                    <a:pt x="45732" y="229362"/>
                  </a:lnTo>
                  <a:lnTo>
                    <a:pt x="46342" y="229323"/>
                  </a:lnTo>
                  <a:close/>
                </a:path>
                <a:path w="181609" h="389254">
                  <a:moveTo>
                    <a:pt x="47713" y="260972"/>
                  </a:moveTo>
                  <a:lnTo>
                    <a:pt x="47117" y="259702"/>
                  </a:lnTo>
                  <a:lnTo>
                    <a:pt x="46875" y="259854"/>
                  </a:lnTo>
                  <a:lnTo>
                    <a:pt x="46443" y="261175"/>
                  </a:lnTo>
                  <a:lnTo>
                    <a:pt x="45897" y="261658"/>
                  </a:lnTo>
                  <a:lnTo>
                    <a:pt x="44386" y="262293"/>
                  </a:lnTo>
                  <a:lnTo>
                    <a:pt x="44056" y="262813"/>
                  </a:lnTo>
                  <a:lnTo>
                    <a:pt x="44183" y="264375"/>
                  </a:lnTo>
                  <a:lnTo>
                    <a:pt x="43649" y="264579"/>
                  </a:lnTo>
                  <a:lnTo>
                    <a:pt x="42608" y="264172"/>
                  </a:lnTo>
                  <a:lnTo>
                    <a:pt x="42430" y="264223"/>
                  </a:lnTo>
                  <a:lnTo>
                    <a:pt x="44221" y="265137"/>
                  </a:lnTo>
                  <a:lnTo>
                    <a:pt x="45389" y="265696"/>
                  </a:lnTo>
                  <a:lnTo>
                    <a:pt x="44919" y="264579"/>
                  </a:lnTo>
                  <a:lnTo>
                    <a:pt x="44246" y="263131"/>
                  </a:lnTo>
                  <a:lnTo>
                    <a:pt x="45872" y="263182"/>
                  </a:lnTo>
                  <a:lnTo>
                    <a:pt x="47713" y="260972"/>
                  </a:lnTo>
                  <a:close/>
                </a:path>
                <a:path w="181609" h="389254">
                  <a:moveTo>
                    <a:pt x="48285" y="270217"/>
                  </a:moveTo>
                  <a:lnTo>
                    <a:pt x="48120" y="270344"/>
                  </a:lnTo>
                  <a:lnTo>
                    <a:pt x="47815" y="269621"/>
                  </a:lnTo>
                  <a:lnTo>
                    <a:pt x="47117" y="268173"/>
                  </a:lnTo>
                  <a:lnTo>
                    <a:pt x="45059" y="268058"/>
                  </a:lnTo>
                  <a:lnTo>
                    <a:pt x="44246" y="268058"/>
                  </a:lnTo>
                  <a:lnTo>
                    <a:pt x="43446" y="267982"/>
                  </a:lnTo>
                  <a:lnTo>
                    <a:pt x="42773" y="268173"/>
                  </a:lnTo>
                  <a:lnTo>
                    <a:pt x="41960" y="268376"/>
                  </a:lnTo>
                  <a:lnTo>
                    <a:pt x="42100" y="269024"/>
                  </a:lnTo>
                  <a:lnTo>
                    <a:pt x="42506" y="269379"/>
                  </a:lnTo>
                  <a:lnTo>
                    <a:pt x="42303" y="269862"/>
                  </a:lnTo>
                  <a:lnTo>
                    <a:pt x="42100" y="270217"/>
                  </a:lnTo>
                  <a:lnTo>
                    <a:pt x="42062" y="270573"/>
                  </a:lnTo>
                  <a:lnTo>
                    <a:pt x="42037" y="270738"/>
                  </a:lnTo>
                  <a:lnTo>
                    <a:pt x="42367" y="270979"/>
                  </a:lnTo>
                  <a:lnTo>
                    <a:pt x="42506" y="271145"/>
                  </a:lnTo>
                  <a:lnTo>
                    <a:pt x="42672" y="270941"/>
                  </a:lnTo>
                  <a:lnTo>
                    <a:pt x="42976" y="270776"/>
                  </a:lnTo>
                  <a:lnTo>
                    <a:pt x="43002" y="270535"/>
                  </a:lnTo>
                  <a:lnTo>
                    <a:pt x="43243" y="269621"/>
                  </a:lnTo>
                  <a:lnTo>
                    <a:pt x="44627" y="268897"/>
                  </a:lnTo>
                  <a:lnTo>
                    <a:pt x="45466" y="269303"/>
                  </a:lnTo>
                  <a:lnTo>
                    <a:pt x="45834" y="269455"/>
                  </a:lnTo>
                  <a:lnTo>
                    <a:pt x="46266" y="269582"/>
                  </a:lnTo>
                  <a:lnTo>
                    <a:pt x="46545" y="269862"/>
                  </a:lnTo>
                  <a:lnTo>
                    <a:pt x="46812" y="270065"/>
                  </a:lnTo>
                  <a:lnTo>
                    <a:pt x="46875" y="270421"/>
                  </a:lnTo>
                  <a:lnTo>
                    <a:pt x="47078" y="270738"/>
                  </a:lnTo>
                  <a:lnTo>
                    <a:pt x="47650" y="271818"/>
                  </a:lnTo>
                  <a:lnTo>
                    <a:pt x="47917" y="272376"/>
                  </a:lnTo>
                  <a:lnTo>
                    <a:pt x="48082" y="272262"/>
                  </a:lnTo>
                  <a:lnTo>
                    <a:pt x="48221" y="271576"/>
                  </a:lnTo>
                  <a:lnTo>
                    <a:pt x="48285" y="270217"/>
                  </a:lnTo>
                  <a:close/>
                </a:path>
                <a:path w="181609" h="389254">
                  <a:moveTo>
                    <a:pt x="50241" y="278345"/>
                  </a:moveTo>
                  <a:lnTo>
                    <a:pt x="49974" y="277977"/>
                  </a:lnTo>
                  <a:lnTo>
                    <a:pt x="49733" y="277622"/>
                  </a:lnTo>
                  <a:lnTo>
                    <a:pt x="49504" y="277215"/>
                  </a:lnTo>
                  <a:lnTo>
                    <a:pt x="49161" y="276618"/>
                  </a:lnTo>
                  <a:lnTo>
                    <a:pt x="48895" y="276021"/>
                  </a:lnTo>
                  <a:lnTo>
                    <a:pt x="48564" y="275336"/>
                  </a:lnTo>
                  <a:lnTo>
                    <a:pt x="48260" y="275742"/>
                  </a:lnTo>
                  <a:lnTo>
                    <a:pt x="47447" y="276618"/>
                  </a:lnTo>
                  <a:lnTo>
                    <a:pt x="47117" y="276542"/>
                  </a:lnTo>
                  <a:lnTo>
                    <a:pt x="46710" y="276339"/>
                  </a:lnTo>
                  <a:lnTo>
                    <a:pt x="46342" y="276339"/>
                  </a:lnTo>
                  <a:lnTo>
                    <a:pt x="46062" y="276377"/>
                  </a:lnTo>
                  <a:lnTo>
                    <a:pt x="45732" y="276618"/>
                  </a:lnTo>
                  <a:lnTo>
                    <a:pt x="45593" y="276860"/>
                  </a:lnTo>
                  <a:lnTo>
                    <a:pt x="45834" y="277342"/>
                  </a:lnTo>
                  <a:lnTo>
                    <a:pt x="45999" y="277545"/>
                  </a:lnTo>
                  <a:lnTo>
                    <a:pt x="46647" y="278257"/>
                  </a:lnTo>
                  <a:lnTo>
                    <a:pt x="47282" y="278345"/>
                  </a:lnTo>
                  <a:lnTo>
                    <a:pt x="48018" y="277507"/>
                  </a:lnTo>
                  <a:lnTo>
                    <a:pt x="48082" y="277380"/>
                  </a:lnTo>
                  <a:lnTo>
                    <a:pt x="48729" y="277545"/>
                  </a:lnTo>
                  <a:lnTo>
                    <a:pt x="49326" y="277939"/>
                  </a:lnTo>
                  <a:lnTo>
                    <a:pt x="49530" y="278345"/>
                  </a:lnTo>
                  <a:lnTo>
                    <a:pt x="49771" y="278625"/>
                  </a:lnTo>
                  <a:lnTo>
                    <a:pt x="49936" y="278536"/>
                  </a:lnTo>
                  <a:lnTo>
                    <a:pt x="50076" y="278422"/>
                  </a:lnTo>
                  <a:lnTo>
                    <a:pt x="50241" y="278345"/>
                  </a:lnTo>
                  <a:close/>
                </a:path>
                <a:path w="181609" h="389254">
                  <a:moveTo>
                    <a:pt x="50507" y="85521"/>
                  </a:moveTo>
                  <a:lnTo>
                    <a:pt x="50279" y="83832"/>
                  </a:lnTo>
                  <a:lnTo>
                    <a:pt x="49136" y="83197"/>
                  </a:lnTo>
                  <a:lnTo>
                    <a:pt x="47853" y="82677"/>
                  </a:lnTo>
                  <a:lnTo>
                    <a:pt x="47688" y="80670"/>
                  </a:lnTo>
                  <a:lnTo>
                    <a:pt x="48729" y="80670"/>
                  </a:lnTo>
                  <a:lnTo>
                    <a:pt x="48691" y="80200"/>
                  </a:lnTo>
                  <a:lnTo>
                    <a:pt x="48755" y="79590"/>
                  </a:lnTo>
                  <a:lnTo>
                    <a:pt x="48361" y="78752"/>
                  </a:lnTo>
                  <a:lnTo>
                    <a:pt x="47853" y="78155"/>
                  </a:lnTo>
                  <a:lnTo>
                    <a:pt x="47485" y="78193"/>
                  </a:lnTo>
                  <a:lnTo>
                    <a:pt x="46939" y="78193"/>
                  </a:lnTo>
                  <a:lnTo>
                    <a:pt x="46342" y="78638"/>
                  </a:lnTo>
                  <a:lnTo>
                    <a:pt x="46507" y="79438"/>
                  </a:lnTo>
                  <a:lnTo>
                    <a:pt x="46545" y="79679"/>
                  </a:lnTo>
                  <a:lnTo>
                    <a:pt x="46469" y="79997"/>
                  </a:lnTo>
                  <a:lnTo>
                    <a:pt x="46342" y="80200"/>
                  </a:lnTo>
                  <a:lnTo>
                    <a:pt x="45935" y="80708"/>
                  </a:lnTo>
                  <a:lnTo>
                    <a:pt x="45796" y="81915"/>
                  </a:lnTo>
                  <a:lnTo>
                    <a:pt x="46202" y="82677"/>
                  </a:lnTo>
                  <a:lnTo>
                    <a:pt x="45021" y="82308"/>
                  </a:lnTo>
                  <a:lnTo>
                    <a:pt x="44627" y="84201"/>
                  </a:lnTo>
                  <a:lnTo>
                    <a:pt x="43205" y="83400"/>
                  </a:lnTo>
                  <a:lnTo>
                    <a:pt x="42837" y="83680"/>
                  </a:lnTo>
                  <a:lnTo>
                    <a:pt x="42900" y="84112"/>
                  </a:lnTo>
                  <a:lnTo>
                    <a:pt x="43002" y="84518"/>
                  </a:lnTo>
                  <a:lnTo>
                    <a:pt x="43205" y="84836"/>
                  </a:lnTo>
                  <a:lnTo>
                    <a:pt x="43281" y="85001"/>
                  </a:lnTo>
                  <a:lnTo>
                    <a:pt x="43573" y="85039"/>
                  </a:lnTo>
                  <a:lnTo>
                    <a:pt x="43980" y="85280"/>
                  </a:lnTo>
                  <a:lnTo>
                    <a:pt x="42570" y="85712"/>
                  </a:lnTo>
                  <a:lnTo>
                    <a:pt x="43078" y="87198"/>
                  </a:lnTo>
                  <a:lnTo>
                    <a:pt x="43573" y="87553"/>
                  </a:lnTo>
                  <a:lnTo>
                    <a:pt x="44691" y="87312"/>
                  </a:lnTo>
                  <a:lnTo>
                    <a:pt x="44919" y="87312"/>
                  </a:lnTo>
                  <a:lnTo>
                    <a:pt x="45872" y="85953"/>
                  </a:lnTo>
                  <a:lnTo>
                    <a:pt x="47218" y="86550"/>
                  </a:lnTo>
                  <a:lnTo>
                    <a:pt x="48425" y="86474"/>
                  </a:lnTo>
                  <a:lnTo>
                    <a:pt x="48628" y="86474"/>
                  </a:lnTo>
                  <a:lnTo>
                    <a:pt x="48831" y="86194"/>
                  </a:lnTo>
                  <a:lnTo>
                    <a:pt x="48958" y="85801"/>
                  </a:lnTo>
                  <a:lnTo>
                    <a:pt x="48666" y="85750"/>
                  </a:lnTo>
                  <a:lnTo>
                    <a:pt x="48260" y="85801"/>
                  </a:lnTo>
                  <a:lnTo>
                    <a:pt x="48056" y="85636"/>
                  </a:lnTo>
                  <a:lnTo>
                    <a:pt x="47752" y="85432"/>
                  </a:lnTo>
                  <a:lnTo>
                    <a:pt x="47612" y="85077"/>
                  </a:lnTo>
                  <a:lnTo>
                    <a:pt x="47409" y="84797"/>
                  </a:lnTo>
                  <a:lnTo>
                    <a:pt x="47713" y="84670"/>
                  </a:lnTo>
                  <a:lnTo>
                    <a:pt x="48082" y="84480"/>
                  </a:lnTo>
                  <a:lnTo>
                    <a:pt x="48755" y="84594"/>
                  </a:lnTo>
                  <a:lnTo>
                    <a:pt x="49098" y="84950"/>
                  </a:lnTo>
                  <a:lnTo>
                    <a:pt x="49504" y="85153"/>
                  </a:lnTo>
                  <a:lnTo>
                    <a:pt x="49771" y="85318"/>
                  </a:lnTo>
                  <a:lnTo>
                    <a:pt x="50076" y="85356"/>
                  </a:lnTo>
                  <a:lnTo>
                    <a:pt x="50507" y="85521"/>
                  </a:lnTo>
                  <a:close/>
                </a:path>
                <a:path w="181609" h="389254">
                  <a:moveTo>
                    <a:pt x="50876" y="281139"/>
                  </a:moveTo>
                  <a:lnTo>
                    <a:pt x="50038" y="280225"/>
                  </a:lnTo>
                  <a:lnTo>
                    <a:pt x="49161" y="279298"/>
                  </a:lnTo>
                  <a:lnTo>
                    <a:pt x="48488" y="278498"/>
                  </a:lnTo>
                  <a:lnTo>
                    <a:pt x="47688" y="278739"/>
                  </a:lnTo>
                  <a:lnTo>
                    <a:pt x="46405" y="279146"/>
                  </a:lnTo>
                  <a:lnTo>
                    <a:pt x="46342" y="279298"/>
                  </a:lnTo>
                  <a:lnTo>
                    <a:pt x="47117" y="279577"/>
                  </a:lnTo>
                  <a:lnTo>
                    <a:pt x="47917" y="279704"/>
                  </a:lnTo>
                  <a:lnTo>
                    <a:pt x="48628" y="280022"/>
                  </a:lnTo>
                  <a:lnTo>
                    <a:pt x="49326" y="280377"/>
                  </a:lnTo>
                  <a:lnTo>
                    <a:pt x="49911" y="280936"/>
                  </a:lnTo>
                  <a:lnTo>
                    <a:pt x="50546" y="281419"/>
                  </a:lnTo>
                  <a:lnTo>
                    <a:pt x="50673" y="281381"/>
                  </a:lnTo>
                  <a:lnTo>
                    <a:pt x="50876" y="281139"/>
                  </a:lnTo>
                  <a:close/>
                </a:path>
                <a:path w="181609" h="389254">
                  <a:moveTo>
                    <a:pt x="53276" y="92316"/>
                  </a:moveTo>
                  <a:lnTo>
                    <a:pt x="52971" y="92240"/>
                  </a:lnTo>
                  <a:lnTo>
                    <a:pt x="52666" y="92075"/>
                  </a:lnTo>
                  <a:lnTo>
                    <a:pt x="50482" y="91871"/>
                  </a:lnTo>
                  <a:lnTo>
                    <a:pt x="49301" y="91833"/>
                  </a:lnTo>
                  <a:lnTo>
                    <a:pt x="49060" y="92075"/>
                  </a:lnTo>
                  <a:lnTo>
                    <a:pt x="48755" y="92163"/>
                  </a:lnTo>
                  <a:lnTo>
                    <a:pt x="48285" y="92392"/>
                  </a:lnTo>
                  <a:lnTo>
                    <a:pt x="47320" y="92443"/>
                  </a:lnTo>
                  <a:lnTo>
                    <a:pt x="46609" y="92354"/>
                  </a:lnTo>
                  <a:lnTo>
                    <a:pt x="45529" y="92481"/>
                  </a:lnTo>
                  <a:lnTo>
                    <a:pt x="45097" y="92671"/>
                  </a:lnTo>
                  <a:lnTo>
                    <a:pt x="44488" y="93433"/>
                  </a:lnTo>
                  <a:lnTo>
                    <a:pt x="44221" y="93395"/>
                  </a:lnTo>
                  <a:lnTo>
                    <a:pt x="43776" y="93002"/>
                  </a:lnTo>
                  <a:lnTo>
                    <a:pt x="43472" y="92798"/>
                  </a:lnTo>
                  <a:lnTo>
                    <a:pt x="42875" y="92481"/>
                  </a:lnTo>
                  <a:lnTo>
                    <a:pt x="42468" y="93243"/>
                  </a:lnTo>
                  <a:lnTo>
                    <a:pt x="42202" y="93802"/>
                  </a:lnTo>
                  <a:lnTo>
                    <a:pt x="41160" y="93116"/>
                  </a:lnTo>
                  <a:lnTo>
                    <a:pt x="40487" y="92722"/>
                  </a:lnTo>
                  <a:lnTo>
                    <a:pt x="40386" y="93002"/>
                  </a:lnTo>
                  <a:lnTo>
                    <a:pt x="40208" y="93192"/>
                  </a:lnTo>
                  <a:lnTo>
                    <a:pt x="40284" y="94284"/>
                  </a:lnTo>
                  <a:lnTo>
                    <a:pt x="40284" y="95123"/>
                  </a:lnTo>
                  <a:lnTo>
                    <a:pt x="39039" y="95237"/>
                  </a:lnTo>
                  <a:lnTo>
                    <a:pt x="38735" y="95643"/>
                  </a:lnTo>
                  <a:lnTo>
                    <a:pt x="38862" y="95961"/>
                  </a:lnTo>
                  <a:lnTo>
                    <a:pt x="39141" y="96202"/>
                  </a:lnTo>
                  <a:lnTo>
                    <a:pt x="39344" y="96240"/>
                  </a:lnTo>
                  <a:lnTo>
                    <a:pt x="39674" y="96393"/>
                  </a:lnTo>
                  <a:lnTo>
                    <a:pt x="40182" y="96354"/>
                  </a:lnTo>
                  <a:lnTo>
                    <a:pt x="40690" y="96354"/>
                  </a:lnTo>
                  <a:lnTo>
                    <a:pt x="40614" y="95999"/>
                  </a:lnTo>
                  <a:lnTo>
                    <a:pt x="40589" y="95643"/>
                  </a:lnTo>
                  <a:lnTo>
                    <a:pt x="40487" y="95161"/>
                  </a:lnTo>
                  <a:lnTo>
                    <a:pt x="48285" y="94678"/>
                  </a:lnTo>
                  <a:lnTo>
                    <a:pt x="52324" y="94399"/>
                  </a:lnTo>
                  <a:lnTo>
                    <a:pt x="51955" y="93878"/>
                  </a:lnTo>
                  <a:lnTo>
                    <a:pt x="51689" y="93433"/>
                  </a:lnTo>
                  <a:lnTo>
                    <a:pt x="51447" y="93116"/>
                  </a:lnTo>
                  <a:lnTo>
                    <a:pt x="52057" y="93002"/>
                  </a:lnTo>
                  <a:lnTo>
                    <a:pt x="53200" y="92671"/>
                  </a:lnTo>
                  <a:lnTo>
                    <a:pt x="53200" y="92443"/>
                  </a:lnTo>
                  <a:lnTo>
                    <a:pt x="53276" y="92316"/>
                  </a:lnTo>
                  <a:close/>
                </a:path>
                <a:path w="181609" h="389254">
                  <a:moveTo>
                    <a:pt x="60972" y="383895"/>
                  </a:moveTo>
                  <a:lnTo>
                    <a:pt x="59728" y="384340"/>
                  </a:lnTo>
                  <a:lnTo>
                    <a:pt x="59626" y="384657"/>
                  </a:lnTo>
                  <a:lnTo>
                    <a:pt x="60172" y="385660"/>
                  </a:lnTo>
                  <a:lnTo>
                    <a:pt x="60401" y="385737"/>
                  </a:lnTo>
                  <a:lnTo>
                    <a:pt x="60566" y="385737"/>
                  </a:lnTo>
                  <a:lnTo>
                    <a:pt x="60667" y="385178"/>
                  </a:lnTo>
                  <a:lnTo>
                    <a:pt x="60807" y="384619"/>
                  </a:lnTo>
                  <a:lnTo>
                    <a:pt x="60972" y="383895"/>
                  </a:lnTo>
                  <a:close/>
                </a:path>
                <a:path w="181609" h="389254">
                  <a:moveTo>
                    <a:pt x="62052" y="355092"/>
                  </a:moveTo>
                  <a:lnTo>
                    <a:pt x="61950" y="354685"/>
                  </a:lnTo>
                  <a:lnTo>
                    <a:pt x="61950" y="354291"/>
                  </a:lnTo>
                  <a:lnTo>
                    <a:pt x="61683" y="354291"/>
                  </a:lnTo>
                  <a:lnTo>
                    <a:pt x="61544" y="354253"/>
                  </a:lnTo>
                  <a:lnTo>
                    <a:pt x="61150" y="355409"/>
                  </a:lnTo>
                  <a:lnTo>
                    <a:pt x="60642" y="356565"/>
                  </a:lnTo>
                  <a:lnTo>
                    <a:pt x="60236" y="357733"/>
                  </a:lnTo>
                  <a:lnTo>
                    <a:pt x="59994" y="358444"/>
                  </a:lnTo>
                  <a:lnTo>
                    <a:pt x="59931" y="359333"/>
                  </a:lnTo>
                  <a:lnTo>
                    <a:pt x="58851" y="360768"/>
                  </a:lnTo>
                  <a:lnTo>
                    <a:pt x="58953" y="361403"/>
                  </a:lnTo>
                  <a:lnTo>
                    <a:pt x="59524" y="362127"/>
                  </a:lnTo>
                  <a:lnTo>
                    <a:pt x="59601" y="362292"/>
                  </a:lnTo>
                  <a:lnTo>
                    <a:pt x="59626" y="362496"/>
                  </a:lnTo>
                  <a:lnTo>
                    <a:pt x="59766" y="362889"/>
                  </a:lnTo>
                  <a:lnTo>
                    <a:pt x="60274" y="362089"/>
                  </a:lnTo>
                  <a:lnTo>
                    <a:pt x="60566" y="361645"/>
                  </a:lnTo>
                  <a:lnTo>
                    <a:pt x="59867" y="361454"/>
                  </a:lnTo>
                  <a:lnTo>
                    <a:pt x="59524" y="361327"/>
                  </a:lnTo>
                  <a:lnTo>
                    <a:pt x="59626" y="361086"/>
                  </a:lnTo>
                  <a:lnTo>
                    <a:pt x="59766" y="360934"/>
                  </a:lnTo>
                  <a:lnTo>
                    <a:pt x="59804" y="360692"/>
                  </a:lnTo>
                  <a:lnTo>
                    <a:pt x="59931" y="360286"/>
                  </a:lnTo>
                  <a:lnTo>
                    <a:pt x="60071" y="359410"/>
                  </a:lnTo>
                  <a:lnTo>
                    <a:pt x="60172" y="359054"/>
                  </a:lnTo>
                  <a:lnTo>
                    <a:pt x="60071" y="358686"/>
                  </a:lnTo>
                  <a:lnTo>
                    <a:pt x="60236" y="358406"/>
                  </a:lnTo>
                  <a:lnTo>
                    <a:pt x="60807" y="357365"/>
                  </a:lnTo>
                  <a:lnTo>
                    <a:pt x="61442" y="356412"/>
                  </a:lnTo>
                  <a:lnTo>
                    <a:pt x="61950" y="355371"/>
                  </a:lnTo>
                  <a:lnTo>
                    <a:pt x="62052" y="355092"/>
                  </a:lnTo>
                  <a:close/>
                </a:path>
                <a:path w="181609" h="389254">
                  <a:moveTo>
                    <a:pt x="63093" y="274739"/>
                  </a:moveTo>
                  <a:lnTo>
                    <a:pt x="62014" y="273456"/>
                  </a:lnTo>
                  <a:lnTo>
                    <a:pt x="59931" y="271056"/>
                  </a:lnTo>
                  <a:lnTo>
                    <a:pt x="58991" y="272097"/>
                  </a:lnTo>
                  <a:lnTo>
                    <a:pt x="59029" y="272580"/>
                  </a:lnTo>
                  <a:lnTo>
                    <a:pt x="59994" y="273265"/>
                  </a:lnTo>
                  <a:lnTo>
                    <a:pt x="60642" y="273735"/>
                  </a:lnTo>
                  <a:lnTo>
                    <a:pt x="61277" y="274256"/>
                  </a:lnTo>
                  <a:lnTo>
                    <a:pt x="62395" y="274815"/>
                  </a:lnTo>
                  <a:lnTo>
                    <a:pt x="62865" y="274701"/>
                  </a:lnTo>
                  <a:lnTo>
                    <a:pt x="63093" y="274739"/>
                  </a:lnTo>
                  <a:close/>
                </a:path>
                <a:path w="181609" h="389254">
                  <a:moveTo>
                    <a:pt x="64579" y="364934"/>
                  </a:moveTo>
                  <a:lnTo>
                    <a:pt x="64312" y="364375"/>
                  </a:lnTo>
                  <a:lnTo>
                    <a:pt x="64312" y="363931"/>
                  </a:lnTo>
                  <a:lnTo>
                    <a:pt x="63969" y="363893"/>
                  </a:lnTo>
                  <a:lnTo>
                    <a:pt x="63360" y="364655"/>
                  </a:lnTo>
                  <a:lnTo>
                    <a:pt x="62788" y="365531"/>
                  </a:lnTo>
                  <a:lnTo>
                    <a:pt x="61074" y="367207"/>
                  </a:lnTo>
                  <a:lnTo>
                    <a:pt x="60642" y="368414"/>
                  </a:lnTo>
                  <a:lnTo>
                    <a:pt x="59359" y="371170"/>
                  </a:lnTo>
                  <a:lnTo>
                    <a:pt x="57975" y="372376"/>
                  </a:lnTo>
                  <a:lnTo>
                    <a:pt x="55689" y="375412"/>
                  </a:lnTo>
                  <a:lnTo>
                    <a:pt x="55219" y="376339"/>
                  </a:lnTo>
                  <a:lnTo>
                    <a:pt x="55016" y="376618"/>
                  </a:lnTo>
                  <a:lnTo>
                    <a:pt x="55283" y="377215"/>
                  </a:lnTo>
                  <a:lnTo>
                    <a:pt x="55321" y="377850"/>
                  </a:lnTo>
                  <a:lnTo>
                    <a:pt x="56705" y="376059"/>
                  </a:lnTo>
                  <a:lnTo>
                    <a:pt x="57810" y="374535"/>
                  </a:lnTo>
                  <a:lnTo>
                    <a:pt x="59131" y="372859"/>
                  </a:lnTo>
                  <a:lnTo>
                    <a:pt x="59194" y="372656"/>
                  </a:lnTo>
                  <a:lnTo>
                    <a:pt x="61747" y="370573"/>
                  </a:lnTo>
                  <a:lnTo>
                    <a:pt x="62687" y="367652"/>
                  </a:lnTo>
                  <a:lnTo>
                    <a:pt x="64579" y="364934"/>
                  </a:lnTo>
                  <a:close/>
                </a:path>
                <a:path w="181609" h="389254">
                  <a:moveTo>
                    <a:pt x="66332" y="376453"/>
                  </a:moveTo>
                  <a:lnTo>
                    <a:pt x="65620" y="376491"/>
                  </a:lnTo>
                  <a:lnTo>
                    <a:pt x="65417" y="376529"/>
                  </a:lnTo>
                  <a:lnTo>
                    <a:pt x="65252" y="376859"/>
                  </a:lnTo>
                  <a:lnTo>
                    <a:pt x="65049" y="377012"/>
                  </a:lnTo>
                  <a:lnTo>
                    <a:pt x="66192" y="377698"/>
                  </a:lnTo>
                  <a:lnTo>
                    <a:pt x="66332" y="376897"/>
                  </a:lnTo>
                  <a:lnTo>
                    <a:pt x="66332" y="376453"/>
                  </a:lnTo>
                  <a:close/>
                </a:path>
                <a:path w="181609" h="389254">
                  <a:moveTo>
                    <a:pt x="67640" y="274535"/>
                  </a:moveTo>
                  <a:lnTo>
                    <a:pt x="66624" y="273177"/>
                  </a:lnTo>
                  <a:lnTo>
                    <a:pt x="67030" y="271018"/>
                  </a:lnTo>
                  <a:lnTo>
                    <a:pt x="64681" y="270421"/>
                  </a:lnTo>
                  <a:lnTo>
                    <a:pt x="65049" y="271094"/>
                  </a:lnTo>
                  <a:lnTo>
                    <a:pt x="65379" y="271665"/>
                  </a:lnTo>
                  <a:lnTo>
                    <a:pt x="65620" y="272262"/>
                  </a:lnTo>
                  <a:lnTo>
                    <a:pt x="66090" y="273304"/>
                  </a:lnTo>
                  <a:lnTo>
                    <a:pt x="66230" y="273862"/>
                  </a:lnTo>
                  <a:lnTo>
                    <a:pt x="66459" y="274535"/>
                  </a:lnTo>
                  <a:lnTo>
                    <a:pt x="66802" y="274815"/>
                  </a:lnTo>
                  <a:lnTo>
                    <a:pt x="67640" y="274535"/>
                  </a:lnTo>
                  <a:close/>
                </a:path>
                <a:path w="181609" h="389254">
                  <a:moveTo>
                    <a:pt x="67868" y="178943"/>
                  </a:moveTo>
                  <a:lnTo>
                    <a:pt x="67678" y="178701"/>
                  </a:lnTo>
                  <a:lnTo>
                    <a:pt x="67538" y="178473"/>
                  </a:lnTo>
                  <a:lnTo>
                    <a:pt x="67398" y="178422"/>
                  </a:lnTo>
                  <a:lnTo>
                    <a:pt x="66052" y="177901"/>
                  </a:lnTo>
                  <a:lnTo>
                    <a:pt x="63398" y="176949"/>
                  </a:lnTo>
                  <a:lnTo>
                    <a:pt x="63233" y="176872"/>
                  </a:lnTo>
                  <a:lnTo>
                    <a:pt x="62966" y="176822"/>
                  </a:lnTo>
                  <a:lnTo>
                    <a:pt x="62826" y="176911"/>
                  </a:lnTo>
                  <a:lnTo>
                    <a:pt x="62090" y="177431"/>
                  </a:lnTo>
                  <a:lnTo>
                    <a:pt x="61480" y="177063"/>
                  </a:lnTo>
                  <a:lnTo>
                    <a:pt x="60845" y="176822"/>
                  </a:lnTo>
                  <a:lnTo>
                    <a:pt x="60439" y="176707"/>
                  </a:lnTo>
                  <a:lnTo>
                    <a:pt x="59931" y="176872"/>
                  </a:lnTo>
                  <a:lnTo>
                    <a:pt x="59423" y="177152"/>
                  </a:lnTo>
                  <a:lnTo>
                    <a:pt x="62090" y="178231"/>
                  </a:lnTo>
                  <a:lnTo>
                    <a:pt x="64643" y="179705"/>
                  </a:lnTo>
                  <a:lnTo>
                    <a:pt x="67868" y="178943"/>
                  </a:lnTo>
                  <a:close/>
                </a:path>
                <a:path w="181609" h="389254">
                  <a:moveTo>
                    <a:pt x="70129" y="367372"/>
                  </a:moveTo>
                  <a:lnTo>
                    <a:pt x="70065" y="366687"/>
                  </a:lnTo>
                  <a:lnTo>
                    <a:pt x="70027" y="365975"/>
                  </a:lnTo>
                  <a:lnTo>
                    <a:pt x="69888" y="365125"/>
                  </a:lnTo>
                  <a:lnTo>
                    <a:pt x="68948" y="365848"/>
                  </a:lnTo>
                  <a:lnTo>
                    <a:pt x="68948" y="366445"/>
                  </a:lnTo>
                  <a:lnTo>
                    <a:pt x="69761" y="367372"/>
                  </a:lnTo>
                  <a:lnTo>
                    <a:pt x="70129" y="367372"/>
                  </a:lnTo>
                  <a:close/>
                </a:path>
                <a:path w="181609" h="389254">
                  <a:moveTo>
                    <a:pt x="76415" y="262623"/>
                  </a:moveTo>
                  <a:lnTo>
                    <a:pt x="75984" y="261581"/>
                  </a:lnTo>
                  <a:lnTo>
                    <a:pt x="74371" y="260654"/>
                  </a:lnTo>
                  <a:lnTo>
                    <a:pt x="72555" y="259499"/>
                  </a:lnTo>
                  <a:lnTo>
                    <a:pt x="72453" y="260019"/>
                  </a:lnTo>
                  <a:lnTo>
                    <a:pt x="72288" y="260502"/>
                  </a:lnTo>
                  <a:lnTo>
                    <a:pt x="71678" y="260451"/>
                  </a:lnTo>
                  <a:lnTo>
                    <a:pt x="70739" y="260896"/>
                  </a:lnTo>
                  <a:lnTo>
                    <a:pt x="70269" y="259816"/>
                  </a:lnTo>
                  <a:lnTo>
                    <a:pt x="69761" y="259740"/>
                  </a:lnTo>
                  <a:lnTo>
                    <a:pt x="69418" y="259702"/>
                  </a:lnTo>
                  <a:lnTo>
                    <a:pt x="69659" y="260858"/>
                  </a:lnTo>
                  <a:lnTo>
                    <a:pt x="71310" y="261213"/>
                  </a:lnTo>
                  <a:lnTo>
                    <a:pt x="70497" y="263537"/>
                  </a:lnTo>
                  <a:lnTo>
                    <a:pt x="70269" y="264579"/>
                  </a:lnTo>
                  <a:lnTo>
                    <a:pt x="69964" y="265544"/>
                  </a:lnTo>
                  <a:lnTo>
                    <a:pt x="70294" y="265493"/>
                  </a:lnTo>
                  <a:lnTo>
                    <a:pt x="70904" y="265493"/>
                  </a:lnTo>
                  <a:lnTo>
                    <a:pt x="71577" y="265417"/>
                  </a:lnTo>
                  <a:lnTo>
                    <a:pt x="71107" y="266534"/>
                  </a:lnTo>
                  <a:lnTo>
                    <a:pt x="69621" y="266700"/>
                  </a:lnTo>
                  <a:lnTo>
                    <a:pt x="67906" y="265938"/>
                  </a:lnTo>
                  <a:lnTo>
                    <a:pt x="67741" y="266141"/>
                  </a:lnTo>
                  <a:lnTo>
                    <a:pt x="68072" y="266382"/>
                  </a:lnTo>
                  <a:lnTo>
                    <a:pt x="68478" y="266573"/>
                  </a:lnTo>
                  <a:lnTo>
                    <a:pt x="68745" y="266852"/>
                  </a:lnTo>
                  <a:lnTo>
                    <a:pt x="69354" y="267423"/>
                  </a:lnTo>
                  <a:lnTo>
                    <a:pt x="70091" y="267944"/>
                  </a:lnTo>
                  <a:lnTo>
                    <a:pt x="72186" y="271614"/>
                  </a:lnTo>
                  <a:lnTo>
                    <a:pt x="73723" y="272618"/>
                  </a:lnTo>
                  <a:lnTo>
                    <a:pt x="73926" y="272783"/>
                  </a:lnTo>
                  <a:lnTo>
                    <a:pt x="74307" y="272745"/>
                  </a:lnTo>
                  <a:lnTo>
                    <a:pt x="74574" y="272859"/>
                  </a:lnTo>
                  <a:lnTo>
                    <a:pt x="74777" y="272986"/>
                  </a:lnTo>
                  <a:lnTo>
                    <a:pt x="74904" y="273265"/>
                  </a:lnTo>
                  <a:lnTo>
                    <a:pt x="75349" y="273621"/>
                  </a:lnTo>
                  <a:lnTo>
                    <a:pt x="75577" y="273862"/>
                  </a:lnTo>
                  <a:lnTo>
                    <a:pt x="75946" y="274066"/>
                  </a:lnTo>
                  <a:lnTo>
                    <a:pt x="76288" y="273824"/>
                  </a:lnTo>
                  <a:lnTo>
                    <a:pt x="76022" y="272986"/>
                  </a:lnTo>
                  <a:lnTo>
                    <a:pt x="75272" y="272783"/>
                  </a:lnTo>
                  <a:lnTo>
                    <a:pt x="75069" y="272021"/>
                  </a:lnTo>
                  <a:lnTo>
                    <a:pt x="73901" y="272186"/>
                  </a:lnTo>
                  <a:lnTo>
                    <a:pt x="73393" y="271335"/>
                  </a:lnTo>
                  <a:lnTo>
                    <a:pt x="73050" y="270865"/>
                  </a:lnTo>
                  <a:lnTo>
                    <a:pt x="72517" y="270217"/>
                  </a:lnTo>
                  <a:lnTo>
                    <a:pt x="72110" y="269544"/>
                  </a:lnTo>
                  <a:lnTo>
                    <a:pt x="71577" y="268693"/>
                  </a:lnTo>
                  <a:lnTo>
                    <a:pt x="72555" y="269303"/>
                  </a:lnTo>
                  <a:lnTo>
                    <a:pt x="73596" y="269417"/>
                  </a:lnTo>
                  <a:lnTo>
                    <a:pt x="73901" y="270776"/>
                  </a:lnTo>
                  <a:lnTo>
                    <a:pt x="74777" y="270776"/>
                  </a:lnTo>
                  <a:lnTo>
                    <a:pt x="75272" y="270865"/>
                  </a:lnTo>
                  <a:lnTo>
                    <a:pt x="75171" y="270535"/>
                  </a:lnTo>
                  <a:lnTo>
                    <a:pt x="75171" y="270014"/>
                  </a:lnTo>
                  <a:lnTo>
                    <a:pt x="74168" y="269265"/>
                  </a:lnTo>
                  <a:lnTo>
                    <a:pt x="73901" y="268020"/>
                  </a:lnTo>
                  <a:lnTo>
                    <a:pt x="72377" y="268020"/>
                  </a:lnTo>
                  <a:lnTo>
                    <a:pt x="72047" y="267500"/>
                  </a:lnTo>
                  <a:lnTo>
                    <a:pt x="72085" y="265899"/>
                  </a:lnTo>
                  <a:lnTo>
                    <a:pt x="71983" y="264502"/>
                  </a:lnTo>
                  <a:lnTo>
                    <a:pt x="72656" y="262013"/>
                  </a:lnTo>
                  <a:lnTo>
                    <a:pt x="73723" y="261861"/>
                  </a:lnTo>
                  <a:lnTo>
                    <a:pt x="74980" y="262623"/>
                  </a:lnTo>
                  <a:lnTo>
                    <a:pt x="76123" y="263220"/>
                  </a:lnTo>
                  <a:lnTo>
                    <a:pt x="76415" y="262623"/>
                  </a:lnTo>
                  <a:close/>
                </a:path>
                <a:path w="181609" h="389254">
                  <a:moveTo>
                    <a:pt x="80924" y="254088"/>
                  </a:moveTo>
                  <a:lnTo>
                    <a:pt x="80797" y="254088"/>
                  </a:lnTo>
                  <a:lnTo>
                    <a:pt x="80924" y="254152"/>
                  </a:lnTo>
                  <a:close/>
                </a:path>
                <a:path w="181609" h="389254">
                  <a:moveTo>
                    <a:pt x="81203" y="259651"/>
                  </a:moveTo>
                  <a:lnTo>
                    <a:pt x="80962" y="259372"/>
                  </a:lnTo>
                  <a:lnTo>
                    <a:pt x="79984" y="259092"/>
                  </a:lnTo>
                  <a:lnTo>
                    <a:pt x="78435" y="258699"/>
                  </a:lnTo>
                  <a:lnTo>
                    <a:pt x="78333" y="257937"/>
                  </a:lnTo>
                  <a:lnTo>
                    <a:pt x="78600" y="257378"/>
                  </a:lnTo>
                  <a:lnTo>
                    <a:pt x="77635" y="257378"/>
                  </a:lnTo>
                  <a:lnTo>
                    <a:pt x="77482" y="256971"/>
                  </a:lnTo>
                  <a:lnTo>
                    <a:pt x="77762" y="256857"/>
                  </a:lnTo>
                  <a:lnTo>
                    <a:pt x="78105" y="256730"/>
                  </a:lnTo>
                  <a:lnTo>
                    <a:pt x="78778" y="256971"/>
                  </a:lnTo>
                  <a:lnTo>
                    <a:pt x="79616" y="257581"/>
                  </a:lnTo>
                  <a:lnTo>
                    <a:pt x="79679" y="257378"/>
                  </a:lnTo>
                  <a:lnTo>
                    <a:pt x="79654" y="256730"/>
                  </a:lnTo>
                  <a:lnTo>
                    <a:pt x="78943" y="254139"/>
                  </a:lnTo>
                  <a:lnTo>
                    <a:pt x="80556" y="254088"/>
                  </a:lnTo>
                  <a:lnTo>
                    <a:pt x="80797" y="254088"/>
                  </a:lnTo>
                  <a:lnTo>
                    <a:pt x="80391" y="253936"/>
                  </a:lnTo>
                  <a:lnTo>
                    <a:pt x="80327" y="253339"/>
                  </a:lnTo>
                  <a:lnTo>
                    <a:pt x="79717" y="252768"/>
                  </a:lnTo>
                  <a:lnTo>
                    <a:pt x="79248" y="252450"/>
                  </a:lnTo>
                  <a:lnTo>
                    <a:pt x="78638" y="252336"/>
                  </a:lnTo>
                  <a:lnTo>
                    <a:pt x="78041" y="253492"/>
                  </a:lnTo>
                  <a:lnTo>
                    <a:pt x="77685" y="255181"/>
                  </a:lnTo>
                  <a:lnTo>
                    <a:pt x="77571" y="255651"/>
                  </a:lnTo>
                  <a:lnTo>
                    <a:pt x="77698" y="255689"/>
                  </a:lnTo>
                  <a:lnTo>
                    <a:pt x="77838" y="255739"/>
                  </a:lnTo>
                  <a:lnTo>
                    <a:pt x="77228" y="256057"/>
                  </a:lnTo>
                  <a:lnTo>
                    <a:pt x="76047" y="256730"/>
                  </a:lnTo>
                  <a:lnTo>
                    <a:pt x="76060" y="256971"/>
                  </a:lnTo>
                  <a:lnTo>
                    <a:pt x="76415" y="257937"/>
                  </a:lnTo>
                  <a:lnTo>
                    <a:pt x="77089" y="258940"/>
                  </a:lnTo>
                  <a:lnTo>
                    <a:pt x="79616" y="260057"/>
                  </a:lnTo>
                  <a:lnTo>
                    <a:pt x="79006" y="261302"/>
                  </a:lnTo>
                  <a:lnTo>
                    <a:pt x="79590" y="261531"/>
                  </a:lnTo>
                  <a:lnTo>
                    <a:pt x="80657" y="262051"/>
                  </a:lnTo>
                  <a:lnTo>
                    <a:pt x="80835" y="261861"/>
                  </a:lnTo>
                  <a:lnTo>
                    <a:pt x="80391" y="261023"/>
                  </a:lnTo>
                  <a:lnTo>
                    <a:pt x="80060" y="260451"/>
                  </a:lnTo>
                  <a:lnTo>
                    <a:pt x="80391" y="260375"/>
                  </a:lnTo>
                  <a:lnTo>
                    <a:pt x="80632" y="260375"/>
                  </a:lnTo>
                  <a:lnTo>
                    <a:pt x="80797" y="260299"/>
                  </a:lnTo>
                  <a:lnTo>
                    <a:pt x="81153" y="260019"/>
                  </a:lnTo>
                  <a:lnTo>
                    <a:pt x="81203" y="259651"/>
                  </a:lnTo>
                  <a:close/>
                </a:path>
                <a:path w="181609" h="389254">
                  <a:moveTo>
                    <a:pt x="82575" y="256654"/>
                  </a:moveTo>
                  <a:lnTo>
                    <a:pt x="81635" y="255816"/>
                  </a:lnTo>
                  <a:lnTo>
                    <a:pt x="81800" y="254495"/>
                  </a:lnTo>
                  <a:lnTo>
                    <a:pt x="80924" y="254152"/>
                  </a:lnTo>
                  <a:lnTo>
                    <a:pt x="80797" y="256781"/>
                  </a:lnTo>
                  <a:lnTo>
                    <a:pt x="81635" y="257009"/>
                  </a:lnTo>
                  <a:lnTo>
                    <a:pt x="82473" y="257416"/>
                  </a:lnTo>
                  <a:lnTo>
                    <a:pt x="82575" y="256654"/>
                  </a:lnTo>
                  <a:close/>
                </a:path>
                <a:path w="181609" h="389254">
                  <a:moveTo>
                    <a:pt x="83083" y="384860"/>
                  </a:moveTo>
                  <a:lnTo>
                    <a:pt x="83019" y="384695"/>
                  </a:lnTo>
                  <a:lnTo>
                    <a:pt x="82753" y="384213"/>
                  </a:lnTo>
                  <a:lnTo>
                    <a:pt x="81940" y="383336"/>
                  </a:lnTo>
                  <a:lnTo>
                    <a:pt x="81800" y="383374"/>
                  </a:lnTo>
                  <a:lnTo>
                    <a:pt x="81673" y="383501"/>
                  </a:lnTo>
                  <a:lnTo>
                    <a:pt x="81534" y="383578"/>
                  </a:lnTo>
                  <a:lnTo>
                    <a:pt x="82448" y="385381"/>
                  </a:lnTo>
                  <a:lnTo>
                    <a:pt x="82651" y="385495"/>
                  </a:lnTo>
                  <a:lnTo>
                    <a:pt x="82778" y="385216"/>
                  </a:lnTo>
                  <a:lnTo>
                    <a:pt x="83083" y="384860"/>
                  </a:lnTo>
                  <a:close/>
                </a:path>
                <a:path w="181609" h="389254">
                  <a:moveTo>
                    <a:pt x="84366" y="326351"/>
                  </a:moveTo>
                  <a:lnTo>
                    <a:pt x="84061" y="326110"/>
                  </a:lnTo>
                  <a:lnTo>
                    <a:pt x="83896" y="326034"/>
                  </a:lnTo>
                  <a:lnTo>
                    <a:pt x="83350" y="326682"/>
                  </a:lnTo>
                  <a:lnTo>
                    <a:pt x="82880" y="327482"/>
                  </a:lnTo>
                  <a:lnTo>
                    <a:pt x="81127" y="328752"/>
                  </a:lnTo>
                  <a:lnTo>
                    <a:pt x="80924" y="329920"/>
                  </a:lnTo>
                  <a:lnTo>
                    <a:pt x="80391" y="331000"/>
                  </a:lnTo>
                  <a:lnTo>
                    <a:pt x="79781" y="332079"/>
                  </a:lnTo>
                  <a:lnTo>
                    <a:pt x="78917" y="332994"/>
                  </a:lnTo>
                  <a:lnTo>
                    <a:pt x="78244" y="334035"/>
                  </a:lnTo>
                  <a:lnTo>
                    <a:pt x="77571" y="334873"/>
                  </a:lnTo>
                  <a:lnTo>
                    <a:pt x="77127" y="335876"/>
                  </a:lnTo>
                  <a:lnTo>
                    <a:pt x="76720" y="336600"/>
                  </a:lnTo>
                  <a:lnTo>
                    <a:pt x="78816" y="334962"/>
                  </a:lnTo>
                  <a:lnTo>
                    <a:pt x="80733" y="333476"/>
                  </a:lnTo>
                  <a:lnTo>
                    <a:pt x="80733" y="332917"/>
                  </a:lnTo>
                  <a:lnTo>
                    <a:pt x="80556" y="332397"/>
                  </a:lnTo>
                  <a:lnTo>
                    <a:pt x="80733" y="332155"/>
                  </a:lnTo>
                  <a:lnTo>
                    <a:pt x="81534" y="330873"/>
                  </a:lnTo>
                  <a:lnTo>
                    <a:pt x="82473" y="329717"/>
                  </a:lnTo>
                  <a:lnTo>
                    <a:pt x="83350" y="328472"/>
                  </a:lnTo>
                  <a:lnTo>
                    <a:pt x="83756" y="327799"/>
                  </a:lnTo>
                  <a:lnTo>
                    <a:pt x="83997" y="327037"/>
                  </a:lnTo>
                  <a:lnTo>
                    <a:pt x="84366" y="326351"/>
                  </a:lnTo>
                  <a:close/>
                </a:path>
                <a:path w="181609" h="389254">
                  <a:moveTo>
                    <a:pt x="84391" y="333324"/>
                  </a:moveTo>
                  <a:lnTo>
                    <a:pt x="84264" y="332994"/>
                  </a:lnTo>
                  <a:lnTo>
                    <a:pt x="84226" y="332841"/>
                  </a:lnTo>
                  <a:lnTo>
                    <a:pt x="83616" y="332879"/>
                  </a:lnTo>
                  <a:lnTo>
                    <a:pt x="82550" y="332879"/>
                  </a:lnTo>
                  <a:lnTo>
                    <a:pt x="82143" y="332841"/>
                  </a:lnTo>
                  <a:lnTo>
                    <a:pt x="81838" y="332841"/>
                  </a:lnTo>
                  <a:lnTo>
                    <a:pt x="81572" y="332803"/>
                  </a:lnTo>
                  <a:lnTo>
                    <a:pt x="81330" y="332803"/>
                  </a:lnTo>
                  <a:lnTo>
                    <a:pt x="81267" y="333044"/>
                  </a:lnTo>
                  <a:lnTo>
                    <a:pt x="81432" y="333121"/>
                  </a:lnTo>
                  <a:lnTo>
                    <a:pt x="81597" y="333235"/>
                  </a:lnTo>
                  <a:lnTo>
                    <a:pt x="82550" y="333400"/>
                  </a:lnTo>
                  <a:lnTo>
                    <a:pt x="82042" y="334124"/>
                  </a:lnTo>
                  <a:lnTo>
                    <a:pt x="81203" y="335483"/>
                  </a:lnTo>
                  <a:lnTo>
                    <a:pt x="80352" y="336804"/>
                  </a:lnTo>
                  <a:lnTo>
                    <a:pt x="79451" y="338518"/>
                  </a:lnTo>
                  <a:lnTo>
                    <a:pt x="79756" y="339077"/>
                  </a:lnTo>
                  <a:lnTo>
                    <a:pt x="79781" y="339521"/>
                  </a:lnTo>
                  <a:lnTo>
                    <a:pt x="80556" y="339280"/>
                  </a:lnTo>
                  <a:lnTo>
                    <a:pt x="81775" y="339039"/>
                  </a:lnTo>
                  <a:lnTo>
                    <a:pt x="81800" y="338277"/>
                  </a:lnTo>
                  <a:lnTo>
                    <a:pt x="82143" y="337680"/>
                  </a:lnTo>
                  <a:lnTo>
                    <a:pt x="82753" y="336435"/>
                  </a:lnTo>
                  <a:lnTo>
                    <a:pt x="83553" y="335318"/>
                  </a:lnTo>
                  <a:lnTo>
                    <a:pt x="84366" y="333794"/>
                  </a:lnTo>
                  <a:lnTo>
                    <a:pt x="84391" y="333324"/>
                  </a:lnTo>
                  <a:close/>
                </a:path>
                <a:path w="181609" h="389254">
                  <a:moveTo>
                    <a:pt x="89611" y="353695"/>
                  </a:moveTo>
                  <a:lnTo>
                    <a:pt x="88328" y="353123"/>
                  </a:lnTo>
                  <a:lnTo>
                    <a:pt x="88201" y="352082"/>
                  </a:lnTo>
                  <a:lnTo>
                    <a:pt x="87464" y="352653"/>
                  </a:lnTo>
                  <a:lnTo>
                    <a:pt x="87490" y="353123"/>
                  </a:lnTo>
                  <a:lnTo>
                    <a:pt x="87998" y="353644"/>
                  </a:lnTo>
                  <a:lnTo>
                    <a:pt x="88303" y="354012"/>
                  </a:lnTo>
                  <a:lnTo>
                    <a:pt x="88900" y="354812"/>
                  </a:lnTo>
                  <a:lnTo>
                    <a:pt x="89611" y="353695"/>
                  </a:lnTo>
                  <a:close/>
                </a:path>
                <a:path w="181609" h="389254">
                  <a:moveTo>
                    <a:pt x="96304" y="108089"/>
                  </a:moveTo>
                  <a:lnTo>
                    <a:pt x="95808" y="108369"/>
                  </a:lnTo>
                  <a:lnTo>
                    <a:pt x="95161" y="108572"/>
                  </a:lnTo>
                  <a:lnTo>
                    <a:pt x="95161" y="109410"/>
                  </a:lnTo>
                  <a:lnTo>
                    <a:pt x="95669" y="109651"/>
                  </a:lnTo>
                  <a:lnTo>
                    <a:pt x="96304" y="109486"/>
                  </a:lnTo>
                  <a:lnTo>
                    <a:pt x="96304" y="108089"/>
                  </a:lnTo>
                  <a:close/>
                </a:path>
                <a:path w="181609" h="389254">
                  <a:moveTo>
                    <a:pt x="99847" y="377977"/>
                  </a:moveTo>
                  <a:lnTo>
                    <a:pt x="99402" y="377850"/>
                  </a:lnTo>
                  <a:lnTo>
                    <a:pt x="99034" y="377698"/>
                  </a:lnTo>
                  <a:lnTo>
                    <a:pt x="98094" y="377571"/>
                  </a:lnTo>
                  <a:lnTo>
                    <a:pt x="97828" y="377659"/>
                  </a:lnTo>
                  <a:lnTo>
                    <a:pt x="97586" y="378053"/>
                  </a:lnTo>
                  <a:lnTo>
                    <a:pt x="97828" y="378333"/>
                  </a:lnTo>
                  <a:lnTo>
                    <a:pt x="98094" y="378498"/>
                  </a:lnTo>
                  <a:lnTo>
                    <a:pt x="98323" y="378536"/>
                  </a:lnTo>
                  <a:lnTo>
                    <a:pt x="99771" y="378929"/>
                  </a:lnTo>
                  <a:lnTo>
                    <a:pt x="99847" y="377977"/>
                  </a:lnTo>
                  <a:close/>
                </a:path>
                <a:path w="181609" h="389254">
                  <a:moveTo>
                    <a:pt x="101625" y="98323"/>
                  </a:moveTo>
                  <a:lnTo>
                    <a:pt x="101015" y="98285"/>
                  </a:lnTo>
                  <a:lnTo>
                    <a:pt x="100584" y="98082"/>
                  </a:lnTo>
                  <a:lnTo>
                    <a:pt x="100380" y="98361"/>
                  </a:lnTo>
                  <a:lnTo>
                    <a:pt x="100215" y="98564"/>
                  </a:lnTo>
                  <a:lnTo>
                    <a:pt x="100037" y="98806"/>
                  </a:lnTo>
                  <a:lnTo>
                    <a:pt x="99949" y="99085"/>
                  </a:lnTo>
                  <a:lnTo>
                    <a:pt x="99644" y="99441"/>
                  </a:lnTo>
                  <a:lnTo>
                    <a:pt x="99910" y="99834"/>
                  </a:lnTo>
                  <a:lnTo>
                    <a:pt x="100317" y="100037"/>
                  </a:lnTo>
                  <a:lnTo>
                    <a:pt x="100622" y="100203"/>
                  </a:lnTo>
                  <a:lnTo>
                    <a:pt x="100952" y="99999"/>
                  </a:lnTo>
                  <a:lnTo>
                    <a:pt x="101117" y="99606"/>
                  </a:lnTo>
                  <a:lnTo>
                    <a:pt x="101092" y="99314"/>
                  </a:lnTo>
                  <a:lnTo>
                    <a:pt x="101193" y="99123"/>
                  </a:lnTo>
                  <a:lnTo>
                    <a:pt x="101625" y="98323"/>
                  </a:lnTo>
                  <a:close/>
                </a:path>
                <a:path w="181609" h="389254">
                  <a:moveTo>
                    <a:pt x="106070" y="370535"/>
                  </a:moveTo>
                  <a:lnTo>
                    <a:pt x="104927" y="368655"/>
                  </a:lnTo>
                  <a:lnTo>
                    <a:pt x="103911" y="369531"/>
                  </a:lnTo>
                  <a:lnTo>
                    <a:pt x="103911" y="369887"/>
                  </a:lnTo>
                  <a:lnTo>
                    <a:pt x="104648" y="370852"/>
                  </a:lnTo>
                  <a:lnTo>
                    <a:pt x="104927" y="371132"/>
                  </a:lnTo>
                  <a:lnTo>
                    <a:pt x="104825" y="371652"/>
                  </a:lnTo>
                  <a:lnTo>
                    <a:pt x="104825" y="372059"/>
                  </a:lnTo>
                  <a:lnTo>
                    <a:pt x="104851" y="372287"/>
                  </a:lnTo>
                  <a:lnTo>
                    <a:pt x="104749" y="372452"/>
                  </a:lnTo>
                  <a:lnTo>
                    <a:pt x="104584" y="372935"/>
                  </a:lnTo>
                  <a:lnTo>
                    <a:pt x="106032" y="371856"/>
                  </a:lnTo>
                  <a:lnTo>
                    <a:pt x="106070" y="370535"/>
                  </a:lnTo>
                  <a:close/>
                </a:path>
                <a:path w="181609" h="389254">
                  <a:moveTo>
                    <a:pt x="107238" y="118770"/>
                  </a:moveTo>
                  <a:lnTo>
                    <a:pt x="106870" y="118287"/>
                  </a:lnTo>
                  <a:lnTo>
                    <a:pt x="106578" y="117805"/>
                  </a:lnTo>
                  <a:lnTo>
                    <a:pt x="106197" y="117335"/>
                  </a:lnTo>
                  <a:lnTo>
                    <a:pt x="105994" y="117690"/>
                  </a:lnTo>
                  <a:lnTo>
                    <a:pt x="105765" y="118008"/>
                  </a:lnTo>
                  <a:lnTo>
                    <a:pt x="105460" y="118364"/>
                  </a:lnTo>
                  <a:lnTo>
                    <a:pt x="106172" y="118643"/>
                  </a:lnTo>
                  <a:lnTo>
                    <a:pt x="106603" y="118808"/>
                  </a:lnTo>
                  <a:lnTo>
                    <a:pt x="107010" y="118973"/>
                  </a:lnTo>
                  <a:lnTo>
                    <a:pt x="107175" y="118846"/>
                  </a:lnTo>
                  <a:close/>
                </a:path>
                <a:path w="181609" h="389254">
                  <a:moveTo>
                    <a:pt x="109702" y="383413"/>
                  </a:moveTo>
                  <a:lnTo>
                    <a:pt x="109562" y="382981"/>
                  </a:lnTo>
                  <a:lnTo>
                    <a:pt x="109359" y="382498"/>
                  </a:lnTo>
                  <a:lnTo>
                    <a:pt x="109169" y="381977"/>
                  </a:lnTo>
                  <a:lnTo>
                    <a:pt x="108254" y="382651"/>
                  </a:lnTo>
                  <a:lnTo>
                    <a:pt x="108356" y="383019"/>
                  </a:lnTo>
                  <a:lnTo>
                    <a:pt x="109397" y="383578"/>
                  </a:lnTo>
                  <a:lnTo>
                    <a:pt x="109601" y="383501"/>
                  </a:lnTo>
                  <a:close/>
                </a:path>
                <a:path w="181609" h="389254">
                  <a:moveTo>
                    <a:pt x="121170" y="278866"/>
                  </a:moveTo>
                  <a:lnTo>
                    <a:pt x="120675" y="279501"/>
                  </a:lnTo>
                  <a:lnTo>
                    <a:pt x="119595" y="279857"/>
                  </a:lnTo>
                  <a:lnTo>
                    <a:pt x="119926" y="281139"/>
                  </a:lnTo>
                  <a:lnTo>
                    <a:pt x="121005" y="280657"/>
                  </a:lnTo>
                  <a:lnTo>
                    <a:pt x="120675" y="279539"/>
                  </a:lnTo>
                  <a:lnTo>
                    <a:pt x="121170" y="278866"/>
                  </a:lnTo>
                  <a:close/>
                </a:path>
                <a:path w="181609" h="389254">
                  <a:moveTo>
                    <a:pt x="125209" y="117970"/>
                  </a:moveTo>
                  <a:lnTo>
                    <a:pt x="124536" y="118135"/>
                  </a:lnTo>
                  <a:lnTo>
                    <a:pt x="123736" y="117843"/>
                  </a:lnTo>
                  <a:lnTo>
                    <a:pt x="123761" y="118973"/>
                  </a:lnTo>
                  <a:lnTo>
                    <a:pt x="124536" y="119087"/>
                  </a:lnTo>
                  <a:lnTo>
                    <a:pt x="125107" y="119011"/>
                  </a:lnTo>
                  <a:lnTo>
                    <a:pt x="125209" y="117970"/>
                  </a:lnTo>
                  <a:close/>
                </a:path>
                <a:path w="181609" h="389254">
                  <a:moveTo>
                    <a:pt x="126123" y="356971"/>
                  </a:moveTo>
                  <a:lnTo>
                    <a:pt x="125984" y="355003"/>
                  </a:lnTo>
                  <a:lnTo>
                    <a:pt x="125717" y="355409"/>
                  </a:lnTo>
                  <a:lnTo>
                    <a:pt x="125552" y="355612"/>
                  </a:lnTo>
                  <a:lnTo>
                    <a:pt x="125387" y="355854"/>
                  </a:lnTo>
                  <a:lnTo>
                    <a:pt x="123634" y="355333"/>
                  </a:lnTo>
                  <a:lnTo>
                    <a:pt x="123228" y="356692"/>
                  </a:lnTo>
                  <a:lnTo>
                    <a:pt x="124917" y="357289"/>
                  </a:lnTo>
                  <a:lnTo>
                    <a:pt x="126123" y="356971"/>
                  </a:lnTo>
                  <a:close/>
                </a:path>
                <a:path w="181609" h="389254">
                  <a:moveTo>
                    <a:pt x="126657" y="242849"/>
                  </a:moveTo>
                  <a:lnTo>
                    <a:pt x="126352" y="242570"/>
                  </a:lnTo>
                  <a:lnTo>
                    <a:pt x="126187" y="242328"/>
                  </a:lnTo>
                  <a:lnTo>
                    <a:pt x="125958" y="242531"/>
                  </a:lnTo>
                  <a:lnTo>
                    <a:pt x="125590" y="242646"/>
                  </a:lnTo>
                  <a:lnTo>
                    <a:pt x="125514" y="242887"/>
                  </a:lnTo>
                  <a:lnTo>
                    <a:pt x="124917" y="244297"/>
                  </a:lnTo>
                  <a:lnTo>
                    <a:pt x="124206" y="245656"/>
                  </a:lnTo>
                  <a:lnTo>
                    <a:pt x="124104" y="247256"/>
                  </a:lnTo>
                  <a:lnTo>
                    <a:pt x="124002" y="248412"/>
                  </a:lnTo>
                  <a:lnTo>
                    <a:pt x="123291" y="249491"/>
                  </a:lnTo>
                  <a:lnTo>
                    <a:pt x="122821" y="250609"/>
                  </a:lnTo>
                  <a:lnTo>
                    <a:pt x="122123" y="252450"/>
                  </a:lnTo>
                  <a:lnTo>
                    <a:pt x="121818" y="254381"/>
                  </a:lnTo>
                  <a:lnTo>
                    <a:pt x="121920" y="256451"/>
                  </a:lnTo>
                  <a:lnTo>
                    <a:pt x="122085" y="256578"/>
                  </a:lnTo>
                  <a:lnTo>
                    <a:pt x="122224" y="256895"/>
                  </a:lnTo>
                  <a:lnTo>
                    <a:pt x="122961" y="254977"/>
                  </a:lnTo>
                  <a:lnTo>
                    <a:pt x="123190" y="252818"/>
                  </a:lnTo>
                  <a:lnTo>
                    <a:pt x="125387" y="251929"/>
                  </a:lnTo>
                  <a:lnTo>
                    <a:pt x="124637" y="251853"/>
                  </a:lnTo>
                  <a:lnTo>
                    <a:pt x="123964" y="251815"/>
                  </a:lnTo>
                  <a:lnTo>
                    <a:pt x="124714" y="249250"/>
                  </a:lnTo>
                  <a:lnTo>
                    <a:pt x="125310" y="247370"/>
                  </a:lnTo>
                  <a:lnTo>
                    <a:pt x="125590" y="246735"/>
                  </a:lnTo>
                  <a:lnTo>
                    <a:pt x="125958" y="245770"/>
                  </a:lnTo>
                  <a:lnTo>
                    <a:pt x="126060" y="245414"/>
                  </a:lnTo>
                  <a:lnTo>
                    <a:pt x="126187" y="245046"/>
                  </a:lnTo>
                  <a:lnTo>
                    <a:pt x="126352" y="244373"/>
                  </a:lnTo>
                  <a:lnTo>
                    <a:pt x="126555" y="243725"/>
                  </a:lnTo>
                  <a:lnTo>
                    <a:pt x="126657" y="242849"/>
                  </a:lnTo>
                  <a:close/>
                </a:path>
                <a:path w="181609" h="389254">
                  <a:moveTo>
                    <a:pt x="126733" y="106768"/>
                  </a:moveTo>
                  <a:lnTo>
                    <a:pt x="124917" y="106362"/>
                  </a:lnTo>
                  <a:lnTo>
                    <a:pt x="124841" y="106565"/>
                  </a:lnTo>
                  <a:lnTo>
                    <a:pt x="124815" y="106730"/>
                  </a:lnTo>
                  <a:lnTo>
                    <a:pt x="124739" y="106921"/>
                  </a:lnTo>
                  <a:lnTo>
                    <a:pt x="126555" y="107442"/>
                  </a:lnTo>
                  <a:lnTo>
                    <a:pt x="126593" y="107200"/>
                  </a:lnTo>
                  <a:lnTo>
                    <a:pt x="126657" y="106972"/>
                  </a:lnTo>
                  <a:lnTo>
                    <a:pt x="126733" y="106768"/>
                  </a:lnTo>
                  <a:close/>
                </a:path>
                <a:path w="181609" h="389254">
                  <a:moveTo>
                    <a:pt x="128143" y="257695"/>
                  </a:moveTo>
                  <a:lnTo>
                    <a:pt x="127939" y="255778"/>
                  </a:lnTo>
                  <a:lnTo>
                    <a:pt x="127063" y="255612"/>
                  </a:lnTo>
                  <a:lnTo>
                    <a:pt x="126352" y="255816"/>
                  </a:lnTo>
                  <a:lnTo>
                    <a:pt x="126187" y="256336"/>
                  </a:lnTo>
                  <a:lnTo>
                    <a:pt x="126085" y="257733"/>
                  </a:lnTo>
                  <a:lnTo>
                    <a:pt x="126263" y="258013"/>
                  </a:lnTo>
                  <a:lnTo>
                    <a:pt x="126593" y="258381"/>
                  </a:lnTo>
                  <a:lnTo>
                    <a:pt x="127406" y="257695"/>
                  </a:lnTo>
                  <a:lnTo>
                    <a:pt x="127939" y="257733"/>
                  </a:lnTo>
                  <a:lnTo>
                    <a:pt x="128143" y="257695"/>
                  </a:lnTo>
                  <a:close/>
                </a:path>
                <a:path w="181609" h="389254">
                  <a:moveTo>
                    <a:pt x="131813" y="366966"/>
                  </a:moveTo>
                  <a:lnTo>
                    <a:pt x="131305" y="365696"/>
                  </a:lnTo>
                  <a:lnTo>
                    <a:pt x="131064" y="365772"/>
                  </a:lnTo>
                  <a:lnTo>
                    <a:pt x="130898" y="365848"/>
                  </a:lnTo>
                  <a:lnTo>
                    <a:pt x="130695" y="365887"/>
                  </a:lnTo>
                  <a:lnTo>
                    <a:pt x="130835" y="366255"/>
                  </a:lnTo>
                  <a:lnTo>
                    <a:pt x="130898" y="366649"/>
                  </a:lnTo>
                  <a:lnTo>
                    <a:pt x="131102" y="366966"/>
                  </a:lnTo>
                  <a:lnTo>
                    <a:pt x="131572" y="366966"/>
                  </a:lnTo>
                  <a:lnTo>
                    <a:pt x="131813" y="366966"/>
                  </a:lnTo>
                  <a:close/>
                </a:path>
                <a:path w="181609" h="389254">
                  <a:moveTo>
                    <a:pt x="133083" y="220916"/>
                  </a:moveTo>
                  <a:lnTo>
                    <a:pt x="132689" y="220484"/>
                  </a:lnTo>
                  <a:lnTo>
                    <a:pt x="132080" y="221005"/>
                  </a:lnTo>
                  <a:lnTo>
                    <a:pt x="131470" y="221475"/>
                  </a:lnTo>
                  <a:lnTo>
                    <a:pt x="130962" y="222046"/>
                  </a:lnTo>
                  <a:lnTo>
                    <a:pt x="130200" y="222796"/>
                  </a:lnTo>
                  <a:lnTo>
                    <a:pt x="129286" y="223405"/>
                  </a:lnTo>
                  <a:lnTo>
                    <a:pt x="128854" y="224561"/>
                  </a:lnTo>
                  <a:lnTo>
                    <a:pt x="128549" y="225488"/>
                  </a:lnTo>
                  <a:lnTo>
                    <a:pt x="127533" y="226123"/>
                  </a:lnTo>
                  <a:lnTo>
                    <a:pt x="126860" y="226923"/>
                  </a:lnTo>
                  <a:lnTo>
                    <a:pt x="126555" y="227330"/>
                  </a:lnTo>
                  <a:lnTo>
                    <a:pt x="126352" y="227888"/>
                  </a:lnTo>
                  <a:lnTo>
                    <a:pt x="126060" y="228371"/>
                  </a:lnTo>
                  <a:lnTo>
                    <a:pt x="125984" y="228523"/>
                  </a:lnTo>
                  <a:lnTo>
                    <a:pt x="125857" y="228727"/>
                  </a:lnTo>
                  <a:lnTo>
                    <a:pt x="124510" y="229489"/>
                  </a:lnTo>
                  <a:lnTo>
                    <a:pt x="123393" y="231648"/>
                  </a:lnTo>
                  <a:lnTo>
                    <a:pt x="123596" y="233083"/>
                  </a:lnTo>
                  <a:lnTo>
                    <a:pt x="123736" y="233172"/>
                  </a:lnTo>
                  <a:lnTo>
                    <a:pt x="123837" y="233413"/>
                  </a:lnTo>
                  <a:lnTo>
                    <a:pt x="126961" y="229209"/>
                  </a:lnTo>
                  <a:lnTo>
                    <a:pt x="133083" y="220916"/>
                  </a:lnTo>
                  <a:close/>
                </a:path>
                <a:path w="181609" h="389254">
                  <a:moveTo>
                    <a:pt x="133184" y="181025"/>
                  </a:moveTo>
                  <a:lnTo>
                    <a:pt x="132245" y="181267"/>
                  </a:lnTo>
                  <a:lnTo>
                    <a:pt x="131838" y="181787"/>
                  </a:lnTo>
                  <a:lnTo>
                    <a:pt x="131978" y="182587"/>
                  </a:lnTo>
                  <a:lnTo>
                    <a:pt x="132219" y="182714"/>
                  </a:lnTo>
                  <a:lnTo>
                    <a:pt x="133184" y="181025"/>
                  </a:lnTo>
                  <a:close/>
                </a:path>
                <a:path w="181609" h="389254">
                  <a:moveTo>
                    <a:pt x="135547" y="355409"/>
                  </a:moveTo>
                  <a:lnTo>
                    <a:pt x="134137" y="355612"/>
                  </a:lnTo>
                  <a:lnTo>
                    <a:pt x="133527" y="355688"/>
                  </a:lnTo>
                  <a:lnTo>
                    <a:pt x="133591" y="355930"/>
                  </a:lnTo>
                  <a:lnTo>
                    <a:pt x="134200" y="355930"/>
                  </a:lnTo>
                  <a:lnTo>
                    <a:pt x="134899" y="356603"/>
                  </a:lnTo>
                  <a:lnTo>
                    <a:pt x="135547" y="355409"/>
                  </a:lnTo>
                  <a:close/>
                </a:path>
                <a:path w="181609" h="389254">
                  <a:moveTo>
                    <a:pt x="137566" y="240525"/>
                  </a:moveTo>
                  <a:lnTo>
                    <a:pt x="137261" y="240296"/>
                  </a:lnTo>
                  <a:lnTo>
                    <a:pt x="136486" y="241211"/>
                  </a:lnTo>
                  <a:lnTo>
                    <a:pt x="136017" y="241808"/>
                  </a:lnTo>
                  <a:lnTo>
                    <a:pt x="136283" y="241808"/>
                  </a:lnTo>
                  <a:lnTo>
                    <a:pt x="136550" y="241896"/>
                  </a:lnTo>
                  <a:lnTo>
                    <a:pt x="137020" y="241414"/>
                  </a:lnTo>
                  <a:lnTo>
                    <a:pt x="137261" y="240969"/>
                  </a:lnTo>
                  <a:lnTo>
                    <a:pt x="137566" y="240525"/>
                  </a:lnTo>
                  <a:close/>
                </a:path>
                <a:path w="181609" h="389254">
                  <a:moveTo>
                    <a:pt x="140360" y="121615"/>
                  </a:moveTo>
                  <a:lnTo>
                    <a:pt x="139852" y="121373"/>
                  </a:lnTo>
                  <a:lnTo>
                    <a:pt x="138468" y="121615"/>
                  </a:lnTo>
                  <a:lnTo>
                    <a:pt x="138671" y="122885"/>
                  </a:lnTo>
                  <a:lnTo>
                    <a:pt x="139954" y="121805"/>
                  </a:lnTo>
                  <a:lnTo>
                    <a:pt x="140322" y="122605"/>
                  </a:lnTo>
                  <a:lnTo>
                    <a:pt x="140360" y="121615"/>
                  </a:lnTo>
                  <a:close/>
                </a:path>
                <a:path w="181609" h="389254">
                  <a:moveTo>
                    <a:pt x="140931" y="202120"/>
                  </a:moveTo>
                  <a:lnTo>
                    <a:pt x="140855" y="201993"/>
                  </a:lnTo>
                  <a:lnTo>
                    <a:pt x="140728" y="201955"/>
                  </a:lnTo>
                  <a:lnTo>
                    <a:pt x="140589" y="201879"/>
                  </a:lnTo>
                  <a:lnTo>
                    <a:pt x="139915" y="202717"/>
                  </a:lnTo>
                  <a:lnTo>
                    <a:pt x="139242" y="203631"/>
                  </a:lnTo>
                  <a:lnTo>
                    <a:pt x="138176" y="204800"/>
                  </a:lnTo>
                  <a:lnTo>
                    <a:pt x="137693" y="205041"/>
                  </a:lnTo>
                  <a:lnTo>
                    <a:pt x="137121" y="205600"/>
                  </a:lnTo>
                  <a:lnTo>
                    <a:pt x="136855" y="205955"/>
                  </a:lnTo>
                  <a:lnTo>
                    <a:pt x="136855" y="206235"/>
                  </a:lnTo>
                  <a:lnTo>
                    <a:pt x="136956" y="207238"/>
                  </a:lnTo>
                  <a:lnTo>
                    <a:pt x="135851" y="208559"/>
                  </a:lnTo>
                  <a:lnTo>
                    <a:pt x="134670" y="209880"/>
                  </a:lnTo>
                  <a:lnTo>
                    <a:pt x="133591" y="211315"/>
                  </a:lnTo>
                  <a:lnTo>
                    <a:pt x="132486" y="212763"/>
                  </a:lnTo>
                  <a:lnTo>
                    <a:pt x="132308" y="212915"/>
                  </a:lnTo>
                  <a:lnTo>
                    <a:pt x="132308" y="213233"/>
                  </a:lnTo>
                  <a:lnTo>
                    <a:pt x="132118" y="213804"/>
                  </a:lnTo>
                  <a:lnTo>
                    <a:pt x="132651" y="213525"/>
                  </a:lnTo>
                  <a:lnTo>
                    <a:pt x="132981" y="213436"/>
                  </a:lnTo>
                  <a:lnTo>
                    <a:pt x="133184" y="213233"/>
                  </a:lnTo>
                  <a:lnTo>
                    <a:pt x="135204" y="210832"/>
                  </a:lnTo>
                  <a:lnTo>
                    <a:pt x="135610" y="210273"/>
                  </a:lnTo>
                  <a:lnTo>
                    <a:pt x="135953" y="209677"/>
                  </a:lnTo>
                  <a:lnTo>
                    <a:pt x="137058" y="209677"/>
                  </a:lnTo>
                  <a:lnTo>
                    <a:pt x="137464" y="209118"/>
                  </a:lnTo>
                  <a:lnTo>
                    <a:pt x="137223" y="207352"/>
                  </a:lnTo>
                  <a:lnTo>
                    <a:pt x="138442" y="206641"/>
                  </a:lnTo>
                  <a:lnTo>
                    <a:pt x="139039" y="205562"/>
                  </a:lnTo>
                  <a:lnTo>
                    <a:pt x="139712" y="204431"/>
                  </a:lnTo>
                  <a:lnTo>
                    <a:pt x="140931" y="202120"/>
                  </a:lnTo>
                  <a:close/>
                </a:path>
                <a:path w="181609" h="389254">
                  <a:moveTo>
                    <a:pt x="141135" y="231165"/>
                  </a:moveTo>
                  <a:lnTo>
                    <a:pt x="140385" y="230327"/>
                  </a:lnTo>
                  <a:lnTo>
                    <a:pt x="139687" y="230606"/>
                  </a:lnTo>
                  <a:lnTo>
                    <a:pt x="138938" y="231965"/>
                  </a:lnTo>
                  <a:lnTo>
                    <a:pt x="138366" y="233083"/>
                  </a:lnTo>
                  <a:lnTo>
                    <a:pt x="137629" y="234124"/>
                  </a:lnTo>
                  <a:lnTo>
                    <a:pt x="136918" y="235165"/>
                  </a:lnTo>
                  <a:lnTo>
                    <a:pt x="136423" y="235966"/>
                  </a:lnTo>
                  <a:lnTo>
                    <a:pt x="135813" y="236689"/>
                  </a:lnTo>
                  <a:lnTo>
                    <a:pt x="135102" y="237731"/>
                  </a:lnTo>
                  <a:lnTo>
                    <a:pt x="135204" y="238125"/>
                  </a:lnTo>
                  <a:lnTo>
                    <a:pt x="135102" y="238455"/>
                  </a:lnTo>
                  <a:lnTo>
                    <a:pt x="135077" y="238645"/>
                  </a:lnTo>
                  <a:lnTo>
                    <a:pt x="134899" y="238975"/>
                  </a:lnTo>
                  <a:lnTo>
                    <a:pt x="133858" y="239204"/>
                  </a:lnTo>
                  <a:lnTo>
                    <a:pt x="133629" y="239814"/>
                  </a:lnTo>
                  <a:lnTo>
                    <a:pt x="133489" y="240576"/>
                  </a:lnTo>
                  <a:lnTo>
                    <a:pt x="133858" y="240487"/>
                  </a:lnTo>
                  <a:lnTo>
                    <a:pt x="134200" y="240372"/>
                  </a:lnTo>
                  <a:lnTo>
                    <a:pt x="134607" y="240372"/>
                  </a:lnTo>
                  <a:lnTo>
                    <a:pt x="134810" y="240855"/>
                  </a:lnTo>
                  <a:lnTo>
                    <a:pt x="134505" y="241134"/>
                  </a:lnTo>
                  <a:lnTo>
                    <a:pt x="133934" y="241376"/>
                  </a:lnTo>
                  <a:lnTo>
                    <a:pt x="133794" y="241452"/>
                  </a:lnTo>
                  <a:lnTo>
                    <a:pt x="133489" y="241325"/>
                  </a:lnTo>
                  <a:lnTo>
                    <a:pt x="133324" y="241414"/>
                  </a:lnTo>
                  <a:lnTo>
                    <a:pt x="133057" y="241604"/>
                  </a:lnTo>
                  <a:lnTo>
                    <a:pt x="132892" y="241896"/>
                  </a:lnTo>
                  <a:lnTo>
                    <a:pt x="132689" y="242087"/>
                  </a:lnTo>
                  <a:lnTo>
                    <a:pt x="132854" y="242214"/>
                  </a:lnTo>
                  <a:lnTo>
                    <a:pt x="133261" y="242125"/>
                  </a:lnTo>
                  <a:lnTo>
                    <a:pt x="133629" y="241808"/>
                  </a:lnTo>
                  <a:lnTo>
                    <a:pt x="133934" y="241808"/>
                  </a:lnTo>
                  <a:lnTo>
                    <a:pt x="134302" y="241846"/>
                  </a:lnTo>
                  <a:lnTo>
                    <a:pt x="135001" y="242366"/>
                  </a:lnTo>
                  <a:lnTo>
                    <a:pt x="135140" y="242328"/>
                  </a:lnTo>
                  <a:lnTo>
                    <a:pt x="135280" y="241655"/>
                  </a:lnTo>
                  <a:lnTo>
                    <a:pt x="135280" y="241007"/>
                  </a:lnTo>
                  <a:lnTo>
                    <a:pt x="135813" y="239966"/>
                  </a:lnTo>
                  <a:lnTo>
                    <a:pt x="136690" y="239814"/>
                  </a:lnTo>
                  <a:lnTo>
                    <a:pt x="136321" y="238848"/>
                  </a:lnTo>
                  <a:lnTo>
                    <a:pt x="136550" y="238683"/>
                  </a:lnTo>
                  <a:lnTo>
                    <a:pt x="136690" y="238531"/>
                  </a:lnTo>
                  <a:lnTo>
                    <a:pt x="137972" y="236448"/>
                  </a:lnTo>
                  <a:lnTo>
                    <a:pt x="138569" y="235407"/>
                  </a:lnTo>
                  <a:lnTo>
                    <a:pt x="139446" y="234010"/>
                  </a:lnTo>
                  <a:lnTo>
                    <a:pt x="141135" y="231165"/>
                  </a:lnTo>
                  <a:close/>
                </a:path>
                <a:path w="181609" h="389254">
                  <a:moveTo>
                    <a:pt x="141300" y="348081"/>
                  </a:moveTo>
                  <a:lnTo>
                    <a:pt x="141135" y="347649"/>
                  </a:lnTo>
                  <a:lnTo>
                    <a:pt x="140855" y="346760"/>
                  </a:lnTo>
                  <a:lnTo>
                    <a:pt x="140589" y="346837"/>
                  </a:lnTo>
                  <a:lnTo>
                    <a:pt x="140385" y="346887"/>
                  </a:lnTo>
                  <a:lnTo>
                    <a:pt x="140258" y="346925"/>
                  </a:lnTo>
                  <a:lnTo>
                    <a:pt x="140322" y="347281"/>
                  </a:lnTo>
                  <a:lnTo>
                    <a:pt x="140322" y="347687"/>
                  </a:lnTo>
                  <a:lnTo>
                    <a:pt x="140525" y="348005"/>
                  </a:lnTo>
                  <a:lnTo>
                    <a:pt x="140995" y="348043"/>
                  </a:lnTo>
                  <a:lnTo>
                    <a:pt x="141300" y="348081"/>
                  </a:lnTo>
                  <a:close/>
                </a:path>
                <a:path w="181609" h="389254">
                  <a:moveTo>
                    <a:pt x="142278" y="208191"/>
                  </a:moveTo>
                  <a:lnTo>
                    <a:pt x="142201" y="207962"/>
                  </a:lnTo>
                  <a:lnTo>
                    <a:pt x="142201" y="207594"/>
                  </a:lnTo>
                  <a:lnTo>
                    <a:pt x="141160" y="207759"/>
                  </a:lnTo>
                  <a:lnTo>
                    <a:pt x="140258" y="207873"/>
                  </a:lnTo>
                  <a:lnTo>
                    <a:pt x="139280" y="208114"/>
                  </a:lnTo>
                  <a:lnTo>
                    <a:pt x="139115" y="208114"/>
                  </a:lnTo>
                  <a:lnTo>
                    <a:pt x="138938" y="208394"/>
                  </a:lnTo>
                  <a:lnTo>
                    <a:pt x="138912" y="209994"/>
                  </a:lnTo>
                  <a:lnTo>
                    <a:pt x="137896" y="210832"/>
                  </a:lnTo>
                  <a:lnTo>
                    <a:pt x="136893" y="212077"/>
                  </a:lnTo>
                  <a:lnTo>
                    <a:pt x="136550" y="212356"/>
                  </a:lnTo>
                  <a:lnTo>
                    <a:pt x="136448" y="212674"/>
                  </a:lnTo>
                  <a:lnTo>
                    <a:pt x="136283" y="213118"/>
                  </a:lnTo>
                  <a:lnTo>
                    <a:pt x="136283" y="213601"/>
                  </a:lnTo>
                  <a:lnTo>
                    <a:pt x="136220" y="214083"/>
                  </a:lnTo>
                  <a:lnTo>
                    <a:pt x="136855" y="214122"/>
                  </a:lnTo>
                  <a:lnTo>
                    <a:pt x="137502" y="214757"/>
                  </a:lnTo>
                  <a:lnTo>
                    <a:pt x="138176" y="214083"/>
                  </a:lnTo>
                  <a:lnTo>
                    <a:pt x="138303" y="213918"/>
                  </a:lnTo>
                  <a:lnTo>
                    <a:pt x="138645" y="213804"/>
                  </a:lnTo>
                  <a:lnTo>
                    <a:pt x="138772" y="213842"/>
                  </a:lnTo>
                  <a:lnTo>
                    <a:pt x="139446" y="213956"/>
                  </a:lnTo>
                  <a:lnTo>
                    <a:pt x="139712" y="213601"/>
                  </a:lnTo>
                  <a:lnTo>
                    <a:pt x="139954" y="213080"/>
                  </a:lnTo>
                  <a:lnTo>
                    <a:pt x="140690" y="211518"/>
                  </a:lnTo>
                  <a:lnTo>
                    <a:pt x="141465" y="209956"/>
                  </a:lnTo>
                  <a:lnTo>
                    <a:pt x="142138" y="208394"/>
                  </a:lnTo>
                  <a:lnTo>
                    <a:pt x="142278" y="208191"/>
                  </a:lnTo>
                  <a:close/>
                </a:path>
                <a:path w="181609" h="389254">
                  <a:moveTo>
                    <a:pt x="146951" y="207721"/>
                  </a:moveTo>
                  <a:lnTo>
                    <a:pt x="146646" y="207594"/>
                  </a:lnTo>
                  <a:lnTo>
                    <a:pt x="146519" y="207683"/>
                  </a:lnTo>
                  <a:lnTo>
                    <a:pt x="146240" y="207683"/>
                  </a:lnTo>
                  <a:lnTo>
                    <a:pt x="145338" y="208876"/>
                  </a:lnTo>
                  <a:lnTo>
                    <a:pt x="144500" y="209880"/>
                  </a:lnTo>
                  <a:lnTo>
                    <a:pt x="143725" y="210997"/>
                  </a:lnTo>
                  <a:lnTo>
                    <a:pt x="143421" y="211404"/>
                  </a:lnTo>
                  <a:lnTo>
                    <a:pt x="143548" y="212077"/>
                  </a:lnTo>
                  <a:lnTo>
                    <a:pt x="143217" y="212356"/>
                  </a:lnTo>
                  <a:lnTo>
                    <a:pt x="141503" y="214122"/>
                  </a:lnTo>
                  <a:lnTo>
                    <a:pt x="140690" y="216560"/>
                  </a:lnTo>
                  <a:lnTo>
                    <a:pt x="138874" y="218236"/>
                  </a:lnTo>
                  <a:lnTo>
                    <a:pt x="137934" y="219163"/>
                  </a:lnTo>
                  <a:lnTo>
                    <a:pt x="137833" y="220446"/>
                  </a:lnTo>
                  <a:lnTo>
                    <a:pt x="138442" y="221195"/>
                  </a:lnTo>
                  <a:lnTo>
                    <a:pt x="139687" y="219722"/>
                  </a:lnTo>
                  <a:lnTo>
                    <a:pt x="140957" y="218363"/>
                  </a:lnTo>
                  <a:lnTo>
                    <a:pt x="142684" y="216077"/>
                  </a:lnTo>
                  <a:lnTo>
                    <a:pt x="143014" y="215074"/>
                  </a:lnTo>
                  <a:lnTo>
                    <a:pt x="143586" y="213753"/>
                  </a:lnTo>
                  <a:lnTo>
                    <a:pt x="143624" y="213283"/>
                  </a:lnTo>
                  <a:lnTo>
                    <a:pt x="143954" y="213042"/>
                  </a:lnTo>
                  <a:lnTo>
                    <a:pt x="145097" y="212115"/>
                  </a:lnTo>
                  <a:lnTo>
                    <a:pt x="145567" y="210794"/>
                  </a:lnTo>
                  <a:lnTo>
                    <a:pt x="146583" y="209080"/>
                  </a:lnTo>
                  <a:lnTo>
                    <a:pt x="146723" y="208356"/>
                  </a:lnTo>
                  <a:lnTo>
                    <a:pt x="146951" y="207721"/>
                  </a:lnTo>
                  <a:close/>
                </a:path>
                <a:path w="181609" h="389254">
                  <a:moveTo>
                    <a:pt x="147764" y="140258"/>
                  </a:moveTo>
                  <a:lnTo>
                    <a:pt x="147726" y="139573"/>
                  </a:lnTo>
                  <a:lnTo>
                    <a:pt x="146913" y="138696"/>
                  </a:lnTo>
                  <a:lnTo>
                    <a:pt x="146380" y="138861"/>
                  </a:lnTo>
                  <a:lnTo>
                    <a:pt x="146316" y="139331"/>
                  </a:lnTo>
                  <a:lnTo>
                    <a:pt x="146786" y="139738"/>
                  </a:lnTo>
                  <a:lnTo>
                    <a:pt x="147256" y="139979"/>
                  </a:lnTo>
                  <a:lnTo>
                    <a:pt x="147764" y="140258"/>
                  </a:lnTo>
                  <a:close/>
                </a:path>
                <a:path w="181609" h="389254">
                  <a:moveTo>
                    <a:pt x="150850" y="330352"/>
                  </a:moveTo>
                  <a:lnTo>
                    <a:pt x="149745" y="328599"/>
                  </a:lnTo>
                  <a:lnTo>
                    <a:pt x="148805" y="329234"/>
                  </a:lnTo>
                  <a:lnTo>
                    <a:pt x="148767" y="329679"/>
                  </a:lnTo>
                  <a:lnTo>
                    <a:pt x="149682" y="330276"/>
                  </a:lnTo>
                  <a:lnTo>
                    <a:pt x="150482" y="330835"/>
                  </a:lnTo>
                  <a:lnTo>
                    <a:pt x="149847" y="331393"/>
                  </a:lnTo>
                  <a:lnTo>
                    <a:pt x="149682" y="331952"/>
                  </a:lnTo>
                  <a:lnTo>
                    <a:pt x="150850" y="331914"/>
                  </a:lnTo>
                  <a:lnTo>
                    <a:pt x="150850" y="330352"/>
                  </a:lnTo>
                  <a:close/>
                </a:path>
                <a:path w="181609" h="389254">
                  <a:moveTo>
                    <a:pt x="157619" y="388023"/>
                  </a:moveTo>
                  <a:lnTo>
                    <a:pt x="157353" y="387743"/>
                  </a:lnTo>
                  <a:lnTo>
                    <a:pt x="156883" y="387261"/>
                  </a:lnTo>
                  <a:lnTo>
                    <a:pt x="156705" y="387337"/>
                  </a:lnTo>
                  <a:lnTo>
                    <a:pt x="156641" y="388493"/>
                  </a:lnTo>
                  <a:lnTo>
                    <a:pt x="156743" y="388620"/>
                  </a:lnTo>
                  <a:lnTo>
                    <a:pt x="157619" y="388023"/>
                  </a:lnTo>
                  <a:close/>
                </a:path>
                <a:path w="181609" h="389254">
                  <a:moveTo>
                    <a:pt x="158661" y="171665"/>
                  </a:moveTo>
                  <a:lnTo>
                    <a:pt x="158254" y="171221"/>
                  </a:lnTo>
                  <a:lnTo>
                    <a:pt x="158026" y="170827"/>
                  </a:lnTo>
                  <a:lnTo>
                    <a:pt x="157721" y="171069"/>
                  </a:lnTo>
                  <a:lnTo>
                    <a:pt x="157276" y="171259"/>
                  </a:lnTo>
                  <a:lnTo>
                    <a:pt x="157213" y="171500"/>
                  </a:lnTo>
                  <a:lnTo>
                    <a:pt x="157010" y="172504"/>
                  </a:lnTo>
                  <a:lnTo>
                    <a:pt x="156883" y="173545"/>
                  </a:lnTo>
                  <a:lnTo>
                    <a:pt x="156679" y="174752"/>
                  </a:lnTo>
                  <a:lnTo>
                    <a:pt x="156108" y="177152"/>
                  </a:lnTo>
                  <a:lnTo>
                    <a:pt x="155435" y="179273"/>
                  </a:lnTo>
                  <a:lnTo>
                    <a:pt x="154597" y="182384"/>
                  </a:lnTo>
                  <a:lnTo>
                    <a:pt x="154254" y="184670"/>
                  </a:lnTo>
                  <a:lnTo>
                    <a:pt x="154457" y="185026"/>
                  </a:lnTo>
                  <a:lnTo>
                    <a:pt x="154597" y="185343"/>
                  </a:lnTo>
                  <a:lnTo>
                    <a:pt x="154990" y="185394"/>
                  </a:lnTo>
                  <a:lnTo>
                    <a:pt x="155092" y="184988"/>
                  </a:lnTo>
                  <a:lnTo>
                    <a:pt x="155270" y="184632"/>
                  </a:lnTo>
                  <a:lnTo>
                    <a:pt x="156070" y="182105"/>
                  </a:lnTo>
                  <a:lnTo>
                    <a:pt x="156883" y="179984"/>
                  </a:lnTo>
                  <a:lnTo>
                    <a:pt x="157949" y="175945"/>
                  </a:lnTo>
                  <a:lnTo>
                    <a:pt x="158623" y="171983"/>
                  </a:lnTo>
                  <a:lnTo>
                    <a:pt x="158661" y="171665"/>
                  </a:lnTo>
                  <a:close/>
                </a:path>
                <a:path w="181609" h="389254">
                  <a:moveTo>
                    <a:pt x="161696" y="161023"/>
                  </a:moveTo>
                  <a:lnTo>
                    <a:pt x="161658" y="160858"/>
                  </a:lnTo>
                  <a:lnTo>
                    <a:pt x="161048" y="158546"/>
                  </a:lnTo>
                  <a:lnTo>
                    <a:pt x="159296" y="156895"/>
                  </a:lnTo>
                  <a:lnTo>
                    <a:pt x="157924" y="155105"/>
                  </a:lnTo>
                  <a:lnTo>
                    <a:pt x="157759" y="154901"/>
                  </a:lnTo>
                  <a:lnTo>
                    <a:pt x="157454" y="154901"/>
                  </a:lnTo>
                  <a:lnTo>
                    <a:pt x="156908" y="154660"/>
                  </a:lnTo>
                  <a:lnTo>
                    <a:pt x="157149" y="156857"/>
                  </a:lnTo>
                  <a:lnTo>
                    <a:pt x="157149" y="157784"/>
                  </a:lnTo>
                  <a:lnTo>
                    <a:pt x="157213" y="158902"/>
                  </a:lnTo>
                  <a:lnTo>
                    <a:pt x="157213" y="159981"/>
                  </a:lnTo>
                  <a:lnTo>
                    <a:pt x="157149" y="161061"/>
                  </a:lnTo>
                  <a:lnTo>
                    <a:pt x="157149" y="161823"/>
                  </a:lnTo>
                  <a:lnTo>
                    <a:pt x="157480" y="161861"/>
                  </a:lnTo>
                  <a:lnTo>
                    <a:pt x="158559" y="161658"/>
                  </a:lnTo>
                  <a:lnTo>
                    <a:pt x="159067" y="161861"/>
                  </a:lnTo>
                  <a:lnTo>
                    <a:pt x="159499" y="161823"/>
                  </a:lnTo>
                  <a:lnTo>
                    <a:pt x="160172" y="161747"/>
                  </a:lnTo>
                  <a:lnTo>
                    <a:pt x="160883" y="161544"/>
                  </a:lnTo>
                  <a:lnTo>
                    <a:pt x="161518" y="161378"/>
                  </a:lnTo>
                  <a:lnTo>
                    <a:pt x="161696" y="161023"/>
                  </a:lnTo>
                  <a:close/>
                </a:path>
                <a:path w="181609" h="389254">
                  <a:moveTo>
                    <a:pt x="165735" y="167106"/>
                  </a:moveTo>
                  <a:lnTo>
                    <a:pt x="165633" y="164820"/>
                  </a:lnTo>
                  <a:lnTo>
                    <a:pt x="164211" y="162979"/>
                  </a:lnTo>
                  <a:lnTo>
                    <a:pt x="164109" y="163817"/>
                  </a:lnTo>
                  <a:lnTo>
                    <a:pt x="163982" y="164617"/>
                  </a:lnTo>
                  <a:lnTo>
                    <a:pt x="163817" y="166065"/>
                  </a:lnTo>
                  <a:lnTo>
                    <a:pt x="163944" y="166738"/>
                  </a:lnTo>
                  <a:lnTo>
                    <a:pt x="163537" y="168465"/>
                  </a:lnTo>
                  <a:lnTo>
                    <a:pt x="163576" y="168859"/>
                  </a:lnTo>
                  <a:lnTo>
                    <a:pt x="164579" y="169748"/>
                  </a:lnTo>
                  <a:lnTo>
                    <a:pt x="165735" y="167106"/>
                  </a:lnTo>
                  <a:close/>
                </a:path>
                <a:path w="181609" h="389254">
                  <a:moveTo>
                    <a:pt x="170878" y="315036"/>
                  </a:moveTo>
                  <a:lnTo>
                    <a:pt x="170434" y="314833"/>
                  </a:lnTo>
                  <a:lnTo>
                    <a:pt x="170040" y="314515"/>
                  </a:lnTo>
                  <a:lnTo>
                    <a:pt x="169672" y="314833"/>
                  </a:lnTo>
                  <a:lnTo>
                    <a:pt x="169468" y="315188"/>
                  </a:lnTo>
                  <a:lnTo>
                    <a:pt x="169227" y="315556"/>
                  </a:lnTo>
                  <a:lnTo>
                    <a:pt x="169367" y="315556"/>
                  </a:lnTo>
                  <a:lnTo>
                    <a:pt x="169532" y="315709"/>
                  </a:lnTo>
                  <a:lnTo>
                    <a:pt x="169862" y="315518"/>
                  </a:lnTo>
                  <a:lnTo>
                    <a:pt x="170268" y="315353"/>
                  </a:lnTo>
                  <a:lnTo>
                    <a:pt x="170878" y="315036"/>
                  </a:lnTo>
                  <a:close/>
                </a:path>
                <a:path w="181609" h="389254">
                  <a:moveTo>
                    <a:pt x="179832" y="322313"/>
                  </a:moveTo>
                  <a:lnTo>
                    <a:pt x="179628" y="321919"/>
                  </a:lnTo>
                  <a:lnTo>
                    <a:pt x="179362" y="321551"/>
                  </a:lnTo>
                  <a:lnTo>
                    <a:pt x="179158" y="321157"/>
                  </a:lnTo>
                  <a:lnTo>
                    <a:pt x="179057" y="320789"/>
                  </a:lnTo>
                  <a:lnTo>
                    <a:pt x="178854" y="319989"/>
                  </a:lnTo>
                  <a:lnTo>
                    <a:pt x="178689" y="319836"/>
                  </a:lnTo>
                  <a:lnTo>
                    <a:pt x="178549" y="319760"/>
                  </a:lnTo>
                  <a:lnTo>
                    <a:pt x="178244" y="320154"/>
                  </a:lnTo>
                  <a:lnTo>
                    <a:pt x="177812" y="320471"/>
                  </a:lnTo>
                  <a:lnTo>
                    <a:pt x="177609" y="320916"/>
                  </a:lnTo>
                  <a:lnTo>
                    <a:pt x="177469" y="321157"/>
                  </a:lnTo>
                  <a:lnTo>
                    <a:pt x="177736" y="321754"/>
                  </a:lnTo>
                  <a:lnTo>
                    <a:pt x="177939" y="321830"/>
                  </a:lnTo>
                  <a:lnTo>
                    <a:pt x="178549" y="322033"/>
                  </a:lnTo>
                  <a:lnTo>
                    <a:pt x="178955" y="322999"/>
                  </a:lnTo>
                  <a:lnTo>
                    <a:pt x="179832" y="322313"/>
                  </a:lnTo>
                  <a:close/>
                </a:path>
                <a:path w="181609" h="389254">
                  <a:moveTo>
                    <a:pt x="181444" y="297192"/>
                  </a:moveTo>
                  <a:lnTo>
                    <a:pt x="181279" y="296748"/>
                  </a:lnTo>
                  <a:lnTo>
                    <a:pt x="181102" y="296341"/>
                  </a:lnTo>
                  <a:lnTo>
                    <a:pt x="180936" y="295910"/>
                  </a:lnTo>
                  <a:lnTo>
                    <a:pt x="179857" y="295910"/>
                  </a:lnTo>
                  <a:lnTo>
                    <a:pt x="179692" y="296151"/>
                  </a:lnTo>
                  <a:lnTo>
                    <a:pt x="179895" y="297192"/>
                  </a:lnTo>
                  <a:lnTo>
                    <a:pt x="181444" y="29719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57237" y="4759680"/>
              <a:ext cx="179705" cy="245745"/>
            </a:xfrm>
            <a:custGeom>
              <a:avLst/>
              <a:gdLst/>
              <a:ahLst/>
              <a:cxnLst/>
              <a:rect l="l" t="t" r="r" b="b"/>
              <a:pathLst>
                <a:path w="179704" h="245745">
                  <a:moveTo>
                    <a:pt x="4711" y="232270"/>
                  </a:moveTo>
                  <a:lnTo>
                    <a:pt x="4368" y="232346"/>
                  </a:lnTo>
                  <a:lnTo>
                    <a:pt x="4140" y="232435"/>
                  </a:lnTo>
                  <a:lnTo>
                    <a:pt x="3124" y="232829"/>
                  </a:lnTo>
                  <a:lnTo>
                    <a:pt x="2247" y="232473"/>
                  </a:lnTo>
                  <a:lnTo>
                    <a:pt x="1879" y="231470"/>
                  </a:lnTo>
                  <a:lnTo>
                    <a:pt x="1752" y="231190"/>
                  </a:lnTo>
                  <a:lnTo>
                    <a:pt x="1511" y="230911"/>
                  </a:lnTo>
                  <a:lnTo>
                    <a:pt x="1409" y="230593"/>
                  </a:lnTo>
                  <a:lnTo>
                    <a:pt x="901" y="229311"/>
                  </a:lnTo>
                  <a:lnTo>
                    <a:pt x="838" y="229108"/>
                  </a:lnTo>
                  <a:lnTo>
                    <a:pt x="736" y="228917"/>
                  </a:lnTo>
                  <a:lnTo>
                    <a:pt x="673" y="228714"/>
                  </a:lnTo>
                  <a:lnTo>
                    <a:pt x="469" y="228866"/>
                  </a:lnTo>
                  <a:lnTo>
                    <a:pt x="63" y="229031"/>
                  </a:lnTo>
                  <a:lnTo>
                    <a:pt x="63" y="229196"/>
                  </a:lnTo>
                  <a:lnTo>
                    <a:pt x="0" y="229908"/>
                  </a:lnTo>
                  <a:lnTo>
                    <a:pt x="25" y="230593"/>
                  </a:lnTo>
                  <a:lnTo>
                    <a:pt x="698" y="231152"/>
                  </a:lnTo>
                  <a:lnTo>
                    <a:pt x="1511" y="231787"/>
                  </a:lnTo>
                  <a:lnTo>
                    <a:pt x="1955" y="232587"/>
                  </a:lnTo>
                  <a:lnTo>
                    <a:pt x="1511" y="233718"/>
                  </a:lnTo>
                  <a:lnTo>
                    <a:pt x="1206" y="234594"/>
                  </a:lnTo>
                  <a:lnTo>
                    <a:pt x="2120" y="235953"/>
                  </a:lnTo>
                  <a:lnTo>
                    <a:pt x="3124" y="236156"/>
                  </a:lnTo>
                  <a:lnTo>
                    <a:pt x="3022" y="237236"/>
                  </a:lnTo>
                  <a:lnTo>
                    <a:pt x="3225" y="237312"/>
                  </a:lnTo>
                  <a:lnTo>
                    <a:pt x="3530" y="236867"/>
                  </a:lnTo>
                  <a:lnTo>
                    <a:pt x="4038" y="236308"/>
                  </a:lnTo>
                  <a:lnTo>
                    <a:pt x="4038" y="235191"/>
                  </a:lnTo>
                  <a:lnTo>
                    <a:pt x="3530" y="234708"/>
                  </a:lnTo>
                  <a:lnTo>
                    <a:pt x="2755" y="234594"/>
                  </a:lnTo>
                  <a:lnTo>
                    <a:pt x="2425" y="234518"/>
                  </a:lnTo>
                  <a:lnTo>
                    <a:pt x="2120" y="234149"/>
                  </a:lnTo>
                  <a:lnTo>
                    <a:pt x="1816" y="233870"/>
                  </a:lnTo>
                  <a:lnTo>
                    <a:pt x="1955" y="233629"/>
                  </a:lnTo>
                  <a:lnTo>
                    <a:pt x="2654" y="233718"/>
                  </a:lnTo>
                  <a:lnTo>
                    <a:pt x="3365" y="233756"/>
                  </a:lnTo>
                  <a:lnTo>
                    <a:pt x="3937" y="233832"/>
                  </a:lnTo>
                  <a:lnTo>
                    <a:pt x="4711" y="232270"/>
                  </a:lnTo>
                  <a:close/>
                </a:path>
                <a:path w="179704" h="245745">
                  <a:moveTo>
                    <a:pt x="6388" y="178650"/>
                  </a:moveTo>
                  <a:lnTo>
                    <a:pt x="5918" y="178257"/>
                  </a:lnTo>
                  <a:lnTo>
                    <a:pt x="5448" y="177939"/>
                  </a:lnTo>
                  <a:lnTo>
                    <a:pt x="4978" y="177495"/>
                  </a:lnTo>
                  <a:lnTo>
                    <a:pt x="4775" y="177292"/>
                  </a:lnTo>
                  <a:lnTo>
                    <a:pt x="4737" y="176974"/>
                  </a:lnTo>
                  <a:lnTo>
                    <a:pt x="4572" y="176733"/>
                  </a:lnTo>
                  <a:lnTo>
                    <a:pt x="4445" y="176415"/>
                  </a:lnTo>
                  <a:lnTo>
                    <a:pt x="4241" y="176098"/>
                  </a:lnTo>
                  <a:lnTo>
                    <a:pt x="4038" y="175856"/>
                  </a:lnTo>
                  <a:lnTo>
                    <a:pt x="3733" y="175780"/>
                  </a:lnTo>
                  <a:lnTo>
                    <a:pt x="3568" y="175818"/>
                  </a:lnTo>
                  <a:lnTo>
                    <a:pt x="3492" y="176009"/>
                  </a:lnTo>
                  <a:lnTo>
                    <a:pt x="3492" y="176136"/>
                  </a:lnTo>
                  <a:lnTo>
                    <a:pt x="3530" y="176771"/>
                  </a:lnTo>
                  <a:lnTo>
                    <a:pt x="5080" y="178816"/>
                  </a:lnTo>
                  <a:lnTo>
                    <a:pt x="5689" y="178981"/>
                  </a:lnTo>
                  <a:lnTo>
                    <a:pt x="5854" y="179019"/>
                  </a:lnTo>
                  <a:lnTo>
                    <a:pt x="6057" y="178930"/>
                  </a:lnTo>
                  <a:lnTo>
                    <a:pt x="6261" y="178930"/>
                  </a:lnTo>
                  <a:lnTo>
                    <a:pt x="6324" y="178739"/>
                  </a:lnTo>
                  <a:close/>
                </a:path>
                <a:path w="179704" h="245745">
                  <a:moveTo>
                    <a:pt x="6794" y="236194"/>
                  </a:moveTo>
                  <a:lnTo>
                    <a:pt x="6464" y="235839"/>
                  </a:lnTo>
                  <a:lnTo>
                    <a:pt x="5981" y="235470"/>
                  </a:lnTo>
                  <a:lnTo>
                    <a:pt x="5689" y="235077"/>
                  </a:lnTo>
                  <a:lnTo>
                    <a:pt x="5384" y="234708"/>
                  </a:lnTo>
                  <a:lnTo>
                    <a:pt x="5245" y="234315"/>
                  </a:lnTo>
                  <a:lnTo>
                    <a:pt x="4711" y="233908"/>
                  </a:lnTo>
                  <a:lnTo>
                    <a:pt x="4711" y="234188"/>
                  </a:lnTo>
                  <a:lnTo>
                    <a:pt x="4635" y="234670"/>
                  </a:lnTo>
                  <a:lnTo>
                    <a:pt x="5511" y="235115"/>
                  </a:lnTo>
                  <a:lnTo>
                    <a:pt x="5245" y="236639"/>
                  </a:lnTo>
                  <a:lnTo>
                    <a:pt x="6489" y="236474"/>
                  </a:lnTo>
                  <a:lnTo>
                    <a:pt x="6731" y="236308"/>
                  </a:lnTo>
                  <a:close/>
                </a:path>
                <a:path w="179704" h="245745">
                  <a:moveTo>
                    <a:pt x="7162" y="233108"/>
                  </a:moveTo>
                  <a:lnTo>
                    <a:pt x="6489" y="232714"/>
                  </a:lnTo>
                  <a:lnTo>
                    <a:pt x="5918" y="232435"/>
                  </a:lnTo>
                  <a:lnTo>
                    <a:pt x="5283" y="232029"/>
                  </a:lnTo>
                  <a:lnTo>
                    <a:pt x="5384" y="233311"/>
                  </a:lnTo>
                  <a:lnTo>
                    <a:pt x="6121" y="233667"/>
                  </a:lnTo>
                  <a:lnTo>
                    <a:pt x="7162" y="233108"/>
                  </a:lnTo>
                  <a:close/>
                </a:path>
                <a:path w="179704" h="245745">
                  <a:moveTo>
                    <a:pt x="8610" y="990"/>
                  </a:moveTo>
                  <a:lnTo>
                    <a:pt x="8140" y="279"/>
                  </a:lnTo>
                  <a:lnTo>
                    <a:pt x="7569" y="38"/>
                  </a:lnTo>
                  <a:lnTo>
                    <a:pt x="6858" y="558"/>
                  </a:lnTo>
                  <a:lnTo>
                    <a:pt x="7137" y="1193"/>
                  </a:lnTo>
                  <a:lnTo>
                    <a:pt x="7327" y="1993"/>
                  </a:lnTo>
                  <a:lnTo>
                    <a:pt x="8280" y="1638"/>
                  </a:lnTo>
                  <a:lnTo>
                    <a:pt x="8407" y="1549"/>
                  </a:lnTo>
                  <a:lnTo>
                    <a:pt x="8610" y="990"/>
                  </a:lnTo>
                  <a:close/>
                </a:path>
                <a:path w="179704" h="245745">
                  <a:moveTo>
                    <a:pt x="9118" y="124714"/>
                  </a:moveTo>
                  <a:lnTo>
                    <a:pt x="9017" y="124320"/>
                  </a:lnTo>
                  <a:lnTo>
                    <a:pt x="8775" y="123278"/>
                  </a:lnTo>
                  <a:lnTo>
                    <a:pt x="7366" y="122593"/>
                  </a:lnTo>
                  <a:lnTo>
                    <a:pt x="7975" y="124358"/>
                  </a:lnTo>
                  <a:lnTo>
                    <a:pt x="7061" y="124675"/>
                  </a:lnTo>
                  <a:lnTo>
                    <a:pt x="7670" y="125082"/>
                  </a:lnTo>
                  <a:lnTo>
                    <a:pt x="7975" y="125310"/>
                  </a:lnTo>
                  <a:lnTo>
                    <a:pt x="8407" y="125590"/>
                  </a:lnTo>
                  <a:lnTo>
                    <a:pt x="8674" y="125272"/>
                  </a:lnTo>
                  <a:lnTo>
                    <a:pt x="8877" y="124993"/>
                  </a:lnTo>
                  <a:lnTo>
                    <a:pt x="9118" y="124714"/>
                  </a:lnTo>
                  <a:close/>
                </a:path>
                <a:path w="179704" h="245745">
                  <a:moveTo>
                    <a:pt x="11544" y="238874"/>
                  </a:moveTo>
                  <a:lnTo>
                    <a:pt x="10629" y="237680"/>
                  </a:lnTo>
                  <a:lnTo>
                    <a:pt x="9753" y="236474"/>
                  </a:lnTo>
                  <a:lnTo>
                    <a:pt x="8572" y="235077"/>
                  </a:lnTo>
                  <a:lnTo>
                    <a:pt x="8178" y="234988"/>
                  </a:lnTo>
                  <a:lnTo>
                    <a:pt x="7899" y="234835"/>
                  </a:lnTo>
                  <a:lnTo>
                    <a:pt x="8001" y="235839"/>
                  </a:lnTo>
                  <a:lnTo>
                    <a:pt x="8077" y="235991"/>
                  </a:lnTo>
                  <a:lnTo>
                    <a:pt x="7404" y="236753"/>
                  </a:lnTo>
                  <a:lnTo>
                    <a:pt x="7670" y="237832"/>
                  </a:lnTo>
                  <a:lnTo>
                    <a:pt x="8674" y="237909"/>
                  </a:lnTo>
                  <a:lnTo>
                    <a:pt x="9728" y="238036"/>
                  </a:lnTo>
                  <a:lnTo>
                    <a:pt x="9829" y="238518"/>
                  </a:lnTo>
                  <a:lnTo>
                    <a:pt x="9753" y="239318"/>
                  </a:lnTo>
                  <a:lnTo>
                    <a:pt x="9918" y="239598"/>
                  </a:lnTo>
                  <a:lnTo>
                    <a:pt x="9956" y="239750"/>
                  </a:lnTo>
                  <a:lnTo>
                    <a:pt x="10566" y="239395"/>
                  </a:lnTo>
                  <a:lnTo>
                    <a:pt x="11099" y="239115"/>
                  </a:lnTo>
                  <a:lnTo>
                    <a:pt x="11544" y="238874"/>
                  </a:lnTo>
                  <a:close/>
                </a:path>
                <a:path w="179704" h="245745">
                  <a:moveTo>
                    <a:pt x="14401" y="244551"/>
                  </a:moveTo>
                  <a:lnTo>
                    <a:pt x="13462" y="243471"/>
                  </a:lnTo>
                  <a:lnTo>
                    <a:pt x="13665" y="242481"/>
                  </a:lnTo>
                  <a:lnTo>
                    <a:pt x="13423" y="242430"/>
                  </a:lnTo>
                  <a:lnTo>
                    <a:pt x="13258" y="242392"/>
                  </a:lnTo>
                  <a:lnTo>
                    <a:pt x="13258" y="245554"/>
                  </a:lnTo>
                  <a:lnTo>
                    <a:pt x="13589" y="245554"/>
                  </a:lnTo>
                  <a:lnTo>
                    <a:pt x="14401" y="244551"/>
                  </a:lnTo>
                  <a:close/>
                </a:path>
                <a:path w="179704" h="245745">
                  <a:moveTo>
                    <a:pt x="16484" y="9474"/>
                  </a:moveTo>
                  <a:lnTo>
                    <a:pt x="16154" y="8953"/>
                  </a:lnTo>
                  <a:lnTo>
                    <a:pt x="15748" y="8597"/>
                  </a:lnTo>
                  <a:lnTo>
                    <a:pt x="15341" y="9194"/>
                  </a:lnTo>
                  <a:lnTo>
                    <a:pt x="14973" y="9677"/>
                  </a:lnTo>
                  <a:lnTo>
                    <a:pt x="14732" y="10198"/>
                  </a:lnTo>
                  <a:lnTo>
                    <a:pt x="14439" y="10795"/>
                  </a:lnTo>
                  <a:lnTo>
                    <a:pt x="14566" y="11315"/>
                  </a:lnTo>
                  <a:lnTo>
                    <a:pt x="15074" y="11595"/>
                  </a:lnTo>
                  <a:lnTo>
                    <a:pt x="15443" y="11074"/>
                  </a:lnTo>
                  <a:lnTo>
                    <a:pt x="15786" y="10680"/>
                  </a:lnTo>
                  <a:lnTo>
                    <a:pt x="16052" y="10236"/>
                  </a:lnTo>
                  <a:lnTo>
                    <a:pt x="16484" y="9474"/>
                  </a:lnTo>
                  <a:close/>
                </a:path>
                <a:path w="179704" h="245745">
                  <a:moveTo>
                    <a:pt x="20091" y="33731"/>
                  </a:moveTo>
                  <a:lnTo>
                    <a:pt x="19685" y="32372"/>
                  </a:lnTo>
                  <a:lnTo>
                    <a:pt x="19278" y="32131"/>
                  </a:lnTo>
                  <a:lnTo>
                    <a:pt x="17602" y="32524"/>
                  </a:lnTo>
                  <a:lnTo>
                    <a:pt x="18440" y="33007"/>
                  </a:lnTo>
                  <a:lnTo>
                    <a:pt x="18846" y="34163"/>
                  </a:lnTo>
                  <a:lnTo>
                    <a:pt x="20091" y="33731"/>
                  </a:lnTo>
                  <a:close/>
                </a:path>
                <a:path w="179704" h="245745">
                  <a:moveTo>
                    <a:pt x="37617" y="195338"/>
                  </a:moveTo>
                  <a:lnTo>
                    <a:pt x="37045" y="195707"/>
                  </a:lnTo>
                  <a:lnTo>
                    <a:pt x="36741" y="195897"/>
                  </a:lnTo>
                  <a:lnTo>
                    <a:pt x="36410" y="196100"/>
                  </a:lnTo>
                  <a:lnTo>
                    <a:pt x="36677" y="196380"/>
                  </a:lnTo>
                  <a:lnTo>
                    <a:pt x="36982" y="196621"/>
                  </a:lnTo>
                  <a:lnTo>
                    <a:pt x="37490" y="197104"/>
                  </a:lnTo>
                  <a:lnTo>
                    <a:pt x="37579" y="196062"/>
                  </a:lnTo>
                  <a:lnTo>
                    <a:pt x="37617" y="195338"/>
                  </a:lnTo>
                  <a:close/>
                </a:path>
                <a:path w="179704" h="245745">
                  <a:moveTo>
                    <a:pt x="39001" y="194856"/>
                  </a:moveTo>
                  <a:lnTo>
                    <a:pt x="38595" y="194106"/>
                  </a:lnTo>
                  <a:lnTo>
                    <a:pt x="38290" y="193497"/>
                  </a:lnTo>
                  <a:lnTo>
                    <a:pt x="37884" y="192659"/>
                  </a:lnTo>
                  <a:lnTo>
                    <a:pt x="37617" y="192824"/>
                  </a:lnTo>
                  <a:lnTo>
                    <a:pt x="37211" y="193014"/>
                  </a:lnTo>
                  <a:lnTo>
                    <a:pt x="36817" y="193255"/>
                  </a:lnTo>
                  <a:lnTo>
                    <a:pt x="37147" y="193535"/>
                  </a:lnTo>
                  <a:lnTo>
                    <a:pt x="37414" y="193903"/>
                  </a:lnTo>
                  <a:lnTo>
                    <a:pt x="37757" y="194144"/>
                  </a:lnTo>
                  <a:lnTo>
                    <a:pt x="38087" y="194462"/>
                  </a:lnTo>
                  <a:lnTo>
                    <a:pt x="38493" y="194614"/>
                  </a:lnTo>
                  <a:lnTo>
                    <a:pt x="39001" y="194856"/>
                  </a:lnTo>
                  <a:close/>
                </a:path>
                <a:path w="179704" h="245745">
                  <a:moveTo>
                    <a:pt x="46101" y="184454"/>
                  </a:moveTo>
                  <a:lnTo>
                    <a:pt x="45656" y="184175"/>
                  </a:lnTo>
                  <a:lnTo>
                    <a:pt x="44615" y="184099"/>
                  </a:lnTo>
                  <a:lnTo>
                    <a:pt x="45021" y="184696"/>
                  </a:lnTo>
                  <a:lnTo>
                    <a:pt x="45288" y="185140"/>
                  </a:lnTo>
                  <a:lnTo>
                    <a:pt x="45529" y="185534"/>
                  </a:lnTo>
                  <a:lnTo>
                    <a:pt x="45694" y="185420"/>
                  </a:lnTo>
                  <a:lnTo>
                    <a:pt x="46062" y="185293"/>
                  </a:lnTo>
                  <a:lnTo>
                    <a:pt x="46062" y="185140"/>
                  </a:lnTo>
                  <a:lnTo>
                    <a:pt x="46101" y="184454"/>
                  </a:lnTo>
                  <a:close/>
                </a:path>
                <a:path w="179704" h="245745">
                  <a:moveTo>
                    <a:pt x="47853" y="184023"/>
                  </a:moveTo>
                  <a:lnTo>
                    <a:pt x="47675" y="183222"/>
                  </a:lnTo>
                  <a:lnTo>
                    <a:pt x="46774" y="182778"/>
                  </a:lnTo>
                  <a:lnTo>
                    <a:pt x="46532" y="182854"/>
                  </a:lnTo>
                  <a:lnTo>
                    <a:pt x="46939" y="184340"/>
                  </a:lnTo>
                  <a:lnTo>
                    <a:pt x="47244" y="185216"/>
                  </a:lnTo>
                  <a:lnTo>
                    <a:pt x="47853" y="184023"/>
                  </a:lnTo>
                  <a:close/>
                </a:path>
                <a:path w="179704" h="245745">
                  <a:moveTo>
                    <a:pt x="48856" y="194856"/>
                  </a:moveTo>
                  <a:lnTo>
                    <a:pt x="48552" y="194818"/>
                  </a:lnTo>
                  <a:lnTo>
                    <a:pt x="48247" y="194741"/>
                  </a:lnTo>
                  <a:lnTo>
                    <a:pt x="47955" y="194818"/>
                  </a:lnTo>
                  <a:lnTo>
                    <a:pt x="47713" y="195300"/>
                  </a:lnTo>
                  <a:lnTo>
                    <a:pt x="47853" y="195414"/>
                  </a:lnTo>
                  <a:lnTo>
                    <a:pt x="47980" y="195707"/>
                  </a:lnTo>
                  <a:lnTo>
                    <a:pt x="48285" y="195897"/>
                  </a:lnTo>
                  <a:lnTo>
                    <a:pt x="48755" y="196303"/>
                  </a:lnTo>
                  <a:lnTo>
                    <a:pt x="48755" y="195656"/>
                  </a:lnTo>
                  <a:lnTo>
                    <a:pt x="48793" y="195300"/>
                  </a:lnTo>
                  <a:lnTo>
                    <a:pt x="48856" y="194856"/>
                  </a:lnTo>
                  <a:close/>
                </a:path>
                <a:path w="179704" h="245745">
                  <a:moveTo>
                    <a:pt x="48996" y="153365"/>
                  </a:moveTo>
                  <a:lnTo>
                    <a:pt x="48387" y="152209"/>
                  </a:lnTo>
                  <a:lnTo>
                    <a:pt x="47879" y="151168"/>
                  </a:lnTo>
                  <a:lnTo>
                    <a:pt x="47345" y="150126"/>
                  </a:lnTo>
                  <a:lnTo>
                    <a:pt x="47142" y="150241"/>
                  </a:lnTo>
                  <a:lnTo>
                    <a:pt x="47040" y="150533"/>
                  </a:lnTo>
                  <a:lnTo>
                    <a:pt x="46939" y="150926"/>
                  </a:lnTo>
                  <a:lnTo>
                    <a:pt x="47104" y="151053"/>
                  </a:lnTo>
                  <a:lnTo>
                    <a:pt x="47777" y="151612"/>
                  </a:lnTo>
                  <a:lnTo>
                    <a:pt x="47345" y="152133"/>
                  </a:lnTo>
                  <a:lnTo>
                    <a:pt x="47180" y="152654"/>
                  </a:lnTo>
                  <a:lnTo>
                    <a:pt x="47104" y="152882"/>
                  </a:lnTo>
                  <a:lnTo>
                    <a:pt x="47040" y="153454"/>
                  </a:lnTo>
                  <a:lnTo>
                    <a:pt x="48082" y="153454"/>
                  </a:lnTo>
                  <a:lnTo>
                    <a:pt x="48387" y="153403"/>
                  </a:lnTo>
                  <a:lnTo>
                    <a:pt x="48996" y="153365"/>
                  </a:lnTo>
                  <a:close/>
                </a:path>
                <a:path w="179704" h="245745">
                  <a:moveTo>
                    <a:pt x="49263" y="469"/>
                  </a:moveTo>
                  <a:lnTo>
                    <a:pt x="48793" y="317"/>
                  </a:lnTo>
                  <a:lnTo>
                    <a:pt x="47917" y="0"/>
                  </a:lnTo>
                  <a:lnTo>
                    <a:pt x="47777" y="114"/>
                  </a:lnTo>
                  <a:lnTo>
                    <a:pt x="47917" y="431"/>
                  </a:lnTo>
                  <a:lnTo>
                    <a:pt x="48044" y="838"/>
                  </a:lnTo>
                  <a:lnTo>
                    <a:pt x="48526" y="1079"/>
                  </a:lnTo>
                  <a:lnTo>
                    <a:pt x="48920" y="914"/>
                  </a:lnTo>
                  <a:lnTo>
                    <a:pt x="49263" y="876"/>
                  </a:lnTo>
                  <a:lnTo>
                    <a:pt x="49263" y="469"/>
                  </a:lnTo>
                  <a:close/>
                </a:path>
                <a:path w="179704" h="245745">
                  <a:moveTo>
                    <a:pt x="52362" y="39128"/>
                  </a:moveTo>
                  <a:lnTo>
                    <a:pt x="51485" y="38404"/>
                  </a:lnTo>
                  <a:lnTo>
                    <a:pt x="51346" y="38214"/>
                  </a:lnTo>
                  <a:lnTo>
                    <a:pt x="51181" y="38011"/>
                  </a:lnTo>
                  <a:lnTo>
                    <a:pt x="50711" y="38684"/>
                  </a:lnTo>
                  <a:lnTo>
                    <a:pt x="50673" y="39370"/>
                  </a:lnTo>
                  <a:lnTo>
                    <a:pt x="51409" y="39966"/>
                  </a:lnTo>
                  <a:lnTo>
                    <a:pt x="52158" y="39573"/>
                  </a:lnTo>
                  <a:lnTo>
                    <a:pt x="52362" y="39128"/>
                  </a:lnTo>
                  <a:close/>
                </a:path>
                <a:path w="179704" h="245745">
                  <a:moveTo>
                    <a:pt x="52997" y="206705"/>
                  </a:moveTo>
                  <a:lnTo>
                    <a:pt x="52489" y="206146"/>
                  </a:lnTo>
                  <a:lnTo>
                    <a:pt x="51955" y="205625"/>
                  </a:lnTo>
                  <a:lnTo>
                    <a:pt x="51409" y="205066"/>
                  </a:lnTo>
                  <a:lnTo>
                    <a:pt x="51079" y="205663"/>
                  </a:lnTo>
                  <a:lnTo>
                    <a:pt x="52997" y="206705"/>
                  </a:lnTo>
                  <a:close/>
                </a:path>
                <a:path w="179704" h="245745">
                  <a:moveTo>
                    <a:pt x="54178" y="90665"/>
                  </a:moveTo>
                  <a:lnTo>
                    <a:pt x="52120" y="90944"/>
                  </a:lnTo>
                  <a:lnTo>
                    <a:pt x="52425" y="91541"/>
                  </a:lnTo>
                  <a:lnTo>
                    <a:pt x="53136" y="92710"/>
                  </a:lnTo>
                  <a:lnTo>
                    <a:pt x="53403" y="92544"/>
                  </a:lnTo>
                  <a:lnTo>
                    <a:pt x="54178" y="90665"/>
                  </a:lnTo>
                  <a:close/>
                </a:path>
                <a:path w="179704" h="245745">
                  <a:moveTo>
                    <a:pt x="55791" y="39763"/>
                  </a:moveTo>
                  <a:lnTo>
                    <a:pt x="55626" y="39725"/>
                  </a:lnTo>
                  <a:lnTo>
                    <a:pt x="55422" y="39611"/>
                  </a:lnTo>
                  <a:lnTo>
                    <a:pt x="55257" y="39649"/>
                  </a:lnTo>
                  <a:lnTo>
                    <a:pt x="54648" y="39852"/>
                  </a:lnTo>
                  <a:lnTo>
                    <a:pt x="53733" y="38163"/>
                  </a:lnTo>
                  <a:lnTo>
                    <a:pt x="53365" y="40208"/>
                  </a:lnTo>
                  <a:lnTo>
                    <a:pt x="54038" y="40246"/>
                  </a:lnTo>
                  <a:lnTo>
                    <a:pt x="54711" y="40335"/>
                  </a:lnTo>
                  <a:lnTo>
                    <a:pt x="55524" y="40335"/>
                  </a:lnTo>
                  <a:lnTo>
                    <a:pt x="55626" y="39966"/>
                  </a:lnTo>
                  <a:lnTo>
                    <a:pt x="55791" y="39763"/>
                  </a:lnTo>
                  <a:close/>
                </a:path>
                <a:path w="179704" h="245745">
                  <a:moveTo>
                    <a:pt x="56870" y="203949"/>
                  </a:moveTo>
                  <a:lnTo>
                    <a:pt x="56832" y="203784"/>
                  </a:lnTo>
                  <a:lnTo>
                    <a:pt x="56769" y="203339"/>
                  </a:lnTo>
                  <a:lnTo>
                    <a:pt x="56362" y="202501"/>
                  </a:lnTo>
                  <a:lnTo>
                    <a:pt x="55219" y="202907"/>
                  </a:lnTo>
                  <a:lnTo>
                    <a:pt x="56667" y="203669"/>
                  </a:lnTo>
                  <a:lnTo>
                    <a:pt x="55829" y="204139"/>
                  </a:lnTo>
                  <a:lnTo>
                    <a:pt x="56019" y="204177"/>
                  </a:lnTo>
                  <a:lnTo>
                    <a:pt x="56197" y="204266"/>
                  </a:lnTo>
                  <a:lnTo>
                    <a:pt x="56362" y="204381"/>
                  </a:lnTo>
                  <a:lnTo>
                    <a:pt x="56527" y="204177"/>
                  </a:lnTo>
                  <a:lnTo>
                    <a:pt x="56870" y="203949"/>
                  </a:lnTo>
                  <a:close/>
                </a:path>
                <a:path w="179704" h="245745">
                  <a:moveTo>
                    <a:pt x="57175" y="6921"/>
                  </a:moveTo>
                  <a:lnTo>
                    <a:pt x="56629" y="6642"/>
                  </a:lnTo>
                  <a:lnTo>
                    <a:pt x="56121" y="6350"/>
                  </a:lnTo>
                  <a:lnTo>
                    <a:pt x="55626" y="6121"/>
                  </a:lnTo>
                  <a:lnTo>
                    <a:pt x="55549" y="6273"/>
                  </a:lnTo>
                  <a:lnTo>
                    <a:pt x="55448" y="6400"/>
                  </a:lnTo>
                  <a:lnTo>
                    <a:pt x="55384" y="6553"/>
                  </a:lnTo>
                  <a:lnTo>
                    <a:pt x="55930" y="6832"/>
                  </a:lnTo>
                  <a:lnTo>
                    <a:pt x="56426" y="7073"/>
                  </a:lnTo>
                  <a:lnTo>
                    <a:pt x="56972" y="7353"/>
                  </a:lnTo>
                  <a:lnTo>
                    <a:pt x="57175" y="6921"/>
                  </a:lnTo>
                  <a:close/>
                </a:path>
                <a:path w="179704" h="245745">
                  <a:moveTo>
                    <a:pt x="60401" y="206819"/>
                  </a:moveTo>
                  <a:lnTo>
                    <a:pt x="59588" y="206425"/>
                  </a:lnTo>
                  <a:lnTo>
                    <a:pt x="58991" y="205663"/>
                  </a:lnTo>
                  <a:lnTo>
                    <a:pt x="58750" y="206781"/>
                  </a:lnTo>
                  <a:lnTo>
                    <a:pt x="59194" y="207543"/>
                  </a:lnTo>
                  <a:lnTo>
                    <a:pt x="60159" y="207987"/>
                  </a:lnTo>
                  <a:lnTo>
                    <a:pt x="60401" y="206819"/>
                  </a:lnTo>
                  <a:close/>
                </a:path>
                <a:path w="179704" h="245745">
                  <a:moveTo>
                    <a:pt x="61277" y="18834"/>
                  </a:moveTo>
                  <a:lnTo>
                    <a:pt x="60833" y="17805"/>
                  </a:lnTo>
                  <a:lnTo>
                    <a:pt x="60032" y="17640"/>
                  </a:lnTo>
                  <a:lnTo>
                    <a:pt x="59055" y="17805"/>
                  </a:lnTo>
                  <a:lnTo>
                    <a:pt x="59359" y="18757"/>
                  </a:lnTo>
                  <a:lnTo>
                    <a:pt x="59994" y="19075"/>
                  </a:lnTo>
                  <a:lnTo>
                    <a:pt x="61277" y="18834"/>
                  </a:lnTo>
                  <a:close/>
                </a:path>
                <a:path w="179704" h="245745">
                  <a:moveTo>
                    <a:pt x="65417" y="194945"/>
                  </a:moveTo>
                  <a:lnTo>
                    <a:pt x="64541" y="194779"/>
                  </a:lnTo>
                  <a:lnTo>
                    <a:pt x="64338" y="194906"/>
                  </a:lnTo>
                  <a:lnTo>
                    <a:pt x="64503" y="195465"/>
                  </a:lnTo>
                  <a:lnTo>
                    <a:pt x="64808" y="195986"/>
                  </a:lnTo>
                  <a:lnTo>
                    <a:pt x="65074" y="196456"/>
                  </a:lnTo>
                  <a:lnTo>
                    <a:pt x="65214" y="196418"/>
                  </a:lnTo>
                  <a:lnTo>
                    <a:pt x="65417" y="196265"/>
                  </a:lnTo>
                  <a:lnTo>
                    <a:pt x="65417" y="194945"/>
                  </a:lnTo>
                  <a:close/>
                </a:path>
                <a:path w="179704" h="245745">
                  <a:moveTo>
                    <a:pt x="66090" y="190017"/>
                  </a:moveTo>
                  <a:lnTo>
                    <a:pt x="65951" y="188976"/>
                  </a:lnTo>
                  <a:lnTo>
                    <a:pt x="65913" y="188455"/>
                  </a:lnTo>
                  <a:lnTo>
                    <a:pt x="65646" y="188620"/>
                  </a:lnTo>
                  <a:lnTo>
                    <a:pt x="65074" y="188823"/>
                  </a:lnTo>
                  <a:lnTo>
                    <a:pt x="65074" y="189382"/>
                  </a:lnTo>
                  <a:lnTo>
                    <a:pt x="65341" y="189776"/>
                  </a:lnTo>
                  <a:lnTo>
                    <a:pt x="65519" y="190182"/>
                  </a:lnTo>
                  <a:lnTo>
                    <a:pt x="65722" y="190144"/>
                  </a:lnTo>
                  <a:lnTo>
                    <a:pt x="65887" y="190093"/>
                  </a:lnTo>
                  <a:lnTo>
                    <a:pt x="66090" y="190017"/>
                  </a:lnTo>
                  <a:close/>
                </a:path>
                <a:path w="179704" h="245745">
                  <a:moveTo>
                    <a:pt x="68948" y="114427"/>
                  </a:moveTo>
                  <a:lnTo>
                    <a:pt x="68681" y="113919"/>
                  </a:lnTo>
                  <a:lnTo>
                    <a:pt x="68478" y="113550"/>
                  </a:lnTo>
                  <a:lnTo>
                    <a:pt x="68110" y="112953"/>
                  </a:lnTo>
                  <a:lnTo>
                    <a:pt x="67767" y="113474"/>
                  </a:lnTo>
                  <a:lnTo>
                    <a:pt x="67437" y="113830"/>
                  </a:lnTo>
                  <a:lnTo>
                    <a:pt x="67297" y="114236"/>
                  </a:lnTo>
                  <a:lnTo>
                    <a:pt x="67259" y="114427"/>
                  </a:lnTo>
                  <a:lnTo>
                    <a:pt x="67665" y="114947"/>
                  </a:lnTo>
                  <a:lnTo>
                    <a:pt x="68237" y="114947"/>
                  </a:lnTo>
                  <a:lnTo>
                    <a:pt x="68541" y="114630"/>
                  </a:lnTo>
                  <a:lnTo>
                    <a:pt x="68948" y="114427"/>
                  </a:lnTo>
                  <a:close/>
                </a:path>
                <a:path w="179704" h="245745">
                  <a:moveTo>
                    <a:pt x="71196" y="194983"/>
                  </a:moveTo>
                  <a:lnTo>
                    <a:pt x="71170" y="194779"/>
                  </a:lnTo>
                  <a:lnTo>
                    <a:pt x="71005" y="194017"/>
                  </a:lnTo>
                  <a:lnTo>
                    <a:pt x="70497" y="193814"/>
                  </a:lnTo>
                  <a:lnTo>
                    <a:pt x="69583" y="194386"/>
                  </a:lnTo>
                  <a:lnTo>
                    <a:pt x="69989" y="194703"/>
                  </a:lnTo>
                  <a:lnTo>
                    <a:pt x="70459" y="195059"/>
                  </a:lnTo>
                  <a:lnTo>
                    <a:pt x="70866" y="195414"/>
                  </a:lnTo>
                  <a:lnTo>
                    <a:pt x="70967" y="195224"/>
                  </a:lnTo>
                  <a:lnTo>
                    <a:pt x="71196" y="194983"/>
                  </a:lnTo>
                  <a:close/>
                </a:path>
                <a:path w="179704" h="245745">
                  <a:moveTo>
                    <a:pt x="74561" y="195745"/>
                  </a:moveTo>
                  <a:lnTo>
                    <a:pt x="73025" y="194576"/>
                  </a:lnTo>
                  <a:lnTo>
                    <a:pt x="72415" y="195503"/>
                  </a:lnTo>
                  <a:lnTo>
                    <a:pt x="73190" y="196659"/>
                  </a:lnTo>
                  <a:lnTo>
                    <a:pt x="74498" y="196938"/>
                  </a:lnTo>
                  <a:lnTo>
                    <a:pt x="74561" y="195745"/>
                  </a:lnTo>
                  <a:close/>
                </a:path>
                <a:path w="179704" h="245745">
                  <a:moveTo>
                    <a:pt x="77800" y="191693"/>
                  </a:moveTo>
                  <a:lnTo>
                    <a:pt x="77330" y="190817"/>
                  </a:lnTo>
                  <a:lnTo>
                    <a:pt x="76923" y="190144"/>
                  </a:lnTo>
                  <a:lnTo>
                    <a:pt x="76454" y="191503"/>
                  </a:lnTo>
                  <a:lnTo>
                    <a:pt x="77533" y="191897"/>
                  </a:lnTo>
                  <a:lnTo>
                    <a:pt x="77724" y="191782"/>
                  </a:lnTo>
                  <a:close/>
                </a:path>
                <a:path w="179704" h="245745">
                  <a:moveTo>
                    <a:pt x="79146" y="183857"/>
                  </a:moveTo>
                  <a:lnTo>
                    <a:pt x="78028" y="183019"/>
                  </a:lnTo>
                  <a:lnTo>
                    <a:pt x="77800" y="183337"/>
                  </a:lnTo>
                  <a:lnTo>
                    <a:pt x="77635" y="183578"/>
                  </a:lnTo>
                  <a:lnTo>
                    <a:pt x="77355" y="184023"/>
                  </a:lnTo>
                  <a:lnTo>
                    <a:pt x="78003" y="184061"/>
                  </a:lnTo>
                  <a:lnTo>
                    <a:pt x="78473" y="184099"/>
                  </a:lnTo>
                  <a:lnTo>
                    <a:pt x="79006" y="184137"/>
                  </a:lnTo>
                  <a:lnTo>
                    <a:pt x="79070" y="183934"/>
                  </a:lnTo>
                  <a:close/>
                </a:path>
                <a:path w="179704" h="245745">
                  <a:moveTo>
                    <a:pt x="81368" y="185013"/>
                  </a:moveTo>
                  <a:lnTo>
                    <a:pt x="80860" y="184619"/>
                  </a:lnTo>
                  <a:lnTo>
                    <a:pt x="80416" y="184302"/>
                  </a:lnTo>
                  <a:lnTo>
                    <a:pt x="79984" y="183934"/>
                  </a:lnTo>
                  <a:lnTo>
                    <a:pt x="79844" y="184099"/>
                  </a:lnTo>
                  <a:lnTo>
                    <a:pt x="79641" y="184378"/>
                  </a:lnTo>
                  <a:lnTo>
                    <a:pt x="80048" y="184696"/>
                  </a:lnTo>
                  <a:lnTo>
                    <a:pt x="80416" y="185013"/>
                  </a:lnTo>
                  <a:lnTo>
                    <a:pt x="80860" y="185381"/>
                  </a:lnTo>
                  <a:lnTo>
                    <a:pt x="81165" y="185420"/>
                  </a:lnTo>
                  <a:lnTo>
                    <a:pt x="81292" y="185293"/>
                  </a:lnTo>
                  <a:lnTo>
                    <a:pt x="81368" y="185013"/>
                  </a:lnTo>
                  <a:close/>
                </a:path>
                <a:path w="179704" h="245745">
                  <a:moveTo>
                    <a:pt x="84061" y="190538"/>
                  </a:moveTo>
                  <a:lnTo>
                    <a:pt x="84023" y="190144"/>
                  </a:lnTo>
                  <a:lnTo>
                    <a:pt x="82918" y="189585"/>
                  </a:lnTo>
                  <a:lnTo>
                    <a:pt x="81902" y="189014"/>
                  </a:lnTo>
                  <a:lnTo>
                    <a:pt x="80759" y="188937"/>
                  </a:lnTo>
                  <a:lnTo>
                    <a:pt x="80492" y="189014"/>
                  </a:lnTo>
                  <a:lnTo>
                    <a:pt x="80416" y="189179"/>
                  </a:lnTo>
                  <a:lnTo>
                    <a:pt x="80416" y="189382"/>
                  </a:lnTo>
                  <a:lnTo>
                    <a:pt x="83045" y="190296"/>
                  </a:lnTo>
                  <a:lnTo>
                    <a:pt x="84061" y="190538"/>
                  </a:lnTo>
                  <a:close/>
                </a:path>
                <a:path w="179704" h="245745">
                  <a:moveTo>
                    <a:pt x="85509" y="175933"/>
                  </a:moveTo>
                  <a:lnTo>
                    <a:pt x="84861" y="175577"/>
                  </a:lnTo>
                  <a:lnTo>
                    <a:pt x="83515" y="174853"/>
                  </a:lnTo>
                  <a:lnTo>
                    <a:pt x="82918" y="174498"/>
                  </a:lnTo>
                  <a:lnTo>
                    <a:pt x="82372" y="174129"/>
                  </a:lnTo>
                  <a:lnTo>
                    <a:pt x="81699" y="173850"/>
                  </a:lnTo>
                  <a:lnTo>
                    <a:pt x="82677" y="175056"/>
                  </a:lnTo>
                  <a:lnTo>
                    <a:pt x="83616" y="176250"/>
                  </a:lnTo>
                  <a:lnTo>
                    <a:pt x="85331" y="176174"/>
                  </a:lnTo>
                  <a:lnTo>
                    <a:pt x="85471" y="176009"/>
                  </a:lnTo>
                  <a:close/>
                </a:path>
                <a:path w="179704" h="245745">
                  <a:moveTo>
                    <a:pt x="86817" y="186664"/>
                  </a:moveTo>
                  <a:lnTo>
                    <a:pt x="86309" y="186182"/>
                  </a:lnTo>
                  <a:lnTo>
                    <a:pt x="85839" y="185737"/>
                  </a:lnTo>
                  <a:lnTo>
                    <a:pt x="85331" y="185254"/>
                  </a:lnTo>
                  <a:lnTo>
                    <a:pt x="85128" y="185496"/>
                  </a:lnTo>
                  <a:lnTo>
                    <a:pt x="85471" y="186740"/>
                  </a:lnTo>
                  <a:lnTo>
                    <a:pt x="86004" y="187134"/>
                  </a:lnTo>
                  <a:lnTo>
                    <a:pt x="86817" y="186664"/>
                  </a:lnTo>
                  <a:close/>
                </a:path>
                <a:path w="179704" h="245745">
                  <a:moveTo>
                    <a:pt x="90284" y="180771"/>
                  </a:moveTo>
                  <a:lnTo>
                    <a:pt x="90043" y="180251"/>
                  </a:lnTo>
                  <a:lnTo>
                    <a:pt x="89509" y="179451"/>
                  </a:lnTo>
                  <a:lnTo>
                    <a:pt x="89242" y="179171"/>
                  </a:lnTo>
                  <a:lnTo>
                    <a:pt x="89065" y="179222"/>
                  </a:lnTo>
                  <a:lnTo>
                    <a:pt x="88861" y="179222"/>
                  </a:lnTo>
                  <a:lnTo>
                    <a:pt x="88671" y="179374"/>
                  </a:lnTo>
                  <a:lnTo>
                    <a:pt x="88938" y="180174"/>
                  </a:lnTo>
                  <a:lnTo>
                    <a:pt x="89141" y="180733"/>
                  </a:lnTo>
                  <a:lnTo>
                    <a:pt x="89471" y="181216"/>
                  </a:lnTo>
                  <a:lnTo>
                    <a:pt x="89941" y="181254"/>
                  </a:lnTo>
                  <a:lnTo>
                    <a:pt x="90182" y="181178"/>
                  </a:lnTo>
                  <a:lnTo>
                    <a:pt x="90284" y="180771"/>
                  </a:lnTo>
                  <a:close/>
                </a:path>
                <a:path w="179704" h="245745">
                  <a:moveTo>
                    <a:pt x="91528" y="153416"/>
                  </a:moveTo>
                  <a:lnTo>
                    <a:pt x="91490" y="152882"/>
                  </a:lnTo>
                  <a:lnTo>
                    <a:pt x="91262" y="152209"/>
                  </a:lnTo>
                  <a:lnTo>
                    <a:pt x="91122" y="151523"/>
                  </a:lnTo>
                  <a:lnTo>
                    <a:pt x="90081" y="152006"/>
                  </a:lnTo>
                  <a:lnTo>
                    <a:pt x="90284" y="152882"/>
                  </a:lnTo>
                  <a:lnTo>
                    <a:pt x="91528" y="153416"/>
                  </a:lnTo>
                  <a:close/>
                </a:path>
                <a:path w="179704" h="245745">
                  <a:moveTo>
                    <a:pt x="91554" y="153924"/>
                  </a:moveTo>
                  <a:lnTo>
                    <a:pt x="91541" y="153644"/>
                  </a:lnTo>
                  <a:lnTo>
                    <a:pt x="90449" y="154774"/>
                  </a:lnTo>
                  <a:lnTo>
                    <a:pt x="91122" y="154774"/>
                  </a:lnTo>
                  <a:lnTo>
                    <a:pt x="91287" y="154368"/>
                  </a:lnTo>
                  <a:lnTo>
                    <a:pt x="91554" y="153924"/>
                  </a:lnTo>
                  <a:close/>
                </a:path>
                <a:path w="179704" h="245745">
                  <a:moveTo>
                    <a:pt x="91694" y="153492"/>
                  </a:moveTo>
                  <a:lnTo>
                    <a:pt x="91528" y="153416"/>
                  </a:lnTo>
                  <a:lnTo>
                    <a:pt x="91541" y="153644"/>
                  </a:lnTo>
                  <a:lnTo>
                    <a:pt x="91694" y="153492"/>
                  </a:lnTo>
                  <a:close/>
                </a:path>
                <a:path w="179704" h="245745">
                  <a:moveTo>
                    <a:pt x="92798" y="162725"/>
                  </a:moveTo>
                  <a:lnTo>
                    <a:pt x="91732" y="162217"/>
                  </a:lnTo>
                  <a:lnTo>
                    <a:pt x="91732" y="163728"/>
                  </a:lnTo>
                  <a:lnTo>
                    <a:pt x="92532" y="163245"/>
                  </a:lnTo>
                  <a:lnTo>
                    <a:pt x="92798" y="162725"/>
                  </a:lnTo>
                  <a:close/>
                </a:path>
                <a:path w="179704" h="245745">
                  <a:moveTo>
                    <a:pt x="179324" y="145122"/>
                  </a:moveTo>
                  <a:lnTo>
                    <a:pt x="179247" y="144043"/>
                  </a:lnTo>
                  <a:lnTo>
                    <a:pt x="178676" y="143916"/>
                  </a:lnTo>
                  <a:lnTo>
                    <a:pt x="177939" y="144005"/>
                  </a:lnTo>
                  <a:lnTo>
                    <a:pt x="176834" y="144081"/>
                  </a:lnTo>
                  <a:lnTo>
                    <a:pt x="177469" y="145084"/>
                  </a:lnTo>
                  <a:lnTo>
                    <a:pt x="177126" y="145681"/>
                  </a:lnTo>
                  <a:lnTo>
                    <a:pt x="177876" y="145516"/>
                  </a:lnTo>
                  <a:lnTo>
                    <a:pt x="178574" y="145326"/>
                  </a:lnTo>
                  <a:lnTo>
                    <a:pt x="179324" y="14512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40" name="object 4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94201" y="4697904"/>
            <a:ext cx="656038" cy="369083"/>
          </a:xfrm>
          <a:prstGeom prst="rect">
            <a:avLst/>
          </a:prstGeom>
        </p:spPr>
      </p:pic>
      <p:sp>
        <p:nvSpPr>
          <p:cNvPr id="41" name="object 41"/>
          <p:cNvSpPr/>
          <p:nvPr/>
        </p:nvSpPr>
        <p:spPr>
          <a:xfrm>
            <a:off x="4079747" y="4924044"/>
            <a:ext cx="5064760" cy="219710"/>
          </a:xfrm>
          <a:custGeom>
            <a:avLst/>
            <a:gdLst/>
            <a:ahLst/>
            <a:cxnLst/>
            <a:rect l="l" t="t" r="r" b="b"/>
            <a:pathLst>
              <a:path w="5064759" h="219710">
                <a:moveTo>
                  <a:pt x="5064252" y="0"/>
                </a:moveTo>
                <a:lnTo>
                  <a:pt x="0" y="0"/>
                </a:lnTo>
                <a:lnTo>
                  <a:pt x="0" y="219454"/>
                </a:lnTo>
                <a:lnTo>
                  <a:pt x="5064252" y="219454"/>
                </a:lnTo>
                <a:lnTo>
                  <a:pt x="5064252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4466844" y="4905248"/>
            <a:ext cx="10941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orientation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216140" y="4899761"/>
            <a:ext cx="187198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Dr.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Abdelrhman</a:t>
            </a:r>
            <a:r>
              <a:rPr sz="14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Ahmed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800600" y="4698491"/>
            <a:ext cx="4343400" cy="226060"/>
          </a:xfrm>
          <a:prstGeom prst="rect">
            <a:avLst/>
          </a:prstGeom>
          <a:solidFill>
            <a:srgbClr val="784657"/>
          </a:solidFill>
        </p:spPr>
        <p:txBody>
          <a:bodyPr vert="horz" wrap="square" lIns="0" tIns="17145" rIns="0" bIns="0" rtlCol="0">
            <a:spAutoFit/>
          </a:bodyPr>
          <a:lstStyle/>
          <a:p>
            <a:pPr marL="530860">
              <a:lnSpc>
                <a:spcPct val="100000"/>
              </a:lnSpc>
              <a:spcBef>
                <a:spcPts val="135"/>
              </a:spcBef>
            </a:pPr>
            <a:r>
              <a:rPr sz="1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CCNA</a:t>
            </a:r>
            <a:r>
              <a:rPr sz="12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1200" b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Introduction</a:t>
            </a:r>
            <a:r>
              <a:rPr sz="12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FFFFFF"/>
                </a:solidFill>
                <a:latin typeface="Times New Roman"/>
                <a:cs typeface="Times New Roman"/>
              </a:rPr>
              <a:t>to </a:t>
            </a:r>
            <a:r>
              <a:rPr sz="1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Networks</a:t>
            </a:r>
            <a:r>
              <a:rPr sz="12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200" b="1" dirty="0">
                <a:solidFill>
                  <a:srgbClr val="FFFFFF"/>
                </a:solidFill>
                <a:latin typeface="Times New Roman"/>
                <a:cs typeface="Times New Roman"/>
              </a:rPr>
              <a:t>v7.0</a:t>
            </a:r>
            <a:r>
              <a:rPr sz="12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(ITN)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5"/>
              </a:spcBef>
              <a:buClr>
                <a:srgbClr val="282828"/>
              </a:buClr>
              <a:buSzPct val="79687"/>
              <a:buFont typeface="Arial"/>
              <a:buChar char="•"/>
              <a:tabLst>
                <a:tab pos="185420" algn="l"/>
              </a:tabLst>
            </a:pPr>
            <a:r>
              <a:rPr spc="-5" dirty="0"/>
              <a:t>VTP</a:t>
            </a:r>
            <a:r>
              <a:rPr spc="-150" dirty="0"/>
              <a:t> </a:t>
            </a:r>
            <a:r>
              <a:rPr spc="-15" dirty="0"/>
              <a:t>(1,2)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8015" y="1613561"/>
            <a:ext cx="3324860" cy="2435225"/>
          </a:xfrm>
          <a:prstGeom prst="rect">
            <a:avLst/>
          </a:prstGeom>
        </p:spPr>
        <p:txBody>
          <a:bodyPr vert="horz" wrap="square" lIns="0" tIns="127635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5"/>
              </a:spcBef>
              <a:buSzPct val="79687"/>
              <a:buFont typeface="Arial"/>
              <a:buChar char="•"/>
              <a:tabLst>
                <a:tab pos="185420" algn="l"/>
              </a:tabLst>
            </a:pPr>
            <a:r>
              <a:rPr sz="3200" b="1" spc="-10" dirty="0">
                <a:solidFill>
                  <a:srgbClr val="282828"/>
                </a:solidFill>
                <a:latin typeface="Arial"/>
                <a:cs typeface="Arial"/>
              </a:rPr>
              <a:t>Multi-area</a:t>
            </a:r>
            <a:r>
              <a:rPr sz="3200" b="1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3200" b="1" spc="-20" dirty="0">
                <a:solidFill>
                  <a:srgbClr val="282828"/>
                </a:solidFill>
                <a:latin typeface="Arial"/>
                <a:cs typeface="Arial"/>
              </a:rPr>
              <a:t>OSPF</a:t>
            </a:r>
            <a:endParaRPr sz="3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900"/>
              </a:spcBef>
              <a:buSzPct val="79687"/>
              <a:buFont typeface="Arial"/>
              <a:buChar char="•"/>
              <a:tabLst>
                <a:tab pos="185420" algn="l"/>
              </a:tabLst>
            </a:pPr>
            <a:r>
              <a:rPr sz="3200" b="1" spc="-10" dirty="0">
                <a:solidFill>
                  <a:srgbClr val="282828"/>
                </a:solidFill>
                <a:latin typeface="Arial"/>
                <a:cs typeface="Arial"/>
              </a:rPr>
              <a:t>OSPFv3</a:t>
            </a:r>
            <a:endParaRPr sz="3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900"/>
              </a:spcBef>
              <a:buSzPct val="79687"/>
              <a:buFont typeface="Arial"/>
              <a:buChar char="•"/>
              <a:tabLst>
                <a:tab pos="185420" algn="l"/>
              </a:tabLst>
            </a:pPr>
            <a:r>
              <a:rPr sz="3200" b="1" spc="-20" dirty="0">
                <a:solidFill>
                  <a:srgbClr val="282828"/>
                </a:solidFill>
                <a:latin typeface="Arial"/>
                <a:cs typeface="Arial"/>
              </a:rPr>
              <a:t>HSRP</a:t>
            </a:r>
            <a:endParaRPr sz="3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905"/>
              </a:spcBef>
              <a:buSzPct val="79687"/>
              <a:buFont typeface="Arial"/>
              <a:buChar char="•"/>
              <a:tabLst>
                <a:tab pos="185420" algn="l"/>
              </a:tabLst>
            </a:pPr>
            <a:r>
              <a:rPr sz="3200" b="1" spc="-15" dirty="0">
                <a:solidFill>
                  <a:srgbClr val="282828"/>
                </a:solidFill>
                <a:latin typeface="Arial"/>
                <a:cs typeface="Arial"/>
              </a:rPr>
              <a:t>NetFlow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0103" y="461517"/>
            <a:ext cx="55118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005073"/>
                </a:solidFill>
                <a:latin typeface="Arial"/>
                <a:cs typeface="Arial"/>
              </a:rPr>
              <a:t>Key topics</a:t>
            </a:r>
            <a:r>
              <a:rPr sz="2800" spc="-1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005073"/>
                </a:solidFill>
                <a:latin typeface="Arial"/>
                <a:cs typeface="Arial"/>
              </a:rPr>
              <a:t>removed</a:t>
            </a:r>
            <a:r>
              <a:rPr sz="2800" spc="2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005073"/>
                </a:solidFill>
                <a:latin typeface="Arial"/>
                <a:cs typeface="Arial"/>
              </a:rPr>
              <a:t>from </a:t>
            </a:r>
            <a:r>
              <a:rPr sz="2800" spc="-15" dirty="0">
                <a:solidFill>
                  <a:srgbClr val="005073"/>
                </a:solidFill>
                <a:latin typeface="Arial"/>
                <a:cs typeface="Arial"/>
              </a:rPr>
              <a:t>blueprint: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955285" y="1012681"/>
            <a:ext cx="3660775" cy="3035935"/>
          </a:xfrm>
          <a:prstGeom prst="rect">
            <a:avLst/>
          </a:prstGeom>
        </p:spPr>
        <p:txBody>
          <a:bodyPr vert="horz" wrap="square" lIns="0" tIns="126364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994"/>
              </a:spcBef>
              <a:buSzPct val="79687"/>
              <a:buFont typeface="Arial"/>
              <a:buChar char="•"/>
              <a:tabLst>
                <a:tab pos="185420" algn="l"/>
              </a:tabLst>
            </a:pPr>
            <a:r>
              <a:rPr sz="3200" b="1" spc="-10" dirty="0">
                <a:solidFill>
                  <a:srgbClr val="282828"/>
                </a:solidFill>
                <a:latin typeface="Arial"/>
                <a:cs typeface="Arial"/>
              </a:rPr>
              <a:t>EIGRP</a:t>
            </a:r>
            <a:endParaRPr sz="3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900"/>
              </a:spcBef>
              <a:buSzPct val="79687"/>
              <a:buFont typeface="Arial"/>
              <a:buChar char="•"/>
              <a:tabLst>
                <a:tab pos="185420" algn="l"/>
              </a:tabLst>
            </a:pPr>
            <a:r>
              <a:rPr sz="3200" b="1" spc="-75" dirty="0">
                <a:solidFill>
                  <a:srgbClr val="282828"/>
                </a:solidFill>
                <a:latin typeface="Arial"/>
                <a:cs typeface="Arial"/>
              </a:rPr>
              <a:t>R</a:t>
            </a:r>
            <a:r>
              <a:rPr sz="3200" b="1" spc="-8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3200" b="1" spc="-75" dirty="0">
                <a:solidFill>
                  <a:srgbClr val="282828"/>
                </a:solidFill>
                <a:latin typeface="Arial"/>
                <a:cs typeface="Arial"/>
              </a:rPr>
              <a:t>P</a:t>
            </a:r>
            <a:r>
              <a:rPr sz="3200" b="1" dirty="0">
                <a:solidFill>
                  <a:srgbClr val="282828"/>
                </a:solidFill>
                <a:latin typeface="Arial"/>
                <a:cs typeface="Arial"/>
              </a:rPr>
              <a:t>,</a:t>
            </a:r>
            <a:r>
              <a:rPr sz="3200" b="1" spc="-2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3200" b="1" spc="-10" dirty="0">
                <a:solidFill>
                  <a:srgbClr val="282828"/>
                </a:solidFill>
                <a:latin typeface="Arial"/>
                <a:cs typeface="Arial"/>
              </a:rPr>
              <a:t>R</a:t>
            </a:r>
            <a:r>
              <a:rPr sz="3200" b="1" spc="-20" dirty="0">
                <a:solidFill>
                  <a:srgbClr val="282828"/>
                </a:solidFill>
                <a:latin typeface="Arial"/>
                <a:cs typeface="Arial"/>
              </a:rPr>
              <a:t>IPv</a:t>
            </a:r>
            <a:r>
              <a:rPr sz="3200" b="1" dirty="0">
                <a:solidFill>
                  <a:srgbClr val="282828"/>
                </a:solidFill>
                <a:latin typeface="Arial"/>
                <a:cs typeface="Arial"/>
              </a:rPr>
              <a:t>2</a:t>
            </a:r>
            <a:endParaRPr sz="3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905"/>
              </a:spcBef>
              <a:buSzPct val="79687"/>
              <a:buFont typeface="Arial"/>
              <a:buChar char="•"/>
              <a:tabLst>
                <a:tab pos="185420" algn="l"/>
              </a:tabLst>
            </a:pPr>
            <a:r>
              <a:rPr sz="3200" b="1" spc="-25" dirty="0">
                <a:solidFill>
                  <a:srgbClr val="282828"/>
                </a:solidFill>
                <a:latin typeface="Arial"/>
                <a:cs typeface="Arial"/>
              </a:rPr>
              <a:t>BGP</a:t>
            </a:r>
            <a:endParaRPr sz="3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900"/>
              </a:spcBef>
              <a:buSzPct val="79687"/>
              <a:buFont typeface="Arial"/>
              <a:buChar char="•"/>
              <a:tabLst>
                <a:tab pos="185420" algn="l"/>
              </a:tabLst>
            </a:pPr>
            <a:r>
              <a:rPr sz="3200" b="1" spc="-55" dirty="0">
                <a:solidFill>
                  <a:srgbClr val="282828"/>
                </a:solidFill>
                <a:latin typeface="Arial"/>
                <a:cs typeface="Arial"/>
              </a:rPr>
              <a:t>PPP,</a:t>
            </a:r>
            <a:r>
              <a:rPr sz="3200" b="1" spc="-1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282828"/>
                </a:solidFill>
                <a:latin typeface="Arial"/>
                <a:cs typeface="Arial"/>
              </a:rPr>
              <a:t>PPOE,</a:t>
            </a:r>
            <a:r>
              <a:rPr sz="3200" b="1" spc="-1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3200" b="1" spc="-20" dirty="0">
                <a:solidFill>
                  <a:srgbClr val="282828"/>
                </a:solidFill>
                <a:latin typeface="Arial"/>
                <a:cs typeface="Arial"/>
              </a:rPr>
              <a:t>HDLC</a:t>
            </a:r>
            <a:endParaRPr sz="32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spcBef>
                <a:spcPts val="900"/>
              </a:spcBef>
              <a:buSzPct val="79687"/>
              <a:buFont typeface="Arial"/>
              <a:buChar char="•"/>
              <a:tabLst>
                <a:tab pos="185420" algn="l"/>
              </a:tabLst>
            </a:pPr>
            <a:r>
              <a:rPr sz="3200" b="1" spc="-25" dirty="0">
                <a:solidFill>
                  <a:srgbClr val="282828"/>
                </a:solidFill>
                <a:latin typeface="Arial"/>
                <a:cs typeface="Arial"/>
              </a:rPr>
              <a:t>GRE</a:t>
            </a:r>
            <a:endParaRPr sz="3200">
              <a:latin typeface="Arial"/>
              <a:cs typeface="Arial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09160" y="177676"/>
            <a:ext cx="1180789" cy="520634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54683" y="4672775"/>
            <a:ext cx="763905" cy="403860"/>
            <a:chOff x="54683" y="4672775"/>
            <a:chExt cx="763905" cy="403860"/>
          </a:xfrm>
        </p:grpSpPr>
        <p:sp>
          <p:nvSpPr>
            <p:cNvPr id="8" name="object 8"/>
            <p:cNvSpPr/>
            <p:nvPr/>
          </p:nvSpPr>
          <p:spPr>
            <a:xfrm>
              <a:off x="54673" y="4672787"/>
              <a:ext cx="763905" cy="403860"/>
            </a:xfrm>
            <a:custGeom>
              <a:avLst/>
              <a:gdLst/>
              <a:ahLst/>
              <a:cxnLst/>
              <a:rect l="l" t="t" r="r" b="b"/>
              <a:pathLst>
                <a:path w="763905" h="403860">
                  <a:moveTo>
                    <a:pt x="763651" y="71285"/>
                  </a:moveTo>
                  <a:lnTo>
                    <a:pt x="758304" y="43662"/>
                  </a:lnTo>
                  <a:lnTo>
                    <a:pt x="743712" y="21094"/>
                  </a:lnTo>
                  <a:lnTo>
                    <a:pt x="722071" y="5880"/>
                  </a:lnTo>
                  <a:lnTo>
                    <a:pt x="695579" y="292"/>
                  </a:lnTo>
                  <a:lnTo>
                    <a:pt x="455180" y="292"/>
                  </a:lnTo>
                  <a:lnTo>
                    <a:pt x="455180" y="56743"/>
                  </a:lnTo>
                  <a:lnTo>
                    <a:pt x="452145" y="71666"/>
                  </a:lnTo>
                  <a:lnTo>
                    <a:pt x="443877" y="83845"/>
                  </a:lnTo>
                  <a:lnTo>
                    <a:pt x="431596" y="92049"/>
                  </a:lnTo>
                  <a:lnTo>
                    <a:pt x="416585" y="95046"/>
                  </a:lnTo>
                  <a:lnTo>
                    <a:pt x="401548" y="92049"/>
                  </a:lnTo>
                  <a:lnTo>
                    <a:pt x="389293" y="83845"/>
                  </a:lnTo>
                  <a:lnTo>
                    <a:pt x="381025" y="71666"/>
                  </a:lnTo>
                  <a:lnTo>
                    <a:pt x="377990" y="56743"/>
                  </a:lnTo>
                  <a:lnTo>
                    <a:pt x="381025" y="41859"/>
                  </a:lnTo>
                  <a:lnTo>
                    <a:pt x="389293" y="29705"/>
                  </a:lnTo>
                  <a:lnTo>
                    <a:pt x="401548" y="21513"/>
                  </a:lnTo>
                  <a:lnTo>
                    <a:pt x="416585" y="18503"/>
                  </a:lnTo>
                  <a:lnTo>
                    <a:pt x="431596" y="21513"/>
                  </a:lnTo>
                  <a:lnTo>
                    <a:pt x="443877" y="29705"/>
                  </a:lnTo>
                  <a:lnTo>
                    <a:pt x="452145" y="41859"/>
                  </a:lnTo>
                  <a:lnTo>
                    <a:pt x="455180" y="56743"/>
                  </a:lnTo>
                  <a:lnTo>
                    <a:pt x="455180" y="292"/>
                  </a:lnTo>
                  <a:lnTo>
                    <a:pt x="429564" y="292"/>
                  </a:lnTo>
                  <a:lnTo>
                    <a:pt x="428091" y="0"/>
                  </a:lnTo>
                  <a:lnTo>
                    <a:pt x="389890" y="7556"/>
                  </a:lnTo>
                  <a:lnTo>
                    <a:pt x="358571" y="28206"/>
                  </a:lnTo>
                  <a:lnTo>
                    <a:pt x="337223" y="58877"/>
                  </a:lnTo>
                  <a:lnTo>
                    <a:pt x="328955" y="96532"/>
                  </a:lnTo>
                  <a:lnTo>
                    <a:pt x="328955" y="224853"/>
                  </a:lnTo>
                  <a:lnTo>
                    <a:pt x="145211" y="224853"/>
                  </a:lnTo>
                  <a:lnTo>
                    <a:pt x="130238" y="227850"/>
                  </a:lnTo>
                  <a:lnTo>
                    <a:pt x="118008" y="236029"/>
                  </a:lnTo>
                  <a:lnTo>
                    <a:pt x="109753" y="248145"/>
                  </a:lnTo>
                  <a:lnTo>
                    <a:pt x="106730" y="262991"/>
                  </a:lnTo>
                  <a:lnTo>
                    <a:pt x="109753" y="277825"/>
                  </a:lnTo>
                  <a:lnTo>
                    <a:pt x="118008" y="289941"/>
                  </a:lnTo>
                  <a:lnTo>
                    <a:pt x="130238" y="298119"/>
                  </a:lnTo>
                  <a:lnTo>
                    <a:pt x="145211" y="301117"/>
                  </a:lnTo>
                  <a:lnTo>
                    <a:pt x="328028" y="301205"/>
                  </a:lnTo>
                  <a:lnTo>
                    <a:pt x="328028" y="302044"/>
                  </a:lnTo>
                  <a:lnTo>
                    <a:pt x="323354" y="318871"/>
                  </a:lnTo>
                  <a:lnTo>
                    <a:pt x="310400" y="333679"/>
                  </a:lnTo>
                  <a:lnTo>
                    <a:pt x="290296" y="344208"/>
                  </a:lnTo>
                  <a:lnTo>
                    <a:pt x="264172" y="348221"/>
                  </a:lnTo>
                  <a:lnTo>
                    <a:pt x="262928" y="348221"/>
                  </a:lnTo>
                  <a:lnTo>
                    <a:pt x="260578" y="348132"/>
                  </a:lnTo>
                  <a:lnTo>
                    <a:pt x="154546" y="348132"/>
                  </a:lnTo>
                  <a:lnTo>
                    <a:pt x="152120" y="348221"/>
                  </a:lnTo>
                  <a:lnTo>
                    <a:pt x="149694" y="348221"/>
                  </a:lnTo>
                  <a:lnTo>
                    <a:pt x="147231" y="348132"/>
                  </a:lnTo>
                  <a:lnTo>
                    <a:pt x="137502" y="348132"/>
                  </a:lnTo>
                  <a:lnTo>
                    <a:pt x="136779" y="348018"/>
                  </a:lnTo>
                  <a:lnTo>
                    <a:pt x="135242" y="347776"/>
                  </a:lnTo>
                  <a:lnTo>
                    <a:pt x="105829" y="337654"/>
                  </a:lnTo>
                  <a:lnTo>
                    <a:pt x="82727" y="318236"/>
                  </a:lnTo>
                  <a:lnTo>
                    <a:pt x="74663" y="304076"/>
                  </a:lnTo>
                  <a:lnTo>
                    <a:pt x="67640" y="291744"/>
                  </a:lnTo>
                  <a:lnTo>
                    <a:pt x="62230" y="260388"/>
                  </a:lnTo>
                  <a:lnTo>
                    <a:pt x="62318" y="256387"/>
                  </a:lnTo>
                  <a:lnTo>
                    <a:pt x="62433" y="254381"/>
                  </a:lnTo>
                  <a:lnTo>
                    <a:pt x="62026" y="244627"/>
                  </a:lnTo>
                  <a:lnTo>
                    <a:pt x="62433" y="241376"/>
                  </a:lnTo>
                  <a:lnTo>
                    <a:pt x="68554" y="223850"/>
                  </a:lnTo>
                  <a:lnTo>
                    <a:pt x="71818" y="214464"/>
                  </a:lnTo>
                  <a:lnTo>
                    <a:pt x="89979" y="193763"/>
                  </a:lnTo>
                  <a:lnTo>
                    <a:pt x="113322" y="179920"/>
                  </a:lnTo>
                  <a:lnTo>
                    <a:pt x="138264" y="173596"/>
                  </a:lnTo>
                  <a:lnTo>
                    <a:pt x="142786" y="173240"/>
                  </a:lnTo>
                  <a:lnTo>
                    <a:pt x="148285" y="172402"/>
                  </a:lnTo>
                  <a:lnTo>
                    <a:pt x="159181" y="172643"/>
                  </a:lnTo>
                  <a:lnTo>
                    <a:pt x="206032" y="172872"/>
                  </a:lnTo>
                  <a:lnTo>
                    <a:pt x="209473" y="172402"/>
                  </a:lnTo>
                  <a:lnTo>
                    <a:pt x="225894" y="170103"/>
                  </a:lnTo>
                  <a:lnTo>
                    <a:pt x="244055" y="163156"/>
                  </a:lnTo>
                  <a:lnTo>
                    <a:pt x="259994" y="152565"/>
                  </a:lnTo>
                  <a:lnTo>
                    <a:pt x="273177" y="138823"/>
                  </a:lnTo>
                  <a:lnTo>
                    <a:pt x="260477" y="133489"/>
                  </a:lnTo>
                  <a:lnTo>
                    <a:pt x="250367" y="124498"/>
                  </a:lnTo>
                  <a:lnTo>
                    <a:pt x="243687" y="112661"/>
                  </a:lnTo>
                  <a:lnTo>
                    <a:pt x="241287" y="98806"/>
                  </a:lnTo>
                  <a:lnTo>
                    <a:pt x="244551" y="82765"/>
                  </a:lnTo>
                  <a:lnTo>
                    <a:pt x="253466" y="69672"/>
                  </a:lnTo>
                  <a:lnTo>
                    <a:pt x="266687" y="60845"/>
                  </a:lnTo>
                  <a:lnTo>
                    <a:pt x="282879" y="57607"/>
                  </a:lnTo>
                  <a:lnTo>
                    <a:pt x="283959" y="57607"/>
                  </a:lnTo>
                  <a:lnTo>
                    <a:pt x="286067" y="57746"/>
                  </a:lnTo>
                  <a:lnTo>
                    <a:pt x="285991" y="57607"/>
                  </a:lnTo>
                  <a:lnTo>
                    <a:pt x="254749" y="16243"/>
                  </a:lnTo>
                  <a:lnTo>
                    <a:pt x="204698" y="127"/>
                  </a:lnTo>
                  <a:lnTo>
                    <a:pt x="203847" y="0"/>
                  </a:lnTo>
                  <a:lnTo>
                    <a:pt x="202031" y="0"/>
                  </a:lnTo>
                  <a:lnTo>
                    <a:pt x="200253" y="25"/>
                  </a:lnTo>
                  <a:lnTo>
                    <a:pt x="198437" y="127"/>
                  </a:lnTo>
                  <a:lnTo>
                    <a:pt x="72847" y="127"/>
                  </a:lnTo>
                  <a:lnTo>
                    <a:pt x="71234" y="25"/>
                  </a:lnTo>
                  <a:lnTo>
                    <a:pt x="69659" y="0"/>
                  </a:lnTo>
                  <a:lnTo>
                    <a:pt x="68046" y="0"/>
                  </a:lnTo>
                  <a:lnTo>
                    <a:pt x="42633" y="4851"/>
                  </a:lnTo>
                  <a:lnTo>
                    <a:pt x="21577" y="18173"/>
                  </a:lnTo>
                  <a:lnTo>
                    <a:pt x="6794" y="38061"/>
                  </a:lnTo>
                  <a:lnTo>
                    <a:pt x="203" y="62611"/>
                  </a:lnTo>
                  <a:lnTo>
                    <a:pt x="188747" y="62611"/>
                  </a:lnTo>
                  <a:lnTo>
                    <a:pt x="203733" y="65709"/>
                  </a:lnTo>
                  <a:lnTo>
                    <a:pt x="215963" y="73875"/>
                  </a:lnTo>
                  <a:lnTo>
                    <a:pt x="224205" y="85991"/>
                  </a:lnTo>
                  <a:lnTo>
                    <a:pt x="227228" y="100850"/>
                  </a:lnTo>
                  <a:lnTo>
                    <a:pt x="224205" y="115697"/>
                  </a:lnTo>
                  <a:lnTo>
                    <a:pt x="215963" y="127812"/>
                  </a:lnTo>
                  <a:lnTo>
                    <a:pt x="203733" y="135991"/>
                  </a:lnTo>
                  <a:lnTo>
                    <a:pt x="188747" y="138988"/>
                  </a:lnTo>
                  <a:lnTo>
                    <a:pt x="203" y="138988"/>
                  </a:lnTo>
                  <a:lnTo>
                    <a:pt x="203" y="225933"/>
                  </a:lnTo>
                  <a:lnTo>
                    <a:pt x="4241" y="224612"/>
                  </a:lnTo>
                  <a:lnTo>
                    <a:pt x="8521" y="223850"/>
                  </a:lnTo>
                  <a:lnTo>
                    <a:pt x="13004" y="223850"/>
                  </a:lnTo>
                  <a:lnTo>
                    <a:pt x="28752" y="227012"/>
                  </a:lnTo>
                  <a:lnTo>
                    <a:pt x="41617" y="235597"/>
                  </a:lnTo>
                  <a:lnTo>
                    <a:pt x="50292" y="248348"/>
                  </a:lnTo>
                  <a:lnTo>
                    <a:pt x="53467" y="263944"/>
                  </a:lnTo>
                  <a:lnTo>
                    <a:pt x="50292" y="279565"/>
                  </a:lnTo>
                  <a:lnTo>
                    <a:pt x="41617" y="292328"/>
                  </a:lnTo>
                  <a:lnTo>
                    <a:pt x="28752" y="300926"/>
                  </a:lnTo>
                  <a:lnTo>
                    <a:pt x="13004" y="304076"/>
                  </a:lnTo>
                  <a:lnTo>
                    <a:pt x="8521" y="304076"/>
                  </a:lnTo>
                  <a:lnTo>
                    <a:pt x="4203" y="303326"/>
                  </a:lnTo>
                  <a:lnTo>
                    <a:pt x="203" y="302006"/>
                  </a:lnTo>
                  <a:lnTo>
                    <a:pt x="88" y="331330"/>
                  </a:lnTo>
                  <a:lnTo>
                    <a:pt x="19532" y="382409"/>
                  </a:lnTo>
                  <a:lnTo>
                    <a:pt x="66992" y="403352"/>
                  </a:lnTo>
                  <a:lnTo>
                    <a:pt x="309854" y="403352"/>
                  </a:lnTo>
                  <a:lnTo>
                    <a:pt x="316674" y="402958"/>
                  </a:lnTo>
                  <a:lnTo>
                    <a:pt x="362026" y="376555"/>
                  </a:lnTo>
                  <a:lnTo>
                    <a:pt x="374307" y="348221"/>
                  </a:lnTo>
                  <a:lnTo>
                    <a:pt x="376377" y="338734"/>
                  </a:lnTo>
                  <a:lnTo>
                    <a:pt x="376478" y="333171"/>
                  </a:lnTo>
                  <a:lnTo>
                    <a:pt x="376682" y="331571"/>
                  </a:lnTo>
                  <a:lnTo>
                    <a:pt x="376567" y="277825"/>
                  </a:lnTo>
                  <a:lnTo>
                    <a:pt x="376377" y="142227"/>
                  </a:lnTo>
                  <a:lnTo>
                    <a:pt x="400481" y="106718"/>
                  </a:lnTo>
                  <a:lnTo>
                    <a:pt x="415683" y="103695"/>
                  </a:lnTo>
                  <a:lnTo>
                    <a:pt x="430999" y="106756"/>
                  </a:lnTo>
                  <a:lnTo>
                    <a:pt x="443496" y="115112"/>
                  </a:lnTo>
                  <a:lnTo>
                    <a:pt x="451929" y="127508"/>
                  </a:lnTo>
                  <a:lnTo>
                    <a:pt x="454914" y="142227"/>
                  </a:lnTo>
                  <a:lnTo>
                    <a:pt x="454952" y="145110"/>
                  </a:lnTo>
                  <a:lnTo>
                    <a:pt x="454850" y="400113"/>
                  </a:lnTo>
                  <a:lnTo>
                    <a:pt x="455447" y="400151"/>
                  </a:lnTo>
                  <a:lnTo>
                    <a:pt x="462584" y="400151"/>
                  </a:lnTo>
                  <a:lnTo>
                    <a:pt x="462864" y="400113"/>
                  </a:lnTo>
                  <a:lnTo>
                    <a:pt x="695579" y="400113"/>
                  </a:lnTo>
                  <a:lnTo>
                    <a:pt x="722071" y="394538"/>
                  </a:lnTo>
                  <a:lnTo>
                    <a:pt x="743712" y="379323"/>
                  </a:lnTo>
                  <a:lnTo>
                    <a:pt x="758304" y="356768"/>
                  </a:lnTo>
                  <a:lnTo>
                    <a:pt x="763651" y="329133"/>
                  </a:lnTo>
                  <a:lnTo>
                    <a:pt x="763651" y="71285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56666" y="4673181"/>
              <a:ext cx="224154" cy="400050"/>
            </a:xfrm>
            <a:custGeom>
              <a:avLst/>
              <a:gdLst/>
              <a:ahLst/>
              <a:cxnLst/>
              <a:rect l="l" t="t" r="r" b="b"/>
              <a:pathLst>
                <a:path w="224154" h="400050">
                  <a:moveTo>
                    <a:pt x="2324" y="335775"/>
                  </a:moveTo>
                  <a:lnTo>
                    <a:pt x="2120" y="334733"/>
                  </a:lnTo>
                  <a:lnTo>
                    <a:pt x="1308" y="334213"/>
                  </a:lnTo>
                  <a:lnTo>
                    <a:pt x="1079" y="334060"/>
                  </a:lnTo>
                  <a:lnTo>
                    <a:pt x="596" y="334340"/>
                  </a:lnTo>
                  <a:lnTo>
                    <a:pt x="203" y="334378"/>
                  </a:lnTo>
                  <a:lnTo>
                    <a:pt x="203" y="335813"/>
                  </a:lnTo>
                  <a:lnTo>
                    <a:pt x="901" y="335622"/>
                  </a:lnTo>
                  <a:lnTo>
                    <a:pt x="1473" y="336143"/>
                  </a:lnTo>
                  <a:lnTo>
                    <a:pt x="1409" y="336981"/>
                  </a:lnTo>
                  <a:lnTo>
                    <a:pt x="1244" y="337223"/>
                  </a:lnTo>
                  <a:lnTo>
                    <a:pt x="1308" y="337743"/>
                  </a:lnTo>
                  <a:lnTo>
                    <a:pt x="1447" y="338099"/>
                  </a:lnTo>
                  <a:lnTo>
                    <a:pt x="1612" y="338455"/>
                  </a:lnTo>
                  <a:lnTo>
                    <a:pt x="2044" y="338416"/>
                  </a:lnTo>
                  <a:lnTo>
                    <a:pt x="2044" y="338023"/>
                  </a:lnTo>
                  <a:lnTo>
                    <a:pt x="1981" y="337299"/>
                  </a:lnTo>
                  <a:lnTo>
                    <a:pt x="1981" y="337096"/>
                  </a:lnTo>
                  <a:lnTo>
                    <a:pt x="1879" y="336854"/>
                  </a:lnTo>
                  <a:lnTo>
                    <a:pt x="1981" y="336651"/>
                  </a:lnTo>
                  <a:lnTo>
                    <a:pt x="2324" y="335775"/>
                  </a:lnTo>
                  <a:close/>
                </a:path>
                <a:path w="224154" h="400050">
                  <a:moveTo>
                    <a:pt x="5549" y="22669"/>
                  </a:moveTo>
                  <a:lnTo>
                    <a:pt x="3835" y="21805"/>
                  </a:lnTo>
                  <a:lnTo>
                    <a:pt x="203" y="19939"/>
                  </a:lnTo>
                  <a:lnTo>
                    <a:pt x="203" y="25273"/>
                  </a:lnTo>
                  <a:lnTo>
                    <a:pt x="431" y="25311"/>
                  </a:lnTo>
                  <a:lnTo>
                    <a:pt x="1308" y="25311"/>
                  </a:lnTo>
                  <a:lnTo>
                    <a:pt x="1778" y="25209"/>
                  </a:lnTo>
                  <a:lnTo>
                    <a:pt x="2120" y="25311"/>
                  </a:lnTo>
                  <a:lnTo>
                    <a:pt x="2857" y="25514"/>
                  </a:lnTo>
                  <a:lnTo>
                    <a:pt x="4445" y="24942"/>
                  </a:lnTo>
                  <a:lnTo>
                    <a:pt x="4737" y="24269"/>
                  </a:lnTo>
                  <a:lnTo>
                    <a:pt x="5016" y="23812"/>
                  </a:lnTo>
                  <a:lnTo>
                    <a:pt x="5245" y="23279"/>
                  </a:lnTo>
                  <a:lnTo>
                    <a:pt x="5549" y="22669"/>
                  </a:lnTo>
                  <a:close/>
                </a:path>
                <a:path w="224154" h="400050">
                  <a:moveTo>
                    <a:pt x="5549" y="13335"/>
                  </a:moveTo>
                  <a:lnTo>
                    <a:pt x="5308" y="13131"/>
                  </a:lnTo>
                  <a:lnTo>
                    <a:pt x="5118" y="12801"/>
                  </a:lnTo>
                  <a:lnTo>
                    <a:pt x="4838" y="12700"/>
                  </a:lnTo>
                  <a:lnTo>
                    <a:pt x="3022" y="12268"/>
                  </a:lnTo>
                  <a:lnTo>
                    <a:pt x="1651" y="11099"/>
                  </a:lnTo>
                  <a:lnTo>
                    <a:pt x="203" y="10071"/>
                  </a:lnTo>
                  <a:lnTo>
                    <a:pt x="203" y="16243"/>
                  </a:lnTo>
                  <a:lnTo>
                    <a:pt x="1244" y="16675"/>
                  </a:lnTo>
                  <a:lnTo>
                    <a:pt x="1981" y="15709"/>
                  </a:lnTo>
                  <a:lnTo>
                    <a:pt x="2921" y="15671"/>
                  </a:lnTo>
                  <a:lnTo>
                    <a:pt x="2794" y="13906"/>
                  </a:lnTo>
                  <a:lnTo>
                    <a:pt x="2654" y="13004"/>
                  </a:lnTo>
                  <a:lnTo>
                    <a:pt x="3225" y="13233"/>
                  </a:lnTo>
                  <a:lnTo>
                    <a:pt x="3797" y="13538"/>
                  </a:lnTo>
                  <a:lnTo>
                    <a:pt x="4737" y="13741"/>
                  </a:lnTo>
                  <a:lnTo>
                    <a:pt x="5207" y="13474"/>
                  </a:lnTo>
                  <a:lnTo>
                    <a:pt x="5549" y="13335"/>
                  </a:lnTo>
                  <a:close/>
                </a:path>
                <a:path w="224154" h="400050">
                  <a:moveTo>
                    <a:pt x="6057" y="6032"/>
                  </a:moveTo>
                  <a:lnTo>
                    <a:pt x="5245" y="5867"/>
                  </a:lnTo>
                  <a:lnTo>
                    <a:pt x="4203" y="5803"/>
                  </a:lnTo>
                  <a:lnTo>
                    <a:pt x="3225" y="5499"/>
                  </a:lnTo>
                  <a:lnTo>
                    <a:pt x="2222" y="5232"/>
                  </a:lnTo>
                  <a:lnTo>
                    <a:pt x="1206" y="4737"/>
                  </a:lnTo>
                  <a:lnTo>
                    <a:pt x="228" y="4330"/>
                  </a:lnTo>
                  <a:lnTo>
                    <a:pt x="228" y="7200"/>
                  </a:lnTo>
                  <a:lnTo>
                    <a:pt x="635" y="7302"/>
                  </a:lnTo>
                  <a:lnTo>
                    <a:pt x="1079" y="7442"/>
                  </a:lnTo>
                  <a:lnTo>
                    <a:pt x="1511" y="7531"/>
                  </a:lnTo>
                  <a:lnTo>
                    <a:pt x="1879" y="7632"/>
                  </a:lnTo>
                  <a:lnTo>
                    <a:pt x="2286" y="7607"/>
                  </a:lnTo>
                  <a:lnTo>
                    <a:pt x="2654" y="7632"/>
                  </a:lnTo>
                  <a:lnTo>
                    <a:pt x="3124" y="7708"/>
                  </a:lnTo>
                  <a:lnTo>
                    <a:pt x="3632" y="7835"/>
                  </a:lnTo>
                  <a:lnTo>
                    <a:pt x="4140" y="7899"/>
                  </a:lnTo>
                  <a:lnTo>
                    <a:pt x="4635" y="8001"/>
                  </a:lnTo>
                  <a:lnTo>
                    <a:pt x="5143" y="8001"/>
                  </a:lnTo>
                  <a:lnTo>
                    <a:pt x="5651" y="8064"/>
                  </a:lnTo>
                  <a:lnTo>
                    <a:pt x="5753" y="7404"/>
                  </a:lnTo>
                  <a:lnTo>
                    <a:pt x="6057" y="6032"/>
                  </a:lnTo>
                  <a:close/>
                </a:path>
                <a:path w="224154" h="400050">
                  <a:moveTo>
                    <a:pt x="6083" y="431"/>
                  </a:moveTo>
                  <a:lnTo>
                    <a:pt x="4102" y="266"/>
                  </a:lnTo>
                  <a:lnTo>
                    <a:pt x="203" y="0"/>
                  </a:lnTo>
                  <a:lnTo>
                    <a:pt x="203" y="3263"/>
                  </a:lnTo>
                  <a:lnTo>
                    <a:pt x="1409" y="3632"/>
                  </a:lnTo>
                  <a:lnTo>
                    <a:pt x="2616" y="3733"/>
                  </a:lnTo>
                  <a:lnTo>
                    <a:pt x="3733" y="3073"/>
                  </a:lnTo>
                  <a:lnTo>
                    <a:pt x="4038" y="2895"/>
                  </a:lnTo>
                  <a:lnTo>
                    <a:pt x="4267" y="2730"/>
                  </a:lnTo>
                  <a:lnTo>
                    <a:pt x="4533" y="2603"/>
                  </a:lnTo>
                  <a:lnTo>
                    <a:pt x="4610" y="2400"/>
                  </a:lnTo>
                  <a:lnTo>
                    <a:pt x="4610" y="2273"/>
                  </a:lnTo>
                  <a:lnTo>
                    <a:pt x="4000" y="2070"/>
                  </a:lnTo>
                  <a:lnTo>
                    <a:pt x="3390" y="1828"/>
                  </a:lnTo>
                  <a:lnTo>
                    <a:pt x="2794" y="1663"/>
                  </a:lnTo>
                  <a:lnTo>
                    <a:pt x="2590" y="1600"/>
                  </a:lnTo>
                  <a:lnTo>
                    <a:pt x="2247" y="1701"/>
                  </a:lnTo>
                  <a:lnTo>
                    <a:pt x="2082" y="1536"/>
                  </a:lnTo>
                  <a:lnTo>
                    <a:pt x="1816" y="1333"/>
                  </a:lnTo>
                  <a:lnTo>
                    <a:pt x="1651" y="1003"/>
                  </a:lnTo>
                  <a:lnTo>
                    <a:pt x="1447" y="698"/>
                  </a:lnTo>
                  <a:lnTo>
                    <a:pt x="1778" y="635"/>
                  </a:lnTo>
                  <a:lnTo>
                    <a:pt x="2082" y="431"/>
                  </a:lnTo>
                  <a:lnTo>
                    <a:pt x="2425" y="431"/>
                  </a:lnTo>
                  <a:lnTo>
                    <a:pt x="3632" y="495"/>
                  </a:lnTo>
                  <a:lnTo>
                    <a:pt x="4838" y="635"/>
                  </a:lnTo>
                  <a:lnTo>
                    <a:pt x="6057" y="736"/>
                  </a:lnTo>
                  <a:lnTo>
                    <a:pt x="6057" y="533"/>
                  </a:lnTo>
                  <a:close/>
                </a:path>
                <a:path w="224154" h="400050">
                  <a:moveTo>
                    <a:pt x="7366" y="338886"/>
                  </a:moveTo>
                  <a:lnTo>
                    <a:pt x="7061" y="340156"/>
                  </a:lnTo>
                  <a:lnTo>
                    <a:pt x="7366" y="338886"/>
                  </a:lnTo>
                  <a:close/>
                </a:path>
                <a:path w="224154" h="400050">
                  <a:moveTo>
                    <a:pt x="10934" y="335076"/>
                  </a:moveTo>
                  <a:lnTo>
                    <a:pt x="10490" y="333806"/>
                  </a:lnTo>
                  <a:lnTo>
                    <a:pt x="9791" y="333806"/>
                  </a:lnTo>
                  <a:lnTo>
                    <a:pt x="9652" y="335076"/>
                  </a:lnTo>
                  <a:lnTo>
                    <a:pt x="10934" y="335076"/>
                  </a:lnTo>
                  <a:close/>
                </a:path>
                <a:path w="224154" h="400050">
                  <a:moveTo>
                    <a:pt x="11099" y="265188"/>
                  </a:moveTo>
                  <a:lnTo>
                    <a:pt x="10490" y="265188"/>
                  </a:lnTo>
                  <a:lnTo>
                    <a:pt x="9182" y="263918"/>
                  </a:lnTo>
                  <a:lnTo>
                    <a:pt x="8280" y="263918"/>
                  </a:lnTo>
                  <a:lnTo>
                    <a:pt x="7937" y="265188"/>
                  </a:lnTo>
                  <a:lnTo>
                    <a:pt x="8077" y="265188"/>
                  </a:lnTo>
                  <a:lnTo>
                    <a:pt x="8470" y="266458"/>
                  </a:lnTo>
                  <a:lnTo>
                    <a:pt x="9956" y="266458"/>
                  </a:lnTo>
                  <a:lnTo>
                    <a:pt x="11099" y="265188"/>
                  </a:lnTo>
                  <a:close/>
                </a:path>
                <a:path w="224154" h="400050">
                  <a:moveTo>
                    <a:pt x="11404" y="291858"/>
                  </a:moveTo>
                  <a:lnTo>
                    <a:pt x="9690" y="291858"/>
                  </a:lnTo>
                  <a:lnTo>
                    <a:pt x="9486" y="293128"/>
                  </a:lnTo>
                  <a:lnTo>
                    <a:pt x="9525" y="294398"/>
                  </a:lnTo>
                  <a:lnTo>
                    <a:pt x="10769" y="294398"/>
                  </a:lnTo>
                  <a:lnTo>
                    <a:pt x="10668" y="293128"/>
                  </a:lnTo>
                  <a:lnTo>
                    <a:pt x="10299" y="293128"/>
                  </a:lnTo>
                  <a:lnTo>
                    <a:pt x="11404" y="291858"/>
                  </a:lnTo>
                  <a:close/>
                </a:path>
                <a:path w="224154" h="400050">
                  <a:moveTo>
                    <a:pt x="11468" y="355981"/>
                  </a:moveTo>
                  <a:lnTo>
                    <a:pt x="9994" y="355498"/>
                  </a:lnTo>
                  <a:lnTo>
                    <a:pt x="8382" y="357149"/>
                  </a:lnTo>
                  <a:lnTo>
                    <a:pt x="7099" y="356260"/>
                  </a:lnTo>
                  <a:lnTo>
                    <a:pt x="6223" y="356539"/>
                  </a:lnTo>
                  <a:lnTo>
                    <a:pt x="5613" y="356870"/>
                  </a:lnTo>
                  <a:lnTo>
                    <a:pt x="4000" y="357149"/>
                  </a:lnTo>
                  <a:lnTo>
                    <a:pt x="774" y="357378"/>
                  </a:lnTo>
                  <a:lnTo>
                    <a:pt x="165" y="357378"/>
                  </a:lnTo>
                  <a:lnTo>
                    <a:pt x="203" y="387832"/>
                  </a:lnTo>
                  <a:lnTo>
                    <a:pt x="2590" y="390677"/>
                  </a:lnTo>
                  <a:lnTo>
                    <a:pt x="4914" y="383628"/>
                  </a:lnTo>
                  <a:lnTo>
                    <a:pt x="4406" y="383349"/>
                  </a:lnTo>
                  <a:lnTo>
                    <a:pt x="3695" y="383197"/>
                  </a:lnTo>
                  <a:lnTo>
                    <a:pt x="3429" y="382193"/>
                  </a:lnTo>
                  <a:lnTo>
                    <a:pt x="4406" y="381749"/>
                  </a:lnTo>
                  <a:lnTo>
                    <a:pt x="5689" y="381952"/>
                  </a:lnTo>
                  <a:lnTo>
                    <a:pt x="6223" y="380199"/>
                  </a:lnTo>
                  <a:lnTo>
                    <a:pt x="7035" y="376555"/>
                  </a:lnTo>
                  <a:lnTo>
                    <a:pt x="8572" y="368795"/>
                  </a:lnTo>
                  <a:lnTo>
                    <a:pt x="8877" y="366509"/>
                  </a:lnTo>
                  <a:lnTo>
                    <a:pt x="9956" y="361467"/>
                  </a:lnTo>
                  <a:lnTo>
                    <a:pt x="10769" y="358749"/>
                  </a:lnTo>
                  <a:lnTo>
                    <a:pt x="11468" y="355981"/>
                  </a:lnTo>
                  <a:close/>
                </a:path>
                <a:path w="224154" h="400050">
                  <a:moveTo>
                    <a:pt x="11747" y="274205"/>
                  </a:moveTo>
                  <a:lnTo>
                    <a:pt x="11709" y="274078"/>
                  </a:lnTo>
                  <a:lnTo>
                    <a:pt x="11404" y="274078"/>
                  </a:lnTo>
                  <a:lnTo>
                    <a:pt x="11747" y="274205"/>
                  </a:lnTo>
                  <a:close/>
                </a:path>
                <a:path w="224154" h="400050">
                  <a:moveTo>
                    <a:pt x="12788" y="158546"/>
                  </a:moveTo>
                  <a:lnTo>
                    <a:pt x="12750" y="157276"/>
                  </a:lnTo>
                  <a:lnTo>
                    <a:pt x="12407" y="157276"/>
                  </a:lnTo>
                  <a:lnTo>
                    <a:pt x="12280" y="156006"/>
                  </a:lnTo>
                  <a:lnTo>
                    <a:pt x="12115" y="157276"/>
                  </a:lnTo>
                  <a:lnTo>
                    <a:pt x="11772" y="157276"/>
                  </a:lnTo>
                  <a:lnTo>
                    <a:pt x="11772" y="158546"/>
                  </a:lnTo>
                  <a:lnTo>
                    <a:pt x="12077" y="159816"/>
                  </a:lnTo>
                  <a:lnTo>
                    <a:pt x="12585" y="159816"/>
                  </a:lnTo>
                  <a:lnTo>
                    <a:pt x="12788" y="158546"/>
                  </a:lnTo>
                  <a:close/>
                </a:path>
                <a:path w="224154" h="400050">
                  <a:moveTo>
                    <a:pt x="14363" y="327456"/>
                  </a:moveTo>
                  <a:lnTo>
                    <a:pt x="14300" y="326186"/>
                  </a:lnTo>
                  <a:lnTo>
                    <a:pt x="12585" y="326186"/>
                  </a:lnTo>
                  <a:lnTo>
                    <a:pt x="13017" y="327456"/>
                  </a:lnTo>
                  <a:lnTo>
                    <a:pt x="14363" y="327456"/>
                  </a:lnTo>
                  <a:close/>
                </a:path>
                <a:path w="224154" h="400050">
                  <a:moveTo>
                    <a:pt x="14528" y="352856"/>
                  </a:moveTo>
                  <a:close/>
                </a:path>
                <a:path w="224154" h="400050">
                  <a:moveTo>
                    <a:pt x="22504" y="173786"/>
                  </a:moveTo>
                  <a:lnTo>
                    <a:pt x="20891" y="173786"/>
                  </a:lnTo>
                  <a:lnTo>
                    <a:pt x="20662" y="175056"/>
                  </a:lnTo>
                  <a:lnTo>
                    <a:pt x="19812" y="176326"/>
                  </a:lnTo>
                  <a:lnTo>
                    <a:pt x="20154" y="176326"/>
                  </a:lnTo>
                  <a:lnTo>
                    <a:pt x="20256" y="177596"/>
                  </a:lnTo>
                  <a:lnTo>
                    <a:pt x="21704" y="175056"/>
                  </a:lnTo>
                  <a:lnTo>
                    <a:pt x="22504" y="173786"/>
                  </a:lnTo>
                  <a:close/>
                </a:path>
                <a:path w="224154" h="400050">
                  <a:moveTo>
                    <a:pt x="24028" y="14541"/>
                  </a:moveTo>
                  <a:lnTo>
                    <a:pt x="23482" y="14300"/>
                  </a:lnTo>
                  <a:lnTo>
                    <a:pt x="23177" y="14109"/>
                  </a:lnTo>
                  <a:lnTo>
                    <a:pt x="22783" y="14008"/>
                  </a:lnTo>
                  <a:lnTo>
                    <a:pt x="20218" y="13208"/>
                  </a:lnTo>
                  <a:lnTo>
                    <a:pt x="18808" y="12700"/>
                  </a:lnTo>
                  <a:lnTo>
                    <a:pt x="14503" y="12242"/>
                  </a:lnTo>
                  <a:lnTo>
                    <a:pt x="14363" y="12204"/>
                  </a:lnTo>
                  <a:lnTo>
                    <a:pt x="14198" y="12306"/>
                  </a:lnTo>
                  <a:lnTo>
                    <a:pt x="12954" y="11341"/>
                  </a:lnTo>
                  <a:lnTo>
                    <a:pt x="11569" y="11709"/>
                  </a:lnTo>
                  <a:lnTo>
                    <a:pt x="9055" y="11303"/>
                  </a:lnTo>
                  <a:lnTo>
                    <a:pt x="8343" y="11671"/>
                  </a:lnTo>
                  <a:lnTo>
                    <a:pt x="7670" y="13538"/>
                  </a:lnTo>
                  <a:lnTo>
                    <a:pt x="7632" y="13703"/>
                  </a:lnTo>
                  <a:lnTo>
                    <a:pt x="12547" y="15405"/>
                  </a:lnTo>
                  <a:lnTo>
                    <a:pt x="13081" y="15544"/>
                  </a:lnTo>
                  <a:lnTo>
                    <a:pt x="13525" y="15811"/>
                  </a:lnTo>
                  <a:lnTo>
                    <a:pt x="14338" y="15036"/>
                  </a:lnTo>
                  <a:lnTo>
                    <a:pt x="15138" y="15303"/>
                  </a:lnTo>
                  <a:lnTo>
                    <a:pt x="15646" y="15405"/>
                  </a:lnTo>
                  <a:lnTo>
                    <a:pt x="16116" y="15443"/>
                  </a:lnTo>
                  <a:lnTo>
                    <a:pt x="17018" y="15633"/>
                  </a:lnTo>
                  <a:lnTo>
                    <a:pt x="17995" y="15735"/>
                  </a:lnTo>
                  <a:lnTo>
                    <a:pt x="18973" y="15900"/>
                  </a:lnTo>
                  <a:lnTo>
                    <a:pt x="22847" y="16433"/>
                  </a:lnTo>
                  <a:lnTo>
                    <a:pt x="22644" y="15900"/>
                  </a:lnTo>
                  <a:lnTo>
                    <a:pt x="22301" y="15240"/>
                  </a:lnTo>
                  <a:lnTo>
                    <a:pt x="24028" y="14541"/>
                  </a:lnTo>
                  <a:close/>
                </a:path>
                <a:path w="224154" h="400050">
                  <a:moveTo>
                    <a:pt x="25031" y="3429"/>
                  </a:moveTo>
                  <a:lnTo>
                    <a:pt x="22707" y="3073"/>
                  </a:lnTo>
                  <a:lnTo>
                    <a:pt x="21437" y="2832"/>
                  </a:lnTo>
                  <a:lnTo>
                    <a:pt x="21094" y="2806"/>
                  </a:lnTo>
                  <a:lnTo>
                    <a:pt x="21094" y="2667"/>
                  </a:lnTo>
                  <a:lnTo>
                    <a:pt x="20891" y="1600"/>
                  </a:lnTo>
                  <a:lnTo>
                    <a:pt x="19989" y="1638"/>
                  </a:lnTo>
                  <a:lnTo>
                    <a:pt x="17424" y="1295"/>
                  </a:lnTo>
                  <a:lnTo>
                    <a:pt x="15646" y="1206"/>
                  </a:lnTo>
                  <a:lnTo>
                    <a:pt x="13830" y="1003"/>
                  </a:lnTo>
                  <a:lnTo>
                    <a:pt x="13754" y="1333"/>
                  </a:lnTo>
                  <a:lnTo>
                    <a:pt x="13728" y="1663"/>
                  </a:lnTo>
                  <a:lnTo>
                    <a:pt x="13627" y="2032"/>
                  </a:lnTo>
                  <a:lnTo>
                    <a:pt x="12179" y="2235"/>
                  </a:lnTo>
                  <a:lnTo>
                    <a:pt x="10528" y="1270"/>
                  </a:lnTo>
                  <a:lnTo>
                    <a:pt x="8915" y="2463"/>
                  </a:lnTo>
                  <a:lnTo>
                    <a:pt x="15201" y="4064"/>
                  </a:lnTo>
                  <a:lnTo>
                    <a:pt x="15201" y="4495"/>
                  </a:lnTo>
                  <a:lnTo>
                    <a:pt x="15303" y="4737"/>
                  </a:lnTo>
                  <a:lnTo>
                    <a:pt x="15011" y="4838"/>
                  </a:lnTo>
                  <a:lnTo>
                    <a:pt x="14706" y="5003"/>
                  </a:lnTo>
                  <a:lnTo>
                    <a:pt x="14401" y="4940"/>
                  </a:lnTo>
                  <a:lnTo>
                    <a:pt x="13081" y="4737"/>
                  </a:lnTo>
                  <a:lnTo>
                    <a:pt x="12382" y="4902"/>
                  </a:lnTo>
                  <a:lnTo>
                    <a:pt x="12014" y="5308"/>
                  </a:lnTo>
                  <a:lnTo>
                    <a:pt x="12750" y="6667"/>
                  </a:lnTo>
                  <a:lnTo>
                    <a:pt x="13487" y="7874"/>
                  </a:lnTo>
                  <a:lnTo>
                    <a:pt x="14033" y="9131"/>
                  </a:lnTo>
                  <a:lnTo>
                    <a:pt x="14401" y="9906"/>
                  </a:lnTo>
                  <a:lnTo>
                    <a:pt x="15646" y="10401"/>
                  </a:lnTo>
                  <a:lnTo>
                    <a:pt x="16827" y="9664"/>
                  </a:lnTo>
                  <a:lnTo>
                    <a:pt x="17360" y="9499"/>
                  </a:lnTo>
                  <a:lnTo>
                    <a:pt x="19138" y="9398"/>
                  </a:lnTo>
                  <a:lnTo>
                    <a:pt x="20383" y="9436"/>
                  </a:lnTo>
                  <a:lnTo>
                    <a:pt x="21704" y="9436"/>
                  </a:lnTo>
                  <a:lnTo>
                    <a:pt x="21602" y="7797"/>
                  </a:lnTo>
                  <a:lnTo>
                    <a:pt x="21501" y="6870"/>
                  </a:lnTo>
                  <a:lnTo>
                    <a:pt x="17932" y="4406"/>
                  </a:lnTo>
                  <a:lnTo>
                    <a:pt x="17970" y="4267"/>
                  </a:lnTo>
                  <a:lnTo>
                    <a:pt x="17970" y="4038"/>
                  </a:lnTo>
                  <a:lnTo>
                    <a:pt x="18440" y="3898"/>
                  </a:lnTo>
                  <a:lnTo>
                    <a:pt x="18948" y="3695"/>
                  </a:lnTo>
                  <a:lnTo>
                    <a:pt x="24828" y="3632"/>
                  </a:lnTo>
                  <a:lnTo>
                    <a:pt x="24904" y="3505"/>
                  </a:lnTo>
                  <a:lnTo>
                    <a:pt x="25031" y="3429"/>
                  </a:lnTo>
                  <a:close/>
                </a:path>
                <a:path w="224154" h="400050">
                  <a:moveTo>
                    <a:pt x="25400" y="289318"/>
                  </a:moveTo>
                  <a:lnTo>
                    <a:pt x="25336" y="290588"/>
                  </a:lnTo>
                  <a:lnTo>
                    <a:pt x="25400" y="289318"/>
                  </a:lnTo>
                  <a:close/>
                </a:path>
                <a:path w="224154" h="400050">
                  <a:moveTo>
                    <a:pt x="33070" y="109016"/>
                  </a:moveTo>
                  <a:lnTo>
                    <a:pt x="32600" y="107746"/>
                  </a:lnTo>
                  <a:lnTo>
                    <a:pt x="32131" y="107746"/>
                  </a:lnTo>
                  <a:lnTo>
                    <a:pt x="31699" y="106476"/>
                  </a:lnTo>
                  <a:lnTo>
                    <a:pt x="31330" y="106476"/>
                  </a:lnTo>
                  <a:lnTo>
                    <a:pt x="31330" y="107746"/>
                  </a:lnTo>
                  <a:lnTo>
                    <a:pt x="31127" y="107746"/>
                  </a:lnTo>
                  <a:lnTo>
                    <a:pt x="31800" y="109016"/>
                  </a:lnTo>
                  <a:lnTo>
                    <a:pt x="33070" y="109016"/>
                  </a:lnTo>
                  <a:close/>
                </a:path>
                <a:path w="224154" h="400050">
                  <a:moveTo>
                    <a:pt x="35433" y="357428"/>
                  </a:moveTo>
                  <a:lnTo>
                    <a:pt x="34391" y="356463"/>
                  </a:lnTo>
                  <a:lnTo>
                    <a:pt x="34023" y="355625"/>
                  </a:lnTo>
                  <a:lnTo>
                    <a:pt x="30683" y="356984"/>
                  </a:lnTo>
                  <a:lnTo>
                    <a:pt x="29311" y="358787"/>
                  </a:lnTo>
                  <a:lnTo>
                    <a:pt x="27863" y="361823"/>
                  </a:lnTo>
                  <a:lnTo>
                    <a:pt x="28067" y="363143"/>
                  </a:lnTo>
                  <a:lnTo>
                    <a:pt x="28028" y="364350"/>
                  </a:lnTo>
                  <a:lnTo>
                    <a:pt x="27965" y="365036"/>
                  </a:lnTo>
                  <a:lnTo>
                    <a:pt x="28359" y="365467"/>
                  </a:lnTo>
                  <a:lnTo>
                    <a:pt x="29781" y="365467"/>
                  </a:lnTo>
                  <a:lnTo>
                    <a:pt x="30556" y="365429"/>
                  </a:lnTo>
                  <a:lnTo>
                    <a:pt x="30886" y="364553"/>
                  </a:lnTo>
                  <a:lnTo>
                    <a:pt x="30988" y="364185"/>
                  </a:lnTo>
                  <a:lnTo>
                    <a:pt x="30949" y="363829"/>
                  </a:lnTo>
                  <a:lnTo>
                    <a:pt x="31127" y="363474"/>
                  </a:lnTo>
                  <a:lnTo>
                    <a:pt x="32473" y="361391"/>
                  </a:lnTo>
                  <a:lnTo>
                    <a:pt x="32804" y="360984"/>
                  </a:lnTo>
                  <a:lnTo>
                    <a:pt x="32600" y="360819"/>
                  </a:lnTo>
                  <a:lnTo>
                    <a:pt x="32067" y="360984"/>
                  </a:lnTo>
                  <a:lnTo>
                    <a:pt x="31457" y="361073"/>
                  </a:lnTo>
                  <a:lnTo>
                    <a:pt x="30924" y="361353"/>
                  </a:lnTo>
                  <a:lnTo>
                    <a:pt x="30657" y="361467"/>
                  </a:lnTo>
                  <a:lnTo>
                    <a:pt x="30251" y="362546"/>
                  </a:lnTo>
                  <a:lnTo>
                    <a:pt x="30251" y="362826"/>
                  </a:lnTo>
                  <a:lnTo>
                    <a:pt x="30149" y="363105"/>
                  </a:lnTo>
                  <a:lnTo>
                    <a:pt x="29781" y="362864"/>
                  </a:lnTo>
                  <a:lnTo>
                    <a:pt x="29273" y="362750"/>
                  </a:lnTo>
                  <a:lnTo>
                    <a:pt x="28638" y="361594"/>
                  </a:lnTo>
                  <a:lnTo>
                    <a:pt x="29578" y="359346"/>
                  </a:lnTo>
                  <a:lnTo>
                    <a:pt x="30518" y="358940"/>
                  </a:lnTo>
                  <a:lnTo>
                    <a:pt x="31127" y="358660"/>
                  </a:lnTo>
                  <a:lnTo>
                    <a:pt x="31699" y="358267"/>
                  </a:lnTo>
                  <a:lnTo>
                    <a:pt x="32969" y="357670"/>
                  </a:lnTo>
                  <a:lnTo>
                    <a:pt x="33680" y="357301"/>
                  </a:lnTo>
                  <a:lnTo>
                    <a:pt x="34391" y="358305"/>
                  </a:lnTo>
                  <a:lnTo>
                    <a:pt x="34696" y="358343"/>
                  </a:lnTo>
                  <a:lnTo>
                    <a:pt x="34925" y="358419"/>
                  </a:lnTo>
                  <a:lnTo>
                    <a:pt x="35394" y="357949"/>
                  </a:lnTo>
                  <a:lnTo>
                    <a:pt x="35433" y="357428"/>
                  </a:lnTo>
                  <a:close/>
                </a:path>
                <a:path w="224154" h="400050">
                  <a:moveTo>
                    <a:pt x="40271" y="139496"/>
                  </a:moveTo>
                  <a:lnTo>
                    <a:pt x="39801" y="138226"/>
                  </a:lnTo>
                  <a:lnTo>
                    <a:pt x="39268" y="139496"/>
                  </a:lnTo>
                  <a:lnTo>
                    <a:pt x="40271" y="139496"/>
                  </a:lnTo>
                  <a:close/>
                </a:path>
                <a:path w="224154" h="400050">
                  <a:moveTo>
                    <a:pt x="45720" y="11150"/>
                  </a:moveTo>
                  <a:lnTo>
                    <a:pt x="44005" y="9956"/>
                  </a:lnTo>
                  <a:lnTo>
                    <a:pt x="42964" y="9956"/>
                  </a:lnTo>
                  <a:lnTo>
                    <a:pt x="45720" y="11150"/>
                  </a:lnTo>
                  <a:close/>
                </a:path>
                <a:path w="224154" h="400050">
                  <a:moveTo>
                    <a:pt x="58648" y="391642"/>
                  </a:moveTo>
                  <a:lnTo>
                    <a:pt x="58508" y="391071"/>
                  </a:lnTo>
                  <a:lnTo>
                    <a:pt x="58508" y="390512"/>
                  </a:lnTo>
                  <a:lnTo>
                    <a:pt x="57607" y="390512"/>
                  </a:lnTo>
                  <a:lnTo>
                    <a:pt x="57035" y="390677"/>
                  </a:lnTo>
                  <a:lnTo>
                    <a:pt x="56832" y="391718"/>
                  </a:lnTo>
                  <a:lnTo>
                    <a:pt x="56527" y="393077"/>
                  </a:lnTo>
                  <a:lnTo>
                    <a:pt x="55587" y="394081"/>
                  </a:lnTo>
                  <a:lnTo>
                    <a:pt x="53467" y="394843"/>
                  </a:lnTo>
                  <a:lnTo>
                    <a:pt x="52552" y="394677"/>
                  </a:lnTo>
                  <a:lnTo>
                    <a:pt x="51752" y="394881"/>
                  </a:lnTo>
                  <a:lnTo>
                    <a:pt x="51485" y="394957"/>
                  </a:lnTo>
                  <a:lnTo>
                    <a:pt x="51079" y="395516"/>
                  </a:lnTo>
                  <a:lnTo>
                    <a:pt x="51117" y="395757"/>
                  </a:lnTo>
                  <a:lnTo>
                    <a:pt x="51282" y="396354"/>
                  </a:lnTo>
                  <a:lnTo>
                    <a:pt x="51346" y="396875"/>
                  </a:lnTo>
                  <a:lnTo>
                    <a:pt x="50774" y="397281"/>
                  </a:lnTo>
                  <a:lnTo>
                    <a:pt x="50711" y="397433"/>
                  </a:lnTo>
                  <a:lnTo>
                    <a:pt x="51346" y="398919"/>
                  </a:lnTo>
                  <a:lnTo>
                    <a:pt x="49771" y="398995"/>
                  </a:lnTo>
                  <a:lnTo>
                    <a:pt x="49225" y="399757"/>
                  </a:lnTo>
                  <a:lnTo>
                    <a:pt x="52285" y="399757"/>
                  </a:lnTo>
                  <a:lnTo>
                    <a:pt x="53060" y="398475"/>
                  </a:lnTo>
                  <a:lnTo>
                    <a:pt x="53771" y="397154"/>
                  </a:lnTo>
                  <a:lnTo>
                    <a:pt x="54711" y="395681"/>
                  </a:lnTo>
                  <a:lnTo>
                    <a:pt x="55118" y="395643"/>
                  </a:lnTo>
                  <a:lnTo>
                    <a:pt x="55346" y="395516"/>
                  </a:lnTo>
                  <a:lnTo>
                    <a:pt x="55384" y="395795"/>
                  </a:lnTo>
                  <a:lnTo>
                    <a:pt x="55524" y="396113"/>
                  </a:lnTo>
                  <a:lnTo>
                    <a:pt x="55156" y="396913"/>
                  </a:lnTo>
                  <a:lnTo>
                    <a:pt x="55181" y="397433"/>
                  </a:lnTo>
                  <a:lnTo>
                    <a:pt x="55791" y="397637"/>
                  </a:lnTo>
                  <a:lnTo>
                    <a:pt x="56426" y="397878"/>
                  </a:lnTo>
                  <a:lnTo>
                    <a:pt x="56972" y="397484"/>
                  </a:lnTo>
                  <a:lnTo>
                    <a:pt x="57035" y="396798"/>
                  </a:lnTo>
                  <a:lnTo>
                    <a:pt x="57569" y="393522"/>
                  </a:lnTo>
                  <a:lnTo>
                    <a:pt x="58648" y="391642"/>
                  </a:lnTo>
                  <a:close/>
                </a:path>
                <a:path w="224154" h="400050">
                  <a:moveTo>
                    <a:pt x="59321" y="257568"/>
                  </a:moveTo>
                  <a:lnTo>
                    <a:pt x="59055" y="257568"/>
                  </a:lnTo>
                  <a:lnTo>
                    <a:pt x="59016" y="256298"/>
                  </a:lnTo>
                  <a:lnTo>
                    <a:pt x="57340" y="256298"/>
                  </a:lnTo>
                  <a:lnTo>
                    <a:pt x="58712" y="253758"/>
                  </a:lnTo>
                  <a:lnTo>
                    <a:pt x="58585" y="253758"/>
                  </a:lnTo>
                  <a:lnTo>
                    <a:pt x="57746" y="252488"/>
                  </a:lnTo>
                  <a:lnTo>
                    <a:pt x="57708" y="251218"/>
                  </a:lnTo>
                  <a:lnTo>
                    <a:pt x="56400" y="251218"/>
                  </a:lnTo>
                  <a:lnTo>
                    <a:pt x="56362" y="248678"/>
                  </a:lnTo>
                  <a:lnTo>
                    <a:pt x="57365" y="247408"/>
                  </a:lnTo>
                  <a:lnTo>
                    <a:pt x="56578" y="246138"/>
                  </a:lnTo>
                  <a:lnTo>
                    <a:pt x="55791" y="244868"/>
                  </a:lnTo>
                  <a:lnTo>
                    <a:pt x="54279" y="244868"/>
                  </a:lnTo>
                  <a:lnTo>
                    <a:pt x="54673" y="243598"/>
                  </a:lnTo>
                  <a:lnTo>
                    <a:pt x="54813" y="243598"/>
                  </a:lnTo>
                  <a:lnTo>
                    <a:pt x="54876" y="242328"/>
                  </a:lnTo>
                  <a:lnTo>
                    <a:pt x="53200" y="242328"/>
                  </a:lnTo>
                  <a:lnTo>
                    <a:pt x="52793" y="243598"/>
                  </a:lnTo>
                  <a:lnTo>
                    <a:pt x="52158" y="243598"/>
                  </a:lnTo>
                  <a:lnTo>
                    <a:pt x="52120" y="242328"/>
                  </a:lnTo>
                  <a:lnTo>
                    <a:pt x="52082" y="241058"/>
                  </a:lnTo>
                  <a:lnTo>
                    <a:pt x="51955" y="241058"/>
                  </a:lnTo>
                  <a:lnTo>
                    <a:pt x="51955" y="243598"/>
                  </a:lnTo>
                  <a:lnTo>
                    <a:pt x="51752" y="243598"/>
                  </a:lnTo>
                  <a:lnTo>
                    <a:pt x="51752" y="244868"/>
                  </a:lnTo>
                  <a:lnTo>
                    <a:pt x="51079" y="246138"/>
                  </a:lnTo>
                  <a:lnTo>
                    <a:pt x="50266" y="244868"/>
                  </a:lnTo>
                  <a:lnTo>
                    <a:pt x="51752" y="244868"/>
                  </a:lnTo>
                  <a:lnTo>
                    <a:pt x="51752" y="243598"/>
                  </a:lnTo>
                  <a:lnTo>
                    <a:pt x="50711" y="243598"/>
                  </a:lnTo>
                  <a:lnTo>
                    <a:pt x="50507" y="242328"/>
                  </a:lnTo>
                  <a:lnTo>
                    <a:pt x="51714" y="242328"/>
                  </a:lnTo>
                  <a:lnTo>
                    <a:pt x="51955" y="243598"/>
                  </a:lnTo>
                  <a:lnTo>
                    <a:pt x="51955" y="241058"/>
                  </a:lnTo>
                  <a:lnTo>
                    <a:pt x="50368" y="241058"/>
                  </a:lnTo>
                  <a:lnTo>
                    <a:pt x="50507" y="239788"/>
                  </a:lnTo>
                  <a:lnTo>
                    <a:pt x="49898" y="239788"/>
                  </a:lnTo>
                  <a:lnTo>
                    <a:pt x="48755" y="241058"/>
                  </a:lnTo>
                  <a:lnTo>
                    <a:pt x="48920" y="242328"/>
                  </a:lnTo>
                  <a:lnTo>
                    <a:pt x="47675" y="242328"/>
                  </a:lnTo>
                  <a:lnTo>
                    <a:pt x="48895" y="243598"/>
                  </a:lnTo>
                  <a:lnTo>
                    <a:pt x="48488" y="244868"/>
                  </a:lnTo>
                  <a:lnTo>
                    <a:pt x="48221" y="243598"/>
                  </a:lnTo>
                  <a:lnTo>
                    <a:pt x="47917" y="243598"/>
                  </a:lnTo>
                  <a:lnTo>
                    <a:pt x="47142" y="242328"/>
                  </a:lnTo>
                  <a:lnTo>
                    <a:pt x="46532" y="242328"/>
                  </a:lnTo>
                  <a:lnTo>
                    <a:pt x="46228" y="241058"/>
                  </a:lnTo>
                  <a:lnTo>
                    <a:pt x="45859" y="241058"/>
                  </a:lnTo>
                  <a:lnTo>
                    <a:pt x="45656" y="239788"/>
                  </a:lnTo>
                  <a:lnTo>
                    <a:pt x="45326" y="239788"/>
                  </a:lnTo>
                  <a:lnTo>
                    <a:pt x="45389" y="238518"/>
                  </a:lnTo>
                  <a:lnTo>
                    <a:pt x="44983" y="238518"/>
                  </a:lnTo>
                  <a:lnTo>
                    <a:pt x="44716" y="237248"/>
                  </a:lnTo>
                  <a:lnTo>
                    <a:pt x="43878" y="235978"/>
                  </a:lnTo>
                  <a:lnTo>
                    <a:pt x="43713" y="235978"/>
                  </a:lnTo>
                  <a:lnTo>
                    <a:pt x="43713" y="268998"/>
                  </a:lnTo>
                  <a:lnTo>
                    <a:pt x="43637" y="270268"/>
                  </a:lnTo>
                  <a:lnTo>
                    <a:pt x="41656" y="270268"/>
                  </a:lnTo>
                  <a:lnTo>
                    <a:pt x="41656" y="279158"/>
                  </a:lnTo>
                  <a:lnTo>
                    <a:pt x="40144" y="279158"/>
                  </a:lnTo>
                  <a:lnTo>
                    <a:pt x="40551" y="277888"/>
                  </a:lnTo>
                  <a:lnTo>
                    <a:pt x="41656" y="279158"/>
                  </a:lnTo>
                  <a:lnTo>
                    <a:pt x="41656" y="270268"/>
                  </a:lnTo>
                  <a:lnTo>
                    <a:pt x="41452" y="270268"/>
                  </a:lnTo>
                  <a:lnTo>
                    <a:pt x="41998" y="268998"/>
                  </a:lnTo>
                  <a:lnTo>
                    <a:pt x="43713" y="268998"/>
                  </a:lnTo>
                  <a:lnTo>
                    <a:pt x="43713" y="235978"/>
                  </a:lnTo>
                  <a:lnTo>
                    <a:pt x="43370" y="235978"/>
                  </a:lnTo>
                  <a:lnTo>
                    <a:pt x="43243" y="236778"/>
                  </a:lnTo>
                  <a:lnTo>
                    <a:pt x="43243" y="241058"/>
                  </a:lnTo>
                  <a:lnTo>
                    <a:pt x="43002" y="241058"/>
                  </a:lnTo>
                  <a:lnTo>
                    <a:pt x="42837" y="242328"/>
                  </a:lnTo>
                  <a:lnTo>
                    <a:pt x="42672" y="241058"/>
                  </a:lnTo>
                  <a:lnTo>
                    <a:pt x="42392" y="241058"/>
                  </a:lnTo>
                  <a:lnTo>
                    <a:pt x="42595" y="238518"/>
                  </a:lnTo>
                  <a:lnTo>
                    <a:pt x="42900" y="238518"/>
                  </a:lnTo>
                  <a:lnTo>
                    <a:pt x="43243" y="241058"/>
                  </a:lnTo>
                  <a:lnTo>
                    <a:pt x="43243" y="236778"/>
                  </a:lnTo>
                  <a:lnTo>
                    <a:pt x="43167" y="237248"/>
                  </a:lnTo>
                  <a:lnTo>
                    <a:pt x="41554" y="237248"/>
                  </a:lnTo>
                  <a:lnTo>
                    <a:pt x="42570" y="235978"/>
                  </a:lnTo>
                  <a:lnTo>
                    <a:pt x="42087" y="234708"/>
                  </a:lnTo>
                  <a:lnTo>
                    <a:pt x="39941" y="234708"/>
                  </a:lnTo>
                  <a:lnTo>
                    <a:pt x="39636" y="233438"/>
                  </a:lnTo>
                  <a:lnTo>
                    <a:pt x="41617" y="233438"/>
                  </a:lnTo>
                  <a:lnTo>
                    <a:pt x="40373" y="229628"/>
                  </a:lnTo>
                  <a:lnTo>
                    <a:pt x="39065" y="227355"/>
                  </a:lnTo>
                  <a:lnTo>
                    <a:pt x="39065" y="237248"/>
                  </a:lnTo>
                  <a:lnTo>
                    <a:pt x="38595" y="237248"/>
                  </a:lnTo>
                  <a:lnTo>
                    <a:pt x="38227" y="235978"/>
                  </a:lnTo>
                  <a:lnTo>
                    <a:pt x="38023" y="235978"/>
                  </a:lnTo>
                  <a:lnTo>
                    <a:pt x="38023" y="262648"/>
                  </a:lnTo>
                  <a:lnTo>
                    <a:pt x="37414" y="262648"/>
                  </a:lnTo>
                  <a:lnTo>
                    <a:pt x="36131" y="263918"/>
                  </a:lnTo>
                  <a:lnTo>
                    <a:pt x="34988" y="263918"/>
                  </a:lnTo>
                  <a:lnTo>
                    <a:pt x="33172" y="262648"/>
                  </a:lnTo>
                  <a:lnTo>
                    <a:pt x="32702" y="262648"/>
                  </a:lnTo>
                  <a:lnTo>
                    <a:pt x="34213" y="261378"/>
                  </a:lnTo>
                  <a:lnTo>
                    <a:pt x="37452" y="261378"/>
                  </a:lnTo>
                  <a:lnTo>
                    <a:pt x="38023" y="262648"/>
                  </a:lnTo>
                  <a:lnTo>
                    <a:pt x="38023" y="235978"/>
                  </a:lnTo>
                  <a:lnTo>
                    <a:pt x="38023" y="234708"/>
                  </a:lnTo>
                  <a:lnTo>
                    <a:pt x="38328" y="235978"/>
                  </a:lnTo>
                  <a:lnTo>
                    <a:pt x="39001" y="235978"/>
                  </a:lnTo>
                  <a:lnTo>
                    <a:pt x="39065" y="237248"/>
                  </a:lnTo>
                  <a:lnTo>
                    <a:pt x="39065" y="227355"/>
                  </a:lnTo>
                  <a:lnTo>
                    <a:pt x="38188" y="225818"/>
                  </a:lnTo>
                  <a:lnTo>
                    <a:pt x="36131" y="223278"/>
                  </a:lnTo>
                  <a:lnTo>
                    <a:pt x="36309" y="223278"/>
                  </a:lnTo>
                  <a:lnTo>
                    <a:pt x="36436" y="222008"/>
                  </a:lnTo>
                  <a:lnTo>
                    <a:pt x="35839" y="222008"/>
                  </a:lnTo>
                  <a:lnTo>
                    <a:pt x="36004" y="220738"/>
                  </a:lnTo>
                  <a:lnTo>
                    <a:pt x="34150" y="219468"/>
                  </a:lnTo>
                  <a:lnTo>
                    <a:pt x="33515" y="218198"/>
                  </a:lnTo>
                  <a:lnTo>
                    <a:pt x="33274" y="218198"/>
                  </a:lnTo>
                  <a:lnTo>
                    <a:pt x="32575" y="215658"/>
                  </a:lnTo>
                  <a:lnTo>
                    <a:pt x="32575" y="262648"/>
                  </a:lnTo>
                  <a:lnTo>
                    <a:pt x="32105" y="263918"/>
                  </a:lnTo>
                  <a:lnTo>
                    <a:pt x="30314" y="263918"/>
                  </a:lnTo>
                  <a:lnTo>
                    <a:pt x="29438" y="262648"/>
                  </a:lnTo>
                  <a:lnTo>
                    <a:pt x="32575" y="262648"/>
                  </a:lnTo>
                  <a:lnTo>
                    <a:pt x="32575" y="215658"/>
                  </a:lnTo>
                  <a:lnTo>
                    <a:pt x="31292" y="214388"/>
                  </a:lnTo>
                  <a:lnTo>
                    <a:pt x="30353" y="213118"/>
                  </a:lnTo>
                  <a:lnTo>
                    <a:pt x="29514" y="210578"/>
                  </a:lnTo>
                  <a:lnTo>
                    <a:pt x="28740" y="209308"/>
                  </a:lnTo>
                  <a:lnTo>
                    <a:pt x="27863" y="208038"/>
                  </a:lnTo>
                  <a:lnTo>
                    <a:pt x="28067" y="206768"/>
                  </a:lnTo>
                  <a:lnTo>
                    <a:pt x="28460" y="206768"/>
                  </a:lnTo>
                  <a:lnTo>
                    <a:pt x="29984" y="205498"/>
                  </a:lnTo>
                  <a:lnTo>
                    <a:pt x="30314" y="205498"/>
                  </a:lnTo>
                  <a:lnTo>
                    <a:pt x="30086" y="204228"/>
                  </a:lnTo>
                  <a:lnTo>
                    <a:pt x="29984" y="202958"/>
                  </a:lnTo>
                  <a:lnTo>
                    <a:pt x="30721" y="202958"/>
                  </a:lnTo>
                  <a:lnTo>
                    <a:pt x="31191" y="201688"/>
                  </a:lnTo>
                  <a:lnTo>
                    <a:pt x="31394" y="201688"/>
                  </a:lnTo>
                  <a:lnTo>
                    <a:pt x="31965" y="200418"/>
                  </a:lnTo>
                  <a:lnTo>
                    <a:pt x="28536" y="200418"/>
                  </a:lnTo>
                  <a:lnTo>
                    <a:pt x="28841" y="199148"/>
                  </a:lnTo>
                  <a:lnTo>
                    <a:pt x="28968" y="199148"/>
                  </a:lnTo>
                  <a:lnTo>
                    <a:pt x="29679" y="197878"/>
                  </a:lnTo>
                  <a:lnTo>
                    <a:pt x="30175" y="197878"/>
                  </a:lnTo>
                  <a:lnTo>
                    <a:pt x="30721" y="199148"/>
                  </a:lnTo>
                  <a:lnTo>
                    <a:pt x="30848" y="199148"/>
                  </a:lnTo>
                  <a:lnTo>
                    <a:pt x="31356" y="197878"/>
                  </a:lnTo>
                  <a:lnTo>
                    <a:pt x="31051" y="196608"/>
                  </a:lnTo>
                  <a:lnTo>
                    <a:pt x="30149" y="196608"/>
                  </a:lnTo>
                  <a:lnTo>
                    <a:pt x="29273" y="197878"/>
                  </a:lnTo>
                  <a:lnTo>
                    <a:pt x="28968" y="197878"/>
                  </a:lnTo>
                  <a:lnTo>
                    <a:pt x="28460" y="195338"/>
                  </a:lnTo>
                  <a:lnTo>
                    <a:pt x="27012" y="194068"/>
                  </a:lnTo>
                  <a:lnTo>
                    <a:pt x="25539" y="194068"/>
                  </a:lnTo>
                  <a:lnTo>
                    <a:pt x="25095" y="192798"/>
                  </a:lnTo>
                  <a:lnTo>
                    <a:pt x="24498" y="191528"/>
                  </a:lnTo>
                  <a:lnTo>
                    <a:pt x="24231" y="190258"/>
                  </a:lnTo>
                  <a:lnTo>
                    <a:pt x="25069" y="190258"/>
                  </a:lnTo>
                  <a:lnTo>
                    <a:pt x="25666" y="188988"/>
                  </a:lnTo>
                  <a:lnTo>
                    <a:pt x="24866" y="187718"/>
                  </a:lnTo>
                  <a:lnTo>
                    <a:pt x="22910" y="186448"/>
                  </a:lnTo>
                  <a:lnTo>
                    <a:pt x="22479" y="186448"/>
                  </a:lnTo>
                  <a:lnTo>
                    <a:pt x="22682" y="183908"/>
                  </a:lnTo>
                  <a:lnTo>
                    <a:pt x="21031" y="182638"/>
                  </a:lnTo>
                  <a:lnTo>
                    <a:pt x="19621" y="181368"/>
                  </a:lnTo>
                  <a:lnTo>
                    <a:pt x="20383" y="180098"/>
                  </a:lnTo>
                  <a:lnTo>
                    <a:pt x="19888" y="180098"/>
                  </a:lnTo>
                  <a:lnTo>
                    <a:pt x="19646" y="178828"/>
                  </a:lnTo>
                  <a:lnTo>
                    <a:pt x="19786" y="178828"/>
                  </a:lnTo>
                  <a:lnTo>
                    <a:pt x="19685" y="177558"/>
                  </a:lnTo>
                  <a:lnTo>
                    <a:pt x="19481" y="177558"/>
                  </a:lnTo>
                  <a:lnTo>
                    <a:pt x="18440" y="176288"/>
                  </a:lnTo>
                  <a:lnTo>
                    <a:pt x="19240" y="175018"/>
                  </a:lnTo>
                  <a:lnTo>
                    <a:pt x="17767" y="175018"/>
                  </a:lnTo>
                  <a:lnTo>
                    <a:pt x="18440" y="173748"/>
                  </a:lnTo>
                  <a:lnTo>
                    <a:pt x="18973" y="173748"/>
                  </a:lnTo>
                  <a:lnTo>
                    <a:pt x="19443" y="172478"/>
                  </a:lnTo>
                  <a:lnTo>
                    <a:pt x="18770" y="172478"/>
                  </a:lnTo>
                  <a:lnTo>
                    <a:pt x="18364" y="171208"/>
                  </a:lnTo>
                  <a:lnTo>
                    <a:pt x="16586" y="171208"/>
                  </a:lnTo>
                  <a:lnTo>
                    <a:pt x="16992" y="169938"/>
                  </a:lnTo>
                  <a:lnTo>
                    <a:pt x="16421" y="169938"/>
                  </a:lnTo>
                  <a:lnTo>
                    <a:pt x="14909" y="168668"/>
                  </a:lnTo>
                  <a:lnTo>
                    <a:pt x="15303" y="167398"/>
                  </a:lnTo>
                  <a:lnTo>
                    <a:pt x="15405" y="166128"/>
                  </a:lnTo>
                  <a:lnTo>
                    <a:pt x="14732" y="164858"/>
                  </a:lnTo>
                  <a:lnTo>
                    <a:pt x="11772" y="164858"/>
                  </a:lnTo>
                  <a:lnTo>
                    <a:pt x="11569" y="163588"/>
                  </a:lnTo>
                  <a:lnTo>
                    <a:pt x="12179" y="162318"/>
                  </a:lnTo>
                  <a:lnTo>
                    <a:pt x="12179" y="161048"/>
                  </a:lnTo>
                  <a:lnTo>
                    <a:pt x="10668" y="161048"/>
                  </a:lnTo>
                  <a:lnTo>
                    <a:pt x="10693" y="162318"/>
                  </a:lnTo>
                  <a:lnTo>
                    <a:pt x="6464" y="162318"/>
                  </a:lnTo>
                  <a:lnTo>
                    <a:pt x="6426" y="164858"/>
                  </a:lnTo>
                  <a:lnTo>
                    <a:pt x="5410" y="166128"/>
                  </a:lnTo>
                  <a:lnTo>
                    <a:pt x="5346" y="167398"/>
                  </a:lnTo>
                  <a:lnTo>
                    <a:pt x="5041" y="167398"/>
                  </a:lnTo>
                  <a:lnTo>
                    <a:pt x="4241" y="168668"/>
                  </a:lnTo>
                  <a:lnTo>
                    <a:pt x="4940" y="171208"/>
                  </a:lnTo>
                  <a:lnTo>
                    <a:pt x="4140" y="173748"/>
                  </a:lnTo>
                  <a:lnTo>
                    <a:pt x="4445" y="175018"/>
                  </a:lnTo>
                  <a:lnTo>
                    <a:pt x="3289" y="177558"/>
                  </a:lnTo>
                  <a:lnTo>
                    <a:pt x="2692" y="177558"/>
                  </a:lnTo>
                  <a:lnTo>
                    <a:pt x="2997" y="180098"/>
                  </a:lnTo>
                  <a:lnTo>
                    <a:pt x="2857" y="180098"/>
                  </a:lnTo>
                  <a:lnTo>
                    <a:pt x="3594" y="181368"/>
                  </a:lnTo>
                  <a:lnTo>
                    <a:pt x="3632" y="182638"/>
                  </a:lnTo>
                  <a:lnTo>
                    <a:pt x="3835" y="182638"/>
                  </a:lnTo>
                  <a:lnTo>
                    <a:pt x="4064" y="183908"/>
                  </a:lnTo>
                  <a:lnTo>
                    <a:pt x="4343" y="183908"/>
                  </a:lnTo>
                  <a:lnTo>
                    <a:pt x="5016" y="185178"/>
                  </a:lnTo>
                  <a:lnTo>
                    <a:pt x="5016" y="186448"/>
                  </a:lnTo>
                  <a:lnTo>
                    <a:pt x="4838" y="187718"/>
                  </a:lnTo>
                  <a:lnTo>
                    <a:pt x="5207" y="187718"/>
                  </a:lnTo>
                  <a:lnTo>
                    <a:pt x="5308" y="188988"/>
                  </a:lnTo>
                  <a:lnTo>
                    <a:pt x="5143" y="190258"/>
                  </a:lnTo>
                  <a:lnTo>
                    <a:pt x="5041" y="191528"/>
                  </a:lnTo>
                  <a:lnTo>
                    <a:pt x="4914" y="192798"/>
                  </a:lnTo>
                  <a:lnTo>
                    <a:pt x="4813" y="195338"/>
                  </a:lnTo>
                  <a:lnTo>
                    <a:pt x="5956" y="195338"/>
                  </a:lnTo>
                  <a:lnTo>
                    <a:pt x="6629" y="196608"/>
                  </a:lnTo>
                  <a:lnTo>
                    <a:pt x="6286" y="197878"/>
                  </a:lnTo>
                  <a:lnTo>
                    <a:pt x="6223" y="199148"/>
                  </a:lnTo>
                  <a:lnTo>
                    <a:pt x="6057" y="200418"/>
                  </a:lnTo>
                  <a:lnTo>
                    <a:pt x="5016" y="200418"/>
                  </a:lnTo>
                  <a:lnTo>
                    <a:pt x="5041" y="201688"/>
                  </a:lnTo>
                  <a:lnTo>
                    <a:pt x="5715" y="201688"/>
                  </a:lnTo>
                  <a:lnTo>
                    <a:pt x="6083" y="202958"/>
                  </a:lnTo>
                  <a:lnTo>
                    <a:pt x="6553" y="204228"/>
                  </a:lnTo>
                  <a:lnTo>
                    <a:pt x="5918" y="205498"/>
                  </a:lnTo>
                  <a:lnTo>
                    <a:pt x="6756" y="205498"/>
                  </a:lnTo>
                  <a:lnTo>
                    <a:pt x="7670" y="204228"/>
                  </a:lnTo>
                  <a:lnTo>
                    <a:pt x="7937" y="205498"/>
                  </a:lnTo>
                  <a:lnTo>
                    <a:pt x="8178" y="205498"/>
                  </a:lnTo>
                  <a:lnTo>
                    <a:pt x="8470" y="206768"/>
                  </a:lnTo>
                  <a:lnTo>
                    <a:pt x="8674" y="208038"/>
                  </a:lnTo>
                  <a:lnTo>
                    <a:pt x="8953" y="208038"/>
                  </a:lnTo>
                  <a:lnTo>
                    <a:pt x="10160" y="209308"/>
                  </a:lnTo>
                  <a:lnTo>
                    <a:pt x="9728" y="210578"/>
                  </a:lnTo>
                  <a:lnTo>
                    <a:pt x="10731" y="210578"/>
                  </a:lnTo>
                  <a:lnTo>
                    <a:pt x="11099" y="213118"/>
                  </a:lnTo>
                  <a:lnTo>
                    <a:pt x="10325" y="214388"/>
                  </a:lnTo>
                  <a:lnTo>
                    <a:pt x="12382" y="214388"/>
                  </a:lnTo>
                  <a:lnTo>
                    <a:pt x="12077" y="215658"/>
                  </a:lnTo>
                  <a:lnTo>
                    <a:pt x="12344" y="216928"/>
                  </a:lnTo>
                  <a:lnTo>
                    <a:pt x="11366" y="218198"/>
                  </a:lnTo>
                  <a:lnTo>
                    <a:pt x="11569" y="218198"/>
                  </a:lnTo>
                  <a:lnTo>
                    <a:pt x="13589" y="220738"/>
                  </a:lnTo>
                  <a:lnTo>
                    <a:pt x="13385" y="222008"/>
                  </a:lnTo>
                  <a:lnTo>
                    <a:pt x="13220" y="223278"/>
                  </a:lnTo>
                  <a:lnTo>
                    <a:pt x="13563" y="223278"/>
                  </a:lnTo>
                  <a:lnTo>
                    <a:pt x="14706" y="224548"/>
                  </a:lnTo>
                  <a:lnTo>
                    <a:pt x="15100" y="224548"/>
                  </a:lnTo>
                  <a:lnTo>
                    <a:pt x="15849" y="227088"/>
                  </a:lnTo>
                  <a:lnTo>
                    <a:pt x="16522" y="227088"/>
                  </a:lnTo>
                  <a:lnTo>
                    <a:pt x="17424" y="225818"/>
                  </a:lnTo>
                  <a:lnTo>
                    <a:pt x="18465" y="225818"/>
                  </a:lnTo>
                  <a:lnTo>
                    <a:pt x="19951" y="227088"/>
                  </a:lnTo>
                  <a:lnTo>
                    <a:pt x="21501" y="227088"/>
                  </a:lnTo>
                  <a:lnTo>
                    <a:pt x="23990" y="225818"/>
                  </a:lnTo>
                  <a:lnTo>
                    <a:pt x="24599" y="225818"/>
                  </a:lnTo>
                  <a:lnTo>
                    <a:pt x="25539" y="227088"/>
                  </a:lnTo>
                  <a:lnTo>
                    <a:pt x="28067" y="227088"/>
                  </a:lnTo>
                  <a:lnTo>
                    <a:pt x="28435" y="228358"/>
                  </a:lnTo>
                  <a:lnTo>
                    <a:pt x="29273" y="229628"/>
                  </a:lnTo>
                  <a:lnTo>
                    <a:pt x="30683" y="229628"/>
                  </a:lnTo>
                  <a:lnTo>
                    <a:pt x="30721" y="230898"/>
                  </a:lnTo>
                  <a:lnTo>
                    <a:pt x="29984" y="232168"/>
                  </a:lnTo>
                  <a:lnTo>
                    <a:pt x="28295" y="234162"/>
                  </a:lnTo>
                  <a:lnTo>
                    <a:pt x="28295" y="262648"/>
                  </a:lnTo>
                  <a:lnTo>
                    <a:pt x="28168" y="262648"/>
                  </a:lnTo>
                  <a:lnTo>
                    <a:pt x="26847" y="263918"/>
                  </a:lnTo>
                  <a:lnTo>
                    <a:pt x="25869" y="262648"/>
                  </a:lnTo>
                  <a:lnTo>
                    <a:pt x="24866" y="262648"/>
                  </a:lnTo>
                  <a:lnTo>
                    <a:pt x="25704" y="261378"/>
                  </a:lnTo>
                  <a:lnTo>
                    <a:pt x="28028" y="261378"/>
                  </a:lnTo>
                  <a:lnTo>
                    <a:pt x="28295" y="262648"/>
                  </a:lnTo>
                  <a:lnTo>
                    <a:pt x="28295" y="234162"/>
                  </a:lnTo>
                  <a:lnTo>
                    <a:pt x="27825" y="234708"/>
                  </a:lnTo>
                  <a:lnTo>
                    <a:pt x="26276" y="235978"/>
                  </a:lnTo>
                  <a:lnTo>
                    <a:pt x="24460" y="235978"/>
                  </a:lnTo>
                  <a:lnTo>
                    <a:pt x="24460" y="261378"/>
                  </a:lnTo>
                  <a:lnTo>
                    <a:pt x="24231" y="262648"/>
                  </a:lnTo>
                  <a:lnTo>
                    <a:pt x="23380" y="262648"/>
                  </a:lnTo>
                  <a:lnTo>
                    <a:pt x="23075" y="261378"/>
                  </a:lnTo>
                  <a:lnTo>
                    <a:pt x="23114" y="260108"/>
                  </a:lnTo>
                  <a:lnTo>
                    <a:pt x="24091" y="260108"/>
                  </a:lnTo>
                  <a:lnTo>
                    <a:pt x="24320" y="261378"/>
                  </a:lnTo>
                  <a:lnTo>
                    <a:pt x="24460" y="261378"/>
                  </a:lnTo>
                  <a:lnTo>
                    <a:pt x="24460" y="235978"/>
                  </a:lnTo>
                  <a:lnTo>
                    <a:pt x="23253" y="235978"/>
                  </a:lnTo>
                  <a:lnTo>
                    <a:pt x="21602" y="237248"/>
                  </a:lnTo>
                  <a:lnTo>
                    <a:pt x="20459" y="237248"/>
                  </a:lnTo>
                  <a:lnTo>
                    <a:pt x="19177" y="235978"/>
                  </a:lnTo>
                  <a:lnTo>
                    <a:pt x="19037" y="234708"/>
                  </a:lnTo>
                  <a:lnTo>
                    <a:pt x="22034" y="234708"/>
                  </a:lnTo>
                  <a:lnTo>
                    <a:pt x="20053" y="233438"/>
                  </a:lnTo>
                  <a:lnTo>
                    <a:pt x="14363" y="233438"/>
                  </a:lnTo>
                  <a:lnTo>
                    <a:pt x="12217" y="234708"/>
                  </a:lnTo>
                  <a:lnTo>
                    <a:pt x="9385" y="235978"/>
                  </a:lnTo>
                  <a:lnTo>
                    <a:pt x="8674" y="237248"/>
                  </a:lnTo>
                  <a:lnTo>
                    <a:pt x="7035" y="237248"/>
                  </a:lnTo>
                  <a:lnTo>
                    <a:pt x="6121" y="238518"/>
                  </a:lnTo>
                  <a:lnTo>
                    <a:pt x="4267" y="239788"/>
                  </a:lnTo>
                  <a:lnTo>
                    <a:pt x="2819" y="239788"/>
                  </a:lnTo>
                  <a:lnTo>
                    <a:pt x="1917" y="241058"/>
                  </a:lnTo>
                  <a:lnTo>
                    <a:pt x="774" y="241058"/>
                  </a:lnTo>
                  <a:lnTo>
                    <a:pt x="203" y="242328"/>
                  </a:lnTo>
                  <a:lnTo>
                    <a:pt x="0" y="242328"/>
                  </a:lnTo>
                  <a:lnTo>
                    <a:pt x="0" y="256298"/>
                  </a:lnTo>
                  <a:lnTo>
                    <a:pt x="1104" y="255028"/>
                  </a:lnTo>
                  <a:lnTo>
                    <a:pt x="1981" y="256298"/>
                  </a:lnTo>
                  <a:lnTo>
                    <a:pt x="2692" y="255028"/>
                  </a:lnTo>
                  <a:lnTo>
                    <a:pt x="2857" y="255028"/>
                  </a:lnTo>
                  <a:lnTo>
                    <a:pt x="3429" y="253758"/>
                  </a:lnTo>
                  <a:lnTo>
                    <a:pt x="3695" y="255028"/>
                  </a:lnTo>
                  <a:lnTo>
                    <a:pt x="4038" y="255028"/>
                  </a:lnTo>
                  <a:lnTo>
                    <a:pt x="4508" y="256298"/>
                  </a:lnTo>
                  <a:lnTo>
                    <a:pt x="7137" y="256298"/>
                  </a:lnTo>
                  <a:lnTo>
                    <a:pt x="8242" y="257568"/>
                  </a:lnTo>
                  <a:lnTo>
                    <a:pt x="9893" y="257568"/>
                  </a:lnTo>
                  <a:lnTo>
                    <a:pt x="10591" y="258838"/>
                  </a:lnTo>
                  <a:lnTo>
                    <a:pt x="11201" y="258838"/>
                  </a:lnTo>
                  <a:lnTo>
                    <a:pt x="12382" y="257568"/>
                  </a:lnTo>
                  <a:lnTo>
                    <a:pt x="13893" y="257568"/>
                  </a:lnTo>
                  <a:lnTo>
                    <a:pt x="14528" y="258838"/>
                  </a:lnTo>
                  <a:lnTo>
                    <a:pt x="17995" y="258838"/>
                  </a:lnTo>
                  <a:lnTo>
                    <a:pt x="18338" y="260108"/>
                  </a:lnTo>
                  <a:lnTo>
                    <a:pt x="21907" y="260108"/>
                  </a:lnTo>
                  <a:lnTo>
                    <a:pt x="21805" y="261378"/>
                  </a:lnTo>
                  <a:lnTo>
                    <a:pt x="20358" y="262648"/>
                  </a:lnTo>
                  <a:lnTo>
                    <a:pt x="18808" y="262648"/>
                  </a:lnTo>
                  <a:lnTo>
                    <a:pt x="18465" y="261378"/>
                  </a:lnTo>
                  <a:lnTo>
                    <a:pt x="17729" y="262648"/>
                  </a:lnTo>
                  <a:lnTo>
                    <a:pt x="14566" y="262648"/>
                  </a:lnTo>
                  <a:lnTo>
                    <a:pt x="13690" y="263918"/>
                  </a:lnTo>
                  <a:lnTo>
                    <a:pt x="13119" y="263918"/>
                  </a:lnTo>
                  <a:lnTo>
                    <a:pt x="12077" y="265188"/>
                  </a:lnTo>
                  <a:lnTo>
                    <a:pt x="29476" y="265188"/>
                  </a:lnTo>
                  <a:lnTo>
                    <a:pt x="29235" y="266458"/>
                  </a:lnTo>
                  <a:lnTo>
                    <a:pt x="28905" y="267728"/>
                  </a:lnTo>
                  <a:lnTo>
                    <a:pt x="27292" y="270268"/>
                  </a:lnTo>
                  <a:lnTo>
                    <a:pt x="23888" y="270268"/>
                  </a:lnTo>
                  <a:lnTo>
                    <a:pt x="23888" y="268998"/>
                  </a:lnTo>
                  <a:lnTo>
                    <a:pt x="23482" y="270268"/>
                  </a:lnTo>
                  <a:lnTo>
                    <a:pt x="22682" y="270268"/>
                  </a:lnTo>
                  <a:lnTo>
                    <a:pt x="22377" y="271538"/>
                  </a:lnTo>
                  <a:lnTo>
                    <a:pt x="22212" y="271538"/>
                  </a:lnTo>
                  <a:lnTo>
                    <a:pt x="21971" y="272808"/>
                  </a:lnTo>
                  <a:lnTo>
                    <a:pt x="21666" y="272808"/>
                  </a:lnTo>
                  <a:lnTo>
                    <a:pt x="21234" y="274078"/>
                  </a:lnTo>
                  <a:lnTo>
                    <a:pt x="18643" y="272808"/>
                  </a:lnTo>
                  <a:lnTo>
                    <a:pt x="18199" y="271538"/>
                  </a:lnTo>
                  <a:lnTo>
                    <a:pt x="17830" y="271538"/>
                  </a:lnTo>
                  <a:lnTo>
                    <a:pt x="17399" y="270268"/>
                  </a:lnTo>
                  <a:lnTo>
                    <a:pt x="16789" y="268998"/>
                  </a:lnTo>
                  <a:lnTo>
                    <a:pt x="15544" y="271538"/>
                  </a:lnTo>
                  <a:lnTo>
                    <a:pt x="15011" y="275348"/>
                  </a:lnTo>
                  <a:lnTo>
                    <a:pt x="11747" y="274205"/>
                  </a:lnTo>
                  <a:lnTo>
                    <a:pt x="12141" y="275348"/>
                  </a:lnTo>
                  <a:lnTo>
                    <a:pt x="12547" y="275348"/>
                  </a:lnTo>
                  <a:lnTo>
                    <a:pt x="12014" y="276618"/>
                  </a:lnTo>
                  <a:lnTo>
                    <a:pt x="10299" y="275348"/>
                  </a:lnTo>
                  <a:lnTo>
                    <a:pt x="9448" y="276618"/>
                  </a:lnTo>
                  <a:lnTo>
                    <a:pt x="8648" y="275348"/>
                  </a:lnTo>
                  <a:lnTo>
                    <a:pt x="4711" y="276618"/>
                  </a:lnTo>
                  <a:lnTo>
                    <a:pt x="8712" y="276618"/>
                  </a:lnTo>
                  <a:lnTo>
                    <a:pt x="10528" y="277888"/>
                  </a:lnTo>
                  <a:lnTo>
                    <a:pt x="9690" y="279158"/>
                  </a:lnTo>
                  <a:lnTo>
                    <a:pt x="8775" y="280428"/>
                  </a:lnTo>
                  <a:lnTo>
                    <a:pt x="7835" y="281698"/>
                  </a:lnTo>
                  <a:lnTo>
                    <a:pt x="11163" y="281698"/>
                  </a:lnTo>
                  <a:lnTo>
                    <a:pt x="12179" y="280428"/>
                  </a:lnTo>
                  <a:lnTo>
                    <a:pt x="15036" y="280428"/>
                  </a:lnTo>
                  <a:lnTo>
                    <a:pt x="14833" y="281698"/>
                  </a:lnTo>
                  <a:lnTo>
                    <a:pt x="14630" y="281698"/>
                  </a:lnTo>
                  <a:lnTo>
                    <a:pt x="14503" y="282968"/>
                  </a:lnTo>
                  <a:lnTo>
                    <a:pt x="14300" y="284238"/>
                  </a:lnTo>
                  <a:lnTo>
                    <a:pt x="13995" y="284238"/>
                  </a:lnTo>
                  <a:lnTo>
                    <a:pt x="15100" y="285508"/>
                  </a:lnTo>
                  <a:lnTo>
                    <a:pt x="13322" y="285508"/>
                  </a:lnTo>
                  <a:lnTo>
                    <a:pt x="13728" y="286778"/>
                  </a:lnTo>
                  <a:lnTo>
                    <a:pt x="14566" y="286778"/>
                  </a:lnTo>
                  <a:lnTo>
                    <a:pt x="14566" y="288048"/>
                  </a:lnTo>
                  <a:lnTo>
                    <a:pt x="13728" y="288048"/>
                  </a:lnTo>
                  <a:lnTo>
                    <a:pt x="13525" y="286778"/>
                  </a:lnTo>
                  <a:lnTo>
                    <a:pt x="12585" y="286778"/>
                  </a:lnTo>
                  <a:lnTo>
                    <a:pt x="12547" y="288048"/>
                  </a:lnTo>
                  <a:lnTo>
                    <a:pt x="12890" y="288048"/>
                  </a:lnTo>
                  <a:lnTo>
                    <a:pt x="12890" y="289318"/>
                  </a:lnTo>
                  <a:lnTo>
                    <a:pt x="12890" y="290588"/>
                  </a:lnTo>
                  <a:lnTo>
                    <a:pt x="12687" y="291858"/>
                  </a:lnTo>
                  <a:lnTo>
                    <a:pt x="11404" y="291858"/>
                  </a:lnTo>
                  <a:lnTo>
                    <a:pt x="11468" y="293128"/>
                  </a:lnTo>
                  <a:lnTo>
                    <a:pt x="13690" y="294398"/>
                  </a:lnTo>
                  <a:lnTo>
                    <a:pt x="15303" y="293128"/>
                  </a:lnTo>
                  <a:lnTo>
                    <a:pt x="17056" y="291858"/>
                  </a:lnTo>
                  <a:lnTo>
                    <a:pt x="17322" y="291858"/>
                  </a:lnTo>
                  <a:lnTo>
                    <a:pt x="18948" y="293128"/>
                  </a:lnTo>
                  <a:lnTo>
                    <a:pt x="19850" y="290588"/>
                  </a:lnTo>
                  <a:lnTo>
                    <a:pt x="22275" y="290588"/>
                  </a:lnTo>
                  <a:lnTo>
                    <a:pt x="22910" y="289318"/>
                  </a:lnTo>
                  <a:lnTo>
                    <a:pt x="25298" y="289318"/>
                  </a:lnTo>
                  <a:lnTo>
                    <a:pt x="25273" y="288048"/>
                  </a:lnTo>
                  <a:lnTo>
                    <a:pt x="25400" y="288048"/>
                  </a:lnTo>
                  <a:lnTo>
                    <a:pt x="26047" y="289318"/>
                  </a:lnTo>
                  <a:lnTo>
                    <a:pt x="26911" y="289318"/>
                  </a:lnTo>
                  <a:lnTo>
                    <a:pt x="27051" y="288048"/>
                  </a:lnTo>
                  <a:lnTo>
                    <a:pt x="27292" y="288048"/>
                  </a:lnTo>
                  <a:lnTo>
                    <a:pt x="27559" y="286778"/>
                  </a:lnTo>
                  <a:lnTo>
                    <a:pt x="28562" y="286778"/>
                  </a:lnTo>
                  <a:lnTo>
                    <a:pt x="29032" y="285508"/>
                  </a:lnTo>
                  <a:lnTo>
                    <a:pt x="29476" y="285508"/>
                  </a:lnTo>
                  <a:lnTo>
                    <a:pt x="30048" y="284238"/>
                  </a:lnTo>
                  <a:lnTo>
                    <a:pt x="33070" y="284238"/>
                  </a:lnTo>
                  <a:lnTo>
                    <a:pt x="35902" y="282968"/>
                  </a:lnTo>
                  <a:lnTo>
                    <a:pt x="35598" y="282968"/>
                  </a:lnTo>
                  <a:lnTo>
                    <a:pt x="34353" y="281698"/>
                  </a:lnTo>
                  <a:lnTo>
                    <a:pt x="36309" y="280428"/>
                  </a:lnTo>
                  <a:lnTo>
                    <a:pt x="36741" y="279158"/>
                  </a:lnTo>
                  <a:lnTo>
                    <a:pt x="36372" y="277888"/>
                  </a:lnTo>
                  <a:lnTo>
                    <a:pt x="36906" y="279158"/>
                  </a:lnTo>
                  <a:lnTo>
                    <a:pt x="38595" y="277888"/>
                  </a:lnTo>
                  <a:lnTo>
                    <a:pt x="38658" y="279158"/>
                  </a:lnTo>
                  <a:lnTo>
                    <a:pt x="38862" y="279158"/>
                  </a:lnTo>
                  <a:lnTo>
                    <a:pt x="39230" y="280428"/>
                  </a:lnTo>
                  <a:lnTo>
                    <a:pt x="40208" y="281698"/>
                  </a:lnTo>
                  <a:lnTo>
                    <a:pt x="40678" y="282968"/>
                  </a:lnTo>
                  <a:lnTo>
                    <a:pt x="41287" y="281698"/>
                  </a:lnTo>
                  <a:lnTo>
                    <a:pt x="41795" y="281698"/>
                  </a:lnTo>
                  <a:lnTo>
                    <a:pt x="41998" y="280428"/>
                  </a:lnTo>
                  <a:lnTo>
                    <a:pt x="42494" y="281698"/>
                  </a:lnTo>
                  <a:lnTo>
                    <a:pt x="43268" y="281698"/>
                  </a:lnTo>
                  <a:lnTo>
                    <a:pt x="43434" y="280428"/>
                  </a:lnTo>
                  <a:lnTo>
                    <a:pt x="42862" y="279158"/>
                  </a:lnTo>
                  <a:lnTo>
                    <a:pt x="42595" y="279158"/>
                  </a:lnTo>
                  <a:lnTo>
                    <a:pt x="42570" y="277888"/>
                  </a:lnTo>
                  <a:lnTo>
                    <a:pt x="42672" y="276618"/>
                  </a:lnTo>
                  <a:lnTo>
                    <a:pt x="42799" y="276618"/>
                  </a:lnTo>
                  <a:lnTo>
                    <a:pt x="43154" y="277888"/>
                  </a:lnTo>
                  <a:lnTo>
                    <a:pt x="43510" y="279158"/>
                  </a:lnTo>
                  <a:lnTo>
                    <a:pt x="44513" y="279158"/>
                  </a:lnTo>
                  <a:lnTo>
                    <a:pt x="43878" y="277888"/>
                  </a:lnTo>
                  <a:lnTo>
                    <a:pt x="43268" y="277888"/>
                  </a:lnTo>
                  <a:lnTo>
                    <a:pt x="44386" y="276618"/>
                  </a:lnTo>
                  <a:lnTo>
                    <a:pt x="44107" y="276618"/>
                  </a:lnTo>
                  <a:lnTo>
                    <a:pt x="43980" y="275348"/>
                  </a:lnTo>
                  <a:lnTo>
                    <a:pt x="45224" y="275348"/>
                  </a:lnTo>
                  <a:lnTo>
                    <a:pt x="45085" y="274078"/>
                  </a:lnTo>
                  <a:lnTo>
                    <a:pt x="45123" y="272808"/>
                  </a:lnTo>
                  <a:lnTo>
                    <a:pt x="44208" y="272808"/>
                  </a:lnTo>
                  <a:lnTo>
                    <a:pt x="44208" y="274078"/>
                  </a:lnTo>
                  <a:lnTo>
                    <a:pt x="42227" y="274078"/>
                  </a:lnTo>
                  <a:lnTo>
                    <a:pt x="42494" y="271538"/>
                  </a:lnTo>
                  <a:lnTo>
                    <a:pt x="44818" y="271538"/>
                  </a:lnTo>
                  <a:lnTo>
                    <a:pt x="44589" y="270268"/>
                  </a:lnTo>
                  <a:lnTo>
                    <a:pt x="44615" y="268998"/>
                  </a:lnTo>
                  <a:lnTo>
                    <a:pt x="45224" y="270268"/>
                  </a:lnTo>
                  <a:lnTo>
                    <a:pt x="46507" y="268998"/>
                  </a:lnTo>
                  <a:lnTo>
                    <a:pt x="46837" y="268998"/>
                  </a:lnTo>
                  <a:lnTo>
                    <a:pt x="47548" y="267728"/>
                  </a:lnTo>
                  <a:lnTo>
                    <a:pt x="46126" y="267728"/>
                  </a:lnTo>
                  <a:lnTo>
                    <a:pt x="46202" y="266458"/>
                  </a:lnTo>
                  <a:lnTo>
                    <a:pt x="47078" y="266458"/>
                  </a:lnTo>
                  <a:lnTo>
                    <a:pt x="48653" y="265188"/>
                  </a:lnTo>
                  <a:lnTo>
                    <a:pt x="49263" y="267728"/>
                  </a:lnTo>
                  <a:lnTo>
                    <a:pt x="48717" y="266458"/>
                  </a:lnTo>
                  <a:lnTo>
                    <a:pt x="47942" y="266458"/>
                  </a:lnTo>
                  <a:lnTo>
                    <a:pt x="48082" y="267728"/>
                  </a:lnTo>
                  <a:lnTo>
                    <a:pt x="48348" y="268998"/>
                  </a:lnTo>
                  <a:lnTo>
                    <a:pt x="49491" y="268998"/>
                  </a:lnTo>
                  <a:lnTo>
                    <a:pt x="50139" y="267728"/>
                  </a:lnTo>
                  <a:lnTo>
                    <a:pt x="50774" y="267728"/>
                  </a:lnTo>
                  <a:lnTo>
                    <a:pt x="52387" y="271538"/>
                  </a:lnTo>
                  <a:lnTo>
                    <a:pt x="54508" y="271538"/>
                  </a:lnTo>
                  <a:lnTo>
                    <a:pt x="54749" y="270268"/>
                  </a:lnTo>
                  <a:lnTo>
                    <a:pt x="55219" y="268998"/>
                  </a:lnTo>
                  <a:lnTo>
                    <a:pt x="54749" y="267728"/>
                  </a:lnTo>
                  <a:lnTo>
                    <a:pt x="56934" y="267728"/>
                  </a:lnTo>
                  <a:lnTo>
                    <a:pt x="56896" y="266458"/>
                  </a:lnTo>
                  <a:lnTo>
                    <a:pt x="55791" y="266458"/>
                  </a:lnTo>
                  <a:lnTo>
                    <a:pt x="55829" y="265188"/>
                  </a:lnTo>
                  <a:lnTo>
                    <a:pt x="56197" y="263918"/>
                  </a:lnTo>
                  <a:lnTo>
                    <a:pt x="57912" y="263918"/>
                  </a:lnTo>
                  <a:lnTo>
                    <a:pt x="57340" y="262648"/>
                  </a:lnTo>
                  <a:lnTo>
                    <a:pt x="57137" y="262648"/>
                  </a:lnTo>
                  <a:lnTo>
                    <a:pt x="57569" y="261378"/>
                  </a:lnTo>
                  <a:lnTo>
                    <a:pt x="57772" y="261378"/>
                  </a:lnTo>
                  <a:lnTo>
                    <a:pt x="57543" y="260108"/>
                  </a:lnTo>
                  <a:lnTo>
                    <a:pt x="58242" y="260108"/>
                  </a:lnTo>
                  <a:lnTo>
                    <a:pt x="59321" y="257568"/>
                  </a:lnTo>
                  <a:close/>
                </a:path>
                <a:path w="224154" h="400050">
                  <a:moveTo>
                    <a:pt x="64096" y="399757"/>
                  </a:moveTo>
                  <a:lnTo>
                    <a:pt x="62992" y="398399"/>
                  </a:lnTo>
                  <a:lnTo>
                    <a:pt x="62852" y="398437"/>
                  </a:lnTo>
                  <a:lnTo>
                    <a:pt x="62623" y="398475"/>
                  </a:lnTo>
                  <a:lnTo>
                    <a:pt x="62217" y="399757"/>
                  </a:lnTo>
                  <a:lnTo>
                    <a:pt x="64096" y="399757"/>
                  </a:lnTo>
                  <a:close/>
                </a:path>
                <a:path w="224154" h="400050">
                  <a:moveTo>
                    <a:pt x="67640" y="389953"/>
                  </a:moveTo>
                  <a:lnTo>
                    <a:pt x="67538" y="389559"/>
                  </a:lnTo>
                  <a:lnTo>
                    <a:pt x="66662" y="387794"/>
                  </a:lnTo>
                  <a:lnTo>
                    <a:pt x="66586" y="386638"/>
                  </a:lnTo>
                  <a:lnTo>
                    <a:pt x="66725" y="385394"/>
                  </a:lnTo>
                  <a:lnTo>
                    <a:pt x="66827" y="384911"/>
                  </a:lnTo>
                  <a:lnTo>
                    <a:pt x="66687" y="384276"/>
                  </a:lnTo>
                  <a:lnTo>
                    <a:pt x="66255" y="383311"/>
                  </a:lnTo>
                  <a:lnTo>
                    <a:pt x="65811" y="383235"/>
                  </a:lnTo>
                  <a:lnTo>
                    <a:pt x="65239" y="383717"/>
                  </a:lnTo>
                  <a:lnTo>
                    <a:pt x="64096" y="384759"/>
                  </a:lnTo>
                  <a:lnTo>
                    <a:pt x="62890" y="385673"/>
                  </a:lnTo>
                  <a:lnTo>
                    <a:pt x="61379" y="386994"/>
                  </a:lnTo>
                  <a:lnTo>
                    <a:pt x="61010" y="387400"/>
                  </a:lnTo>
                  <a:lnTo>
                    <a:pt x="60528" y="388442"/>
                  </a:lnTo>
                  <a:lnTo>
                    <a:pt x="60528" y="389153"/>
                  </a:lnTo>
                  <a:lnTo>
                    <a:pt x="59461" y="389242"/>
                  </a:lnTo>
                  <a:lnTo>
                    <a:pt x="59385" y="389801"/>
                  </a:lnTo>
                  <a:lnTo>
                    <a:pt x="59321" y="390118"/>
                  </a:lnTo>
                  <a:lnTo>
                    <a:pt x="60718" y="390118"/>
                  </a:lnTo>
                  <a:lnTo>
                    <a:pt x="60604" y="391591"/>
                  </a:lnTo>
                  <a:lnTo>
                    <a:pt x="60604" y="392912"/>
                  </a:lnTo>
                  <a:lnTo>
                    <a:pt x="60667" y="393357"/>
                  </a:lnTo>
                  <a:lnTo>
                    <a:pt x="60871" y="393763"/>
                  </a:lnTo>
                  <a:lnTo>
                    <a:pt x="61137" y="394195"/>
                  </a:lnTo>
                  <a:lnTo>
                    <a:pt x="61480" y="394398"/>
                  </a:lnTo>
                  <a:lnTo>
                    <a:pt x="62649" y="393395"/>
                  </a:lnTo>
                  <a:lnTo>
                    <a:pt x="63398" y="393039"/>
                  </a:lnTo>
                  <a:lnTo>
                    <a:pt x="64033" y="392595"/>
                  </a:lnTo>
                  <a:lnTo>
                    <a:pt x="64401" y="392315"/>
                  </a:lnTo>
                  <a:lnTo>
                    <a:pt x="64909" y="392036"/>
                  </a:lnTo>
                  <a:lnTo>
                    <a:pt x="65049" y="391680"/>
                  </a:lnTo>
                  <a:lnTo>
                    <a:pt x="65316" y="390791"/>
                  </a:lnTo>
                  <a:lnTo>
                    <a:pt x="65989" y="390321"/>
                  </a:lnTo>
                  <a:lnTo>
                    <a:pt x="66789" y="390156"/>
                  </a:lnTo>
                  <a:lnTo>
                    <a:pt x="67640" y="389953"/>
                  </a:lnTo>
                  <a:close/>
                </a:path>
                <a:path w="224154" h="400050">
                  <a:moveTo>
                    <a:pt x="77622" y="362864"/>
                  </a:moveTo>
                  <a:lnTo>
                    <a:pt x="77152" y="362750"/>
                  </a:lnTo>
                  <a:lnTo>
                    <a:pt x="76822" y="362712"/>
                  </a:lnTo>
                  <a:lnTo>
                    <a:pt x="76111" y="362508"/>
                  </a:lnTo>
                  <a:lnTo>
                    <a:pt x="75514" y="362064"/>
                  </a:lnTo>
                  <a:lnTo>
                    <a:pt x="75311" y="362229"/>
                  </a:lnTo>
                  <a:lnTo>
                    <a:pt x="74599" y="362673"/>
                  </a:lnTo>
                  <a:lnTo>
                    <a:pt x="74091" y="363347"/>
                  </a:lnTo>
                  <a:lnTo>
                    <a:pt x="73494" y="363905"/>
                  </a:lnTo>
                  <a:lnTo>
                    <a:pt x="73190" y="364147"/>
                  </a:lnTo>
                  <a:lnTo>
                    <a:pt x="72948" y="364515"/>
                  </a:lnTo>
                  <a:lnTo>
                    <a:pt x="71869" y="364832"/>
                  </a:lnTo>
                  <a:lnTo>
                    <a:pt x="71437" y="365315"/>
                  </a:lnTo>
                  <a:lnTo>
                    <a:pt x="70967" y="365874"/>
                  </a:lnTo>
                  <a:lnTo>
                    <a:pt x="70700" y="366229"/>
                  </a:lnTo>
                  <a:lnTo>
                    <a:pt x="70256" y="366471"/>
                  </a:lnTo>
                  <a:lnTo>
                    <a:pt x="69951" y="366826"/>
                  </a:lnTo>
                  <a:lnTo>
                    <a:pt x="69684" y="367195"/>
                  </a:lnTo>
                  <a:lnTo>
                    <a:pt x="69481" y="367665"/>
                  </a:lnTo>
                  <a:lnTo>
                    <a:pt x="69253" y="368071"/>
                  </a:lnTo>
                  <a:lnTo>
                    <a:pt x="69684" y="368312"/>
                  </a:lnTo>
                  <a:lnTo>
                    <a:pt x="70091" y="368706"/>
                  </a:lnTo>
                  <a:lnTo>
                    <a:pt x="71094" y="368706"/>
                  </a:lnTo>
                  <a:lnTo>
                    <a:pt x="71666" y="368427"/>
                  </a:lnTo>
                  <a:lnTo>
                    <a:pt x="72377" y="368185"/>
                  </a:lnTo>
                  <a:lnTo>
                    <a:pt x="72948" y="368427"/>
                  </a:lnTo>
                  <a:lnTo>
                    <a:pt x="72986" y="368871"/>
                  </a:lnTo>
                  <a:lnTo>
                    <a:pt x="72644" y="369468"/>
                  </a:lnTo>
                  <a:lnTo>
                    <a:pt x="72110" y="370306"/>
                  </a:lnTo>
                  <a:lnTo>
                    <a:pt x="71767" y="371436"/>
                  </a:lnTo>
                  <a:lnTo>
                    <a:pt x="71069" y="371944"/>
                  </a:lnTo>
                  <a:lnTo>
                    <a:pt x="70358" y="372389"/>
                  </a:lnTo>
                  <a:lnTo>
                    <a:pt x="70256" y="373037"/>
                  </a:lnTo>
                  <a:lnTo>
                    <a:pt x="69418" y="374116"/>
                  </a:lnTo>
                  <a:lnTo>
                    <a:pt x="69684" y="374675"/>
                  </a:lnTo>
                  <a:lnTo>
                    <a:pt x="70459" y="375069"/>
                  </a:lnTo>
                  <a:lnTo>
                    <a:pt x="70929" y="374827"/>
                  </a:lnTo>
                  <a:lnTo>
                    <a:pt x="71704" y="374586"/>
                  </a:lnTo>
                  <a:lnTo>
                    <a:pt x="72072" y="374307"/>
                  </a:lnTo>
                  <a:lnTo>
                    <a:pt x="72440" y="374065"/>
                  </a:lnTo>
                  <a:lnTo>
                    <a:pt x="72682" y="373951"/>
                  </a:lnTo>
                  <a:lnTo>
                    <a:pt x="72986" y="373913"/>
                  </a:lnTo>
                  <a:lnTo>
                    <a:pt x="73926" y="372592"/>
                  </a:lnTo>
                  <a:lnTo>
                    <a:pt x="76987" y="371830"/>
                  </a:lnTo>
                  <a:lnTo>
                    <a:pt x="76822" y="371436"/>
                  </a:lnTo>
                  <a:lnTo>
                    <a:pt x="76758" y="371233"/>
                  </a:lnTo>
                  <a:lnTo>
                    <a:pt x="76517" y="370713"/>
                  </a:lnTo>
                  <a:lnTo>
                    <a:pt x="76111" y="370230"/>
                  </a:lnTo>
                  <a:lnTo>
                    <a:pt x="76009" y="369709"/>
                  </a:lnTo>
                  <a:lnTo>
                    <a:pt x="75742" y="367106"/>
                  </a:lnTo>
                  <a:lnTo>
                    <a:pt x="75946" y="365188"/>
                  </a:lnTo>
                  <a:lnTo>
                    <a:pt x="76555" y="364591"/>
                  </a:lnTo>
                  <a:lnTo>
                    <a:pt x="76949" y="363994"/>
                  </a:lnTo>
                  <a:lnTo>
                    <a:pt x="77127" y="363588"/>
                  </a:lnTo>
                  <a:lnTo>
                    <a:pt x="77355" y="363232"/>
                  </a:lnTo>
                  <a:lnTo>
                    <a:pt x="77622" y="362864"/>
                  </a:lnTo>
                  <a:close/>
                </a:path>
                <a:path w="224154" h="400050">
                  <a:moveTo>
                    <a:pt x="78105" y="388239"/>
                  </a:moveTo>
                  <a:lnTo>
                    <a:pt x="77927" y="387718"/>
                  </a:lnTo>
                  <a:lnTo>
                    <a:pt x="77190" y="387794"/>
                  </a:lnTo>
                  <a:lnTo>
                    <a:pt x="76885" y="387794"/>
                  </a:lnTo>
                  <a:lnTo>
                    <a:pt x="76581" y="388239"/>
                  </a:lnTo>
                  <a:lnTo>
                    <a:pt x="75984" y="388835"/>
                  </a:lnTo>
                  <a:lnTo>
                    <a:pt x="75336" y="389559"/>
                  </a:lnTo>
                  <a:lnTo>
                    <a:pt x="75069" y="389432"/>
                  </a:lnTo>
                  <a:lnTo>
                    <a:pt x="74968" y="388950"/>
                  </a:lnTo>
                  <a:lnTo>
                    <a:pt x="74904" y="387997"/>
                  </a:lnTo>
                  <a:lnTo>
                    <a:pt x="74866" y="386880"/>
                  </a:lnTo>
                  <a:lnTo>
                    <a:pt x="74904" y="385800"/>
                  </a:lnTo>
                  <a:lnTo>
                    <a:pt x="74904" y="384035"/>
                  </a:lnTo>
                  <a:lnTo>
                    <a:pt x="72377" y="380238"/>
                  </a:lnTo>
                  <a:lnTo>
                    <a:pt x="71539" y="379831"/>
                  </a:lnTo>
                  <a:lnTo>
                    <a:pt x="70967" y="381711"/>
                  </a:lnTo>
                  <a:lnTo>
                    <a:pt x="71843" y="384035"/>
                  </a:lnTo>
                  <a:lnTo>
                    <a:pt x="70154" y="385838"/>
                  </a:lnTo>
                  <a:lnTo>
                    <a:pt x="71437" y="386080"/>
                  </a:lnTo>
                  <a:lnTo>
                    <a:pt x="71640" y="386791"/>
                  </a:lnTo>
                  <a:lnTo>
                    <a:pt x="70929" y="388442"/>
                  </a:lnTo>
                  <a:lnTo>
                    <a:pt x="70904" y="389191"/>
                  </a:lnTo>
                  <a:lnTo>
                    <a:pt x="70929" y="390042"/>
                  </a:lnTo>
                  <a:lnTo>
                    <a:pt x="71031" y="391274"/>
                  </a:lnTo>
                  <a:lnTo>
                    <a:pt x="70827" y="392518"/>
                  </a:lnTo>
                  <a:lnTo>
                    <a:pt x="70764" y="393801"/>
                  </a:lnTo>
                  <a:lnTo>
                    <a:pt x="70726" y="395439"/>
                  </a:lnTo>
                  <a:lnTo>
                    <a:pt x="71475" y="396036"/>
                  </a:lnTo>
                  <a:lnTo>
                    <a:pt x="73050" y="396074"/>
                  </a:lnTo>
                  <a:lnTo>
                    <a:pt x="73520" y="396113"/>
                  </a:lnTo>
                  <a:lnTo>
                    <a:pt x="73990" y="396278"/>
                  </a:lnTo>
                  <a:lnTo>
                    <a:pt x="74663" y="396405"/>
                  </a:lnTo>
                  <a:lnTo>
                    <a:pt x="74333" y="393484"/>
                  </a:lnTo>
                  <a:lnTo>
                    <a:pt x="75006" y="390880"/>
                  </a:lnTo>
                  <a:lnTo>
                    <a:pt x="77355" y="388797"/>
                  </a:lnTo>
                  <a:lnTo>
                    <a:pt x="77800" y="389039"/>
                  </a:lnTo>
                  <a:lnTo>
                    <a:pt x="77965" y="388874"/>
                  </a:lnTo>
                  <a:lnTo>
                    <a:pt x="78105" y="388239"/>
                  </a:lnTo>
                  <a:close/>
                </a:path>
                <a:path w="224154" h="400050">
                  <a:moveTo>
                    <a:pt x="79413" y="337578"/>
                  </a:moveTo>
                  <a:close/>
                </a:path>
                <a:path w="224154" h="400050">
                  <a:moveTo>
                    <a:pt x="81191" y="284276"/>
                  </a:moveTo>
                  <a:lnTo>
                    <a:pt x="81064" y="281736"/>
                  </a:lnTo>
                  <a:lnTo>
                    <a:pt x="80518" y="283006"/>
                  </a:lnTo>
                  <a:lnTo>
                    <a:pt x="79349" y="284276"/>
                  </a:lnTo>
                  <a:lnTo>
                    <a:pt x="81191" y="284276"/>
                  </a:lnTo>
                  <a:close/>
                </a:path>
                <a:path w="224154" h="400050">
                  <a:moveTo>
                    <a:pt x="82410" y="279196"/>
                  </a:moveTo>
                  <a:lnTo>
                    <a:pt x="82207" y="277926"/>
                  </a:lnTo>
                  <a:lnTo>
                    <a:pt x="82143" y="279196"/>
                  </a:lnTo>
                  <a:lnTo>
                    <a:pt x="82410" y="279196"/>
                  </a:lnTo>
                  <a:close/>
                </a:path>
                <a:path w="224154" h="400050">
                  <a:moveTo>
                    <a:pt x="83654" y="280466"/>
                  </a:moveTo>
                  <a:lnTo>
                    <a:pt x="83248" y="279196"/>
                  </a:lnTo>
                  <a:lnTo>
                    <a:pt x="82537" y="279196"/>
                  </a:lnTo>
                  <a:lnTo>
                    <a:pt x="83388" y="280466"/>
                  </a:lnTo>
                  <a:lnTo>
                    <a:pt x="83654" y="280466"/>
                  </a:lnTo>
                  <a:close/>
                </a:path>
                <a:path w="224154" h="400050">
                  <a:moveTo>
                    <a:pt x="87223" y="276656"/>
                  </a:moveTo>
                  <a:lnTo>
                    <a:pt x="87185" y="276491"/>
                  </a:lnTo>
                  <a:lnTo>
                    <a:pt x="87122" y="276656"/>
                  </a:lnTo>
                  <a:close/>
                </a:path>
                <a:path w="224154" h="400050">
                  <a:moveTo>
                    <a:pt x="87693" y="275386"/>
                  </a:moveTo>
                  <a:lnTo>
                    <a:pt x="86982" y="275386"/>
                  </a:lnTo>
                  <a:lnTo>
                    <a:pt x="87185" y="276491"/>
                  </a:lnTo>
                  <a:lnTo>
                    <a:pt x="87693" y="275386"/>
                  </a:lnTo>
                  <a:close/>
                </a:path>
                <a:path w="224154" h="400050">
                  <a:moveTo>
                    <a:pt x="88798" y="399757"/>
                  </a:moveTo>
                  <a:lnTo>
                    <a:pt x="87998" y="398805"/>
                  </a:lnTo>
                  <a:lnTo>
                    <a:pt x="86880" y="399364"/>
                  </a:lnTo>
                  <a:lnTo>
                    <a:pt x="86474" y="398475"/>
                  </a:lnTo>
                  <a:lnTo>
                    <a:pt x="84696" y="399034"/>
                  </a:lnTo>
                  <a:lnTo>
                    <a:pt x="85064" y="397243"/>
                  </a:lnTo>
                  <a:lnTo>
                    <a:pt x="84391" y="398157"/>
                  </a:lnTo>
                  <a:lnTo>
                    <a:pt x="84251" y="398919"/>
                  </a:lnTo>
                  <a:lnTo>
                    <a:pt x="84632" y="399757"/>
                  </a:lnTo>
                  <a:lnTo>
                    <a:pt x="88798" y="399757"/>
                  </a:lnTo>
                  <a:close/>
                </a:path>
                <a:path w="224154" h="400050">
                  <a:moveTo>
                    <a:pt x="90652" y="389636"/>
                  </a:moveTo>
                  <a:lnTo>
                    <a:pt x="90512" y="389636"/>
                  </a:lnTo>
                  <a:lnTo>
                    <a:pt x="90284" y="389597"/>
                  </a:lnTo>
                  <a:lnTo>
                    <a:pt x="90017" y="389318"/>
                  </a:lnTo>
                  <a:lnTo>
                    <a:pt x="89636" y="389077"/>
                  </a:lnTo>
                  <a:lnTo>
                    <a:pt x="89166" y="388200"/>
                  </a:lnTo>
                  <a:lnTo>
                    <a:pt x="89065" y="387959"/>
                  </a:lnTo>
                  <a:lnTo>
                    <a:pt x="88900" y="387311"/>
                  </a:lnTo>
                  <a:lnTo>
                    <a:pt x="88493" y="386435"/>
                  </a:lnTo>
                  <a:lnTo>
                    <a:pt x="88125" y="386359"/>
                  </a:lnTo>
                  <a:lnTo>
                    <a:pt x="87833" y="385953"/>
                  </a:lnTo>
                  <a:lnTo>
                    <a:pt x="87744" y="385559"/>
                  </a:lnTo>
                  <a:lnTo>
                    <a:pt x="88303" y="385076"/>
                  </a:lnTo>
                  <a:lnTo>
                    <a:pt x="88341" y="384949"/>
                  </a:lnTo>
                  <a:lnTo>
                    <a:pt x="87718" y="384556"/>
                  </a:lnTo>
                  <a:lnTo>
                    <a:pt x="87414" y="384149"/>
                  </a:lnTo>
                  <a:lnTo>
                    <a:pt x="87287" y="383997"/>
                  </a:lnTo>
                  <a:lnTo>
                    <a:pt x="86715" y="384149"/>
                  </a:lnTo>
                  <a:lnTo>
                    <a:pt x="86410" y="384073"/>
                  </a:lnTo>
                  <a:lnTo>
                    <a:pt x="85432" y="383959"/>
                  </a:lnTo>
                  <a:lnTo>
                    <a:pt x="84861" y="384759"/>
                  </a:lnTo>
                  <a:lnTo>
                    <a:pt x="84150" y="384949"/>
                  </a:lnTo>
                  <a:lnTo>
                    <a:pt x="83286" y="385152"/>
                  </a:lnTo>
                  <a:lnTo>
                    <a:pt x="83007" y="385914"/>
                  </a:lnTo>
                  <a:lnTo>
                    <a:pt x="82067" y="385953"/>
                  </a:lnTo>
                  <a:lnTo>
                    <a:pt x="81800" y="385076"/>
                  </a:lnTo>
                  <a:lnTo>
                    <a:pt x="81368" y="385559"/>
                  </a:lnTo>
                  <a:lnTo>
                    <a:pt x="80759" y="385673"/>
                  </a:lnTo>
                  <a:lnTo>
                    <a:pt x="80187" y="385838"/>
                  </a:lnTo>
                  <a:lnTo>
                    <a:pt x="79248" y="385076"/>
                  </a:lnTo>
                  <a:lnTo>
                    <a:pt x="78968" y="385356"/>
                  </a:lnTo>
                  <a:lnTo>
                    <a:pt x="78714" y="385991"/>
                  </a:lnTo>
                  <a:lnTo>
                    <a:pt x="78600" y="386194"/>
                  </a:lnTo>
                  <a:lnTo>
                    <a:pt x="78498" y="386435"/>
                  </a:lnTo>
                  <a:lnTo>
                    <a:pt x="78409" y="387311"/>
                  </a:lnTo>
                  <a:lnTo>
                    <a:pt x="78295" y="387959"/>
                  </a:lnTo>
                  <a:lnTo>
                    <a:pt x="79209" y="388073"/>
                  </a:lnTo>
                  <a:lnTo>
                    <a:pt x="79578" y="388200"/>
                  </a:lnTo>
                  <a:lnTo>
                    <a:pt x="79921" y="388480"/>
                  </a:lnTo>
                  <a:lnTo>
                    <a:pt x="80149" y="388594"/>
                  </a:lnTo>
                  <a:lnTo>
                    <a:pt x="79997" y="389636"/>
                  </a:lnTo>
                  <a:lnTo>
                    <a:pt x="79641" y="390563"/>
                  </a:lnTo>
                  <a:lnTo>
                    <a:pt x="79717" y="391160"/>
                  </a:lnTo>
                  <a:lnTo>
                    <a:pt x="79921" y="392112"/>
                  </a:lnTo>
                  <a:lnTo>
                    <a:pt x="80619" y="392874"/>
                  </a:lnTo>
                  <a:lnTo>
                    <a:pt x="81267" y="393077"/>
                  </a:lnTo>
                  <a:lnTo>
                    <a:pt x="81864" y="393242"/>
                  </a:lnTo>
                  <a:lnTo>
                    <a:pt x="82981" y="393915"/>
                  </a:lnTo>
                  <a:lnTo>
                    <a:pt x="83413" y="392684"/>
                  </a:lnTo>
                  <a:lnTo>
                    <a:pt x="84861" y="392684"/>
                  </a:lnTo>
                  <a:lnTo>
                    <a:pt x="85674" y="391922"/>
                  </a:lnTo>
                  <a:lnTo>
                    <a:pt x="86106" y="390601"/>
                  </a:lnTo>
                  <a:lnTo>
                    <a:pt x="86842" y="391160"/>
                  </a:lnTo>
                  <a:lnTo>
                    <a:pt x="87922" y="390994"/>
                  </a:lnTo>
                  <a:lnTo>
                    <a:pt x="88861" y="390918"/>
                  </a:lnTo>
                  <a:lnTo>
                    <a:pt x="89979" y="390601"/>
                  </a:lnTo>
                  <a:lnTo>
                    <a:pt x="90106" y="390563"/>
                  </a:lnTo>
                  <a:lnTo>
                    <a:pt x="90347" y="389991"/>
                  </a:lnTo>
                  <a:lnTo>
                    <a:pt x="90652" y="389636"/>
                  </a:lnTo>
                  <a:close/>
                </a:path>
                <a:path w="224154" h="400050">
                  <a:moveTo>
                    <a:pt x="95199" y="337908"/>
                  </a:moveTo>
                  <a:lnTo>
                    <a:pt x="93954" y="337908"/>
                  </a:lnTo>
                  <a:lnTo>
                    <a:pt x="93980" y="339178"/>
                  </a:lnTo>
                  <a:lnTo>
                    <a:pt x="95199" y="337908"/>
                  </a:lnTo>
                  <a:close/>
                </a:path>
                <a:path w="224154" h="400050">
                  <a:moveTo>
                    <a:pt x="95973" y="353377"/>
                  </a:moveTo>
                  <a:lnTo>
                    <a:pt x="95872" y="352945"/>
                  </a:lnTo>
                  <a:lnTo>
                    <a:pt x="95872" y="352666"/>
                  </a:lnTo>
                  <a:lnTo>
                    <a:pt x="95326" y="352742"/>
                  </a:lnTo>
                  <a:lnTo>
                    <a:pt x="94754" y="352856"/>
                  </a:lnTo>
                  <a:lnTo>
                    <a:pt x="94183" y="352945"/>
                  </a:lnTo>
                  <a:lnTo>
                    <a:pt x="94043" y="352628"/>
                  </a:lnTo>
                  <a:lnTo>
                    <a:pt x="93573" y="353225"/>
                  </a:lnTo>
                  <a:lnTo>
                    <a:pt x="92773" y="354507"/>
                  </a:lnTo>
                  <a:lnTo>
                    <a:pt x="92633" y="354507"/>
                  </a:lnTo>
                  <a:lnTo>
                    <a:pt x="92468" y="354101"/>
                  </a:lnTo>
                  <a:lnTo>
                    <a:pt x="92265" y="353656"/>
                  </a:lnTo>
                  <a:lnTo>
                    <a:pt x="93040" y="352704"/>
                  </a:lnTo>
                  <a:lnTo>
                    <a:pt x="92633" y="351942"/>
                  </a:lnTo>
                  <a:lnTo>
                    <a:pt x="92367" y="351307"/>
                  </a:lnTo>
                  <a:lnTo>
                    <a:pt x="92265" y="350735"/>
                  </a:lnTo>
                  <a:lnTo>
                    <a:pt x="92697" y="349821"/>
                  </a:lnTo>
                  <a:lnTo>
                    <a:pt x="92595" y="349186"/>
                  </a:lnTo>
                  <a:lnTo>
                    <a:pt x="92837" y="346583"/>
                  </a:lnTo>
                  <a:lnTo>
                    <a:pt x="91630" y="345897"/>
                  </a:lnTo>
                  <a:lnTo>
                    <a:pt x="90614" y="344906"/>
                  </a:lnTo>
                  <a:lnTo>
                    <a:pt x="90106" y="345020"/>
                  </a:lnTo>
                  <a:lnTo>
                    <a:pt x="88290" y="346735"/>
                  </a:lnTo>
                  <a:lnTo>
                    <a:pt x="88290" y="351828"/>
                  </a:lnTo>
                  <a:lnTo>
                    <a:pt x="87617" y="351624"/>
                  </a:lnTo>
                  <a:lnTo>
                    <a:pt x="86652" y="351307"/>
                  </a:lnTo>
                  <a:lnTo>
                    <a:pt x="86614" y="350380"/>
                  </a:lnTo>
                  <a:lnTo>
                    <a:pt x="87147" y="349821"/>
                  </a:lnTo>
                  <a:lnTo>
                    <a:pt x="87490" y="349186"/>
                  </a:lnTo>
                  <a:lnTo>
                    <a:pt x="88226" y="351307"/>
                  </a:lnTo>
                  <a:lnTo>
                    <a:pt x="88290" y="351828"/>
                  </a:lnTo>
                  <a:lnTo>
                    <a:pt x="88290" y="346735"/>
                  </a:lnTo>
                  <a:lnTo>
                    <a:pt x="87858" y="347141"/>
                  </a:lnTo>
                  <a:lnTo>
                    <a:pt x="86271" y="349821"/>
                  </a:lnTo>
                  <a:lnTo>
                    <a:pt x="84797" y="352018"/>
                  </a:lnTo>
                  <a:lnTo>
                    <a:pt x="84023" y="353263"/>
                  </a:lnTo>
                  <a:lnTo>
                    <a:pt x="82740" y="354304"/>
                  </a:lnTo>
                  <a:lnTo>
                    <a:pt x="81394" y="355739"/>
                  </a:lnTo>
                  <a:lnTo>
                    <a:pt x="81102" y="356260"/>
                  </a:lnTo>
                  <a:lnTo>
                    <a:pt x="80822" y="356666"/>
                  </a:lnTo>
                  <a:lnTo>
                    <a:pt x="82778" y="356984"/>
                  </a:lnTo>
                  <a:lnTo>
                    <a:pt x="83146" y="356666"/>
                  </a:lnTo>
                  <a:lnTo>
                    <a:pt x="82677" y="355066"/>
                  </a:lnTo>
                  <a:lnTo>
                    <a:pt x="83146" y="354977"/>
                  </a:lnTo>
                  <a:lnTo>
                    <a:pt x="83553" y="354825"/>
                  </a:lnTo>
                  <a:lnTo>
                    <a:pt x="85026" y="354787"/>
                  </a:lnTo>
                  <a:lnTo>
                    <a:pt x="85585" y="354507"/>
                  </a:lnTo>
                  <a:lnTo>
                    <a:pt x="85712" y="354101"/>
                  </a:lnTo>
                  <a:lnTo>
                    <a:pt x="85839" y="352704"/>
                  </a:lnTo>
                  <a:lnTo>
                    <a:pt x="87591" y="352704"/>
                  </a:lnTo>
                  <a:lnTo>
                    <a:pt x="88607" y="353949"/>
                  </a:lnTo>
                  <a:lnTo>
                    <a:pt x="88646" y="354507"/>
                  </a:lnTo>
                  <a:lnTo>
                    <a:pt x="88417" y="355587"/>
                  </a:lnTo>
                  <a:lnTo>
                    <a:pt x="88341" y="357466"/>
                  </a:lnTo>
                  <a:lnTo>
                    <a:pt x="88493" y="358584"/>
                  </a:lnTo>
                  <a:lnTo>
                    <a:pt x="88938" y="360222"/>
                  </a:lnTo>
                  <a:lnTo>
                    <a:pt x="89636" y="360426"/>
                  </a:lnTo>
                  <a:lnTo>
                    <a:pt x="91262" y="360260"/>
                  </a:lnTo>
                  <a:lnTo>
                    <a:pt x="92062" y="360349"/>
                  </a:lnTo>
                  <a:lnTo>
                    <a:pt x="92062" y="361632"/>
                  </a:lnTo>
                  <a:lnTo>
                    <a:pt x="93179" y="360781"/>
                  </a:lnTo>
                  <a:lnTo>
                    <a:pt x="92976" y="360260"/>
                  </a:lnTo>
                  <a:lnTo>
                    <a:pt x="92367" y="358749"/>
                  </a:lnTo>
                  <a:lnTo>
                    <a:pt x="92430" y="357466"/>
                  </a:lnTo>
                  <a:lnTo>
                    <a:pt x="93040" y="356260"/>
                  </a:lnTo>
                  <a:lnTo>
                    <a:pt x="93421" y="354545"/>
                  </a:lnTo>
                  <a:lnTo>
                    <a:pt x="93510" y="354177"/>
                  </a:lnTo>
                  <a:lnTo>
                    <a:pt x="95262" y="354304"/>
                  </a:lnTo>
                  <a:lnTo>
                    <a:pt x="95389" y="354177"/>
                  </a:lnTo>
                  <a:lnTo>
                    <a:pt x="95669" y="353949"/>
                  </a:lnTo>
                  <a:lnTo>
                    <a:pt x="95796" y="353656"/>
                  </a:lnTo>
                  <a:lnTo>
                    <a:pt x="95973" y="353377"/>
                  </a:lnTo>
                  <a:close/>
                </a:path>
                <a:path w="224154" h="400050">
                  <a:moveTo>
                    <a:pt x="96062" y="377278"/>
                  </a:moveTo>
                  <a:lnTo>
                    <a:pt x="95592" y="377278"/>
                  </a:lnTo>
                  <a:lnTo>
                    <a:pt x="94754" y="376008"/>
                  </a:lnTo>
                  <a:lnTo>
                    <a:pt x="94526" y="376008"/>
                  </a:lnTo>
                  <a:lnTo>
                    <a:pt x="93980" y="377278"/>
                  </a:lnTo>
                  <a:lnTo>
                    <a:pt x="93853" y="377278"/>
                  </a:lnTo>
                  <a:lnTo>
                    <a:pt x="94856" y="378548"/>
                  </a:lnTo>
                  <a:lnTo>
                    <a:pt x="95796" y="378548"/>
                  </a:lnTo>
                  <a:lnTo>
                    <a:pt x="96062" y="377278"/>
                  </a:lnTo>
                  <a:close/>
                </a:path>
                <a:path w="224154" h="400050">
                  <a:moveTo>
                    <a:pt x="97815" y="316318"/>
                  </a:moveTo>
                  <a:lnTo>
                    <a:pt x="97485" y="316318"/>
                  </a:lnTo>
                  <a:lnTo>
                    <a:pt x="96570" y="317588"/>
                  </a:lnTo>
                  <a:lnTo>
                    <a:pt x="95694" y="318858"/>
                  </a:lnTo>
                  <a:lnTo>
                    <a:pt x="93649" y="321398"/>
                  </a:lnTo>
                  <a:lnTo>
                    <a:pt x="92506" y="322668"/>
                  </a:lnTo>
                  <a:lnTo>
                    <a:pt x="90817" y="323938"/>
                  </a:lnTo>
                  <a:lnTo>
                    <a:pt x="89636" y="326478"/>
                  </a:lnTo>
                  <a:lnTo>
                    <a:pt x="89674" y="327748"/>
                  </a:lnTo>
                  <a:lnTo>
                    <a:pt x="89877" y="327748"/>
                  </a:lnTo>
                  <a:lnTo>
                    <a:pt x="90919" y="326478"/>
                  </a:lnTo>
                  <a:lnTo>
                    <a:pt x="93078" y="323938"/>
                  </a:lnTo>
                  <a:lnTo>
                    <a:pt x="93954" y="325208"/>
                  </a:lnTo>
                  <a:lnTo>
                    <a:pt x="93472" y="325208"/>
                  </a:lnTo>
                  <a:lnTo>
                    <a:pt x="93141" y="326478"/>
                  </a:lnTo>
                  <a:lnTo>
                    <a:pt x="92367" y="326478"/>
                  </a:lnTo>
                  <a:lnTo>
                    <a:pt x="91935" y="327748"/>
                  </a:lnTo>
                  <a:lnTo>
                    <a:pt x="91960" y="329018"/>
                  </a:lnTo>
                  <a:lnTo>
                    <a:pt x="94894" y="329018"/>
                  </a:lnTo>
                  <a:lnTo>
                    <a:pt x="95999" y="327748"/>
                  </a:lnTo>
                  <a:lnTo>
                    <a:pt x="94716" y="327748"/>
                  </a:lnTo>
                  <a:lnTo>
                    <a:pt x="95999" y="325208"/>
                  </a:lnTo>
                  <a:lnTo>
                    <a:pt x="96608" y="323938"/>
                  </a:lnTo>
                  <a:lnTo>
                    <a:pt x="96812" y="323938"/>
                  </a:lnTo>
                  <a:lnTo>
                    <a:pt x="97078" y="322668"/>
                  </a:lnTo>
                  <a:lnTo>
                    <a:pt x="93446" y="322668"/>
                  </a:lnTo>
                  <a:lnTo>
                    <a:pt x="94894" y="320128"/>
                  </a:lnTo>
                  <a:lnTo>
                    <a:pt x="97015" y="318858"/>
                  </a:lnTo>
                  <a:lnTo>
                    <a:pt x="97815" y="316318"/>
                  </a:lnTo>
                  <a:close/>
                </a:path>
                <a:path w="224154" h="400050">
                  <a:moveTo>
                    <a:pt x="99402" y="399757"/>
                  </a:moveTo>
                  <a:lnTo>
                    <a:pt x="99237" y="399084"/>
                  </a:lnTo>
                  <a:lnTo>
                    <a:pt x="99034" y="398399"/>
                  </a:lnTo>
                  <a:lnTo>
                    <a:pt x="98894" y="397764"/>
                  </a:lnTo>
                  <a:lnTo>
                    <a:pt x="97548" y="398233"/>
                  </a:lnTo>
                  <a:lnTo>
                    <a:pt x="97510" y="398475"/>
                  </a:lnTo>
                  <a:lnTo>
                    <a:pt x="98564" y="399757"/>
                  </a:lnTo>
                  <a:lnTo>
                    <a:pt x="99402" y="399757"/>
                  </a:lnTo>
                  <a:close/>
                </a:path>
                <a:path w="224154" h="400050">
                  <a:moveTo>
                    <a:pt x="100711" y="389470"/>
                  </a:moveTo>
                  <a:lnTo>
                    <a:pt x="100139" y="389839"/>
                  </a:lnTo>
                  <a:lnTo>
                    <a:pt x="99707" y="390156"/>
                  </a:lnTo>
                  <a:lnTo>
                    <a:pt x="99161" y="390474"/>
                  </a:lnTo>
                  <a:lnTo>
                    <a:pt x="99275" y="387553"/>
                  </a:lnTo>
                  <a:lnTo>
                    <a:pt x="99225" y="386676"/>
                  </a:lnTo>
                  <a:lnTo>
                    <a:pt x="99021" y="384759"/>
                  </a:lnTo>
                  <a:lnTo>
                    <a:pt x="99034" y="383717"/>
                  </a:lnTo>
                  <a:lnTo>
                    <a:pt x="99326" y="382155"/>
                  </a:lnTo>
                  <a:lnTo>
                    <a:pt x="97459" y="380796"/>
                  </a:lnTo>
                  <a:lnTo>
                    <a:pt x="96939" y="380631"/>
                  </a:lnTo>
                  <a:lnTo>
                    <a:pt x="95669" y="380796"/>
                  </a:lnTo>
                  <a:lnTo>
                    <a:pt x="94957" y="380669"/>
                  </a:lnTo>
                  <a:lnTo>
                    <a:pt x="94183" y="380034"/>
                  </a:lnTo>
                  <a:lnTo>
                    <a:pt x="93548" y="380428"/>
                  </a:lnTo>
                  <a:lnTo>
                    <a:pt x="93472" y="380796"/>
                  </a:lnTo>
                  <a:lnTo>
                    <a:pt x="93916" y="382638"/>
                  </a:lnTo>
                  <a:lnTo>
                    <a:pt x="93751" y="383717"/>
                  </a:lnTo>
                  <a:lnTo>
                    <a:pt x="93649" y="384759"/>
                  </a:lnTo>
                  <a:lnTo>
                    <a:pt x="93548" y="385432"/>
                  </a:lnTo>
                  <a:lnTo>
                    <a:pt x="93281" y="386118"/>
                  </a:lnTo>
                  <a:lnTo>
                    <a:pt x="93167" y="386676"/>
                  </a:lnTo>
                  <a:lnTo>
                    <a:pt x="93040" y="387553"/>
                  </a:lnTo>
                  <a:lnTo>
                    <a:pt x="92532" y="387921"/>
                  </a:lnTo>
                  <a:lnTo>
                    <a:pt x="90855" y="386994"/>
                  </a:lnTo>
                  <a:lnTo>
                    <a:pt x="90411" y="388353"/>
                  </a:lnTo>
                  <a:lnTo>
                    <a:pt x="91160" y="388480"/>
                  </a:lnTo>
                  <a:lnTo>
                    <a:pt x="91935" y="388721"/>
                  </a:lnTo>
                  <a:lnTo>
                    <a:pt x="92938" y="388594"/>
                  </a:lnTo>
                  <a:lnTo>
                    <a:pt x="93129" y="387921"/>
                  </a:lnTo>
                  <a:lnTo>
                    <a:pt x="93649" y="387197"/>
                  </a:lnTo>
                  <a:lnTo>
                    <a:pt x="93916" y="386956"/>
                  </a:lnTo>
                  <a:lnTo>
                    <a:pt x="94145" y="386676"/>
                  </a:lnTo>
                  <a:lnTo>
                    <a:pt x="94449" y="387350"/>
                  </a:lnTo>
                  <a:lnTo>
                    <a:pt x="94551" y="388112"/>
                  </a:lnTo>
                  <a:lnTo>
                    <a:pt x="94107" y="388353"/>
                  </a:lnTo>
                  <a:lnTo>
                    <a:pt x="93992" y="388759"/>
                  </a:lnTo>
                  <a:lnTo>
                    <a:pt x="94881" y="390994"/>
                  </a:lnTo>
                  <a:lnTo>
                    <a:pt x="94919" y="391680"/>
                  </a:lnTo>
                  <a:lnTo>
                    <a:pt x="94145" y="392722"/>
                  </a:lnTo>
                  <a:lnTo>
                    <a:pt x="94919" y="393674"/>
                  </a:lnTo>
                  <a:lnTo>
                    <a:pt x="94996" y="394677"/>
                  </a:lnTo>
                  <a:lnTo>
                    <a:pt x="95097" y="395236"/>
                  </a:lnTo>
                  <a:lnTo>
                    <a:pt x="96367" y="395795"/>
                  </a:lnTo>
                  <a:lnTo>
                    <a:pt x="97980" y="395605"/>
                  </a:lnTo>
                  <a:lnTo>
                    <a:pt x="98996" y="395363"/>
                  </a:lnTo>
                  <a:lnTo>
                    <a:pt x="99529" y="396684"/>
                  </a:lnTo>
                  <a:lnTo>
                    <a:pt x="99834" y="396519"/>
                  </a:lnTo>
                  <a:lnTo>
                    <a:pt x="99974" y="396481"/>
                  </a:lnTo>
                  <a:lnTo>
                    <a:pt x="99987" y="395363"/>
                  </a:lnTo>
                  <a:lnTo>
                    <a:pt x="99809" y="393954"/>
                  </a:lnTo>
                  <a:lnTo>
                    <a:pt x="99301" y="392874"/>
                  </a:lnTo>
                  <a:lnTo>
                    <a:pt x="100012" y="391515"/>
                  </a:lnTo>
                  <a:lnTo>
                    <a:pt x="100241" y="390994"/>
                  </a:lnTo>
                  <a:lnTo>
                    <a:pt x="100368" y="390474"/>
                  </a:lnTo>
                  <a:lnTo>
                    <a:pt x="100457" y="390156"/>
                  </a:lnTo>
                  <a:lnTo>
                    <a:pt x="100711" y="389470"/>
                  </a:lnTo>
                  <a:close/>
                </a:path>
                <a:path w="224154" h="400050">
                  <a:moveTo>
                    <a:pt x="101180" y="141719"/>
                  </a:moveTo>
                  <a:lnTo>
                    <a:pt x="99809" y="140550"/>
                  </a:lnTo>
                  <a:lnTo>
                    <a:pt x="99199" y="139992"/>
                  </a:lnTo>
                  <a:lnTo>
                    <a:pt x="98564" y="139357"/>
                  </a:lnTo>
                  <a:lnTo>
                    <a:pt x="97955" y="138671"/>
                  </a:lnTo>
                  <a:lnTo>
                    <a:pt x="97142" y="137947"/>
                  </a:lnTo>
                  <a:lnTo>
                    <a:pt x="96812" y="138036"/>
                  </a:lnTo>
                  <a:lnTo>
                    <a:pt x="96570" y="138036"/>
                  </a:lnTo>
                  <a:lnTo>
                    <a:pt x="96608" y="138277"/>
                  </a:lnTo>
                  <a:lnTo>
                    <a:pt x="96545" y="138595"/>
                  </a:lnTo>
                  <a:lnTo>
                    <a:pt x="96939" y="139077"/>
                  </a:lnTo>
                  <a:lnTo>
                    <a:pt x="97307" y="139319"/>
                  </a:lnTo>
                  <a:lnTo>
                    <a:pt x="97891" y="139788"/>
                  </a:lnTo>
                  <a:lnTo>
                    <a:pt x="97409" y="139788"/>
                  </a:lnTo>
                  <a:lnTo>
                    <a:pt x="97116" y="139877"/>
                  </a:lnTo>
                  <a:lnTo>
                    <a:pt x="96469" y="138557"/>
                  </a:lnTo>
                  <a:lnTo>
                    <a:pt x="94716" y="138874"/>
                  </a:lnTo>
                  <a:lnTo>
                    <a:pt x="94043" y="137591"/>
                  </a:lnTo>
                  <a:lnTo>
                    <a:pt x="93776" y="137198"/>
                  </a:lnTo>
                  <a:lnTo>
                    <a:pt x="92837" y="137198"/>
                  </a:lnTo>
                  <a:lnTo>
                    <a:pt x="92227" y="136867"/>
                  </a:lnTo>
                  <a:lnTo>
                    <a:pt x="91084" y="136347"/>
                  </a:lnTo>
                  <a:lnTo>
                    <a:pt x="89941" y="135712"/>
                  </a:lnTo>
                  <a:lnTo>
                    <a:pt x="87820" y="134747"/>
                  </a:lnTo>
                  <a:lnTo>
                    <a:pt x="86575" y="135509"/>
                  </a:lnTo>
                  <a:lnTo>
                    <a:pt x="86372" y="136588"/>
                  </a:lnTo>
                  <a:lnTo>
                    <a:pt x="86245" y="137147"/>
                  </a:lnTo>
                  <a:lnTo>
                    <a:pt x="85801" y="138188"/>
                  </a:lnTo>
                  <a:lnTo>
                    <a:pt x="84797" y="138036"/>
                  </a:lnTo>
                  <a:lnTo>
                    <a:pt x="84632" y="139319"/>
                  </a:lnTo>
                  <a:lnTo>
                    <a:pt x="84963" y="139636"/>
                  </a:lnTo>
                  <a:lnTo>
                    <a:pt x="86982" y="140068"/>
                  </a:lnTo>
                  <a:lnTo>
                    <a:pt x="87998" y="140195"/>
                  </a:lnTo>
                  <a:lnTo>
                    <a:pt x="88265" y="141478"/>
                  </a:lnTo>
                  <a:lnTo>
                    <a:pt x="88493" y="141668"/>
                  </a:lnTo>
                  <a:lnTo>
                    <a:pt x="90208" y="141554"/>
                  </a:lnTo>
                  <a:lnTo>
                    <a:pt x="91554" y="142316"/>
                  </a:lnTo>
                  <a:lnTo>
                    <a:pt x="93281" y="142836"/>
                  </a:lnTo>
                  <a:lnTo>
                    <a:pt x="94653" y="143992"/>
                  </a:lnTo>
                  <a:lnTo>
                    <a:pt x="95199" y="143954"/>
                  </a:lnTo>
                  <a:lnTo>
                    <a:pt x="95999" y="142836"/>
                  </a:lnTo>
                  <a:lnTo>
                    <a:pt x="97713" y="144881"/>
                  </a:lnTo>
                  <a:lnTo>
                    <a:pt x="98425" y="143992"/>
                  </a:lnTo>
                  <a:lnTo>
                    <a:pt x="100101" y="144310"/>
                  </a:lnTo>
                  <a:lnTo>
                    <a:pt x="100444" y="143992"/>
                  </a:lnTo>
                  <a:lnTo>
                    <a:pt x="101180" y="141719"/>
                  </a:lnTo>
                  <a:close/>
                </a:path>
                <a:path w="224154" h="400050">
                  <a:moveTo>
                    <a:pt x="103073" y="126390"/>
                  </a:moveTo>
                  <a:lnTo>
                    <a:pt x="102362" y="125590"/>
                  </a:lnTo>
                  <a:lnTo>
                    <a:pt x="102006" y="125310"/>
                  </a:lnTo>
                  <a:lnTo>
                    <a:pt x="101104" y="124587"/>
                  </a:lnTo>
                  <a:lnTo>
                    <a:pt x="101015" y="124307"/>
                  </a:lnTo>
                  <a:lnTo>
                    <a:pt x="100850" y="123304"/>
                  </a:lnTo>
                  <a:lnTo>
                    <a:pt x="100901" y="123113"/>
                  </a:lnTo>
                  <a:lnTo>
                    <a:pt x="101117" y="122389"/>
                  </a:lnTo>
                  <a:lnTo>
                    <a:pt x="101295" y="121831"/>
                  </a:lnTo>
                  <a:lnTo>
                    <a:pt x="101155" y="120942"/>
                  </a:lnTo>
                  <a:lnTo>
                    <a:pt x="100584" y="121462"/>
                  </a:lnTo>
                  <a:lnTo>
                    <a:pt x="100101" y="121945"/>
                  </a:lnTo>
                  <a:lnTo>
                    <a:pt x="99606" y="122389"/>
                  </a:lnTo>
                  <a:lnTo>
                    <a:pt x="99504" y="122262"/>
                  </a:lnTo>
                  <a:lnTo>
                    <a:pt x="99326" y="123304"/>
                  </a:lnTo>
                  <a:lnTo>
                    <a:pt x="98996" y="123190"/>
                  </a:lnTo>
                  <a:lnTo>
                    <a:pt x="98590" y="123113"/>
                  </a:lnTo>
                  <a:lnTo>
                    <a:pt x="98069" y="122504"/>
                  </a:lnTo>
                  <a:lnTo>
                    <a:pt x="97548" y="121907"/>
                  </a:lnTo>
                  <a:lnTo>
                    <a:pt x="97218" y="121831"/>
                  </a:lnTo>
                  <a:lnTo>
                    <a:pt x="96266" y="122504"/>
                  </a:lnTo>
                  <a:lnTo>
                    <a:pt x="95529" y="121793"/>
                  </a:lnTo>
                  <a:lnTo>
                    <a:pt x="93980" y="122262"/>
                  </a:lnTo>
                  <a:lnTo>
                    <a:pt x="93865" y="122504"/>
                  </a:lnTo>
                  <a:lnTo>
                    <a:pt x="93980" y="123913"/>
                  </a:lnTo>
                  <a:lnTo>
                    <a:pt x="94449" y="124472"/>
                  </a:lnTo>
                  <a:lnTo>
                    <a:pt x="94716" y="125069"/>
                  </a:lnTo>
                  <a:lnTo>
                    <a:pt x="94589" y="125145"/>
                  </a:lnTo>
                  <a:lnTo>
                    <a:pt x="94386" y="125310"/>
                  </a:lnTo>
                  <a:lnTo>
                    <a:pt x="93179" y="124307"/>
                  </a:lnTo>
                  <a:lnTo>
                    <a:pt x="93091" y="124472"/>
                  </a:lnTo>
                  <a:lnTo>
                    <a:pt x="93040" y="124663"/>
                  </a:lnTo>
                  <a:lnTo>
                    <a:pt x="94246" y="126034"/>
                  </a:lnTo>
                  <a:lnTo>
                    <a:pt x="93510" y="128270"/>
                  </a:lnTo>
                  <a:lnTo>
                    <a:pt x="95326" y="129794"/>
                  </a:lnTo>
                  <a:lnTo>
                    <a:pt x="95389" y="130035"/>
                  </a:lnTo>
                  <a:lnTo>
                    <a:pt x="93243" y="128714"/>
                  </a:lnTo>
                  <a:lnTo>
                    <a:pt x="93040" y="128905"/>
                  </a:lnTo>
                  <a:lnTo>
                    <a:pt x="93078" y="129235"/>
                  </a:lnTo>
                  <a:lnTo>
                    <a:pt x="93103" y="129476"/>
                  </a:lnTo>
                  <a:lnTo>
                    <a:pt x="94107" y="130429"/>
                  </a:lnTo>
                  <a:lnTo>
                    <a:pt x="94132" y="131152"/>
                  </a:lnTo>
                  <a:lnTo>
                    <a:pt x="94005" y="132956"/>
                  </a:lnTo>
                  <a:lnTo>
                    <a:pt x="94348" y="133553"/>
                  </a:lnTo>
                  <a:lnTo>
                    <a:pt x="94589" y="133388"/>
                  </a:lnTo>
                  <a:lnTo>
                    <a:pt x="94894" y="133273"/>
                  </a:lnTo>
                  <a:lnTo>
                    <a:pt x="95491" y="132626"/>
                  </a:lnTo>
                  <a:lnTo>
                    <a:pt x="96367" y="131597"/>
                  </a:lnTo>
                  <a:lnTo>
                    <a:pt x="97586" y="132435"/>
                  </a:lnTo>
                  <a:lnTo>
                    <a:pt x="98183" y="132905"/>
                  </a:lnTo>
                  <a:lnTo>
                    <a:pt x="98526" y="132626"/>
                  </a:lnTo>
                  <a:lnTo>
                    <a:pt x="98285" y="132232"/>
                  </a:lnTo>
                  <a:lnTo>
                    <a:pt x="97980" y="131826"/>
                  </a:lnTo>
                  <a:lnTo>
                    <a:pt x="97866" y="131597"/>
                  </a:lnTo>
                  <a:lnTo>
                    <a:pt x="97790" y="131432"/>
                  </a:lnTo>
                  <a:lnTo>
                    <a:pt x="97713" y="130708"/>
                  </a:lnTo>
                  <a:lnTo>
                    <a:pt x="97955" y="130708"/>
                  </a:lnTo>
                  <a:lnTo>
                    <a:pt x="98285" y="130632"/>
                  </a:lnTo>
                  <a:lnTo>
                    <a:pt x="99402" y="131597"/>
                  </a:lnTo>
                  <a:lnTo>
                    <a:pt x="99936" y="132956"/>
                  </a:lnTo>
                  <a:lnTo>
                    <a:pt x="100241" y="132956"/>
                  </a:lnTo>
                  <a:lnTo>
                    <a:pt x="101053" y="132105"/>
                  </a:lnTo>
                  <a:lnTo>
                    <a:pt x="101625" y="131711"/>
                  </a:lnTo>
                  <a:lnTo>
                    <a:pt x="101752" y="131152"/>
                  </a:lnTo>
                  <a:lnTo>
                    <a:pt x="101003" y="130632"/>
                  </a:lnTo>
                  <a:lnTo>
                    <a:pt x="100711" y="130429"/>
                  </a:lnTo>
                  <a:lnTo>
                    <a:pt x="101752" y="130111"/>
                  </a:lnTo>
                  <a:lnTo>
                    <a:pt x="101752" y="126707"/>
                  </a:lnTo>
                  <a:lnTo>
                    <a:pt x="102158" y="126669"/>
                  </a:lnTo>
                  <a:lnTo>
                    <a:pt x="102971" y="126669"/>
                  </a:lnTo>
                  <a:lnTo>
                    <a:pt x="103073" y="126390"/>
                  </a:lnTo>
                  <a:close/>
                </a:path>
                <a:path w="224154" h="400050">
                  <a:moveTo>
                    <a:pt x="110604" y="113830"/>
                  </a:moveTo>
                  <a:lnTo>
                    <a:pt x="109829" y="113792"/>
                  </a:lnTo>
                  <a:lnTo>
                    <a:pt x="108851" y="113665"/>
                  </a:lnTo>
                  <a:lnTo>
                    <a:pt x="107848" y="113588"/>
                  </a:lnTo>
                  <a:lnTo>
                    <a:pt x="107543" y="115189"/>
                  </a:lnTo>
                  <a:lnTo>
                    <a:pt x="107010" y="114782"/>
                  </a:lnTo>
                  <a:lnTo>
                    <a:pt x="106362" y="114261"/>
                  </a:lnTo>
                  <a:lnTo>
                    <a:pt x="106908" y="113588"/>
                  </a:lnTo>
                  <a:lnTo>
                    <a:pt x="107340" y="113106"/>
                  </a:lnTo>
                  <a:lnTo>
                    <a:pt x="106743" y="112623"/>
                  </a:lnTo>
                  <a:lnTo>
                    <a:pt x="105727" y="111823"/>
                  </a:lnTo>
                  <a:lnTo>
                    <a:pt x="104609" y="110985"/>
                  </a:lnTo>
                  <a:lnTo>
                    <a:pt x="104749" y="112623"/>
                  </a:lnTo>
                  <a:lnTo>
                    <a:pt x="103543" y="112217"/>
                  </a:lnTo>
                  <a:lnTo>
                    <a:pt x="102692" y="111937"/>
                  </a:lnTo>
                  <a:lnTo>
                    <a:pt x="100380" y="112217"/>
                  </a:lnTo>
                  <a:lnTo>
                    <a:pt x="98272" y="111061"/>
                  </a:lnTo>
                  <a:lnTo>
                    <a:pt x="98120" y="110985"/>
                  </a:lnTo>
                  <a:lnTo>
                    <a:pt x="97751" y="111061"/>
                  </a:lnTo>
                  <a:lnTo>
                    <a:pt x="97485" y="110985"/>
                  </a:lnTo>
                  <a:lnTo>
                    <a:pt x="97015" y="110896"/>
                  </a:lnTo>
                  <a:lnTo>
                    <a:pt x="96570" y="110744"/>
                  </a:lnTo>
                  <a:lnTo>
                    <a:pt x="96164" y="110375"/>
                  </a:lnTo>
                  <a:lnTo>
                    <a:pt x="94488" y="110985"/>
                  </a:lnTo>
                  <a:lnTo>
                    <a:pt x="93980" y="111175"/>
                  </a:lnTo>
                  <a:lnTo>
                    <a:pt x="93916" y="111506"/>
                  </a:lnTo>
                  <a:lnTo>
                    <a:pt x="94488" y="112268"/>
                  </a:lnTo>
                  <a:lnTo>
                    <a:pt x="94589" y="112661"/>
                  </a:lnTo>
                  <a:lnTo>
                    <a:pt x="94894" y="113271"/>
                  </a:lnTo>
                  <a:lnTo>
                    <a:pt x="92671" y="113588"/>
                  </a:lnTo>
                  <a:lnTo>
                    <a:pt x="91795" y="113665"/>
                  </a:lnTo>
                  <a:lnTo>
                    <a:pt x="91490" y="112826"/>
                  </a:lnTo>
                  <a:lnTo>
                    <a:pt x="91262" y="112826"/>
                  </a:lnTo>
                  <a:lnTo>
                    <a:pt x="89814" y="114096"/>
                  </a:lnTo>
                  <a:lnTo>
                    <a:pt x="89408" y="114096"/>
                  </a:lnTo>
                  <a:lnTo>
                    <a:pt x="89814" y="115366"/>
                  </a:lnTo>
                  <a:lnTo>
                    <a:pt x="91020" y="114096"/>
                  </a:lnTo>
                  <a:lnTo>
                    <a:pt x="91897" y="114096"/>
                  </a:lnTo>
                  <a:lnTo>
                    <a:pt x="92125" y="114630"/>
                  </a:lnTo>
                  <a:lnTo>
                    <a:pt x="92671" y="115341"/>
                  </a:lnTo>
                  <a:lnTo>
                    <a:pt x="94919" y="115430"/>
                  </a:lnTo>
                  <a:lnTo>
                    <a:pt x="95973" y="115747"/>
                  </a:lnTo>
                  <a:lnTo>
                    <a:pt x="98285" y="116586"/>
                  </a:lnTo>
                  <a:lnTo>
                    <a:pt x="99771" y="116713"/>
                  </a:lnTo>
                  <a:lnTo>
                    <a:pt x="100584" y="118186"/>
                  </a:lnTo>
                  <a:lnTo>
                    <a:pt x="100711" y="118110"/>
                  </a:lnTo>
                  <a:lnTo>
                    <a:pt x="100672" y="116713"/>
                  </a:lnTo>
                  <a:lnTo>
                    <a:pt x="100380" y="115100"/>
                  </a:lnTo>
                  <a:lnTo>
                    <a:pt x="101117" y="115544"/>
                  </a:lnTo>
                  <a:lnTo>
                    <a:pt x="101727" y="115709"/>
                  </a:lnTo>
                  <a:lnTo>
                    <a:pt x="102057" y="116103"/>
                  </a:lnTo>
                  <a:lnTo>
                    <a:pt x="102692" y="116713"/>
                  </a:lnTo>
                  <a:lnTo>
                    <a:pt x="103200" y="116941"/>
                  </a:lnTo>
                  <a:lnTo>
                    <a:pt x="104444" y="116547"/>
                  </a:lnTo>
                  <a:lnTo>
                    <a:pt x="105054" y="116827"/>
                  </a:lnTo>
                  <a:lnTo>
                    <a:pt x="105930" y="117551"/>
                  </a:lnTo>
                  <a:lnTo>
                    <a:pt x="106362" y="117792"/>
                  </a:lnTo>
                  <a:lnTo>
                    <a:pt x="107238" y="117348"/>
                  </a:lnTo>
                  <a:lnTo>
                    <a:pt x="107581" y="117513"/>
                  </a:lnTo>
                  <a:lnTo>
                    <a:pt x="108051" y="117348"/>
                  </a:lnTo>
                  <a:lnTo>
                    <a:pt x="108419" y="117221"/>
                  </a:lnTo>
                  <a:lnTo>
                    <a:pt x="108877" y="116547"/>
                  </a:lnTo>
                  <a:lnTo>
                    <a:pt x="109728" y="115189"/>
                  </a:lnTo>
                  <a:lnTo>
                    <a:pt x="110604" y="113830"/>
                  </a:lnTo>
                  <a:close/>
                </a:path>
                <a:path w="224154" h="400050">
                  <a:moveTo>
                    <a:pt x="111988" y="103936"/>
                  </a:moveTo>
                  <a:lnTo>
                    <a:pt x="111239" y="102666"/>
                  </a:lnTo>
                  <a:lnTo>
                    <a:pt x="110566" y="102666"/>
                  </a:lnTo>
                  <a:lnTo>
                    <a:pt x="109664" y="101396"/>
                  </a:lnTo>
                  <a:lnTo>
                    <a:pt x="111175" y="101396"/>
                  </a:lnTo>
                  <a:lnTo>
                    <a:pt x="110401" y="100126"/>
                  </a:lnTo>
                  <a:lnTo>
                    <a:pt x="108826" y="100126"/>
                  </a:lnTo>
                  <a:lnTo>
                    <a:pt x="105117" y="100126"/>
                  </a:lnTo>
                  <a:lnTo>
                    <a:pt x="102870" y="100126"/>
                  </a:lnTo>
                  <a:lnTo>
                    <a:pt x="101955" y="101396"/>
                  </a:lnTo>
                  <a:lnTo>
                    <a:pt x="102933" y="102666"/>
                  </a:lnTo>
                  <a:lnTo>
                    <a:pt x="102831" y="103936"/>
                  </a:lnTo>
                  <a:lnTo>
                    <a:pt x="101828" y="103936"/>
                  </a:lnTo>
                  <a:lnTo>
                    <a:pt x="101790" y="105206"/>
                  </a:lnTo>
                  <a:lnTo>
                    <a:pt x="102323" y="105206"/>
                  </a:lnTo>
                  <a:lnTo>
                    <a:pt x="102527" y="106476"/>
                  </a:lnTo>
                  <a:lnTo>
                    <a:pt x="102019" y="107746"/>
                  </a:lnTo>
                  <a:lnTo>
                    <a:pt x="102730" y="109016"/>
                  </a:lnTo>
                  <a:lnTo>
                    <a:pt x="103606" y="109016"/>
                  </a:lnTo>
                  <a:lnTo>
                    <a:pt x="104444" y="107746"/>
                  </a:lnTo>
                  <a:lnTo>
                    <a:pt x="110769" y="107746"/>
                  </a:lnTo>
                  <a:lnTo>
                    <a:pt x="109969" y="106476"/>
                  </a:lnTo>
                  <a:lnTo>
                    <a:pt x="111112" y="106476"/>
                  </a:lnTo>
                  <a:lnTo>
                    <a:pt x="111010" y="105206"/>
                  </a:lnTo>
                  <a:lnTo>
                    <a:pt x="110845" y="105206"/>
                  </a:lnTo>
                  <a:lnTo>
                    <a:pt x="110667" y="103936"/>
                  </a:lnTo>
                  <a:lnTo>
                    <a:pt x="111988" y="103936"/>
                  </a:lnTo>
                  <a:close/>
                </a:path>
                <a:path w="224154" h="400050">
                  <a:moveTo>
                    <a:pt x="115481" y="105206"/>
                  </a:moveTo>
                  <a:lnTo>
                    <a:pt x="114681" y="103936"/>
                  </a:lnTo>
                  <a:lnTo>
                    <a:pt x="112585" y="103936"/>
                  </a:lnTo>
                  <a:lnTo>
                    <a:pt x="112725" y="105206"/>
                  </a:lnTo>
                  <a:lnTo>
                    <a:pt x="115481" y="105206"/>
                  </a:lnTo>
                  <a:close/>
                </a:path>
                <a:path w="224154" h="400050">
                  <a:moveTo>
                    <a:pt x="115887" y="139268"/>
                  </a:moveTo>
                  <a:lnTo>
                    <a:pt x="115620" y="138277"/>
                  </a:lnTo>
                  <a:lnTo>
                    <a:pt x="115354" y="137439"/>
                  </a:lnTo>
                  <a:lnTo>
                    <a:pt x="115112" y="136474"/>
                  </a:lnTo>
                  <a:lnTo>
                    <a:pt x="114744" y="136867"/>
                  </a:lnTo>
                  <a:lnTo>
                    <a:pt x="114071" y="136512"/>
                  </a:lnTo>
                  <a:lnTo>
                    <a:pt x="114007" y="137515"/>
                  </a:lnTo>
                  <a:lnTo>
                    <a:pt x="113931" y="138277"/>
                  </a:lnTo>
                  <a:lnTo>
                    <a:pt x="113131" y="137718"/>
                  </a:lnTo>
                  <a:lnTo>
                    <a:pt x="112483" y="137388"/>
                  </a:lnTo>
                  <a:lnTo>
                    <a:pt x="112293" y="137109"/>
                  </a:lnTo>
                  <a:lnTo>
                    <a:pt x="111912" y="137071"/>
                  </a:lnTo>
                  <a:lnTo>
                    <a:pt x="112090" y="137350"/>
                  </a:lnTo>
                  <a:lnTo>
                    <a:pt x="112318" y="137591"/>
                  </a:lnTo>
                  <a:lnTo>
                    <a:pt x="112420" y="137871"/>
                  </a:lnTo>
                  <a:lnTo>
                    <a:pt x="112483" y="138112"/>
                  </a:lnTo>
                  <a:lnTo>
                    <a:pt x="112458" y="138468"/>
                  </a:lnTo>
                  <a:lnTo>
                    <a:pt x="112458" y="138747"/>
                  </a:lnTo>
                  <a:lnTo>
                    <a:pt x="112115" y="138709"/>
                  </a:lnTo>
                  <a:lnTo>
                    <a:pt x="111785" y="138709"/>
                  </a:lnTo>
                  <a:lnTo>
                    <a:pt x="111239" y="138391"/>
                  </a:lnTo>
                  <a:lnTo>
                    <a:pt x="111112" y="137947"/>
                  </a:lnTo>
                  <a:lnTo>
                    <a:pt x="110871" y="137795"/>
                  </a:lnTo>
                  <a:lnTo>
                    <a:pt x="110566" y="137629"/>
                  </a:lnTo>
                  <a:lnTo>
                    <a:pt x="109867" y="137439"/>
                  </a:lnTo>
                  <a:lnTo>
                    <a:pt x="109562" y="138036"/>
                  </a:lnTo>
                  <a:lnTo>
                    <a:pt x="108356" y="138315"/>
                  </a:lnTo>
                  <a:lnTo>
                    <a:pt x="109461" y="139471"/>
                  </a:lnTo>
                  <a:lnTo>
                    <a:pt x="109499" y="139839"/>
                  </a:lnTo>
                  <a:lnTo>
                    <a:pt x="109562" y="140195"/>
                  </a:lnTo>
                  <a:lnTo>
                    <a:pt x="109258" y="140398"/>
                  </a:lnTo>
                  <a:lnTo>
                    <a:pt x="108953" y="140589"/>
                  </a:lnTo>
                  <a:lnTo>
                    <a:pt x="109156" y="141033"/>
                  </a:lnTo>
                  <a:lnTo>
                    <a:pt x="109664" y="142189"/>
                  </a:lnTo>
                  <a:lnTo>
                    <a:pt x="108623" y="142189"/>
                  </a:lnTo>
                  <a:lnTo>
                    <a:pt x="108546" y="143433"/>
                  </a:lnTo>
                  <a:lnTo>
                    <a:pt x="108991" y="143954"/>
                  </a:lnTo>
                  <a:lnTo>
                    <a:pt x="110845" y="143954"/>
                  </a:lnTo>
                  <a:lnTo>
                    <a:pt x="111785" y="144272"/>
                  </a:lnTo>
                  <a:lnTo>
                    <a:pt x="112090" y="143078"/>
                  </a:lnTo>
                  <a:lnTo>
                    <a:pt x="112661" y="142913"/>
                  </a:lnTo>
                  <a:lnTo>
                    <a:pt x="113296" y="143395"/>
                  </a:lnTo>
                  <a:lnTo>
                    <a:pt x="113741" y="143840"/>
                  </a:lnTo>
                  <a:lnTo>
                    <a:pt x="114274" y="144310"/>
                  </a:lnTo>
                  <a:lnTo>
                    <a:pt x="115519" y="143916"/>
                  </a:lnTo>
                  <a:lnTo>
                    <a:pt x="114274" y="143116"/>
                  </a:lnTo>
                  <a:lnTo>
                    <a:pt x="114338" y="142557"/>
                  </a:lnTo>
                  <a:lnTo>
                    <a:pt x="115112" y="142430"/>
                  </a:lnTo>
                  <a:lnTo>
                    <a:pt x="114909" y="142189"/>
                  </a:lnTo>
                  <a:lnTo>
                    <a:pt x="114808" y="141757"/>
                  </a:lnTo>
                  <a:lnTo>
                    <a:pt x="114007" y="141439"/>
                  </a:lnTo>
                  <a:lnTo>
                    <a:pt x="113499" y="141312"/>
                  </a:lnTo>
                  <a:lnTo>
                    <a:pt x="113703" y="140716"/>
                  </a:lnTo>
                  <a:lnTo>
                    <a:pt x="114338" y="140512"/>
                  </a:lnTo>
                  <a:lnTo>
                    <a:pt x="114642" y="140436"/>
                  </a:lnTo>
                  <a:lnTo>
                    <a:pt x="114439" y="139992"/>
                  </a:lnTo>
                  <a:lnTo>
                    <a:pt x="114033" y="139039"/>
                  </a:lnTo>
                  <a:lnTo>
                    <a:pt x="114033" y="138874"/>
                  </a:lnTo>
                  <a:lnTo>
                    <a:pt x="114071" y="138671"/>
                  </a:lnTo>
                  <a:lnTo>
                    <a:pt x="114884" y="139039"/>
                  </a:lnTo>
                  <a:lnTo>
                    <a:pt x="115887" y="139268"/>
                  </a:lnTo>
                  <a:close/>
                </a:path>
                <a:path w="224154" h="400050">
                  <a:moveTo>
                    <a:pt x="116420" y="399757"/>
                  </a:moveTo>
                  <a:lnTo>
                    <a:pt x="116255" y="399275"/>
                  </a:lnTo>
                  <a:lnTo>
                    <a:pt x="116293" y="398602"/>
                  </a:lnTo>
                  <a:lnTo>
                    <a:pt x="115925" y="398322"/>
                  </a:lnTo>
                  <a:lnTo>
                    <a:pt x="115417" y="397878"/>
                  </a:lnTo>
                  <a:lnTo>
                    <a:pt x="114681" y="397675"/>
                  </a:lnTo>
                  <a:lnTo>
                    <a:pt x="113296" y="397243"/>
                  </a:lnTo>
                  <a:lnTo>
                    <a:pt x="112483" y="397078"/>
                  </a:lnTo>
                  <a:lnTo>
                    <a:pt x="111582" y="396836"/>
                  </a:lnTo>
                  <a:lnTo>
                    <a:pt x="111112" y="396836"/>
                  </a:lnTo>
                  <a:lnTo>
                    <a:pt x="111175" y="397002"/>
                  </a:lnTo>
                  <a:lnTo>
                    <a:pt x="111074" y="397243"/>
                  </a:lnTo>
                  <a:lnTo>
                    <a:pt x="111213" y="397357"/>
                  </a:lnTo>
                  <a:lnTo>
                    <a:pt x="111848" y="398119"/>
                  </a:lnTo>
                  <a:lnTo>
                    <a:pt x="111645" y="398919"/>
                  </a:lnTo>
                  <a:lnTo>
                    <a:pt x="111417" y="399757"/>
                  </a:lnTo>
                  <a:lnTo>
                    <a:pt x="116420" y="399757"/>
                  </a:lnTo>
                  <a:close/>
                </a:path>
                <a:path w="224154" h="400050">
                  <a:moveTo>
                    <a:pt x="116522" y="387794"/>
                  </a:moveTo>
                  <a:lnTo>
                    <a:pt x="116230" y="387400"/>
                  </a:lnTo>
                  <a:lnTo>
                    <a:pt x="115925" y="386791"/>
                  </a:lnTo>
                  <a:lnTo>
                    <a:pt x="115557" y="386715"/>
                  </a:lnTo>
                  <a:lnTo>
                    <a:pt x="114744" y="386600"/>
                  </a:lnTo>
                  <a:lnTo>
                    <a:pt x="114681" y="386359"/>
                  </a:lnTo>
                  <a:lnTo>
                    <a:pt x="114846" y="385597"/>
                  </a:lnTo>
                  <a:lnTo>
                    <a:pt x="114947" y="384949"/>
                  </a:lnTo>
                  <a:lnTo>
                    <a:pt x="114884" y="384149"/>
                  </a:lnTo>
                  <a:lnTo>
                    <a:pt x="114642" y="383552"/>
                  </a:lnTo>
                  <a:lnTo>
                    <a:pt x="114414" y="383032"/>
                  </a:lnTo>
                  <a:lnTo>
                    <a:pt x="113804" y="382358"/>
                  </a:lnTo>
                  <a:lnTo>
                    <a:pt x="112623" y="382358"/>
                  </a:lnTo>
                  <a:lnTo>
                    <a:pt x="111620" y="381635"/>
                  </a:lnTo>
                  <a:lnTo>
                    <a:pt x="110871" y="383159"/>
                  </a:lnTo>
                  <a:lnTo>
                    <a:pt x="110172" y="383159"/>
                  </a:lnTo>
                  <a:lnTo>
                    <a:pt x="109766" y="383311"/>
                  </a:lnTo>
                  <a:lnTo>
                    <a:pt x="109258" y="383590"/>
                  </a:lnTo>
                  <a:lnTo>
                    <a:pt x="108077" y="384149"/>
                  </a:lnTo>
                  <a:lnTo>
                    <a:pt x="107683" y="383197"/>
                  </a:lnTo>
                  <a:lnTo>
                    <a:pt x="107137" y="383794"/>
                  </a:lnTo>
                  <a:lnTo>
                    <a:pt x="106197" y="385432"/>
                  </a:lnTo>
                  <a:lnTo>
                    <a:pt x="105194" y="385559"/>
                  </a:lnTo>
                  <a:lnTo>
                    <a:pt x="103746" y="385800"/>
                  </a:lnTo>
                  <a:lnTo>
                    <a:pt x="103441" y="386473"/>
                  </a:lnTo>
                  <a:lnTo>
                    <a:pt x="103035" y="386994"/>
                  </a:lnTo>
                  <a:lnTo>
                    <a:pt x="104216" y="387350"/>
                  </a:lnTo>
                  <a:lnTo>
                    <a:pt x="105156" y="388670"/>
                  </a:lnTo>
                  <a:lnTo>
                    <a:pt x="105257" y="391274"/>
                  </a:lnTo>
                  <a:lnTo>
                    <a:pt x="106527" y="392163"/>
                  </a:lnTo>
                  <a:lnTo>
                    <a:pt x="108623" y="391833"/>
                  </a:lnTo>
                  <a:lnTo>
                    <a:pt x="109601" y="391033"/>
                  </a:lnTo>
                  <a:lnTo>
                    <a:pt x="110096" y="390994"/>
                  </a:lnTo>
                  <a:lnTo>
                    <a:pt x="110502" y="390994"/>
                  </a:lnTo>
                  <a:lnTo>
                    <a:pt x="111213" y="390956"/>
                  </a:lnTo>
                  <a:lnTo>
                    <a:pt x="112661" y="391033"/>
                  </a:lnTo>
                  <a:lnTo>
                    <a:pt x="112725" y="391274"/>
                  </a:lnTo>
                  <a:lnTo>
                    <a:pt x="112788" y="391401"/>
                  </a:lnTo>
                  <a:lnTo>
                    <a:pt x="113030" y="390918"/>
                  </a:lnTo>
                  <a:lnTo>
                    <a:pt x="113296" y="390474"/>
                  </a:lnTo>
                  <a:lnTo>
                    <a:pt x="113804" y="388950"/>
                  </a:lnTo>
                  <a:lnTo>
                    <a:pt x="114681" y="388632"/>
                  </a:lnTo>
                  <a:lnTo>
                    <a:pt x="115887" y="388150"/>
                  </a:lnTo>
                  <a:lnTo>
                    <a:pt x="116522" y="387794"/>
                  </a:lnTo>
                  <a:close/>
                </a:path>
                <a:path w="224154" h="400050">
                  <a:moveTo>
                    <a:pt x="116827" y="106476"/>
                  </a:moveTo>
                  <a:lnTo>
                    <a:pt x="115747" y="105206"/>
                  </a:lnTo>
                  <a:lnTo>
                    <a:pt x="115481" y="105206"/>
                  </a:lnTo>
                  <a:lnTo>
                    <a:pt x="116293" y="106476"/>
                  </a:lnTo>
                  <a:lnTo>
                    <a:pt x="116827" y="106476"/>
                  </a:lnTo>
                  <a:close/>
                </a:path>
                <a:path w="224154" h="400050">
                  <a:moveTo>
                    <a:pt x="124802" y="128270"/>
                  </a:moveTo>
                  <a:lnTo>
                    <a:pt x="122758" y="127266"/>
                  </a:lnTo>
                  <a:lnTo>
                    <a:pt x="121539" y="126555"/>
                  </a:lnTo>
                  <a:lnTo>
                    <a:pt x="120332" y="125907"/>
                  </a:lnTo>
                  <a:lnTo>
                    <a:pt x="120129" y="126072"/>
                  </a:lnTo>
                  <a:lnTo>
                    <a:pt x="120535" y="126390"/>
                  </a:lnTo>
                  <a:lnTo>
                    <a:pt x="121373" y="126987"/>
                  </a:lnTo>
                  <a:lnTo>
                    <a:pt x="120700" y="127711"/>
                  </a:lnTo>
                  <a:lnTo>
                    <a:pt x="120192" y="127990"/>
                  </a:lnTo>
                  <a:lnTo>
                    <a:pt x="119316" y="126949"/>
                  </a:lnTo>
                  <a:lnTo>
                    <a:pt x="118376" y="126784"/>
                  </a:lnTo>
                  <a:lnTo>
                    <a:pt x="117170" y="126466"/>
                  </a:lnTo>
                  <a:lnTo>
                    <a:pt x="116052" y="125831"/>
                  </a:lnTo>
                  <a:lnTo>
                    <a:pt x="114706" y="126428"/>
                  </a:lnTo>
                  <a:lnTo>
                    <a:pt x="114477" y="126504"/>
                  </a:lnTo>
                  <a:lnTo>
                    <a:pt x="113931" y="125945"/>
                  </a:lnTo>
                  <a:lnTo>
                    <a:pt x="113296" y="125628"/>
                  </a:lnTo>
                  <a:lnTo>
                    <a:pt x="112991" y="125514"/>
                  </a:lnTo>
                  <a:lnTo>
                    <a:pt x="111480" y="125514"/>
                  </a:lnTo>
                  <a:lnTo>
                    <a:pt x="110909" y="125704"/>
                  </a:lnTo>
                  <a:lnTo>
                    <a:pt x="110439" y="125907"/>
                  </a:lnTo>
                  <a:lnTo>
                    <a:pt x="109969" y="126314"/>
                  </a:lnTo>
                  <a:lnTo>
                    <a:pt x="109601" y="126911"/>
                  </a:lnTo>
                  <a:lnTo>
                    <a:pt x="110375" y="128028"/>
                  </a:lnTo>
                  <a:lnTo>
                    <a:pt x="111518" y="128752"/>
                  </a:lnTo>
                  <a:lnTo>
                    <a:pt x="111887" y="129235"/>
                  </a:lnTo>
                  <a:lnTo>
                    <a:pt x="110909" y="129946"/>
                  </a:lnTo>
                  <a:lnTo>
                    <a:pt x="112687" y="130797"/>
                  </a:lnTo>
                  <a:lnTo>
                    <a:pt x="112991" y="129590"/>
                  </a:lnTo>
                  <a:lnTo>
                    <a:pt x="113334" y="129705"/>
                  </a:lnTo>
                  <a:lnTo>
                    <a:pt x="113741" y="129755"/>
                  </a:lnTo>
                  <a:lnTo>
                    <a:pt x="114884" y="130594"/>
                  </a:lnTo>
                  <a:lnTo>
                    <a:pt x="115658" y="130429"/>
                  </a:lnTo>
                  <a:lnTo>
                    <a:pt x="116459" y="129946"/>
                  </a:lnTo>
                  <a:lnTo>
                    <a:pt x="117068" y="130467"/>
                  </a:lnTo>
                  <a:lnTo>
                    <a:pt x="117640" y="131152"/>
                  </a:lnTo>
                  <a:lnTo>
                    <a:pt x="118541" y="130429"/>
                  </a:lnTo>
                  <a:lnTo>
                    <a:pt x="118681" y="130352"/>
                  </a:lnTo>
                  <a:lnTo>
                    <a:pt x="119151" y="130594"/>
                  </a:lnTo>
                  <a:lnTo>
                    <a:pt x="119392" y="130797"/>
                  </a:lnTo>
                  <a:lnTo>
                    <a:pt x="119862" y="131114"/>
                  </a:lnTo>
                  <a:lnTo>
                    <a:pt x="120294" y="131546"/>
                  </a:lnTo>
                  <a:lnTo>
                    <a:pt x="120904" y="132067"/>
                  </a:lnTo>
                  <a:lnTo>
                    <a:pt x="121069" y="130429"/>
                  </a:lnTo>
                  <a:lnTo>
                    <a:pt x="122516" y="131508"/>
                  </a:lnTo>
                  <a:lnTo>
                    <a:pt x="122986" y="130187"/>
                  </a:lnTo>
                  <a:lnTo>
                    <a:pt x="121335" y="129667"/>
                  </a:lnTo>
                  <a:lnTo>
                    <a:pt x="120535" y="129387"/>
                  </a:lnTo>
                  <a:lnTo>
                    <a:pt x="120535" y="128993"/>
                  </a:lnTo>
                  <a:lnTo>
                    <a:pt x="120662" y="128308"/>
                  </a:lnTo>
                  <a:lnTo>
                    <a:pt x="121107" y="128435"/>
                  </a:lnTo>
                  <a:lnTo>
                    <a:pt x="121513" y="128587"/>
                  </a:lnTo>
                  <a:lnTo>
                    <a:pt x="121983" y="128714"/>
                  </a:lnTo>
                  <a:lnTo>
                    <a:pt x="122008" y="128384"/>
                  </a:lnTo>
                  <a:lnTo>
                    <a:pt x="122085" y="128104"/>
                  </a:lnTo>
                  <a:lnTo>
                    <a:pt x="122148" y="127469"/>
                  </a:lnTo>
                  <a:lnTo>
                    <a:pt x="124167" y="128905"/>
                  </a:lnTo>
                  <a:lnTo>
                    <a:pt x="124434" y="128549"/>
                  </a:lnTo>
                  <a:lnTo>
                    <a:pt x="124802" y="128270"/>
                  </a:lnTo>
                  <a:close/>
                </a:path>
                <a:path w="224154" h="400050">
                  <a:moveTo>
                    <a:pt x="125717" y="252526"/>
                  </a:moveTo>
                  <a:lnTo>
                    <a:pt x="125514" y="252526"/>
                  </a:lnTo>
                  <a:lnTo>
                    <a:pt x="124371" y="251256"/>
                  </a:lnTo>
                  <a:lnTo>
                    <a:pt x="122313" y="251256"/>
                  </a:lnTo>
                  <a:lnTo>
                    <a:pt x="121742" y="252526"/>
                  </a:lnTo>
                  <a:lnTo>
                    <a:pt x="120942" y="252526"/>
                  </a:lnTo>
                  <a:lnTo>
                    <a:pt x="120865" y="251256"/>
                  </a:lnTo>
                  <a:lnTo>
                    <a:pt x="121577" y="248716"/>
                  </a:lnTo>
                  <a:lnTo>
                    <a:pt x="122313" y="247446"/>
                  </a:lnTo>
                  <a:lnTo>
                    <a:pt x="122923" y="244906"/>
                  </a:lnTo>
                  <a:lnTo>
                    <a:pt x="122758" y="243636"/>
                  </a:lnTo>
                  <a:lnTo>
                    <a:pt x="121742" y="243636"/>
                  </a:lnTo>
                  <a:lnTo>
                    <a:pt x="121335" y="246176"/>
                  </a:lnTo>
                  <a:lnTo>
                    <a:pt x="120192" y="246176"/>
                  </a:lnTo>
                  <a:lnTo>
                    <a:pt x="120357" y="248716"/>
                  </a:lnTo>
                  <a:lnTo>
                    <a:pt x="119557" y="248716"/>
                  </a:lnTo>
                  <a:lnTo>
                    <a:pt x="119862" y="249986"/>
                  </a:lnTo>
                  <a:lnTo>
                    <a:pt x="119786" y="251256"/>
                  </a:lnTo>
                  <a:lnTo>
                    <a:pt x="119659" y="251256"/>
                  </a:lnTo>
                  <a:lnTo>
                    <a:pt x="119456" y="252526"/>
                  </a:lnTo>
                  <a:lnTo>
                    <a:pt x="119303" y="253593"/>
                  </a:lnTo>
                  <a:lnTo>
                    <a:pt x="119189" y="257606"/>
                  </a:lnTo>
                  <a:lnTo>
                    <a:pt x="119862" y="257606"/>
                  </a:lnTo>
                  <a:lnTo>
                    <a:pt x="120129" y="256336"/>
                  </a:lnTo>
                  <a:lnTo>
                    <a:pt x="120459" y="255066"/>
                  </a:lnTo>
                  <a:lnTo>
                    <a:pt x="120662" y="253796"/>
                  </a:lnTo>
                  <a:lnTo>
                    <a:pt x="121881" y="253796"/>
                  </a:lnTo>
                  <a:lnTo>
                    <a:pt x="122720" y="252526"/>
                  </a:lnTo>
                  <a:lnTo>
                    <a:pt x="122986" y="253796"/>
                  </a:lnTo>
                  <a:lnTo>
                    <a:pt x="122580" y="255066"/>
                  </a:lnTo>
                  <a:lnTo>
                    <a:pt x="122288" y="256336"/>
                  </a:lnTo>
                  <a:lnTo>
                    <a:pt x="122110" y="257606"/>
                  </a:lnTo>
                  <a:lnTo>
                    <a:pt x="122351" y="258876"/>
                  </a:lnTo>
                  <a:lnTo>
                    <a:pt x="124968" y="258876"/>
                  </a:lnTo>
                  <a:lnTo>
                    <a:pt x="125615" y="253796"/>
                  </a:lnTo>
                  <a:lnTo>
                    <a:pt x="125717" y="252526"/>
                  </a:lnTo>
                  <a:close/>
                </a:path>
                <a:path w="224154" h="400050">
                  <a:moveTo>
                    <a:pt x="126352" y="116065"/>
                  </a:moveTo>
                  <a:lnTo>
                    <a:pt x="126225" y="115747"/>
                  </a:lnTo>
                  <a:lnTo>
                    <a:pt x="126225" y="115341"/>
                  </a:lnTo>
                  <a:lnTo>
                    <a:pt x="126022" y="115100"/>
                  </a:lnTo>
                  <a:lnTo>
                    <a:pt x="125171" y="114300"/>
                  </a:lnTo>
                  <a:lnTo>
                    <a:pt x="124942" y="113347"/>
                  </a:lnTo>
                  <a:lnTo>
                    <a:pt x="125374" y="112026"/>
                  </a:lnTo>
                  <a:lnTo>
                    <a:pt x="125374" y="111861"/>
                  </a:lnTo>
                  <a:lnTo>
                    <a:pt x="125310" y="111696"/>
                  </a:lnTo>
                  <a:lnTo>
                    <a:pt x="125107" y="111696"/>
                  </a:lnTo>
                  <a:lnTo>
                    <a:pt x="124968" y="111747"/>
                  </a:lnTo>
                  <a:lnTo>
                    <a:pt x="123024" y="112979"/>
                  </a:lnTo>
                  <a:lnTo>
                    <a:pt x="121742" y="110896"/>
                  </a:lnTo>
                  <a:lnTo>
                    <a:pt x="119786" y="111023"/>
                  </a:lnTo>
                  <a:lnTo>
                    <a:pt x="117640" y="111823"/>
                  </a:lnTo>
                  <a:lnTo>
                    <a:pt x="117970" y="113182"/>
                  </a:lnTo>
                  <a:lnTo>
                    <a:pt x="119684" y="113626"/>
                  </a:lnTo>
                  <a:lnTo>
                    <a:pt x="119494" y="115265"/>
                  </a:lnTo>
                  <a:lnTo>
                    <a:pt x="118046" y="114465"/>
                  </a:lnTo>
                  <a:lnTo>
                    <a:pt x="117944" y="114630"/>
                  </a:lnTo>
                  <a:lnTo>
                    <a:pt x="118249" y="114909"/>
                  </a:lnTo>
                  <a:lnTo>
                    <a:pt x="118516" y="115189"/>
                  </a:lnTo>
                  <a:lnTo>
                    <a:pt x="118745" y="115506"/>
                  </a:lnTo>
                  <a:lnTo>
                    <a:pt x="118948" y="115747"/>
                  </a:lnTo>
                  <a:lnTo>
                    <a:pt x="119087" y="116027"/>
                  </a:lnTo>
                  <a:lnTo>
                    <a:pt x="119253" y="116268"/>
                  </a:lnTo>
                  <a:lnTo>
                    <a:pt x="118516" y="116344"/>
                  </a:lnTo>
                  <a:lnTo>
                    <a:pt x="118148" y="116420"/>
                  </a:lnTo>
                  <a:lnTo>
                    <a:pt x="117944" y="116471"/>
                  </a:lnTo>
                  <a:lnTo>
                    <a:pt x="118173" y="117030"/>
                  </a:lnTo>
                  <a:lnTo>
                    <a:pt x="118516" y="117513"/>
                  </a:lnTo>
                  <a:lnTo>
                    <a:pt x="118846" y="118021"/>
                  </a:lnTo>
                  <a:lnTo>
                    <a:pt x="118719" y="118148"/>
                  </a:lnTo>
                  <a:lnTo>
                    <a:pt x="118541" y="118262"/>
                  </a:lnTo>
                  <a:lnTo>
                    <a:pt x="118440" y="118427"/>
                  </a:lnTo>
                  <a:lnTo>
                    <a:pt x="117132" y="117665"/>
                  </a:lnTo>
                  <a:lnTo>
                    <a:pt x="116560" y="117309"/>
                  </a:lnTo>
                  <a:lnTo>
                    <a:pt x="116865" y="118186"/>
                  </a:lnTo>
                  <a:lnTo>
                    <a:pt x="117132" y="119113"/>
                  </a:lnTo>
                  <a:lnTo>
                    <a:pt x="117640" y="120192"/>
                  </a:lnTo>
                  <a:lnTo>
                    <a:pt x="118440" y="120307"/>
                  </a:lnTo>
                  <a:lnTo>
                    <a:pt x="118579" y="120307"/>
                  </a:lnTo>
                  <a:lnTo>
                    <a:pt x="118745" y="120027"/>
                  </a:lnTo>
                  <a:lnTo>
                    <a:pt x="119087" y="119621"/>
                  </a:lnTo>
                  <a:lnTo>
                    <a:pt x="119316" y="119113"/>
                  </a:lnTo>
                  <a:lnTo>
                    <a:pt x="119888" y="119227"/>
                  </a:lnTo>
                  <a:lnTo>
                    <a:pt x="120294" y="119507"/>
                  </a:lnTo>
                  <a:lnTo>
                    <a:pt x="120662" y="119710"/>
                  </a:lnTo>
                  <a:lnTo>
                    <a:pt x="120904" y="119862"/>
                  </a:lnTo>
                  <a:lnTo>
                    <a:pt x="121132" y="120103"/>
                  </a:lnTo>
                  <a:lnTo>
                    <a:pt x="121373" y="120307"/>
                  </a:lnTo>
                  <a:lnTo>
                    <a:pt x="121513" y="120065"/>
                  </a:lnTo>
                  <a:lnTo>
                    <a:pt x="121678" y="119862"/>
                  </a:lnTo>
                  <a:lnTo>
                    <a:pt x="121907" y="119430"/>
                  </a:lnTo>
                  <a:lnTo>
                    <a:pt x="122288" y="119151"/>
                  </a:lnTo>
                  <a:lnTo>
                    <a:pt x="123088" y="120472"/>
                  </a:lnTo>
                  <a:lnTo>
                    <a:pt x="123431" y="119468"/>
                  </a:lnTo>
                  <a:lnTo>
                    <a:pt x="124104" y="119468"/>
                  </a:lnTo>
                  <a:lnTo>
                    <a:pt x="124777" y="119672"/>
                  </a:lnTo>
                  <a:lnTo>
                    <a:pt x="126022" y="118986"/>
                  </a:lnTo>
                  <a:lnTo>
                    <a:pt x="125374" y="118313"/>
                  </a:lnTo>
                  <a:lnTo>
                    <a:pt x="125145" y="117792"/>
                  </a:lnTo>
                  <a:lnTo>
                    <a:pt x="124942" y="117424"/>
                  </a:lnTo>
                  <a:lnTo>
                    <a:pt x="124434" y="117144"/>
                  </a:lnTo>
                  <a:lnTo>
                    <a:pt x="124333" y="116751"/>
                  </a:lnTo>
                  <a:lnTo>
                    <a:pt x="124206" y="116382"/>
                  </a:lnTo>
                  <a:lnTo>
                    <a:pt x="124294" y="115785"/>
                  </a:lnTo>
                  <a:lnTo>
                    <a:pt x="124968" y="115062"/>
                  </a:lnTo>
                  <a:lnTo>
                    <a:pt x="125006" y="115747"/>
                  </a:lnTo>
                  <a:lnTo>
                    <a:pt x="125514" y="116103"/>
                  </a:lnTo>
                  <a:lnTo>
                    <a:pt x="125984" y="116027"/>
                  </a:lnTo>
                  <a:lnTo>
                    <a:pt x="126352" y="116065"/>
                  </a:lnTo>
                  <a:close/>
                </a:path>
                <a:path w="224154" h="400050">
                  <a:moveTo>
                    <a:pt x="127025" y="387959"/>
                  </a:moveTo>
                  <a:lnTo>
                    <a:pt x="126987" y="387350"/>
                  </a:lnTo>
                  <a:lnTo>
                    <a:pt x="125577" y="386880"/>
                  </a:lnTo>
                  <a:lnTo>
                    <a:pt x="125641" y="386638"/>
                  </a:lnTo>
                  <a:lnTo>
                    <a:pt x="125984" y="383870"/>
                  </a:lnTo>
                  <a:lnTo>
                    <a:pt x="125742" y="382435"/>
                  </a:lnTo>
                  <a:lnTo>
                    <a:pt x="125552" y="380593"/>
                  </a:lnTo>
                  <a:lnTo>
                    <a:pt x="125209" y="380238"/>
                  </a:lnTo>
                  <a:lnTo>
                    <a:pt x="125171" y="379869"/>
                  </a:lnTo>
                  <a:lnTo>
                    <a:pt x="124968" y="378637"/>
                  </a:lnTo>
                  <a:lnTo>
                    <a:pt x="124129" y="378472"/>
                  </a:lnTo>
                  <a:lnTo>
                    <a:pt x="122313" y="378396"/>
                  </a:lnTo>
                  <a:lnTo>
                    <a:pt x="120561" y="378155"/>
                  </a:lnTo>
                  <a:lnTo>
                    <a:pt x="120561" y="383476"/>
                  </a:lnTo>
                  <a:lnTo>
                    <a:pt x="120738" y="383514"/>
                  </a:lnTo>
                  <a:lnTo>
                    <a:pt x="121107" y="383552"/>
                  </a:lnTo>
                  <a:lnTo>
                    <a:pt x="121475" y="383628"/>
                  </a:lnTo>
                  <a:lnTo>
                    <a:pt x="121412" y="383997"/>
                  </a:lnTo>
                  <a:lnTo>
                    <a:pt x="121373" y="384721"/>
                  </a:lnTo>
                  <a:lnTo>
                    <a:pt x="122351" y="384390"/>
                  </a:lnTo>
                  <a:lnTo>
                    <a:pt x="122351" y="385076"/>
                  </a:lnTo>
                  <a:lnTo>
                    <a:pt x="121907" y="386435"/>
                  </a:lnTo>
                  <a:lnTo>
                    <a:pt x="121577" y="387235"/>
                  </a:lnTo>
                  <a:lnTo>
                    <a:pt x="122351" y="388442"/>
                  </a:lnTo>
                  <a:lnTo>
                    <a:pt x="122212" y="389001"/>
                  </a:lnTo>
                  <a:lnTo>
                    <a:pt x="122085" y="389318"/>
                  </a:lnTo>
                  <a:lnTo>
                    <a:pt x="121704" y="389991"/>
                  </a:lnTo>
                  <a:lnTo>
                    <a:pt x="121881" y="390474"/>
                  </a:lnTo>
                  <a:lnTo>
                    <a:pt x="122682" y="391274"/>
                  </a:lnTo>
                  <a:lnTo>
                    <a:pt x="122288" y="391960"/>
                  </a:lnTo>
                  <a:lnTo>
                    <a:pt x="122478" y="392442"/>
                  </a:lnTo>
                  <a:lnTo>
                    <a:pt x="123024" y="392557"/>
                  </a:lnTo>
                  <a:lnTo>
                    <a:pt x="123698" y="392633"/>
                  </a:lnTo>
                  <a:lnTo>
                    <a:pt x="124434" y="392760"/>
                  </a:lnTo>
                  <a:lnTo>
                    <a:pt x="124968" y="391515"/>
                  </a:lnTo>
                  <a:lnTo>
                    <a:pt x="125374" y="392074"/>
                  </a:lnTo>
                  <a:lnTo>
                    <a:pt x="125552" y="392442"/>
                  </a:lnTo>
                  <a:lnTo>
                    <a:pt x="125984" y="392836"/>
                  </a:lnTo>
                  <a:lnTo>
                    <a:pt x="126415" y="392963"/>
                  </a:lnTo>
                  <a:lnTo>
                    <a:pt x="126657" y="392684"/>
                  </a:lnTo>
                  <a:lnTo>
                    <a:pt x="126822" y="392315"/>
                  </a:lnTo>
                  <a:lnTo>
                    <a:pt x="126314" y="390753"/>
                  </a:lnTo>
                  <a:lnTo>
                    <a:pt x="126187" y="389470"/>
                  </a:lnTo>
                  <a:lnTo>
                    <a:pt x="126923" y="388200"/>
                  </a:lnTo>
                  <a:lnTo>
                    <a:pt x="127025" y="387959"/>
                  </a:lnTo>
                  <a:close/>
                </a:path>
                <a:path w="224154" h="400050">
                  <a:moveTo>
                    <a:pt x="129857" y="399161"/>
                  </a:moveTo>
                  <a:lnTo>
                    <a:pt x="128371" y="398513"/>
                  </a:lnTo>
                  <a:lnTo>
                    <a:pt x="127838" y="399757"/>
                  </a:lnTo>
                  <a:lnTo>
                    <a:pt x="129489" y="399757"/>
                  </a:lnTo>
                  <a:lnTo>
                    <a:pt x="129857" y="399161"/>
                  </a:lnTo>
                  <a:close/>
                </a:path>
                <a:path w="224154" h="400050">
                  <a:moveTo>
                    <a:pt x="131838" y="222453"/>
                  </a:moveTo>
                  <a:lnTo>
                    <a:pt x="131508" y="222262"/>
                  </a:lnTo>
                  <a:lnTo>
                    <a:pt x="130860" y="223062"/>
                  </a:lnTo>
                  <a:lnTo>
                    <a:pt x="130492" y="223456"/>
                  </a:lnTo>
                  <a:lnTo>
                    <a:pt x="127635" y="226339"/>
                  </a:lnTo>
                  <a:lnTo>
                    <a:pt x="125780" y="227304"/>
                  </a:lnTo>
                  <a:lnTo>
                    <a:pt x="125349" y="227584"/>
                  </a:lnTo>
                  <a:lnTo>
                    <a:pt x="125209" y="228384"/>
                  </a:lnTo>
                  <a:lnTo>
                    <a:pt x="123825" y="230022"/>
                  </a:lnTo>
                  <a:lnTo>
                    <a:pt x="122885" y="231101"/>
                  </a:lnTo>
                  <a:lnTo>
                    <a:pt x="121805" y="232181"/>
                  </a:lnTo>
                  <a:lnTo>
                    <a:pt x="121069" y="232981"/>
                  </a:lnTo>
                  <a:lnTo>
                    <a:pt x="120764" y="233946"/>
                  </a:lnTo>
                  <a:lnTo>
                    <a:pt x="120738" y="235343"/>
                  </a:lnTo>
                  <a:lnTo>
                    <a:pt x="121208" y="234861"/>
                  </a:lnTo>
                  <a:lnTo>
                    <a:pt x="121539" y="234619"/>
                  </a:lnTo>
                  <a:lnTo>
                    <a:pt x="127571" y="230695"/>
                  </a:lnTo>
                  <a:lnTo>
                    <a:pt x="127596" y="231787"/>
                  </a:lnTo>
                  <a:lnTo>
                    <a:pt x="127025" y="232537"/>
                  </a:lnTo>
                  <a:lnTo>
                    <a:pt x="126225" y="233184"/>
                  </a:lnTo>
                  <a:lnTo>
                    <a:pt x="125717" y="233616"/>
                  </a:lnTo>
                  <a:lnTo>
                    <a:pt x="125209" y="234099"/>
                  </a:lnTo>
                  <a:lnTo>
                    <a:pt x="124841" y="234619"/>
                  </a:lnTo>
                  <a:lnTo>
                    <a:pt x="124701" y="234861"/>
                  </a:lnTo>
                  <a:lnTo>
                    <a:pt x="124802" y="235343"/>
                  </a:lnTo>
                  <a:lnTo>
                    <a:pt x="124942" y="235737"/>
                  </a:lnTo>
                  <a:lnTo>
                    <a:pt x="125412" y="235661"/>
                  </a:lnTo>
                  <a:lnTo>
                    <a:pt x="125717" y="235699"/>
                  </a:lnTo>
                  <a:lnTo>
                    <a:pt x="126149" y="235699"/>
                  </a:lnTo>
                  <a:lnTo>
                    <a:pt x="126593" y="235661"/>
                  </a:lnTo>
                  <a:lnTo>
                    <a:pt x="127025" y="235788"/>
                  </a:lnTo>
                  <a:lnTo>
                    <a:pt x="128270" y="236067"/>
                  </a:lnTo>
                  <a:lnTo>
                    <a:pt x="128409" y="235902"/>
                  </a:lnTo>
                  <a:lnTo>
                    <a:pt x="129552" y="233540"/>
                  </a:lnTo>
                  <a:lnTo>
                    <a:pt x="130390" y="232460"/>
                  </a:lnTo>
                  <a:lnTo>
                    <a:pt x="131064" y="231343"/>
                  </a:lnTo>
                  <a:lnTo>
                    <a:pt x="131229" y="231025"/>
                  </a:lnTo>
                  <a:lnTo>
                    <a:pt x="131305" y="230619"/>
                  </a:lnTo>
                  <a:lnTo>
                    <a:pt x="131432" y="230263"/>
                  </a:lnTo>
                  <a:lnTo>
                    <a:pt x="130860" y="230136"/>
                  </a:lnTo>
                  <a:lnTo>
                    <a:pt x="130390" y="230225"/>
                  </a:lnTo>
                  <a:lnTo>
                    <a:pt x="129451" y="229501"/>
                  </a:lnTo>
                  <a:lnTo>
                    <a:pt x="128943" y="229260"/>
                  </a:lnTo>
                  <a:lnTo>
                    <a:pt x="127939" y="229819"/>
                  </a:lnTo>
                  <a:lnTo>
                    <a:pt x="127469" y="229577"/>
                  </a:lnTo>
                  <a:lnTo>
                    <a:pt x="127127" y="229501"/>
                  </a:lnTo>
                  <a:lnTo>
                    <a:pt x="127190" y="229184"/>
                  </a:lnTo>
                  <a:lnTo>
                    <a:pt x="127165" y="228739"/>
                  </a:lnTo>
                  <a:lnTo>
                    <a:pt x="128536" y="227063"/>
                  </a:lnTo>
                  <a:lnTo>
                    <a:pt x="129755" y="225742"/>
                  </a:lnTo>
                  <a:lnTo>
                    <a:pt x="130860" y="224294"/>
                  </a:lnTo>
                  <a:lnTo>
                    <a:pt x="131305" y="223774"/>
                  </a:lnTo>
                  <a:lnTo>
                    <a:pt x="131508" y="223062"/>
                  </a:lnTo>
                  <a:lnTo>
                    <a:pt x="131838" y="222453"/>
                  </a:lnTo>
                  <a:close/>
                </a:path>
                <a:path w="224154" h="400050">
                  <a:moveTo>
                    <a:pt x="136410" y="368388"/>
                  </a:moveTo>
                  <a:lnTo>
                    <a:pt x="134531" y="368388"/>
                  </a:lnTo>
                  <a:lnTo>
                    <a:pt x="135001" y="367118"/>
                  </a:lnTo>
                  <a:lnTo>
                    <a:pt x="135242" y="365848"/>
                  </a:lnTo>
                  <a:lnTo>
                    <a:pt x="134835" y="365848"/>
                  </a:lnTo>
                  <a:lnTo>
                    <a:pt x="134594" y="364578"/>
                  </a:lnTo>
                  <a:lnTo>
                    <a:pt x="134899" y="362038"/>
                  </a:lnTo>
                  <a:lnTo>
                    <a:pt x="134391" y="360768"/>
                  </a:lnTo>
                  <a:lnTo>
                    <a:pt x="134099" y="359498"/>
                  </a:lnTo>
                  <a:lnTo>
                    <a:pt x="130695" y="359498"/>
                  </a:lnTo>
                  <a:lnTo>
                    <a:pt x="130797" y="358228"/>
                  </a:lnTo>
                  <a:lnTo>
                    <a:pt x="130251" y="358228"/>
                  </a:lnTo>
                  <a:lnTo>
                    <a:pt x="129552" y="359498"/>
                  </a:lnTo>
                  <a:lnTo>
                    <a:pt x="130187" y="362038"/>
                  </a:lnTo>
                  <a:lnTo>
                    <a:pt x="130352" y="363308"/>
                  </a:lnTo>
                  <a:lnTo>
                    <a:pt x="129679" y="364578"/>
                  </a:lnTo>
                  <a:lnTo>
                    <a:pt x="129349" y="364578"/>
                  </a:lnTo>
                  <a:lnTo>
                    <a:pt x="129209" y="365848"/>
                  </a:lnTo>
                  <a:lnTo>
                    <a:pt x="130657" y="365848"/>
                  </a:lnTo>
                  <a:lnTo>
                    <a:pt x="130632" y="369658"/>
                  </a:lnTo>
                  <a:lnTo>
                    <a:pt x="130759" y="369658"/>
                  </a:lnTo>
                  <a:lnTo>
                    <a:pt x="130251" y="372198"/>
                  </a:lnTo>
                  <a:lnTo>
                    <a:pt x="130429" y="373468"/>
                  </a:lnTo>
                  <a:lnTo>
                    <a:pt x="131902" y="374738"/>
                  </a:lnTo>
                  <a:lnTo>
                    <a:pt x="133083" y="374738"/>
                  </a:lnTo>
                  <a:lnTo>
                    <a:pt x="134289" y="373468"/>
                  </a:lnTo>
                  <a:lnTo>
                    <a:pt x="135674" y="374738"/>
                  </a:lnTo>
                  <a:lnTo>
                    <a:pt x="135534" y="373468"/>
                  </a:lnTo>
                  <a:lnTo>
                    <a:pt x="135242" y="370928"/>
                  </a:lnTo>
                  <a:lnTo>
                    <a:pt x="136410" y="368388"/>
                  </a:lnTo>
                  <a:close/>
                </a:path>
                <a:path w="224154" h="400050">
                  <a:moveTo>
                    <a:pt x="137756" y="327748"/>
                  </a:moveTo>
                  <a:lnTo>
                    <a:pt x="136918" y="326478"/>
                  </a:lnTo>
                  <a:lnTo>
                    <a:pt x="136245" y="325208"/>
                  </a:lnTo>
                  <a:lnTo>
                    <a:pt x="135445" y="326478"/>
                  </a:lnTo>
                  <a:lnTo>
                    <a:pt x="135305" y="326478"/>
                  </a:lnTo>
                  <a:lnTo>
                    <a:pt x="135813" y="327748"/>
                  </a:lnTo>
                  <a:lnTo>
                    <a:pt x="136245" y="327748"/>
                  </a:lnTo>
                  <a:lnTo>
                    <a:pt x="136309" y="328993"/>
                  </a:lnTo>
                  <a:lnTo>
                    <a:pt x="137756" y="327748"/>
                  </a:lnTo>
                  <a:close/>
                </a:path>
                <a:path w="224154" h="400050">
                  <a:moveTo>
                    <a:pt x="138061" y="140716"/>
                  </a:moveTo>
                  <a:lnTo>
                    <a:pt x="137896" y="140639"/>
                  </a:lnTo>
                  <a:lnTo>
                    <a:pt x="136588" y="139992"/>
                  </a:lnTo>
                  <a:lnTo>
                    <a:pt x="135394" y="139433"/>
                  </a:lnTo>
                  <a:lnTo>
                    <a:pt x="134429" y="138950"/>
                  </a:lnTo>
                  <a:lnTo>
                    <a:pt x="134188" y="138836"/>
                  </a:lnTo>
                  <a:lnTo>
                    <a:pt x="133350" y="138036"/>
                  </a:lnTo>
                  <a:lnTo>
                    <a:pt x="133184" y="137833"/>
                  </a:lnTo>
                  <a:lnTo>
                    <a:pt x="132638" y="138353"/>
                  </a:lnTo>
                  <a:lnTo>
                    <a:pt x="132105" y="138950"/>
                  </a:lnTo>
                  <a:lnTo>
                    <a:pt x="131267" y="138353"/>
                  </a:lnTo>
                  <a:lnTo>
                    <a:pt x="130810" y="138036"/>
                  </a:lnTo>
                  <a:lnTo>
                    <a:pt x="130581" y="137871"/>
                  </a:lnTo>
                  <a:lnTo>
                    <a:pt x="130352" y="137718"/>
                  </a:lnTo>
                  <a:lnTo>
                    <a:pt x="129819" y="137477"/>
                  </a:lnTo>
                  <a:lnTo>
                    <a:pt x="128574" y="137871"/>
                  </a:lnTo>
                  <a:lnTo>
                    <a:pt x="127965" y="137680"/>
                  </a:lnTo>
                  <a:lnTo>
                    <a:pt x="127965" y="139433"/>
                  </a:lnTo>
                  <a:lnTo>
                    <a:pt x="127469" y="139992"/>
                  </a:lnTo>
                  <a:lnTo>
                    <a:pt x="126453" y="139230"/>
                  </a:lnTo>
                  <a:lnTo>
                    <a:pt x="126276" y="138912"/>
                  </a:lnTo>
                  <a:lnTo>
                    <a:pt x="126187" y="138671"/>
                  </a:lnTo>
                  <a:lnTo>
                    <a:pt x="126453" y="138595"/>
                  </a:lnTo>
                  <a:lnTo>
                    <a:pt x="126822" y="138353"/>
                  </a:lnTo>
                  <a:lnTo>
                    <a:pt x="127431" y="138595"/>
                  </a:lnTo>
                  <a:lnTo>
                    <a:pt x="127749" y="138874"/>
                  </a:lnTo>
                  <a:lnTo>
                    <a:pt x="127965" y="139433"/>
                  </a:lnTo>
                  <a:lnTo>
                    <a:pt x="127965" y="137680"/>
                  </a:lnTo>
                  <a:lnTo>
                    <a:pt x="127431" y="137477"/>
                  </a:lnTo>
                  <a:lnTo>
                    <a:pt x="126796" y="137147"/>
                  </a:lnTo>
                  <a:lnTo>
                    <a:pt x="126187" y="137274"/>
                  </a:lnTo>
                  <a:lnTo>
                    <a:pt x="124968" y="137756"/>
                  </a:lnTo>
                  <a:lnTo>
                    <a:pt x="124371" y="137756"/>
                  </a:lnTo>
                  <a:lnTo>
                    <a:pt x="123634" y="137871"/>
                  </a:lnTo>
                  <a:lnTo>
                    <a:pt x="124104" y="138988"/>
                  </a:lnTo>
                  <a:lnTo>
                    <a:pt x="124777" y="138557"/>
                  </a:lnTo>
                  <a:lnTo>
                    <a:pt x="125310" y="138036"/>
                  </a:lnTo>
                  <a:lnTo>
                    <a:pt x="125780" y="139115"/>
                  </a:lnTo>
                  <a:lnTo>
                    <a:pt x="124434" y="139598"/>
                  </a:lnTo>
                  <a:lnTo>
                    <a:pt x="124104" y="141033"/>
                  </a:lnTo>
                  <a:lnTo>
                    <a:pt x="123494" y="141274"/>
                  </a:lnTo>
                  <a:lnTo>
                    <a:pt x="122186" y="140195"/>
                  </a:lnTo>
                  <a:lnTo>
                    <a:pt x="122085" y="140436"/>
                  </a:lnTo>
                  <a:lnTo>
                    <a:pt x="121907" y="140639"/>
                  </a:lnTo>
                  <a:lnTo>
                    <a:pt x="121945" y="141033"/>
                  </a:lnTo>
                  <a:lnTo>
                    <a:pt x="122085" y="141198"/>
                  </a:lnTo>
                  <a:lnTo>
                    <a:pt x="123151" y="141554"/>
                  </a:lnTo>
                  <a:lnTo>
                    <a:pt x="125107" y="142113"/>
                  </a:lnTo>
                  <a:lnTo>
                    <a:pt x="125349" y="142074"/>
                  </a:lnTo>
                  <a:lnTo>
                    <a:pt x="125222" y="141554"/>
                  </a:lnTo>
                  <a:lnTo>
                    <a:pt x="125183" y="141274"/>
                  </a:lnTo>
                  <a:lnTo>
                    <a:pt x="125107" y="140639"/>
                  </a:lnTo>
                  <a:lnTo>
                    <a:pt x="125844" y="141033"/>
                  </a:lnTo>
                  <a:lnTo>
                    <a:pt x="126593" y="141274"/>
                  </a:lnTo>
                  <a:lnTo>
                    <a:pt x="127635" y="142278"/>
                  </a:lnTo>
                  <a:lnTo>
                    <a:pt x="128041" y="142278"/>
                  </a:lnTo>
                  <a:lnTo>
                    <a:pt x="128816" y="141160"/>
                  </a:lnTo>
                  <a:lnTo>
                    <a:pt x="129146" y="141160"/>
                  </a:lnTo>
                  <a:lnTo>
                    <a:pt x="129489" y="141592"/>
                  </a:lnTo>
                  <a:lnTo>
                    <a:pt x="129984" y="142113"/>
                  </a:lnTo>
                  <a:lnTo>
                    <a:pt x="130429" y="142316"/>
                  </a:lnTo>
                  <a:lnTo>
                    <a:pt x="131572" y="141198"/>
                  </a:lnTo>
                  <a:lnTo>
                    <a:pt x="132181" y="141351"/>
                  </a:lnTo>
                  <a:lnTo>
                    <a:pt x="133426" y="143268"/>
                  </a:lnTo>
                  <a:lnTo>
                    <a:pt x="134937" y="142709"/>
                  </a:lnTo>
                  <a:lnTo>
                    <a:pt x="136448" y="143116"/>
                  </a:lnTo>
                  <a:lnTo>
                    <a:pt x="136994" y="142709"/>
                  </a:lnTo>
                  <a:lnTo>
                    <a:pt x="137604" y="141909"/>
                  </a:lnTo>
                  <a:lnTo>
                    <a:pt x="137706" y="141719"/>
                  </a:lnTo>
                  <a:lnTo>
                    <a:pt x="137883" y="141198"/>
                  </a:lnTo>
                  <a:lnTo>
                    <a:pt x="138061" y="140716"/>
                  </a:lnTo>
                  <a:close/>
                </a:path>
                <a:path w="224154" h="400050">
                  <a:moveTo>
                    <a:pt x="138633" y="239623"/>
                  </a:moveTo>
                  <a:lnTo>
                    <a:pt x="138506" y="239471"/>
                  </a:lnTo>
                  <a:lnTo>
                    <a:pt x="138303" y="239191"/>
                  </a:lnTo>
                  <a:lnTo>
                    <a:pt x="137833" y="239153"/>
                  </a:lnTo>
                  <a:lnTo>
                    <a:pt x="137058" y="238823"/>
                  </a:lnTo>
                  <a:lnTo>
                    <a:pt x="136613" y="238633"/>
                  </a:lnTo>
                  <a:lnTo>
                    <a:pt x="136144" y="238544"/>
                  </a:lnTo>
                  <a:lnTo>
                    <a:pt x="134861" y="238391"/>
                  </a:lnTo>
                  <a:lnTo>
                    <a:pt x="134264" y="238467"/>
                  </a:lnTo>
                  <a:lnTo>
                    <a:pt x="134099" y="238506"/>
                  </a:lnTo>
                  <a:lnTo>
                    <a:pt x="133997" y="239102"/>
                  </a:lnTo>
                  <a:lnTo>
                    <a:pt x="133858" y="239471"/>
                  </a:lnTo>
                  <a:lnTo>
                    <a:pt x="133896" y="239788"/>
                  </a:lnTo>
                  <a:lnTo>
                    <a:pt x="131978" y="242430"/>
                  </a:lnTo>
                  <a:lnTo>
                    <a:pt x="131838" y="242633"/>
                  </a:lnTo>
                  <a:lnTo>
                    <a:pt x="131635" y="242785"/>
                  </a:lnTo>
                  <a:lnTo>
                    <a:pt x="131572" y="242989"/>
                  </a:lnTo>
                  <a:lnTo>
                    <a:pt x="131000" y="244348"/>
                  </a:lnTo>
                  <a:lnTo>
                    <a:pt x="130797" y="244868"/>
                  </a:lnTo>
                  <a:lnTo>
                    <a:pt x="132575" y="244792"/>
                  </a:lnTo>
                  <a:lnTo>
                    <a:pt x="133324" y="244665"/>
                  </a:lnTo>
                  <a:lnTo>
                    <a:pt x="134124" y="244830"/>
                  </a:lnTo>
                  <a:lnTo>
                    <a:pt x="135140" y="244944"/>
                  </a:lnTo>
                  <a:lnTo>
                    <a:pt x="135636" y="245033"/>
                  </a:lnTo>
                  <a:lnTo>
                    <a:pt x="135877" y="244754"/>
                  </a:lnTo>
                  <a:lnTo>
                    <a:pt x="136207" y="244030"/>
                  </a:lnTo>
                  <a:lnTo>
                    <a:pt x="136753" y="242747"/>
                  </a:lnTo>
                  <a:lnTo>
                    <a:pt x="137553" y="241630"/>
                  </a:lnTo>
                  <a:lnTo>
                    <a:pt x="138430" y="240144"/>
                  </a:lnTo>
                  <a:lnTo>
                    <a:pt x="138633" y="239623"/>
                  </a:lnTo>
                  <a:close/>
                </a:path>
                <a:path w="224154" h="400050">
                  <a:moveTo>
                    <a:pt x="143217" y="383679"/>
                  </a:moveTo>
                  <a:lnTo>
                    <a:pt x="142938" y="383273"/>
                  </a:lnTo>
                  <a:lnTo>
                    <a:pt x="142773" y="383070"/>
                  </a:lnTo>
                  <a:lnTo>
                    <a:pt x="142367" y="382676"/>
                  </a:lnTo>
                  <a:lnTo>
                    <a:pt x="141795" y="382397"/>
                  </a:lnTo>
                  <a:lnTo>
                    <a:pt x="141262" y="381152"/>
                  </a:lnTo>
                  <a:lnTo>
                    <a:pt x="141300" y="380199"/>
                  </a:lnTo>
                  <a:lnTo>
                    <a:pt x="140525" y="378955"/>
                  </a:lnTo>
                  <a:lnTo>
                    <a:pt x="139547" y="378231"/>
                  </a:lnTo>
                  <a:lnTo>
                    <a:pt x="137629" y="378955"/>
                  </a:lnTo>
                  <a:lnTo>
                    <a:pt x="135712" y="379107"/>
                  </a:lnTo>
                  <a:lnTo>
                    <a:pt x="135140" y="381152"/>
                  </a:lnTo>
                  <a:lnTo>
                    <a:pt x="135001" y="381711"/>
                  </a:lnTo>
                  <a:lnTo>
                    <a:pt x="133819" y="382549"/>
                  </a:lnTo>
                  <a:lnTo>
                    <a:pt x="133921" y="381914"/>
                  </a:lnTo>
                  <a:lnTo>
                    <a:pt x="134099" y="381279"/>
                  </a:lnTo>
                  <a:lnTo>
                    <a:pt x="134289" y="380352"/>
                  </a:lnTo>
                  <a:lnTo>
                    <a:pt x="133819" y="380631"/>
                  </a:lnTo>
                  <a:lnTo>
                    <a:pt x="133451" y="380758"/>
                  </a:lnTo>
                  <a:lnTo>
                    <a:pt x="133388" y="380949"/>
                  </a:lnTo>
                  <a:lnTo>
                    <a:pt x="132816" y="381990"/>
                  </a:lnTo>
                  <a:lnTo>
                    <a:pt x="131838" y="382308"/>
                  </a:lnTo>
                  <a:lnTo>
                    <a:pt x="130759" y="382473"/>
                  </a:lnTo>
                  <a:lnTo>
                    <a:pt x="130492" y="383108"/>
                  </a:lnTo>
                  <a:lnTo>
                    <a:pt x="131203" y="383476"/>
                  </a:lnTo>
                  <a:lnTo>
                    <a:pt x="132511" y="384111"/>
                  </a:lnTo>
                  <a:lnTo>
                    <a:pt x="132676" y="383870"/>
                  </a:lnTo>
                  <a:lnTo>
                    <a:pt x="132715" y="384035"/>
                  </a:lnTo>
                  <a:lnTo>
                    <a:pt x="132715" y="384352"/>
                  </a:lnTo>
                  <a:lnTo>
                    <a:pt x="132842" y="384390"/>
                  </a:lnTo>
                  <a:lnTo>
                    <a:pt x="134467" y="385152"/>
                  </a:lnTo>
                  <a:lnTo>
                    <a:pt x="133515" y="386232"/>
                  </a:lnTo>
                  <a:lnTo>
                    <a:pt x="133184" y="387197"/>
                  </a:lnTo>
                  <a:lnTo>
                    <a:pt x="132918" y="387870"/>
                  </a:lnTo>
                  <a:lnTo>
                    <a:pt x="133248" y="388277"/>
                  </a:lnTo>
                  <a:lnTo>
                    <a:pt x="134124" y="388759"/>
                  </a:lnTo>
                  <a:lnTo>
                    <a:pt x="134493" y="388594"/>
                  </a:lnTo>
                  <a:lnTo>
                    <a:pt x="134899" y="387235"/>
                  </a:lnTo>
                  <a:lnTo>
                    <a:pt x="135343" y="386791"/>
                  </a:lnTo>
                  <a:lnTo>
                    <a:pt x="136347" y="387921"/>
                  </a:lnTo>
                  <a:lnTo>
                    <a:pt x="136347" y="387197"/>
                  </a:lnTo>
                  <a:lnTo>
                    <a:pt x="136410" y="386829"/>
                  </a:lnTo>
                  <a:lnTo>
                    <a:pt x="136283" y="385953"/>
                  </a:lnTo>
                  <a:lnTo>
                    <a:pt x="136144" y="385470"/>
                  </a:lnTo>
                  <a:lnTo>
                    <a:pt x="136042" y="385000"/>
                  </a:lnTo>
                  <a:lnTo>
                    <a:pt x="136550" y="384949"/>
                  </a:lnTo>
                  <a:lnTo>
                    <a:pt x="137731" y="384797"/>
                  </a:lnTo>
                  <a:lnTo>
                    <a:pt x="138303" y="384149"/>
                  </a:lnTo>
                  <a:lnTo>
                    <a:pt x="138506" y="384200"/>
                  </a:lnTo>
                  <a:lnTo>
                    <a:pt x="138506" y="384911"/>
                  </a:lnTo>
                  <a:lnTo>
                    <a:pt x="138366" y="385229"/>
                  </a:lnTo>
                  <a:lnTo>
                    <a:pt x="138303" y="385559"/>
                  </a:lnTo>
                  <a:lnTo>
                    <a:pt x="138125" y="385876"/>
                  </a:lnTo>
                  <a:lnTo>
                    <a:pt x="138036" y="386194"/>
                  </a:lnTo>
                  <a:lnTo>
                    <a:pt x="138328" y="386232"/>
                  </a:lnTo>
                  <a:lnTo>
                    <a:pt x="138671" y="386321"/>
                  </a:lnTo>
                  <a:lnTo>
                    <a:pt x="139039" y="386359"/>
                  </a:lnTo>
                  <a:lnTo>
                    <a:pt x="139382" y="386473"/>
                  </a:lnTo>
                  <a:lnTo>
                    <a:pt x="140322" y="385356"/>
                  </a:lnTo>
                  <a:lnTo>
                    <a:pt x="140690" y="384276"/>
                  </a:lnTo>
                  <a:lnTo>
                    <a:pt x="139280" y="382676"/>
                  </a:lnTo>
                  <a:lnTo>
                    <a:pt x="139242" y="381914"/>
                  </a:lnTo>
                  <a:lnTo>
                    <a:pt x="140081" y="381838"/>
                  </a:lnTo>
                  <a:lnTo>
                    <a:pt x="140347" y="382549"/>
                  </a:lnTo>
                  <a:lnTo>
                    <a:pt x="140449" y="383476"/>
                  </a:lnTo>
                  <a:lnTo>
                    <a:pt x="141401" y="384238"/>
                  </a:lnTo>
                  <a:lnTo>
                    <a:pt x="142341" y="383959"/>
                  </a:lnTo>
                  <a:lnTo>
                    <a:pt x="143078" y="383959"/>
                  </a:lnTo>
                  <a:lnTo>
                    <a:pt x="143179" y="383794"/>
                  </a:lnTo>
                  <a:close/>
                </a:path>
                <a:path w="224154" h="400050">
                  <a:moveTo>
                    <a:pt x="143484" y="398399"/>
                  </a:moveTo>
                  <a:lnTo>
                    <a:pt x="143344" y="397154"/>
                  </a:lnTo>
                  <a:lnTo>
                    <a:pt x="142405" y="395922"/>
                  </a:lnTo>
                  <a:lnTo>
                    <a:pt x="142062" y="395439"/>
                  </a:lnTo>
                  <a:lnTo>
                    <a:pt x="141998" y="394716"/>
                  </a:lnTo>
                  <a:lnTo>
                    <a:pt x="141795" y="393915"/>
                  </a:lnTo>
                  <a:lnTo>
                    <a:pt x="140690" y="394474"/>
                  </a:lnTo>
                  <a:lnTo>
                    <a:pt x="140246" y="394677"/>
                  </a:lnTo>
                  <a:lnTo>
                    <a:pt x="139776" y="394233"/>
                  </a:lnTo>
                  <a:lnTo>
                    <a:pt x="139382" y="393839"/>
                  </a:lnTo>
                  <a:lnTo>
                    <a:pt x="138976" y="393395"/>
                  </a:lnTo>
                  <a:lnTo>
                    <a:pt x="138772" y="393522"/>
                  </a:lnTo>
                  <a:lnTo>
                    <a:pt x="138671" y="395795"/>
                  </a:lnTo>
                  <a:lnTo>
                    <a:pt x="138633" y="396633"/>
                  </a:lnTo>
                  <a:lnTo>
                    <a:pt x="138772" y="397243"/>
                  </a:lnTo>
                  <a:lnTo>
                    <a:pt x="139877" y="396798"/>
                  </a:lnTo>
                  <a:lnTo>
                    <a:pt x="139877" y="397116"/>
                  </a:lnTo>
                  <a:lnTo>
                    <a:pt x="139954" y="397395"/>
                  </a:lnTo>
                  <a:lnTo>
                    <a:pt x="139877" y="397675"/>
                  </a:lnTo>
                  <a:lnTo>
                    <a:pt x="139776" y="398233"/>
                  </a:lnTo>
                  <a:lnTo>
                    <a:pt x="139446" y="398805"/>
                  </a:lnTo>
                  <a:lnTo>
                    <a:pt x="140385" y="398957"/>
                  </a:lnTo>
                  <a:lnTo>
                    <a:pt x="140487" y="399440"/>
                  </a:lnTo>
                  <a:lnTo>
                    <a:pt x="140525" y="399719"/>
                  </a:lnTo>
                  <a:lnTo>
                    <a:pt x="142773" y="399719"/>
                  </a:lnTo>
                  <a:lnTo>
                    <a:pt x="143484" y="398399"/>
                  </a:lnTo>
                  <a:close/>
                </a:path>
                <a:path w="224154" h="400050">
                  <a:moveTo>
                    <a:pt x="152501" y="364705"/>
                  </a:moveTo>
                  <a:lnTo>
                    <a:pt x="150850" y="363715"/>
                  </a:lnTo>
                  <a:lnTo>
                    <a:pt x="150685" y="363347"/>
                  </a:lnTo>
                  <a:lnTo>
                    <a:pt x="150279" y="362508"/>
                  </a:lnTo>
                  <a:lnTo>
                    <a:pt x="150850" y="360591"/>
                  </a:lnTo>
                  <a:lnTo>
                    <a:pt x="150075" y="359829"/>
                  </a:lnTo>
                  <a:lnTo>
                    <a:pt x="148831" y="359498"/>
                  </a:lnTo>
                  <a:lnTo>
                    <a:pt x="147955" y="359498"/>
                  </a:lnTo>
                  <a:lnTo>
                    <a:pt x="147218" y="360222"/>
                  </a:lnTo>
                  <a:lnTo>
                    <a:pt x="146710" y="360743"/>
                  </a:lnTo>
                  <a:lnTo>
                    <a:pt x="145999" y="361149"/>
                  </a:lnTo>
                  <a:lnTo>
                    <a:pt x="145300" y="361670"/>
                  </a:lnTo>
                  <a:lnTo>
                    <a:pt x="145364" y="362394"/>
                  </a:lnTo>
                  <a:lnTo>
                    <a:pt x="144589" y="362064"/>
                  </a:lnTo>
                  <a:lnTo>
                    <a:pt x="143954" y="361746"/>
                  </a:lnTo>
                  <a:lnTo>
                    <a:pt x="143078" y="361505"/>
                  </a:lnTo>
                  <a:lnTo>
                    <a:pt x="142671" y="361873"/>
                  </a:lnTo>
                  <a:lnTo>
                    <a:pt x="141973" y="363347"/>
                  </a:lnTo>
                  <a:lnTo>
                    <a:pt x="140754" y="363270"/>
                  </a:lnTo>
                  <a:lnTo>
                    <a:pt x="139801" y="363715"/>
                  </a:lnTo>
                  <a:lnTo>
                    <a:pt x="139750" y="364705"/>
                  </a:lnTo>
                  <a:lnTo>
                    <a:pt x="140385" y="365112"/>
                  </a:lnTo>
                  <a:lnTo>
                    <a:pt x="141935" y="364794"/>
                  </a:lnTo>
                  <a:lnTo>
                    <a:pt x="141617" y="366115"/>
                  </a:lnTo>
                  <a:lnTo>
                    <a:pt x="141490" y="367068"/>
                  </a:lnTo>
                  <a:lnTo>
                    <a:pt x="141897" y="366788"/>
                  </a:lnTo>
                  <a:lnTo>
                    <a:pt x="142341" y="366268"/>
                  </a:lnTo>
                  <a:lnTo>
                    <a:pt x="142544" y="366306"/>
                  </a:lnTo>
                  <a:lnTo>
                    <a:pt x="142544" y="366547"/>
                  </a:lnTo>
                  <a:lnTo>
                    <a:pt x="142214" y="367715"/>
                  </a:lnTo>
                  <a:lnTo>
                    <a:pt x="142100" y="368236"/>
                  </a:lnTo>
                  <a:lnTo>
                    <a:pt x="141998" y="368947"/>
                  </a:lnTo>
                  <a:lnTo>
                    <a:pt x="142367" y="368909"/>
                  </a:lnTo>
                  <a:lnTo>
                    <a:pt x="142811" y="368985"/>
                  </a:lnTo>
                  <a:lnTo>
                    <a:pt x="143040" y="368909"/>
                  </a:lnTo>
                  <a:lnTo>
                    <a:pt x="143611" y="368706"/>
                  </a:lnTo>
                  <a:lnTo>
                    <a:pt x="144018" y="368350"/>
                  </a:lnTo>
                  <a:lnTo>
                    <a:pt x="144564" y="368071"/>
                  </a:lnTo>
                  <a:lnTo>
                    <a:pt x="145034" y="368350"/>
                  </a:lnTo>
                  <a:lnTo>
                    <a:pt x="145465" y="368071"/>
                  </a:lnTo>
                  <a:lnTo>
                    <a:pt x="145973" y="367753"/>
                  </a:lnTo>
                  <a:lnTo>
                    <a:pt x="146177" y="366788"/>
                  </a:lnTo>
                  <a:lnTo>
                    <a:pt x="146177" y="366268"/>
                  </a:lnTo>
                  <a:lnTo>
                    <a:pt x="146240" y="366115"/>
                  </a:lnTo>
                  <a:lnTo>
                    <a:pt x="146342" y="365988"/>
                  </a:lnTo>
                  <a:lnTo>
                    <a:pt x="146608" y="365836"/>
                  </a:lnTo>
                  <a:lnTo>
                    <a:pt x="146951" y="365950"/>
                  </a:lnTo>
                  <a:lnTo>
                    <a:pt x="147154" y="366153"/>
                  </a:lnTo>
                  <a:lnTo>
                    <a:pt x="147345" y="367347"/>
                  </a:lnTo>
                  <a:lnTo>
                    <a:pt x="148564" y="367715"/>
                  </a:lnTo>
                  <a:lnTo>
                    <a:pt x="149059" y="365836"/>
                  </a:lnTo>
                  <a:lnTo>
                    <a:pt x="150647" y="365315"/>
                  </a:lnTo>
                  <a:lnTo>
                    <a:pt x="152247" y="364794"/>
                  </a:lnTo>
                  <a:lnTo>
                    <a:pt x="152501" y="364705"/>
                  </a:lnTo>
                  <a:close/>
                </a:path>
                <a:path w="224154" h="400050">
                  <a:moveTo>
                    <a:pt x="152603" y="175641"/>
                  </a:moveTo>
                  <a:lnTo>
                    <a:pt x="151993" y="174040"/>
                  </a:lnTo>
                  <a:lnTo>
                    <a:pt x="150850" y="173405"/>
                  </a:lnTo>
                  <a:lnTo>
                    <a:pt x="150177" y="174879"/>
                  </a:lnTo>
                  <a:lnTo>
                    <a:pt x="151218" y="176606"/>
                  </a:lnTo>
                  <a:lnTo>
                    <a:pt x="150545" y="178079"/>
                  </a:lnTo>
                  <a:lnTo>
                    <a:pt x="150647" y="180009"/>
                  </a:lnTo>
                  <a:lnTo>
                    <a:pt x="150647" y="180441"/>
                  </a:lnTo>
                  <a:lnTo>
                    <a:pt x="150685" y="180886"/>
                  </a:lnTo>
                  <a:lnTo>
                    <a:pt x="150850" y="182130"/>
                  </a:lnTo>
                  <a:lnTo>
                    <a:pt x="150545" y="186448"/>
                  </a:lnTo>
                  <a:lnTo>
                    <a:pt x="150444" y="188404"/>
                  </a:lnTo>
                  <a:lnTo>
                    <a:pt x="150444" y="188810"/>
                  </a:lnTo>
                  <a:lnTo>
                    <a:pt x="150812" y="189242"/>
                  </a:lnTo>
                  <a:lnTo>
                    <a:pt x="151015" y="189687"/>
                  </a:lnTo>
                  <a:lnTo>
                    <a:pt x="151422" y="189572"/>
                  </a:lnTo>
                  <a:lnTo>
                    <a:pt x="151587" y="188607"/>
                  </a:lnTo>
                  <a:lnTo>
                    <a:pt x="151663" y="187604"/>
                  </a:lnTo>
                  <a:lnTo>
                    <a:pt x="152463" y="184492"/>
                  </a:lnTo>
                  <a:lnTo>
                    <a:pt x="152298" y="182283"/>
                  </a:lnTo>
                  <a:lnTo>
                    <a:pt x="152158" y="180086"/>
                  </a:lnTo>
                  <a:lnTo>
                    <a:pt x="152057" y="179082"/>
                  </a:lnTo>
                  <a:lnTo>
                    <a:pt x="152260" y="178079"/>
                  </a:lnTo>
                  <a:lnTo>
                    <a:pt x="152603" y="175641"/>
                  </a:lnTo>
                  <a:close/>
                </a:path>
                <a:path w="224154" h="400050">
                  <a:moveTo>
                    <a:pt x="153238" y="385470"/>
                  </a:moveTo>
                  <a:lnTo>
                    <a:pt x="151955" y="384517"/>
                  </a:lnTo>
                  <a:lnTo>
                    <a:pt x="152158" y="383794"/>
                  </a:lnTo>
                  <a:lnTo>
                    <a:pt x="152031" y="382638"/>
                  </a:lnTo>
                  <a:lnTo>
                    <a:pt x="151892" y="382028"/>
                  </a:lnTo>
                  <a:lnTo>
                    <a:pt x="151688" y="381800"/>
                  </a:lnTo>
                  <a:lnTo>
                    <a:pt x="151765" y="381596"/>
                  </a:lnTo>
                  <a:lnTo>
                    <a:pt x="151790" y="380111"/>
                  </a:lnTo>
                  <a:lnTo>
                    <a:pt x="151422" y="378637"/>
                  </a:lnTo>
                  <a:lnTo>
                    <a:pt x="152196" y="377037"/>
                  </a:lnTo>
                  <a:lnTo>
                    <a:pt x="151892" y="376466"/>
                  </a:lnTo>
                  <a:lnTo>
                    <a:pt x="151828" y="376237"/>
                  </a:lnTo>
                  <a:lnTo>
                    <a:pt x="151485" y="375907"/>
                  </a:lnTo>
                  <a:lnTo>
                    <a:pt x="152260" y="374586"/>
                  </a:lnTo>
                  <a:lnTo>
                    <a:pt x="150647" y="374789"/>
                  </a:lnTo>
                  <a:lnTo>
                    <a:pt x="150583" y="374116"/>
                  </a:lnTo>
                  <a:lnTo>
                    <a:pt x="150380" y="374230"/>
                  </a:lnTo>
                  <a:lnTo>
                    <a:pt x="150075" y="374269"/>
                  </a:lnTo>
                  <a:lnTo>
                    <a:pt x="149948" y="374434"/>
                  </a:lnTo>
                  <a:lnTo>
                    <a:pt x="149567" y="374789"/>
                  </a:lnTo>
                  <a:lnTo>
                    <a:pt x="149275" y="375196"/>
                  </a:lnTo>
                  <a:lnTo>
                    <a:pt x="148869" y="375627"/>
                  </a:lnTo>
                  <a:lnTo>
                    <a:pt x="148526" y="375069"/>
                  </a:lnTo>
                  <a:lnTo>
                    <a:pt x="148869" y="373951"/>
                  </a:lnTo>
                  <a:lnTo>
                    <a:pt x="147751" y="374307"/>
                  </a:lnTo>
                  <a:lnTo>
                    <a:pt x="147523" y="375716"/>
                  </a:lnTo>
                  <a:lnTo>
                    <a:pt x="147256" y="377113"/>
                  </a:lnTo>
                  <a:lnTo>
                    <a:pt x="147015" y="378587"/>
                  </a:lnTo>
                  <a:lnTo>
                    <a:pt x="148120" y="378028"/>
                  </a:lnTo>
                  <a:lnTo>
                    <a:pt x="148666" y="377710"/>
                  </a:lnTo>
                  <a:lnTo>
                    <a:pt x="148793" y="377990"/>
                  </a:lnTo>
                  <a:lnTo>
                    <a:pt x="148424" y="378828"/>
                  </a:lnTo>
                  <a:lnTo>
                    <a:pt x="148259" y="379437"/>
                  </a:lnTo>
                  <a:lnTo>
                    <a:pt x="148361" y="379793"/>
                  </a:lnTo>
                  <a:lnTo>
                    <a:pt x="148526" y="379869"/>
                  </a:lnTo>
                  <a:lnTo>
                    <a:pt x="149567" y="380238"/>
                  </a:lnTo>
                  <a:lnTo>
                    <a:pt x="149136" y="380949"/>
                  </a:lnTo>
                  <a:lnTo>
                    <a:pt x="148932" y="381596"/>
                  </a:lnTo>
                  <a:lnTo>
                    <a:pt x="148666" y="382308"/>
                  </a:lnTo>
                  <a:lnTo>
                    <a:pt x="148196" y="382993"/>
                  </a:lnTo>
                  <a:lnTo>
                    <a:pt x="149364" y="383717"/>
                  </a:lnTo>
                  <a:lnTo>
                    <a:pt x="149339" y="384517"/>
                  </a:lnTo>
                  <a:lnTo>
                    <a:pt x="149199" y="384911"/>
                  </a:lnTo>
                  <a:lnTo>
                    <a:pt x="148602" y="386473"/>
                  </a:lnTo>
                  <a:lnTo>
                    <a:pt x="149237" y="387515"/>
                  </a:lnTo>
                  <a:lnTo>
                    <a:pt x="150647" y="387756"/>
                  </a:lnTo>
                  <a:lnTo>
                    <a:pt x="152057" y="386194"/>
                  </a:lnTo>
                  <a:lnTo>
                    <a:pt x="152908" y="387273"/>
                  </a:lnTo>
                  <a:lnTo>
                    <a:pt x="153174" y="386397"/>
                  </a:lnTo>
                  <a:lnTo>
                    <a:pt x="153238" y="385470"/>
                  </a:lnTo>
                  <a:close/>
                </a:path>
                <a:path w="224154" h="400050">
                  <a:moveTo>
                    <a:pt x="153974" y="164236"/>
                  </a:moveTo>
                  <a:lnTo>
                    <a:pt x="153009" y="160680"/>
                  </a:lnTo>
                  <a:lnTo>
                    <a:pt x="153009" y="159715"/>
                  </a:lnTo>
                  <a:lnTo>
                    <a:pt x="152869" y="158762"/>
                  </a:lnTo>
                  <a:lnTo>
                    <a:pt x="152806" y="157835"/>
                  </a:lnTo>
                  <a:lnTo>
                    <a:pt x="151790" y="157403"/>
                  </a:lnTo>
                  <a:lnTo>
                    <a:pt x="151015" y="157835"/>
                  </a:lnTo>
                  <a:lnTo>
                    <a:pt x="150850" y="157924"/>
                  </a:lnTo>
                  <a:lnTo>
                    <a:pt x="150583" y="158153"/>
                  </a:lnTo>
                  <a:lnTo>
                    <a:pt x="149542" y="157556"/>
                  </a:lnTo>
                  <a:lnTo>
                    <a:pt x="148932" y="158724"/>
                  </a:lnTo>
                  <a:lnTo>
                    <a:pt x="147993" y="158635"/>
                  </a:lnTo>
                  <a:lnTo>
                    <a:pt x="147650" y="159283"/>
                  </a:lnTo>
                  <a:lnTo>
                    <a:pt x="147751" y="159435"/>
                  </a:lnTo>
                  <a:lnTo>
                    <a:pt x="148767" y="160718"/>
                  </a:lnTo>
                  <a:lnTo>
                    <a:pt x="148056" y="162204"/>
                  </a:lnTo>
                  <a:lnTo>
                    <a:pt x="148259" y="163563"/>
                  </a:lnTo>
                  <a:lnTo>
                    <a:pt x="148399" y="164287"/>
                  </a:lnTo>
                  <a:lnTo>
                    <a:pt x="148399" y="165087"/>
                  </a:lnTo>
                  <a:lnTo>
                    <a:pt x="148602" y="165760"/>
                  </a:lnTo>
                  <a:lnTo>
                    <a:pt x="148628" y="165925"/>
                  </a:lnTo>
                  <a:lnTo>
                    <a:pt x="149174" y="166166"/>
                  </a:lnTo>
                  <a:lnTo>
                    <a:pt x="149402" y="166116"/>
                  </a:lnTo>
                  <a:lnTo>
                    <a:pt x="150952" y="165684"/>
                  </a:lnTo>
                  <a:lnTo>
                    <a:pt x="151790" y="166916"/>
                  </a:lnTo>
                  <a:lnTo>
                    <a:pt x="151993" y="166484"/>
                  </a:lnTo>
                  <a:lnTo>
                    <a:pt x="152057" y="166166"/>
                  </a:lnTo>
                  <a:lnTo>
                    <a:pt x="152234" y="165887"/>
                  </a:lnTo>
                  <a:lnTo>
                    <a:pt x="152438" y="165608"/>
                  </a:lnTo>
                  <a:lnTo>
                    <a:pt x="152628" y="165277"/>
                  </a:lnTo>
                  <a:lnTo>
                    <a:pt x="153682" y="164846"/>
                  </a:lnTo>
                  <a:lnTo>
                    <a:pt x="153974" y="164236"/>
                  </a:lnTo>
                  <a:close/>
                </a:path>
                <a:path w="224154" h="400050">
                  <a:moveTo>
                    <a:pt x="156603" y="149656"/>
                  </a:moveTo>
                  <a:lnTo>
                    <a:pt x="155867" y="148386"/>
                  </a:lnTo>
                  <a:lnTo>
                    <a:pt x="154686" y="147116"/>
                  </a:lnTo>
                  <a:lnTo>
                    <a:pt x="153111" y="144576"/>
                  </a:lnTo>
                  <a:lnTo>
                    <a:pt x="152501" y="143306"/>
                  </a:lnTo>
                  <a:lnTo>
                    <a:pt x="151790" y="142036"/>
                  </a:lnTo>
                  <a:lnTo>
                    <a:pt x="152704" y="142036"/>
                  </a:lnTo>
                  <a:lnTo>
                    <a:pt x="153682" y="143306"/>
                  </a:lnTo>
                  <a:lnTo>
                    <a:pt x="155028" y="144576"/>
                  </a:lnTo>
                  <a:lnTo>
                    <a:pt x="155422" y="144576"/>
                  </a:lnTo>
                  <a:lnTo>
                    <a:pt x="154622" y="142036"/>
                  </a:lnTo>
                  <a:lnTo>
                    <a:pt x="153911" y="140766"/>
                  </a:lnTo>
                  <a:lnTo>
                    <a:pt x="152971" y="139496"/>
                  </a:lnTo>
                  <a:lnTo>
                    <a:pt x="150850" y="134416"/>
                  </a:lnTo>
                  <a:lnTo>
                    <a:pt x="148526" y="130606"/>
                  </a:lnTo>
                  <a:lnTo>
                    <a:pt x="146405" y="126796"/>
                  </a:lnTo>
                  <a:lnTo>
                    <a:pt x="145757" y="125526"/>
                  </a:lnTo>
                  <a:lnTo>
                    <a:pt x="143179" y="120446"/>
                  </a:lnTo>
                  <a:lnTo>
                    <a:pt x="139280" y="115366"/>
                  </a:lnTo>
                  <a:lnTo>
                    <a:pt x="136537" y="111556"/>
                  </a:lnTo>
                  <a:lnTo>
                    <a:pt x="135915" y="110693"/>
                  </a:lnTo>
                  <a:lnTo>
                    <a:pt x="135915" y="111556"/>
                  </a:lnTo>
                  <a:lnTo>
                    <a:pt x="134226" y="111556"/>
                  </a:lnTo>
                  <a:lnTo>
                    <a:pt x="133616" y="110286"/>
                  </a:lnTo>
                  <a:lnTo>
                    <a:pt x="131508" y="110286"/>
                  </a:lnTo>
                  <a:lnTo>
                    <a:pt x="129959" y="107746"/>
                  </a:lnTo>
                  <a:lnTo>
                    <a:pt x="128816" y="106476"/>
                  </a:lnTo>
                  <a:lnTo>
                    <a:pt x="129984" y="106476"/>
                  </a:lnTo>
                  <a:lnTo>
                    <a:pt x="133019" y="107746"/>
                  </a:lnTo>
                  <a:lnTo>
                    <a:pt x="134493" y="109016"/>
                  </a:lnTo>
                  <a:lnTo>
                    <a:pt x="135915" y="111556"/>
                  </a:lnTo>
                  <a:lnTo>
                    <a:pt x="135915" y="110693"/>
                  </a:lnTo>
                  <a:lnTo>
                    <a:pt x="132880" y="106476"/>
                  </a:lnTo>
                  <a:lnTo>
                    <a:pt x="130695" y="102666"/>
                  </a:lnTo>
                  <a:lnTo>
                    <a:pt x="126022" y="95719"/>
                  </a:lnTo>
                  <a:lnTo>
                    <a:pt x="126022" y="98856"/>
                  </a:lnTo>
                  <a:lnTo>
                    <a:pt x="124599" y="98856"/>
                  </a:lnTo>
                  <a:lnTo>
                    <a:pt x="123799" y="97586"/>
                  </a:lnTo>
                  <a:lnTo>
                    <a:pt x="123698" y="98856"/>
                  </a:lnTo>
                  <a:lnTo>
                    <a:pt x="122885" y="98856"/>
                  </a:lnTo>
                  <a:lnTo>
                    <a:pt x="121805" y="97586"/>
                  </a:lnTo>
                  <a:lnTo>
                    <a:pt x="121005" y="97586"/>
                  </a:lnTo>
                  <a:lnTo>
                    <a:pt x="119684" y="96316"/>
                  </a:lnTo>
                  <a:lnTo>
                    <a:pt x="117538" y="96316"/>
                  </a:lnTo>
                  <a:lnTo>
                    <a:pt x="116255" y="95046"/>
                  </a:lnTo>
                  <a:lnTo>
                    <a:pt x="115112" y="95046"/>
                  </a:lnTo>
                  <a:lnTo>
                    <a:pt x="113906" y="93776"/>
                  </a:lnTo>
                  <a:lnTo>
                    <a:pt x="114439" y="92506"/>
                  </a:lnTo>
                  <a:lnTo>
                    <a:pt x="116763" y="92506"/>
                  </a:lnTo>
                  <a:lnTo>
                    <a:pt x="118351" y="93776"/>
                  </a:lnTo>
                  <a:lnTo>
                    <a:pt x="120700" y="93776"/>
                  </a:lnTo>
                  <a:lnTo>
                    <a:pt x="121615" y="95046"/>
                  </a:lnTo>
                  <a:lnTo>
                    <a:pt x="122313" y="96316"/>
                  </a:lnTo>
                  <a:lnTo>
                    <a:pt x="124104" y="97586"/>
                  </a:lnTo>
                  <a:lnTo>
                    <a:pt x="126022" y="98856"/>
                  </a:lnTo>
                  <a:lnTo>
                    <a:pt x="126022" y="95719"/>
                  </a:lnTo>
                  <a:lnTo>
                    <a:pt x="125577" y="95046"/>
                  </a:lnTo>
                  <a:lnTo>
                    <a:pt x="122618" y="92506"/>
                  </a:lnTo>
                  <a:lnTo>
                    <a:pt x="119888" y="88696"/>
                  </a:lnTo>
                  <a:lnTo>
                    <a:pt x="119113" y="88696"/>
                  </a:lnTo>
                  <a:lnTo>
                    <a:pt x="118516" y="87426"/>
                  </a:lnTo>
                  <a:lnTo>
                    <a:pt x="117741" y="86156"/>
                  </a:lnTo>
                  <a:lnTo>
                    <a:pt x="116865" y="84886"/>
                  </a:lnTo>
                  <a:lnTo>
                    <a:pt x="115849" y="83616"/>
                  </a:lnTo>
                  <a:lnTo>
                    <a:pt x="114947" y="83616"/>
                  </a:lnTo>
                  <a:lnTo>
                    <a:pt x="114681" y="82346"/>
                  </a:lnTo>
                  <a:lnTo>
                    <a:pt x="114211" y="82346"/>
                  </a:lnTo>
                  <a:lnTo>
                    <a:pt x="115049" y="81076"/>
                  </a:lnTo>
                  <a:lnTo>
                    <a:pt x="119989" y="81076"/>
                  </a:lnTo>
                  <a:lnTo>
                    <a:pt x="123151" y="79806"/>
                  </a:lnTo>
                  <a:lnTo>
                    <a:pt x="125818" y="77266"/>
                  </a:lnTo>
                  <a:lnTo>
                    <a:pt x="128879" y="74726"/>
                  </a:lnTo>
                  <a:lnTo>
                    <a:pt x="131000" y="69646"/>
                  </a:lnTo>
                  <a:lnTo>
                    <a:pt x="131368" y="65836"/>
                  </a:lnTo>
                  <a:lnTo>
                    <a:pt x="129489" y="62026"/>
                  </a:lnTo>
                  <a:lnTo>
                    <a:pt x="128816" y="60756"/>
                  </a:lnTo>
                  <a:lnTo>
                    <a:pt x="127635" y="59486"/>
                  </a:lnTo>
                  <a:lnTo>
                    <a:pt x="126352" y="59486"/>
                  </a:lnTo>
                  <a:lnTo>
                    <a:pt x="125107" y="58216"/>
                  </a:lnTo>
                  <a:lnTo>
                    <a:pt x="123901" y="58216"/>
                  </a:lnTo>
                  <a:lnTo>
                    <a:pt x="122555" y="56946"/>
                  </a:lnTo>
                  <a:lnTo>
                    <a:pt x="120396" y="56946"/>
                  </a:lnTo>
                  <a:lnTo>
                    <a:pt x="118478" y="55676"/>
                  </a:lnTo>
                  <a:lnTo>
                    <a:pt x="118249" y="55676"/>
                  </a:lnTo>
                  <a:lnTo>
                    <a:pt x="119684" y="53136"/>
                  </a:lnTo>
                  <a:lnTo>
                    <a:pt x="120129" y="51866"/>
                  </a:lnTo>
                  <a:lnTo>
                    <a:pt x="120091" y="44246"/>
                  </a:lnTo>
                  <a:lnTo>
                    <a:pt x="118986" y="41706"/>
                  </a:lnTo>
                  <a:lnTo>
                    <a:pt x="118478" y="41706"/>
                  </a:lnTo>
                  <a:lnTo>
                    <a:pt x="114909" y="37896"/>
                  </a:lnTo>
                  <a:lnTo>
                    <a:pt x="113233" y="36626"/>
                  </a:lnTo>
                  <a:lnTo>
                    <a:pt x="112585" y="36626"/>
                  </a:lnTo>
                  <a:lnTo>
                    <a:pt x="111645" y="35356"/>
                  </a:lnTo>
                  <a:lnTo>
                    <a:pt x="110845" y="35356"/>
                  </a:lnTo>
                  <a:lnTo>
                    <a:pt x="103035" y="34086"/>
                  </a:lnTo>
                  <a:lnTo>
                    <a:pt x="93649" y="34086"/>
                  </a:lnTo>
                  <a:lnTo>
                    <a:pt x="90881" y="32816"/>
                  </a:lnTo>
                  <a:lnTo>
                    <a:pt x="90043" y="32816"/>
                  </a:lnTo>
                  <a:lnTo>
                    <a:pt x="89636" y="33439"/>
                  </a:lnTo>
                  <a:lnTo>
                    <a:pt x="89636" y="84886"/>
                  </a:lnTo>
                  <a:lnTo>
                    <a:pt x="88671" y="86271"/>
                  </a:lnTo>
                  <a:lnTo>
                    <a:pt x="88671" y="96316"/>
                  </a:lnTo>
                  <a:lnTo>
                    <a:pt x="87795" y="96316"/>
                  </a:lnTo>
                  <a:lnTo>
                    <a:pt x="87287" y="97586"/>
                  </a:lnTo>
                  <a:lnTo>
                    <a:pt x="86106" y="97586"/>
                  </a:lnTo>
                  <a:lnTo>
                    <a:pt x="85204" y="96316"/>
                  </a:lnTo>
                  <a:lnTo>
                    <a:pt x="84455" y="95046"/>
                  </a:lnTo>
                  <a:lnTo>
                    <a:pt x="83680" y="95046"/>
                  </a:lnTo>
                  <a:lnTo>
                    <a:pt x="83781" y="93776"/>
                  </a:lnTo>
                  <a:lnTo>
                    <a:pt x="84086" y="93776"/>
                  </a:lnTo>
                  <a:lnTo>
                    <a:pt x="83858" y="92506"/>
                  </a:lnTo>
                  <a:lnTo>
                    <a:pt x="84455" y="91236"/>
                  </a:lnTo>
                  <a:lnTo>
                    <a:pt x="83756" y="91236"/>
                  </a:lnTo>
                  <a:lnTo>
                    <a:pt x="83883" y="89966"/>
                  </a:lnTo>
                  <a:lnTo>
                    <a:pt x="86271" y="89966"/>
                  </a:lnTo>
                  <a:lnTo>
                    <a:pt x="87122" y="91236"/>
                  </a:lnTo>
                  <a:lnTo>
                    <a:pt x="87287" y="92506"/>
                  </a:lnTo>
                  <a:lnTo>
                    <a:pt x="86817" y="93776"/>
                  </a:lnTo>
                  <a:lnTo>
                    <a:pt x="86245" y="93776"/>
                  </a:lnTo>
                  <a:lnTo>
                    <a:pt x="86817" y="95046"/>
                  </a:lnTo>
                  <a:lnTo>
                    <a:pt x="88265" y="95046"/>
                  </a:lnTo>
                  <a:lnTo>
                    <a:pt x="88671" y="96316"/>
                  </a:lnTo>
                  <a:lnTo>
                    <a:pt x="88671" y="86271"/>
                  </a:lnTo>
                  <a:lnTo>
                    <a:pt x="87858" y="87426"/>
                  </a:lnTo>
                  <a:lnTo>
                    <a:pt x="86982" y="88696"/>
                  </a:lnTo>
                  <a:lnTo>
                    <a:pt x="86410" y="87426"/>
                  </a:lnTo>
                  <a:lnTo>
                    <a:pt x="87858" y="87426"/>
                  </a:lnTo>
                  <a:lnTo>
                    <a:pt x="86918" y="86156"/>
                  </a:lnTo>
                  <a:lnTo>
                    <a:pt x="87896" y="86156"/>
                  </a:lnTo>
                  <a:lnTo>
                    <a:pt x="87655" y="84886"/>
                  </a:lnTo>
                  <a:lnTo>
                    <a:pt x="88430" y="83616"/>
                  </a:lnTo>
                  <a:lnTo>
                    <a:pt x="89636" y="84886"/>
                  </a:lnTo>
                  <a:lnTo>
                    <a:pt x="89636" y="33439"/>
                  </a:lnTo>
                  <a:lnTo>
                    <a:pt x="89204" y="34086"/>
                  </a:lnTo>
                  <a:lnTo>
                    <a:pt x="87693" y="32816"/>
                  </a:lnTo>
                  <a:lnTo>
                    <a:pt x="86512" y="32816"/>
                  </a:lnTo>
                  <a:lnTo>
                    <a:pt x="83210" y="30276"/>
                  </a:lnTo>
                  <a:lnTo>
                    <a:pt x="80149" y="28257"/>
                  </a:lnTo>
                  <a:lnTo>
                    <a:pt x="80149" y="112826"/>
                  </a:lnTo>
                  <a:lnTo>
                    <a:pt x="80048" y="112991"/>
                  </a:lnTo>
                  <a:lnTo>
                    <a:pt x="80048" y="116636"/>
                  </a:lnTo>
                  <a:lnTo>
                    <a:pt x="79641" y="117906"/>
                  </a:lnTo>
                  <a:lnTo>
                    <a:pt x="79540" y="116636"/>
                  </a:lnTo>
                  <a:lnTo>
                    <a:pt x="79044" y="116636"/>
                  </a:lnTo>
                  <a:lnTo>
                    <a:pt x="78130" y="115366"/>
                  </a:lnTo>
                  <a:lnTo>
                    <a:pt x="77965" y="115366"/>
                  </a:lnTo>
                  <a:lnTo>
                    <a:pt x="77965" y="125526"/>
                  </a:lnTo>
                  <a:lnTo>
                    <a:pt x="77025" y="126796"/>
                  </a:lnTo>
                  <a:lnTo>
                    <a:pt x="76822" y="125526"/>
                  </a:lnTo>
                  <a:lnTo>
                    <a:pt x="76949" y="124256"/>
                  </a:lnTo>
                  <a:lnTo>
                    <a:pt x="75806" y="124256"/>
                  </a:lnTo>
                  <a:lnTo>
                    <a:pt x="75476" y="125526"/>
                  </a:lnTo>
                  <a:lnTo>
                    <a:pt x="75539" y="129336"/>
                  </a:lnTo>
                  <a:lnTo>
                    <a:pt x="73926" y="128066"/>
                  </a:lnTo>
                  <a:lnTo>
                    <a:pt x="73685" y="129336"/>
                  </a:lnTo>
                  <a:lnTo>
                    <a:pt x="74663" y="130606"/>
                  </a:lnTo>
                  <a:lnTo>
                    <a:pt x="75069" y="130606"/>
                  </a:lnTo>
                  <a:lnTo>
                    <a:pt x="75374" y="133146"/>
                  </a:lnTo>
                  <a:lnTo>
                    <a:pt x="76314" y="134416"/>
                  </a:lnTo>
                  <a:lnTo>
                    <a:pt x="75603" y="136956"/>
                  </a:lnTo>
                  <a:lnTo>
                    <a:pt x="74193" y="136956"/>
                  </a:lnTo>
                  <a:lnTo>
                    <a:pt x="73926" y="135686"/>
                  </a:lnTo>
                  <a:lnTo>
                    <a:pt x="73685" y="135686"/>
                  </a:lnTo>
                  <a:lnTo>
                    <a:pt x="73558" y="134416"/>
                  </a:lnTo>
                  <a:lnTo>
                    <a:pt x="72682" y="133146"/>
                  </a:lnTo>
                  <a:lnTo>
                    <a:pt x="71843" y="131876"/>
                  </a:lnTo>
                  <a:lnTo>
                    <a:pt x="71031" y="130606"/>
                  </a:lnTo>
                  <a:lnTo>
                    <a:pt x="70319" y="129336"/>
                  </a:lnTo>
                  <a:lnTo>
                    <a:pt x="69748" y="128066"/>
                  </a:lnTo>
                  <a:lnTo>
                    <a:pt x="68910" y="126796"/>
                  </a:lnTo>
                  <a:lnTo>
                    <a:pt x="68478" y="125526"/>
                  </a:lnTo>
                  <a:lnTo>
                    <a:pt x="68808" y="124256"/>
                  </a:lnTo>
                  <a:lnTo>
                    <a:pt x="68745" y="122986"/>
                  </a:lnTo>
                  <a:lnTo>
                    <a:pt x="68338" y="122986"/>
                  </a:lnTo>
                  <a:lnTo>
                    <a:pt x="68135" y="121716"/>
                  </a:lnTo>
                  <a:lnTo>
                    <a:pt x="67906" y="120446"/>
                  </a:lnTo>
                  <a:lnTo>
                    <a:pt x="67805" y="116636"/>
                  </a:lnTo>
                  <a:lnTo>
                    <a:pt x="67665" y="115366"/>
                  </a:lnTo>
                  <a:lnTo>
                    <a:pt x="67233" y="114096"/>
                  </a:lnTo>
                  <a:lnTo>
                    <a:pt x="66865" y="112826"/>
                  </a:lnTo>
                  <a:lnTo>
                    <a:pt x="66992" y="112826"/>
                  </a:lnTo>
                  <a:lnTo>
                    <a:pt x="67233" y="114096"/>
                  </a:lnTo>
                  <a:lnTo>
                    <a:pt x="69253" y="114096"/>
                  </a:lnTo>
                  <a:lnTo>
                    <a:pt x="69659" y="115366"/>
                  </a:lnTo>
                  <a:lnTo>
                    <a:pt x="70027" y="116636"/>
                  </a:lnTo>
                  <a:lnTo>
                    <a:pt x="70154" y="116636"/>
                  </a:lnTo>
                  <a:lnTo>
                    <a:pt x="70231" y="117906"/>
                  </a:lnTo>
                  <a:lnTo>
                    <a:pt x="70294" y="124256"/>
                  </a:lnTo>
                  <a:lnTo>
                    <a:pt x="70726" y="125526"/>
                  </a:lnTo>
                  <a:lnTo>
                    <a:pt x="70904" y="125526"/>
                  </a:lnTo>
                  <a:lnTo>
                    <a:pt x="71475" y="126796"/>
                  </a:lnTo>
                  <a:lnTo>
                    <a:pt x="71767" y="128066"/>
                  </a:lnTo>
                  <a:lnTo>
                    <a:pt x="72148" y="129336"/>
                  </a:lnTo>
                  <a:lnTo>
                    <a:pt x="72885" y="128066"/>
                  </a:lnTo>
                  <a:lnTo>
                    <a:pt x="72580" y="126796"/>
                  </a:lnTo>
                  <a:lnTo>
                    <a:pt x="73990" y="128066"/>
                  </a:lnTo>
                  <a:lnTo>
                    <a:pt x="73761" y="126796"/>
                  </a:lnTo>
                  <a:lnTo>
                    <a:pt x="73685" y="125526"/>
                  </a:lnTo>
                  <a:lnTo>
                    <a:pt x="73355" y="125526"/>
                  </a:lnTo>
                  <a:lnTo>
                    <a:pt x="72986" y="124256"/>
                  </a:lnTo>
                  <a:lnTo>
                    <a:pt x="72580" y="122986"/>
                  </a:lnTo>
                  <a:lnTo>
                    <a:pt x="72885" y="121716"/>
                  </a:lnTo>
                  <a:lnTo>
                    <a:pt x="72885" y="120446"/>
                  </a:lnTo>
                  <a:lnTo>
                    <a:pt x="72542" y="120446"/>
                  </a:lnTo>
                  <a:lnTo>
                    <a:pt x="71742" y="119176"/>
                  </a:lnTo>
                  <a:lnTo>
                    <a:pt x="73088" y="117906"/>
                  </a:lnTo>
                  <a:lnTo>
                    <a:pt x="73660" y="115366"/>
                  </a:lnTo>
                  <a:lnTo>
                    <a:pt x="74498" y="116636"/>
                  </a:lnTo>
                  <a:lnTo>
                    <a:pt x="74358" y="119176"/>
                  </a:lnTo>
                  <a:lnTo>
                    <a:pt x="74764" y="119176"/>
                  </a:lnTo>
                  <a:lnTo>
                    <a:pt x="76377" y="121716"/>
                  </a:lnTo>
                  <a:lnTo>
                    <a:pt x="77152" y="122986"/>
                  </a:lnTo>
                  <a:lnTo>
                    <a:pt x="77025" y="124256"/>
                  </a:lnTo>
                  <a:lnTo>
                    <a:pt x="77965" y="125526"/>
                  </a:lnTo>
                  <a:lnTo>
                    <a:pt x="77965" y="115366"/>
                  </a:lnTo>
                  <a:lnTo>
                    <a:pt x="77698" y="115366"/>
                  </a:lnTo>
                  <a:lnTo>
                    <a:pt x="78638" y="114096"/>
                  </a:lnTo>
                  <a:lnTo>
                    <a:pt x="78905" y="114096"/>
                  </a:lnTo>
                  <a:lnTo>
                    <a:pt x="79044" y="115366"/>
                  </a:lnTo>
                  <a:lnTo>
                    <a:pt x="79413" y="115366"/>
                  </a:lnTo>
                  <a:lnTo>
                    <a:pt x="80048" y="116636"/>
                  </a:lnTo>
                  <a:lnTo>
                    <a:pt x="80048" y="112991"/>
                  </a:lnTo>
                  <a:lnTo>
                    <a:pt x="79311" y="114096"/>
                  </a:lnTo>
                  <a:lnTo>
                    <a:pt x="78841" y="112826"/>
                  </a:lnTo>
                  <a:lnTo>
                    <a:pt x="77927" y="112826"/>
                  </a:lnTo>
                  <a:lnTo>
                    <a:pt x="78498" y="114096"/>
                  </a:lnTo>
                  <a:lnTo>
                    <a:pt x="76009" y="114096"/>
                  </a:lnTo>
                  <a:lnTo>
                    <a:pt x="75984" y="115366"/>
                  </a:lnTo>
                  <a:lnTo>
                    <a:pt x="75514" y="115366"/>
                  </a:lnTo>
                  <a:lnTo>
                    <a:pt x="75272" y="116636"/>
                  </a:lnTo>
                  <a:lnTo>
                    <a:pt x="75107" y="115366"/>
                  </a:lnTo>
                  <a:lnTo>
                    <a:pt x="74599" y="115366"/>
                  </a:lnTo>
                  <a:lnTo>
                    <a:pt x="74269" y="114096"/>
                  </a:lnTo>
                  <a:lnTo>
                    <a:pt x="73761" y="112826"/>
                  </a:lnTo>
                  <a:lnTo>
                    <a:pt x="73761" y="110286"/>
                  </a:lnTo>
                  <a:lnTo>
                    <a:pt x="73355" y="109016"/>
                  </a:lnTo>
                  <a:lnTo>
                    <a:pt x="73888" y="107746"/>
                  </a:lnTo>
                  <a:lnTo>
                    <a:pt x="73863" y="106476"/>
                  </a:lnTo>
                  <a:lnTo>
                    <a:pt x="73964" y="105206"/>
                  </a:lnTo>
                  <a:lnTo>
                    <a:pt x="75069" y="105206"/>
                  </a:lnTo>
                  <a:lnTo>
                    <a:pt x="75069" y="106476"/>
                  </a:lnTo>
                  <a:lnTo>
                    <a:pt x="76517" y="106476"/>
                  </a:lnTo>
                  <a:lnTo>
                    <a:pt x="76581" y="107746"/>
                  </a:lnTo>
                  <a:lnTo>
                    <a:pt x="77495" y="109016"/>
                  </a:lnTo>
                  <a:lnTo>
                    <a:pt x="78232" y="110286"/>
                  </a:lnTo>
                  <a:lnTo>
                    <a:pt x="80048" y="112826"/>
                  </a:lnTo>
                  <a:lnTo>
                    <a:pt x="80149" y="28257"/>
                  </a:lnTo>
                  <a:lnTo>
                    <a:pt x="78638" y="27266"/>
                  </a:lnTo>
                  <a:lnTo>
                    <a:pt x="78638" y="101396"/>
                  </a:lnTo>
                  <a:lnTo>
                    <a:pt x="78536" y="102666"/>
                  </a:lnTo>
                  <a:lnTo>
                    <a:pt x="78397" y="103936"/>
                  </a:lnTo>
                  <a:lnTo>
                    <a:pt x="78295" y="105206"/>
                  </a:lnTo>
                  <a:lnTo>
                    <a:pt x="78028" y="105206"/>
                  </a:lnTo>
                  <a:lnTo>
                    <a:pt x="77431" y="103936"/>
                  </a:lnTo>
                  <a:lnTo>
                    <a:pt x="76720" y="102666"/>
                  </a:lnTo>
                  <a:lnTo>
                    <a:pt x="75907" y="100126"/>
                  </a:lnTo>
                  <a:lnTo>
                    <a:pt x="75603" y="97586"/>
                  </a:lnTo>
                  <a:lnTo>
                    <a:pt x="75742" y="97586"/>
                  </a:lnTo>
                  <a:lnTo>
                    <a:pt x="76479" y="96316"/>
                  </a:lnTo>
                  <a:lnTo>
                    <a:pt x="77698" y="97586"/>
                  </a:lnTo>
                  <a:lnTo>
                    <a:pt x="78168" y="98856"/>
                  </a:lnTo>
                  <a:lnTo>
                    <a:pt x="77825" y="101396"/>
                  </a:lnTo>
                  <a:lnTo>
                    <a:pt x="78638" y="101396"/>
                  </a:lnTo>
                  <a:lnTo>
                    <a:pt x="78638" y="27266"/>
                  </a:lnTo>
                  <a:lnTo>
                    <a:pt x="74701" y="24663"/>
                  </a:lnTo>
                  <a:lnTo>
                    <a:pt x="74701" y="31546"/>
                  </a:lnTo>
                  <a:lnTo>
                    <a:pt x="74193" y="31546"/>
                  </a:lnTo>
                  <a:lnTo>
                    <a:pt x="73888" y="32816"/>
                  </a:lnTo>
                  <a:lnTo>
                    <a:pt x="73088" y="32816"/>
                  </a:lnTo>
                  <a:lnTo>
                    <a:pt x="73088" y="101396"/>
                  </a:lnTo>
                  <a:lnTo>
                    <a:pt x="72377" y="102666"/>
                  </a:lnTo>
                  <a:lnTo>
                    <a:pt x="71094" y="101396"/>
                  </a:lnTo>
                  <a:lnTo>
                    <a:pt x="70764" y="101396"/>
                  </a:lnTo>
                  <a:lnTo>
                    <a:pt x="70764" y="105206"/>
                  </a:lnTo>
                  <a:lnTo>
                    <a:pt x="70726" y="111556"/>
                  </a:lnTo>
                  <a:lnTo>
                    <a:pt x="70523" y="112826"/>
                  </a:lnTo>
                  <a:lnTo>
                    <a:pt x="69850" y="112826"/>
                  </a:lnTo>
                  <a:lnTo>
                    <a:pt x="69456" y="111556"/>
                  </a:lnTo>
                  <a:lnTo>
                    <a:pt x="69011" y="110286"/>
                  </a:lnTo>
                  <a:lnTo>
                    <a:pt x="68910" y="107746"/>
                  </a:lnTo>
                  <a:lnTo>
                    <a:pt x="68478" y="106476"/>
                  </a:lnTo>
                  <a:lnTo>
                    <a:pt x="68135" y="103936"/>
                  </a:lnTo>
                  <a:lnTo>
                    <a:pt x="70700" y="111556"/>
                  </a:lnTo>
                  <a:lnTo>
                    <a:pt x="70726" y="105206"/>
                  </a:lnTo>
                  <a:lnTo>
                    <a:pt x="70319" y="105206"/>
                  </a:lnTo>
                  <a:lnTo>
                    <a:pt x="70154" y="103936"/>
                  </a:lnTo>
                  <a:lnTo>
                    <a:pt x="69951" y="103936"/>
                  </a:lnTo>
                  <a:lnTo>
                    <a:pt x="69824" y="101396"/>
                  </a:lnTo>
                  <a:lnTo>
                    <a:pt x="69684" y="100126"/>
                  </a:lnTo>
                  <a:lnTo>
                    <a:pt x="69519" y="100126"/>
                  </a:lnTo>
                  <a:lnTo>
                    <a:pt x="69278" y="98856"/>
                  </a:lnTo>
                  <a:lnTo>
                    <a:pt x="68846" y="97586"/>
                  </a:lnTo>
                  <a:lnTo>
                    <a:pt x="69659" y="96316"/>
                  </a:lnTo>
                  <a:lnTo>
                    <a:pt x="68110" y="97586"/>
                  </a:lnTo>
                  <a:lnTo>
                    <a:pt x="67640" y="96316"/>
                  </a:lnTo>
                  <a:lnTo>
                    <a:pt x="67132" y="95046"/>
                  </a:lnTo>
                  <a:lnTo>
                    <a:pt x="68707" y="95046"/>
                  </a:lnTo>
                  <a:lnTo>
                    <a:pt x="69519" y="93776"/>
                  </a:lnTo>
                  <a:lnTo>
                    <a:pt x="69926" y="93776"/>
                  </a:lnTo>
                  <a:lnTo>
                    <a:pt x="70523" y="95046"/>
                  </a:lnTo>
                  <a:lnTo>
                    <a:pt x="71069" y="96316"/>
                  </a:lnTo>
                  <a:lnTo>
                    <a:pt x="71666" y="97586"/>
                  </a:lnTo>
                  <a:lnTo>
                    <a:pt x="72986" y="100126"/>
                  </a:lnTo>
                  <a:lnTo>
                    <a:pt x="73088" y="101396"/>
                  </a:lnTo>
                  <a:lnTo>
                    <a:pt x="73088" y="32816"/>
                  </a:lnTo>
                  <a:lnTo>
                    <a:pt x="72682" y="32816"/>
                  </a:lnTo>
                  <a:lnTo>
                    <a:pt x="72072" y="31546"/>
                  </a:lnTo>
                  <a:lnTo>
                    <a:pt x="73190" y="31546"/>
                  </a:lnTo>
                  <a:lnTo>
                    <a:pt x="73888" y="30276"/>
                  </a:lnTo>
                  <a:lnTo>
                    <a:pt x="74333" y="30276"/>
                  </a:lnTo>
                  <a:lnTo>
                    <a:pt x="74701" y="31546"/>
                  </a:lnTo>
                  <a:lnTo>
                    <a:pt x="74701" y="24663"/>
                  </a:lnTo>
                  <a:lnTo>
                    <a:pt x="73596" y="23926"/>
                  </a:lnTo>
                  <a:lnTo>
                    <a:pt x="71666" y="23139"/>
                  </a:lnTo>
                  <a:lnTo>
                    <a:pt x="71666" y="91236"/>
                  </a:lnTo>
                  <a:lnTo>
                    <a:pt x="71539" y="91236"/>
                  </a:lnTo>
                  <a:lnTo>
                    <a:pt x="71297" y="92506"/>
                  </a:lnTo>
                  <a:lnTo>
                    <a:pt x="70967" y="92506"/>
                  </a:lnTo>
                  <a:lnTo>
                    <a:pt x="69951" y="91236"/>
                  </a:lnTo>
                  <a:lnTo>
                    <a:pt x="69011" y="89966"/>
                  </a:lnTo>
                  <a:lnTo>
                    <a:pt x="67932" y="88696"/>
                  </a:lnTo>
                  <a:lnTo>
                    <a:pt x="67335" y="88696"/>
                  </a:lnTo>
                  <a:lnTo>
                    <a:pt x="67462" y="87426"/>
                  </a:lnTo>
                  <a:lnTo>
                    <a:pt x="67437" y="86156"/>
                  </a:lnTo>
                  <a:lnTo>
                    <a:pt x="66890" y="86156"/>
                  </a:lnTo>
                  <a:lnTo>
                    <a:pt x="66471" y="84937"/>
                  </a:lnTo>
                  <a:lnTo>
                    <a:pt x="70662" y="87426"/>
                  </a:lnTo>
                  <a:lnTo>
                    <a:pt x="71437" y="87426"/>
                  </a:lnTo>
                  <a:lnTo>
                    <a:pt x="71297" y="88696"/>
                  </a:lnTo>
                  <a:lnTo>
                    <a:pt x="71031" y="88696"/>
                  </a:lnTo>
                  <a:lnTo>
                    <a:pt x="71272" y="89966"/>
                  </a:lnTo>
                  <a:lnTo>
                    <a:pt x="71094" y="89966"/>
                  </a:lnTo>
                  <a:lnTo>
                    <a:pt x="71666" y="91236"/>
                  </a:lnTo>
                  <a:lnTo>
                    <a:pt x="71666" y="23139"/>
                  </a:lnTo>
                  <a:lnTo>
                    <a:pt x="70523" y="22656"/>
                  </a:lnTo>
                  <a:lnTo>
                    <a:pt x="64973" y="18846"/>
                  </a:lnTo>
                  <a:lnTo>
                    <a:pt x="63703" y="18224"/>
                  </a:lnTo>
                  <a:lnTo>
                    <a:pt x="63703" y="29006"/>
                  </a:lnTo>
                  <a:lnTo>
                    <a:pt x="60261" y="29006"/>
                  </a:lnTo>
                  <a:lnTo>
                    <a:pt x="60871" y="31546"/>
                  </a:lnTo>
                  <a:lnTo>
                    <a:pt x="60032" y="30594"/>
                  </a:lnTo>
                  <a:lnTo>
                    <a:pt x="60032" y="32816"/>
                  </a:lnTo>
                  <a:lnTo>
                    <a:pt x="52285" y="32816"/>
                  </a:lnTo>
                  <a:lnTo>
                    <a:pt x="51752" y="31546"/>
                  </a:lnTo>
                  <a:lnTo>
                    <a:pt x="50165" y="31546"/>
                  </a:lnTo>
                  <a:lnTo>
                    <a:pt x="50507" y="30276"/>
                  </a:lnTo>
                  <a:lnTo>
                    <a:pt x="50063" y="29006"/>
                  </a:lnTo>
                  <a:lnTo>
                    <a:pt x="49263" y="29006"/>
                  </a:lnTo>
                  <a:lnTo>
                    <a:pt x="48818" y="27736"/>
                  </a:lnTo>
                  <a:lnTo>
                    <a:pt x="49326" y="26466"/>
                  </a:lnTo>
                  <a:lnTo>
                    <a:pt x="49872" y="26466"/>
                  </a:lnTo>
                  <a:lnTo>
                    <a:pt x="50342" y="27736"/>
                  </a:lnTo>
                  <a:lnTo>
                    <a:pt x="51650" y="27736"/>
                  </a:lnTo>
                  <a:lnTo>
                    <a:pt x="52387" y="29006"/>
                  </a:lnTo>
                  <a:lnTo>
                    <a:pt x="54102" y="30276"/>
                  </a:lnTo>
                  <a:lnTo>
                    <a:pt x="55486" y="30276"/>
                  </a:lnTo>
                  <a:lnTo>
                    <a:pt x="56222" y="29006"/>
                  </a:lnTo>
                  <a:lnTo>
                    <a:pt x="56934" y="29006"/>
                  </a:lnTo>
                  <a:lnTo>
                    <a:pt x="57569" y="30276"/>
                  </a:lnTo>
                  <a:lnTo>
                    <a:pt x="58318" y="31546"/>
                  </a:lnTo>
                  <a:lnTo>
                    <a:pt x="59766" y="31546"/>
                  </a:lnTo>
                  <a:lnTo>
                    <a:pt x="60032" y="32816"/>
                  </a:lnTo>
                  <a:lnTo>
                    <a:pt x="60032" y="30594"/>
                  </a:lnTo>
                  <a:lnTo>
                    <a:pt x="59766" y="30276"/>
                  </a:lnTo>
                  <a:lnTo>
                    <a:pt x="58788" y="30276"/>
                  </a:lnTo>
                  <a:lnTo>
                    <a:pt x="57975" y="29006"/>
                  </a:lnTo>
                  <a:lnTo>
                    <a:pt x="56591" y="27736"/>
                  </a:lnTo>
                  <a:lnTo>
                    <a:pt x="55384" y="26466"/>
                  </a:lnTo>
                  <a:lnTo>
                    <a:pt x="51282" y="22656"/>
                  </a:lnTo>
                  <a:lnTo>
                    <a:pt x="51295" y="21386"/>
                  </a:lnTo>
                  <a:lnTo>
                    <a:pt x="51308" y="20116"/>
                  </a:lnTo>
                  <a:lnTo>
                    <a:pt x="51981" y="21386"/>
                  </a:lnTo>
                  <a:lnTo>
                    <a:pt x="52527" y="21386"/>
                  </a:lnTo>
                  <a:lnTo>
                    <a:pt x="53898" y="22656"/>
                  </a:lnTo>
                  <a:lnTo>
                    <a:pt x="58140" y="22656"/>
                  </a:lnTo>
                  <a:lnTo>
                    <a:pt x="59016" y="23926"/>
                  </a:lnTo>
                  <a:lnTo>
                    <a:pt x="59956" y="23926"/>
                  </a:lnTo>
                  <a:lnTo>
                    <a:pt x="60439" y="25196"/>
                  </a:lnTo>
                  <a:lnTo>
                    <a:pt x="61404" y="25196"/>
                  </a:lnTo>
                  <a:lnTo>
                    <a:pt x="62255" y="26466"/>
                  </a:lnTo>
                  <a:lnTo>
                    <a:pt x="62953" y="27736"/>
                  </a:lnTo>
                  <a:lnTo>
                    <a:pt x="63703" y="29006"/>
                  </a:lnTo>
                  <a:lnTo>
                    <a:pt x="63703" y="18224"/>
                  </a:lnTo>
                  <a:lnTo>
                    <a:pt x="62382" y="17576"/>
                  </a:lnTo>
                  <a:lnTo>
                    <a:pt x="60629" y="16700"/>
                  </a:lnTo>
                  <a:lnTo>
                    <a:pt x="60629" y="18846"/>
                  </a:lnTo>
                  <a:lnTo>
                    <a:pt x="59664" y="21386"/>
                  </a:lnTo>
                  <a:lnTo>
                    <a:pt x="58216" y="21386"/>
                  </a:lnTo>
                  <a:lnTo>
                    <a:pt x="57162" y="20116"/>
                  </a:lnTo>
                  <a:lnTo>
                    <a:pt x="56400" y="20116"/>
                  </a:lnTo>
                  <a:lnTo>
                    <a:pt x="55219" y="18846"/>
                  </a:lnTo>
                  <a:lnTo>
                    <a:pt x="54279" y="17576"/>
                  </a:lnTo>
                  <a:lnTo>
                    <a:pt x="53162" y="16306"/>
                  </a:lnTo>
                  <a:lnTo>
                    <a:pt x="53568" y="16306"/>
                  </a:lnTo>
                  <a:lnTo>
                    <a:pt x="57442" y="18846"/>
                  </a:lnTo>
                  <a:lnTo>
                    <a:pt x="60629" y="18846"/>
                  </a:lnTo>
                  <a:lnTo>
                    <a:pt x="60629" y="16700"/>
                  </a:lnTo>
                  <a:lnTo>
                    <a:pt x="59855" y="16306"/>
                  </a:lnTo>
                  <a:lnTo>
                    <a:pt x="57200" y="15036"/>
                  </a:lnTo>
                  <a:lnTo>
                    <a:pt x="54546" y="13766"/>
                  </a:lnTo>
                  <a:lnTo>
                    <a:pt x="48895" y="11226"/>
                  </a:lnTo>
                  <a:lnTo>
                    <a:pt x="45897" y="11226"/>
                  </a:lnTo>
                  <a:lnTo>
                    <a:pt x="45720" y="11150"/>
                  </a:lnTo>
                  <a:lnTo>
                    <a:pt x="47040" y="12496"/>
                  </a:lnTo>
                  <a:lnTo>
                    <a:pt x="48221" y="12496"/>
                  </a:lnTo>
                  <a:lnTo>
                    <a:pt x="49428" y="13766"/>
                  </a:lnTo>
                  <a:lnTo>
                    <a:pt x="48958" y="13766"/>
                  </a:lnTo>
                  <a:lnTo>
                    <a:pt x="48958" y="20116"/>
                  </a:lnTo>
                  <a:lnTo>
                    <a:pt x="48552" y="21386"/>
                  </a:lnTo>
                  <a:lnTo>
                    <a:pt x="47815" y="21386"/>
                  </a:lnTo>
                  <a:lnTo>
                    <a:pt x="47815" y="25196"/>
                  </a:lnTo>
                  <a:lnTo>
                    <a:pt x="47612" y="26466"/>
                  </a:lnTo>
                  <a:lnTo>
                    <a:pt x="47078" y="26466"/>
                  </a:lnTo>
                  <a:lnTo>
                    <a:pt x="47713" y="27736"/>
                  </a:lnTo>
                  <a:lnTo>
                    <a:pt x="44488" y="27736"/>
                  </a:lnTo>
                  <a:lnTo>
                    <a:pt x="43573" y="29006"/>
                  </a:lnTo>
                  <a:lnTo>
                    <a:pt x="42900" y="29006"/>
                  </a:lnTo>
                  <a:lnTo>
                    <a:pt x="44081" y="30276"/>
                  </a:lnTo>
                  <a:lnTo>
                    <a:pt x="43980" y="31546"/>
                  </a:lnTo>
                  <a:lnTo>
                    <a:pt x="43637" y="31546"/>
                  </a:lnTo>
                  <a:lnTo>
                    <a:pt x="42265" y="30276"/>
                  </a:lnTo>
                  <a:lnTo>
                    <a:pt x="40881" y="30276"/>
                  </a:lnTo>
                  <a:lnTo>
                    <a:pt x="40068" y="29679"/>
                  </a:lnTo>
                  <a:lnTo>
                    <a:pt x="40068" y="30276"/>
                  </a:lnTo>
                  <a:lnTo>
                    <a:pt x="39535" y="31546"/>
                  </a:lnTo>
                  <a:lnTo>
                    <a:pt x="37985" y="31546"/>
                  </a:lnTo>
                  <a:lnTo>
                    <a:pt x="37312" y="30276"/>
                  </a:lnTo>
                  <a:lnTo>
                    <a:pt x="38125" y="30276"/>
                  </a:lnTo>
                  <a:lnTo>
                    <a:pt x="38633" y="29006"/>
                  </a:lnTo>
                  <a:lnTo>
                    <a:pt x="39065" y="30276"/>
                  </a:lnTo>
                  <a:lnTo>
                    <a:pt x="40068" y="30276"/>
                  </a:lnTo>
                  <a:lnTo>
                    <a:pt x="40068" y="29679"/>
                  </a:lnTo>
                  <a:lnTo>
                    <a:pt x="39166" y="29006"/>
                  </a:lnTo>
                  <a:lnTo>
                    <a:pt x="38328" y="27736"/>
                  </a:lnTo>
                  <a:lnTo>
                    <a:pt x="37388" y="27736"/>
                  </a:lnTo>
                  <a:lnTo>
                    <a:pt x="36106" y="26466"/>
                  </a:lnTo>
                  <a:lnTo>
                    <a:pt x="34963" y="25196"/>
                  </a:lnTo>
                  <a:lnTo>
                    <a:pt x="33515" y="23926"/>
                  </a:lnTo>
                  <a:lnTo>
                    <a:pt x="32969" y="23926"/>
                  </a:lnTo>
                  <a:lnTo>
                    <a:pt x="32270" y="25196"/>
                  </a:lnTo>
                  <a:lnTo>
                    <a:pt x="32067" y="23926"/>
                  </a:lnTo>
                  <a:lnTo>
                    <a:pt x="33413" y="22656"/>
                  </a:lnTo>
                  <a:lnTo>
                    <a:pt x="32067" y="21386"/>
                  </a:lnTo>
                  <a:lnTo>
                    <a:pt x="31496" y="21386"/>
                  </a:lnTo>
                  <a:lnTo>
                    <a:pt x="31800" y="20116"/>
                  </a:lnTo>
                  <a:lnTo>
                    <a:pt x="32067" y="20116"/>
                  </a:lnTo>
                  <a:lnTo>
                    <a:pt x="33515" y="21386"/>
                  </a:lnTo>
                  <a:lnTo>
                    <a:pt x="36842" y="21386"/>
                  </a:lnTo>
                  <a:lnTo>
                    <a:pt x="37388" y="22656"/>
                  </a:lnTo>
                  <a:lnTo>
                    <a:pt x="38023" y="21386"/>
                  </a:lnTo>
                  <a:lnTo>
                    <a:pt x="38392" y="21386"/>
                  </a:lnTo>
                  <a:lnTo>
                    <a:pt x="37719" y="20116"/>
                  </a:lnTo>
                  <a:lnTo>
                    <a:pt x="37553" y="20116"/>
                  </a:lnTo>
                  <a:lnTo>
                    <a:pt x="37388" y="18846"/>
                  </a:lnTo>
                  <a:lnTo>
                    <a:pt x="38760" y="20116"/>
                  </a:lnTo>
                  <a:lnTo>
                    <a:pt x="40144" y="20116"/>
                  </a:lnTo>
                  <a:lnTo>
                    <a:pt x="42024" y="21386"/>
                  </a:lnTo>
                  <a:lnTo>
                    <a:pt x="43205" y="22656"/>
                  </a:lnTo>
                  <a:lnTo>
                    <a:pt x="45732" y="23926"/>
                  </a:lnTo>
                  <a:lnTo>
                    <a:pt x="46672" y="25196"/>
                  </a:lnTo>
                  <a:lnTo>
                    <a:pt x="47815" y="25196"/>
                  </a:lnTo>
                  <a:lnTo>
                    <a:pt x="47815" y="21386"/>
                  </a:lnTo>
                  <a:lnTo>
                    <a:pt x="47612" y="21386"/>
                  </a:lnTo>
                  <a:lnTo>
                    <a:pt x="46837" y="20116"/>
                  </a:lnTo>
                  <a:lnTo>
                    <a:pt x="45059" y="20116"/>
                  </a:lnTo>
                  <a:lnTo>
                    <a:pt x="43878" y="18846"/>
                  </a:lnTo>
                  <a:lnTo>
                    <a:pt x="42672" y="18846"/>
                  </a:lnTo>
                  <a:lnTo>
                    <a:pt x="41757" y="20116"/>
                  </a:lnTo>
                  <a:lnTo>
                    <a:pt x="40551" y="18846"/>
                  </a:lnTo>
                  <a:lnTo>
                    <a:pt x="39395" y="18846"/>
                  </a:lnTo>
                  <a:lnTo>
                    <a:pt x="38392" y="17576"/>
                  </a:lnTo>
                  <a:lnTo>
                    <a:pt x="37617" y="17576"/>
                  </a:lnTo>
                  <a:lnTo>
                    <a:pt x="36779" y="16306"/>
                  </a:lnTo>
                  <a:lnTo>
                    <a:pt x="36004" y="15036"/>
                  </a:lnTo>
                  <a:lnTo>
                    <a:pt x="35763" y="15036"/>
                  </a:lnTo>
                  <a:lnTo>
                    <a:pt x="35229" y="13766"/>
                  </a:lnTo>
                  <a:lnTo>
                    <a:pt x="34785" y="13766"/>
                  </a:lnTo>
                  <a:lnTo>
                    <a:pt x="35229" y="12496"/>
                  </a:lnTo>
                  <a:lnTo>
                    <a:pt x="35902" y="12496"/>
                  </a:lnTo>
                  <a:lnTo>
                    <a:pt x="37414" y="13766"/>
                  </a:lnTo>
                  <a:lnTo>
                    <a:pt x="43675" y="13766"/>
                  </a:lnTo>
                  <a:lnTo>
                    <a:pt x="44284" y="15036"/>
                  </a:lnTo>
                  <a:lnTo>
                    <a:pt x="46101" y="16306"/>
                  </a:lnTo>
                  <a:lnTo>
                    <a:pt x="47675" y="16306"/>
                  </a:lnTo>
                  <a:lnTo>
                    <a:pt x="47713" y="18846"/>
                  </a:lnTo>
                  <a:lnTo>
                    <a:pt x="48247" y="20116"/>
                  </a:lnTo>
                  <a:lnTo>
                    <a:pt x="48958" y="20116"/>
                  </a:lnTo>
                  <a:lnTo>
                    <a:pt x="48958" y="13766"/>
                  </a:lnTo>
                  <a:lnTo>
                    <a:pt x="47002" y="13766"/>
                  </a:lnTo>
                  <a:lnTo>
                    <a:pt x="47040" y="15036"/>
                  </a:lnTo>
                  <a:lnTo>
                    <a:pt x="45288" y="15036"/>
                  </a:lnTo>
                  <a:lnTo>
                    <a:pt x="44386" y="13766"/>
                  </a:lnTo>
                  <a:lnTo>
                    <a:pt x="42227" y="12496"/>
                  </a:lnTo>
                  <a:lnTo>
                    <a:pt x="40652" y="11226"/>
                  </a:lnTo>
                  <a:lnTo>
                    <a:pt x="37985" y="11226"/>
                  </a:lnTo>
                  <a:lnTo>
                    <a:pt x="37147" y="9956"/>
                  </a:lnTo>
                  <a:lnTo>
                    <a:pt x="36207" y="8686"/>
                  </a:lnTo>
                  <a:lnTo>
                    <a:pt x="36982" y="8686"/>
                  </a:lnTo>
                  <a:lnTo>
                    <a:pt x="38252" y="9956"/>
                  </a:lnTo>
                  <a:lnTo>
                    <a:pt x="42964" y="9956"/>
                  </a:lnTo>
                  <a:lnTo>
                    <a:pt x="41186" y="8686"/>
                  </a:lnTo>
                  <a:lnTo>
                    <a:pt x="39471" y="7416"/>
                  </a:lnTo>
                  <a:lnTo>
                    <a:pt x="35191" y="6146"/>
                  </a:lnTo>
                  <a:lnTo>
                    <a:pt x="32677" y="6146"/>
                  </a:lnTo>
                  <a:lnTo>
                    <a:pt x="29908" y="4876"/>
                  </a:lnTo>
                  <a:lnTo>
                    <a:pt x="33718" y="8686"/>
                  </a:lnTo>
                  <a:lnTo>
                    <a:pt x="32804" y="8686"/>
                  </a:lnTo>
                  <a:lnTo>
                    <a:pt x="31927" y="7416"/>
                  </a:lnTo>
                  <a:lnTo>
                    <a:pt x="27051" y="7416"/>
                  </a:lnTo>
                  <a:lnTo>
                    <a:pt x="27012" y="8686"/>
                  </a:lnTo>
                  <a:lnTo>
                    <a:pt x="27927" y="8686"/>
                  </a:lnTo>
                  <a:lnTo>
                    <a:pt x="30721" y="9956"/>
                  </a:lnTo>
                  <a:lnTo>
                    <a:pt x="31864" y="11226"/>
                  </a:lnTo>
                  <a:lnTo>
                    <a:pt x="32905" y="11226"/>
                  </a:lnTo>
                  <a:lnTo>
                    <a:pt x="32499" y="12496"/>
                  </a:lnTo>
                  <a:lnTo>
                    <a:pt x="33375" y="13766"/>
                  </a:lnTo>
                  <a:lnTo>
                    <a:pt x="28663" y="13766"/>
                  </a:lnTo>
                  <a:lnTo>
                    <a:pt x="29540" y="16306"/>
                  </a:lnTo>
                  <a:lnTo>
                    <a:pt x="29679" y="16306"/>
                  </a:lnTo>
                  <a:lnTo>
                    <a:pt x="29946" y="17576"/>
                  </a:lnTo>
                  <a:lnTo>
                    <a:pt x="29438" y="17576"/>
                  </a:lnTo>
                  <a:lnTo>
                    <a:pt x="28663" y="16306"/>
                  </a:lnTo>
                  <a:lnTo>
                    <a:pt x="29311" y="17576"/>
                  </a:lnTo>
                  <a:lnTo>
                    <a:pt x="30924" y="18846"/>
                  </a:lnTo>
                  <a:lnTo>
                    <a:pt x="29679" y="20116"/>
                  </a:lnTo>
                  <a:lnTo>
                    <a:pt x="30175" y="20116"/>
                  </a:lnTo>
                  <a:lnTo>
                    <a:pt x="30683" y="21386"/>
                  </a:lnTo>
                  <a:lnTo>
                    <a:pt x="31191" y="21386"/>
                  </a:lnTo>
                  <a:lnTo>
                    <a:pt x="31457" y="22656"/>
                  </a:lnTo>
                  <a:lnTo>
                    <a:pt x="31559" y="23926"/>
                  </a:lnTo>
                  <a:lnTo>
                    <a:pt x="29171" y="23926"/>
                  </a:lnTo>
                  <a:lnTo>
                    <a:pt x="28092" y="22656"/>
                  </a:lnTo>
                  <a:lnTo>
                    <a:pt x="24396" y="22656"/>
                  </a:lnTo>
                  <a:lnTo>
                    <a:pt x="24460" y="23926"/>
                  </a:lnTo>
                  <a:lnTo>
                    <a:pt x="24625" y="25196"/>
                  </a:lnTo>
                  <a:lnTo>
                    <a:pt x="23253" y="25196"/>
                  </a:lnTo>
                  <a:lnTo>
                    <a:pt x="23583" y="26466"/>
                  </a:lnTo>
                  <a:lnTo>
                    <a:pt x="26212" y="26466"/>
                  </a:lnTo>
                  <a:lnTo>
                    <a:pt x="27292" y="27736"/>
                  </a:lnTo>
                  <a:lnTo>
                    <a:pt x="28168" y="29006"/>
                  </a:lnTo>
                  <a:lnTo>
                    <a:pt x="29540" y="29006"/>
                  </a:lnTo>
                  <a:lnTo>
                    <a:pt x="29781" y="27736"/>
                  </a:lnTo>
                  <a:lnTo>
                    <a:pt x="30848" y="29006"/>
                  </a:lnTo>
                  <a:lnTo>
                    <a:pt x="31902" y="30276"/>
                  </a:lnTo>
                  <a:lnTo>
                    <a:pt x="32969" y="30276"/>
                  </a:lnTo>
                  <a:lnTo>
                    <a:pt x="31559" y="31546"/>
                  </a:lnTo>
                  <a:lnTo>
                    <a:pt x="30848" y="30276"/>
                  </a:lnTo>
                  <a:lnTo>
                    <a:pt x="17157" y="30276"/>
                  </a:lnTo>
                  <a:lnTo>
                    <a:pt x="17602" y="29006"/>
                  </a:lnTo>
                  <a:lnTo>
                    <a:pt x="17830" y="29006"/>
                  </a:lnTo>
                  <a:lnTo>
                    <a:pt x="19215" y="27736"/>
                  </a:lnTo>
                  <a:lnTo>
                    <a:pt x="19342" y="27736"/>
                  </a:lnTo>
                  <a:lnTo>
                    <a:pt x="18402" y="26466"/>
                  </a:lnTo>
                  <a:lnTo>
                    <a:pt x="18973" y="25196"/>
                  </a:lnTo>
                  <a:lnTo>
                    <a:pt x="18072" y="23926"/>
                  </a:lnTo>
                  <a:lnTo>
                    <a:pt x="17767" y="23926"/>
                  </a:lnTo>
                  <a:lnTo>
                    <a:pt x="18440" y="22656"/>
                  </a:lnTo>
                  <a:lnTo>
                    <a:pt x="18135" y="22656"/>
                  </a:lnTo>
                  <a:lnTo>
                    <a:pt x="17767" y="21386"/>
                  </a:lnTo>
                  <a:lnTo>
                    <a:pt x="16649" y="21386"/>
                  </a:lnTo>
                  <a:lnTo>
                    <a:pt x="16827" y="20116"/>
                  </a:lnTo>
                  <a:lnTo>
                    <a:pt x="16954" y="20116"/>
                  </a:lnTo>
                  <a:lnTo>
                    <a:pt x="16548" y="19481"/>
                  </a:lnTo>
                  <a:lnTo>
                    <a:pt x="16548" y="29006"/>
                  </a:lnTo>
                  <a:lnTo>
                    <a:pt x="16548" y="30276"/>
                  </a:lnTo>
                  <a:lnTo>
                    <a:pt x="14935" y="30276"/>
                  </a:lnTo>
                  <a:lnTo>
                    <a:pt x="13754" y="29006"/>
                  </a:lnTo>
                  <a:lnTo>
                    <a:pt x="13423" y="27736"/>
                  </a:lnTo>
                  <a:lnTo>
                    <a:pt x="15303" y="27736"/>
                  </a:lnTo>
                  <a:lnTo>
                    <a:pt x="15913" y="29006"/>
                  </a:lnTo>
                  <a:lnTo>
                    <a:pt x="16548" y="29006"/>
                  </a:lnTo>
                  <a:lnTo>
                    <a:pt x="16548" y="19481"/>
                  </a:lnTo>
                  <a:lnTo>
                    <a:pt x="16154" y="18846"/>
                  </a:lnTo>
                  <a:lnTo>
                    <a:pt x="15405" y="20116"/>
                  </a:lnTo>
                  <a:lnTo>
                    <a:pt x="10769" y="20116"/>
                  </a:lnTo>
                  <a:lnTo>
                    <a:pt x="10693" y="21386"/>
                  </a:lnTo>
                  <a:lnTo>
                    <a:pt x="12141" y="21386"/>
                  </a:lnTo>
                  <a:lnTo>
                    <a:pt x="12585" y="22656"/>
                  </a:lnTo>
                  <a:lnTo>
                    <a:pt x="11404" y="22656"/>
                  </a:lnTo>
                  <a:lnTo>
                    <a:pt x="11303" y="23926"/>
                  </a:lnTo>
                  <a:lnTo>
                    <a:pt x="11468" y="23926"/>
                  </a:lnTo>
                  <a:lnTo>
                    <a:pt x="12280" y="25196"/>
                  </a:lnTo>
                  <a:lnTo>
                    <a:pt x="10769" y="25196"/>
                  </a:lnTo>
                  <a:lnTo>
                    <a:pt x="11874" y="26466"/>
                  </a:lnTo>
                  <a:lnTo>
                    <a:pt x="11938" y="29006"/>
                  </a:lnTo>
                  <a:lnTo>
                    <a:pt x="5651" y="29006"/>
                  </a:lnTo>
                  <a:lnTo>
                    <a:pt x="5651" y="78536"/>
                  </a:lnTo>
                  <a:lnTo>
                    <a:pt x="5651" y="79806"/>
                  </a:lnTo>
                  <a:lnTo>
                    <a:pt x="5245" y="79806"/>
                  </a:lnTo>
                  <a:lnTo>
                    <a:pt x="4406" y="78536"/>
                  </a:lnTo>
                  <a:lnTo>
                    <a:pt x="5651" y="78536"/>
                  </a:lnTo>
                  <a:lnTo>
                    <a:pt x="5651" y="29006"/>
                  </a:lnTo>
                  <a:lnTo>
                    <a:pt x="304" y="29006"/>
                  </a:lnTo>
                  <a:lnTo>
                    <a:pt x="304" y="78536"/>
                  </a:lnTo>
                  <a:lnTo>
                    <a:pt x="2489" y="78536"/>
                  </a:lnTo>
                  <a:lnTo>
                    <a:pt x="2819" y="81076"/>
                  </a:lnTo>
                  <a:lnTo>
                    <a:pt x="1574" y="82346"/>
                  </a:lnTo>
                  <a:lnTo>
                    <a:pt x="431" y="81076"/>
                  </a:lnTo>
                  <a:lnTo>
                    <a:pt x="368" y="82346"/>
                  </a:lnTo>
                  <a:lnTo>
                    <a:pt x="635" y="83616"/>
                  </a:lnTo>
                  <a:lnTo>
                    <a:pt x="1104" y="83616"/>
                  </a:lnTo>
                  <a:lnTo>
                    <a:pt x="1447" y="86156"/>
                  </a:lnTo>
                  <a:lnTo>
                    <a:pt x="1816" y="89966"/>
                  </a:lnTo>
                  <a:lnTo>
                    <a:pt x="368" y="89966"/>
                  </a:lnTo>
                  <a:lnTo>
                    <a:pt x="368" y="95046"/>
                  </a:lnTo>
                  <a:lnTo>
                    <a:pt x="800" y="95046"/>
                  </a:lnTo>
                  <a:lnTo>
                    <a:pt x="1206" y="96316"/>
                  </a:lnTo>
                  <a:lnTo>
                    <a:pt x="1816" y="97586"/>
                  </a:lnTo>
                  <a:lnTo>
                    <a:pt x="1917" y="98856"/>
                  </a:lnTo>
                  <a:lnTo>
                    <a:pt x="2082" y="100126"/>
                  </a:lnTo>
                  <a:lnTo>
                    <a:pt x="304" y="100126"/>
                  </a:lnTo>
                  <a:lnTo>
                    <a:pt x="304" y="116636"/>
                  </a:lnTo>
                  <a:lnTo>
                    <a:pt x="1409" y="116636"/>
                  </a:lnTo>
                  <a:lnTo>
                    <a:pt x="1676" y="115366"/>
                  </a:lnTo>
                  <a:lnTo>
                    <a:pt x="2654" y="115366"/>
                  </a:lnTo>
                  <a:lnTo>
                    <a:pt x="1714" y="112826"/>
                  </a:lnTo>
                  <a:lnTo>
                    <a:pt x="1612" y="111556"/>
                  </a:lnTo>
                  <a:lnTo>
                    <a:pt x="1447" y="110286"/>
                  </a:lnTo>
                  <a:lnTo>
                    <a:pt x="3225" y="110286"/>
                  </a:lnTo>
                  <a:lnTo>
                    <a:pt x="3022" y="107746"/>
                  </a:lnTo>
                  <a:lnTo>
                    <a:pt x="2921" y="105206"/>
                  </a:lnTo>
                  <a:lnTo>
                    <a:pt x="3124" y="105206"/>
                  </a:lnTo>
                  <a:lnTo>
                    <a:pt x="3225" y="103936"/>
                  </a:lnTo>
                  <a:lnTo>
                    <a:pt x="4470" y="105206"/>
                  </a:lnTo>
                  <a:lnTo>
                    <a:pt x="4508" y="103936"/>
                  </a:lnTo>
                  <a:lnTo>
                    <a:pt x="4876" y="103936"/>
                  </a:lnTo>
                  <a:lnTo>
                    <a:pt x="5245" y="102666"/>
                  </a:lnTo>
                  <a:lnTo>
                    <a:pt x="5918" y="103936"/>
                  </a:lnTo>
                  <a:lnTo>
                    <a:pt x="6159" y="103936"/>
                  </a:lnTo>
                  <a:lnTo>
                    <a:pt x="6756" y="105206"/>
                  </a:lnTo>
                  <a:lnTo>
                    <a:pt x="7099" y="105206"/>
                  </a:lnTo>
                  <a:lnTo>
                    <a:pt x="8382" y="106476"/>
                  </a:lnTo>
                  <a:lnTo>
                    <a:pt x="9182" y="106476"/>
                  </a:lnTo>
                  <a:lnTo>
                    <a:pt x="9855" y="107746"/>
                  </a:lnTo>
                  <a:lnTo>
                    <a:pt x="10591" y="107746"/>
                  </a:lnTo>
                  <a:lnTo>
                    <a:pt x="10566" y="109016"/>
                  </a:lnTo>
                  <a:lnTo>
                    <a:pt x="10058" y="109016"/>
                  </a:lnTo>
                  <a:lnTo>
                    <a:pt x="10198" y="110286"/>
                  </a:lnTo>
                  <a:lnTo>
                    <a:pt x="11264" y="110286"/>
                  </a:lnTo>
                  <a:lnTo>
                    <a:pt x="12547" y="111556"/>
                  </a:lnTo>
                  <a:lnTo>
                    <a:pt x="12382" y="111556"/>
                  </a:lnTo>
                  <a:lnTo>
                    <a:pt x="11874" y="112826"/>
                  </a:lnTo>
                  <a:lnTo>
                    <a:pt x="13385" y="112826"/>
                  </a:lnTo>
                  <a:lnTo>
                    <a:pt x="14236" y="114096"/>
                  </a:lnTo>
                  <a:lnTo>
                    <a:pt x="14401" y="112826"/>
                  </a:lnTo>
                  <a:lnTo>
                    <a:pt x="13385" y="111556"/>
                  </a:lnTo>
                  <a:lnTo>
                    <a:pt x="13182" y="111556"/>
                  </a:lnTo>
                  <a:lnTo>
                    <a:pt x="13017" y="110286"/>
                  </a:lnTo>
                  <a:lnTo>
                    <a:pt x="17970" y="110286"/>
                  </a:lnTo>
                  <a:lnTo>
                    <a:pt x="18973" y="109016"/>
                  </a:lnTo>
                  <a:lnTo>
                    <a:pt x="18973" y="107746"/>
                  </a:lnTo>
                  <a:lnTo>
                    <a:pt x="17995" y="106476"/>
                  </a:lnTo>
                  <a:lnTo>
                    <a:pt x="17665" y="106476"/>
                  </a:lnTo>
                  <a:lnTo>
                    <a:pt x="17056" y="105206"/>
                  </a:lnTo>
                  <a:lnTo>
                    <a:pt x="18034" y="105206"/>
                  </a:lnTo>
                  <a:lnTo>
                    <a:pt x="17868" y="103936"/>
                  </a:lnTo>
                  <a:lnTo>
                    <a:pt x="17627" y="103936"/>
                  </a:lnTo>
                  <a:lnTo>
                    <a:pt x="17259" y="102666"/>
                  </a:lnTo>
                  <a:lnTo>
                    <a:pt x="17399" y="101396"/>
                  </a:lnTo>
                  <a:lnTo>
                    <a:pt x="17526" y="100126"/>
                  </a:lnTo>
                  <a:lnTo>
                    <a:pt x="16586" y="100126"/>
                  </a:lnTo>
                  <a:lnTo>
                    <a:pt x="16548" y="101396"/>
                  </a:lnTo>
                  <a:lnTo>
                    <a:pt x="14338" y="101396"/>
                  </a:lnTo>
                  <a:lnTo>
                    <a:pt x="12954" y="100126"/>
                  </a:lnTo>
                  <a:lnTo>
                    <a:pt x="12319" y="100126"/>
                  </a:lnTo>
                  <a:lnTo>
                    <a:pt x="10299" y="101396"/>
                  </a:lnTo>
                  <a:lnTo>
                    <a:pt x="10325" y="102666"/>
                  </a:lnTo>
                  <a:lnTo>
                    <a:pt x="9550" y="102666"/>
                  </a:lnTo>
                  <a:lnTo>
                    <a:pt x="10160" y="103936"/>
                  </a:lnTo>
                  <a:lnTo>
                    <a:pt x="10464" y="103936"/>
                  </a:lnTo>
                  <a:lnTo>
                    <a:pt x="10490" y="105206"/>
                  </a:lnTo>
                  <a:lnTo>
                    <a:pt x="9956" y="105206"/>
                  </a:lnTo>
                  <a:lnTo>
                    <a:pt x="8750" y="103936"/>
                  </a:lnTo>
                  <a:lnTo>
                    <a:pt x="7467" y="103936"/>
                  </a:lnTo>
                  <a:lnTo>
                    <a:pt x="6578" y="102666"/>
                  </a:lnTo>
                  <a:lnTo>
                    <a:pt x="5689" y="101396"/>
                  </a:lnTo>
                  <a:lnTo>
                    <a:pt x="5308" y="101396"/>
                  </a:lnTo>
                  <a:lnTo>
                    <a:pt x="4470" y="100126"/>
                  </a:lnTo>
                  <a:lnTo>
                    <a:pt x="3835" y="98856"/>
                  </a:lnTo>
                  <a:lnTo>
                    <a:pt x="3289" y="97586"/>
                  </a:lnTo>
                  <a:lnTo>
                    <a:pt x="3060" y="95046"/>
                  </a:lnTo>
                  <a:lnTo>
                    <a:pt x="2717" y="93776"/>
                  </a:lnTo>
                  <a:lnTo>
                    <a:pt x="4343" y="95046"/>
                  </a:lnTo>
                  <a:lnTo>
                    <a:pt x="5118" y="95046"/>
                  </a:lnTo>
                  <a:lnTo>
                    <a:pt x="6159" y="88696"/>
                  </a:lnTo>
                  <a:lnTo>
                    <a:pt x="6261" y="87426"/>
                  </a:lnTo>
                  <a:lnTo>
                    <a:pt x="7226" y="87426"/>
                  </a:lnTo>
                  <a:lnTo>
                    <a:pt x="7035" y="84886"/>
                  </a:lnTo>
                  <a:lnTo>
                    <a:pt x="6858" y="84886"/>
                  </a:lnTo>
                  <a:lnTo>
                    <a:pt x="7327" y="82346"/>
                  </a:lnTo>
                  <a:lnTo>
                    <a:pt x="7505" y="82346"/>
                  </a:lnTo>
                  <a:lnTo>
                    <a:pt x="7264" y="81076"/>
                  </a:lnTo>
                  <a:lnTo>
                    <a:pt x="6934" y="79806"/>
                  </a:lnTo>
                  <a:lnTo>
                    <a:pt x="7264" y="78536"/>
                  </a:lnTo>
                  <a:lnTo>
                    <a:pt x="13627" y="78536"/>
                  </a:lnTo>
                  <a:lnTo>
                    <a:pt x="14808" y="79806"/>
                  </a:lnTo>
                  <a:lnTo>
                    <a:pt x="15138" y="78536"/>
                  </a:lnTo>
                  <a:lnTo>
                    <a:pt x="16217" y="78536"/>
                  </a:lnTo>
                  <a:lnTo>
                    <a:pt x="17424" y="79806"/>
                  </a:lnTo>
                  <a:lnTo>
                    <a:pt x="18135" y="79806"/>
                  </a:lnTo>
                  <a:lnTo>
                    <a:pt x="19646" y="81076"/>
                  </a:lnTo>
                  <a:lnTo>
                    <a:pt x="21361" y="81076"/>
                  </a:lnTo>
                  <a:lnTo>
                    <a:pt x="21805" y="79806"/>
                  </a:lnTo>
                  <a:lnTo>
                    <a:pt x="38227" y="79806"/>
                  </a:lnTo>
                  <a:lnTo>
                    <a:pt x="40347" y="81076"/>
                  </a:lnTo>
                  <a:lnTo>
                    <a:pt x="47879" y="81076"/>
                  </a:lnTo>
                  <a:lnTo>
                    <a:pt x="48450" y="82346"/>
                  </a:lnTo>
                  <a:lnTo>
                    <a:pt x="43040" y="82346"/>
                  </a:lnTo>
                  <a:lnTo>
                    <a:pt x="42392" y="83616"/>
                  </a:lnTo>
                  <a:lnTo>
                    <a:pt x="41859" y="84886"/>
                  </a:lnTo>
                  <a:lnTo>
                    <a:pt x="41592" y="86156"/>
                  </a:lnTo>
                  <a:lnTo>
                    <a:pt x="45732" y="86156"/>
                  </a:lnTo>
                  <a:lnTo>
                    <a:pt x="46431" y="84886"/>
                  </a:lnTo>
                  <a:lnTo>
                    <a:pt x="47040" y="84886"/>
                  </a:lnTo>
                  <a:lnTo>
                    <a:pt x="48450" y="86156"/>
                  </a:lnTo>
                  <a:lnTo>
                    <a:pt x="57404" y="86156"/>
                  </a:lnTo>
                  <a:lnTo>
                    <a:pt x="57442" y="84886"/>
                  </a:lnTo>
                  <a:lnTo>
                    <a:pt x="57645" y="84886"/>
                  </a:lnTo>
                  <a:lnTo>
                    <a:pt x="55156" y="83616"/>
                  </a:lnTo>
                  <a:lnTo>
                    <a:pt x="52654" y="83616"/>
                  </a:lnTo>
                  <a:lnTo>
                    <a:pt x="50038" y="82346"/>
                  </a:lnTo>
                  <a:lnTo>
                    <a:pt x="58178" y="82346"/>
                  </a:lnTo>
                  <a:lnTo>
                    <a:pt x="59766" y="83616"/>
                  </a:lnTo>
                  <a:lnTo>
                    <a:pt x="60629" y="83616"/>
                  </a:lnTo>
                  <a:lnTo>
                    <a:pt x="60807" y="84886"/>
                  </a:lnTo>
                  <a:lnTo>
                    <a:pt x="61810" y="86156"/>
                  </a:lnTo>
                  <a:lnTo>
                    <a:pt x="59829" y="86156"/>
                  </a:lnTo>
                  <a:lnTo>
                    <a:pt x="60401" y="87426"/>
                  </a:lnTo>
                  <a:lnTo>
                    <a:pt x="62153" y="87426"/>
                  </a:lnTo>
                  <a:lnTo>
                    <a:pt x="63703" y="91236"/>
                  </a:lnTo>
                  <a:lnTo>
                    <a:pt x="64401" y="93776"/>
                  </a:lnTo>
                  <a:lnTo>
                    <a:pt x="63296" y="92506"/>
                  </a:lnTo>
                  <a:lnTo>
                    <a:pt x="60198" y="92506"/>
                  </a:lnTo>
                  <a:lnTo>
                    <a:pt x="59664" y="95046"/>
                  </a:lnTo>
                  <a:lnTo>
                    <a:pt x="59423" y="95046"/>
                  </a:lnTo>
                  <a:lnTo>
                    <a:pt x="60604" y="96316"/>
                  </a:lnTo>
                  <a:lnTo>
                    <a:pt x="62382" y="96316"/>
                  </a:lnTo>
                  <a:lnTo>
                    <a:pt x="64376" y="98856"/>
                  </a:lnTo>
                  <a:lnTo>
                    <a:pt x="65417" y="100126"/>
                  </a:lnTo>
                  <a:lnTo>
                    <a:pt x="64808" y="101396"/>
                  </a:lnTo>
                  <a:lnTo>
                    <a:pt x="63195" y="101396"/>
                  </a:lnTo>
                  <a:lnTo>
                    <a:pt x="62255" y="102666"/>
                  </a:lnTo>
                  <a:lnTo>
                    <a:pt x="62420" y="103936"/>
                  </a:lnTo>
                  <a:lnTo>
                    <a:pt x="63157" y="103936"/>
                  </a:lnTo>
                  <a:lnTo>
                    <a:pt x="63157" y="105206"/>
                  </a:lnTo>
                  <a:lnTo>
                    <a:pt x="62788" y="106476"/>
                  </a:lnTo>
                  <a:lnTo>
                    <a:pt x="63220" y="107746"/>
                  </a:lnTo>
                  <a:lnTo>
                    <a:pt x="64198" y="109016"/>
                  </a:lnTo>
                  <a:lnTo>
                    <a:pt x="64465" y="109016"/>
                  </a:lnTo>
                  <a:lnTo>
                    <a:pt x="64439" y="110286"/>
                  </a:lnTo>
                  <a:lnTo>
                    <a:pt x="61810" y="110286"/>
                  </a:lnTo>
                  <a:lnTo>
                    <a:pt x="60731" y="109016"/>
                  </a:lnTo>
                  <a:lnTo>
                    <a:pt x="58991" y="108280"/>
                  </a:lnTo>
                  <a:lnTo>
                    <a:pt x="58991" y="120446"/>
                  </a:lnTo>
                  <a:lnTo>
                    <a:pt x="58813" y="121716"/>
                  </a:lnTo>
                  <a:lnTo>
                    <a:pt x="57404" y="121716"/>
                  </a:lnTo>
                  <a:lnTo>
                    <a:pt x="57442" y="120446"/>
                  </a:lnTo>
                  <a:lnTo>
                    <a:pt x="58991" y="120446"/>
                  </a:lnTo>
                  <a:lnTo>
                    <a:pt x="58991" y="108280"/>
                  </a:lnTo>
                  <a:lnTo>
                    <a:pt x="57746" y="107746"/>
                  </a:lnTo>
                  <a:lnTo>
                    <a:pt x="51981" y="107746"/>
                  </a:lnTo>
                  <a:lnTo>
                    <a:pt x="49936" y="109016"/>
                  </a:lnTo>
                  <a:lnTo>
                    <a:pt x="45999" y="109016"/>
                  </a:lnTo>
                  <a:lnTo>
                    <a:pt x="45631" y="110286"/>
                  </a:lnTo>
                  <a:lnTo>
                    <a:pt x="43040" y="110286"/>
                  </a:lnTo>
                  <a:lnTo>
                    <a:pt x="36779" y="112826"/>
                  </a:lnTo>
                  <a:lnTo>
                    <a:pt x="34925" y="114096"/>
                  </a:lnTo>
                  <a:lnTo>
                    <a:pt x="32372" y="112826"/>
                  </a:lnTo>
                  <a:lnTo>
                    <a:pt x="31965" y="114096"/>
                  </a:lnTo>
                  <a:lnTo>
                    <a:pt x="29679" y="114096"/>
                  </a:lnTo>
                  <a:lnTo>
                    <a:pt x="30683" y="112826"/>
                  </a:lnTo>
                  <a:lnTo>
                    <a:pt x="31254" y="112826"/>
                  </a:lnTo>
                  <a:lnTo>
                    <a:pt x="31927" y="111556"/>
                  </a:lnTo>
                  <a:lnTo>
                    <a:pt x="31051" y="110286"/>
                  </a:lnTo>
                  <a:lnTo>
                    <a:pt x="31457" y="109016"/>
                  </a:lnTo>
                  <a:lnTo>
                    <a:pt x="30086" y="109016"/>
                  </a:lnTo>
                  <a:lnTo>
                    <a:pt x="30251" y="110286"/>
                  </a:lnTo>
                  <a:lnTo>
                    <a:pt x="28930" y="110286"/>
                  </a:lnTo>
                  <a:lnTo>
                    <a:pt x="27317" y="109016"/>
                  </a:lnTo>
                  <a:lnTo>
                    <a:pt x="26746" y="109016"/>
                  </a:lnTo>
                  <a:lnTo>
                    <a:pt x="26047" y="110286"/>
                  </a:lnTo>
                  <a:lnTo>
                    <a:pt x="26822" y="110286"/>
                  </a:lnTo>
                  <a:lnTo>
                    <a:pt x="27520" y="111556"/>
                  </a:lnTo>
                  <a:lnTo>
                    <a:pt x="29337" y="111556"/>
                  </a:lnTo>
                  <a:lnTo>
                    <a:pt x="28257" y="112826"/>
                  </a:lnTo>
                  <a:lnTo>
                    <a:pt x="28638" y="114096"/>
                  </a:lnTo>
                  <a:lnTo>
                    <a:pt x="28663" y="115366"/>
                  </a:lnTo>
                  <a:lnTo>
                    <a:pt x="28092" y="116636"/>
                  </a:lnTo>
                  <a:lnTo>
                    <a:pt x="25336" y="117906"/>
                  </a:lnTo>
                  <a:lnTo>
                    <a:pt x="23114" y="117906"/>
                  </a:lnTo>
                  <a:lnTo>
                    <a:pt x="20586" y="119176"/>
                  </a:lnTo>
                  <a:lnTo>
                    <a:pt x="23520" y="119176"/>
                  </a:lnTo>
                  <a:lnTo>
                    <a:pt x="23317" y="120446"/>
                  </a:lnTo>
                  <a:lnTo>
                    <a:pt x="21094" y="120446"/>
                  </a:lnTo>
                  <a:lnTo>
                    <a:pt x="21234" y="121716"/>
                  </a:lnTo>
                  <a:lnTo>
                    <a:pt x="23825" y="121716"/>
                  </a:lnTo>
                  <a:lnTo>
                    <a:pt x="24193" y="122986"/>
                  </a:lnTo>
                  <a:lnTo>
                    <a:pt x="25666" y="122986"/>
                  </a:lnTo>
                  <a:lnTo>
                    <a:pt x="25908" y="121716"/>
                  </a:lnTo>
                  <a:lnTo>
                    <a:pt x="26949" y="121716"/>
                  </a:lnTo>
                  <a:lnTo>
                    <a:pt x="27051" y="122986"/>
                  </a:lnTo>
                  <a:lnTo>
                    <a:pt x="26885" y="122986"/>
                  </a:lnTo>
                  <a:lnTo>
                    <a:pt x="28092" y="124256"/>
                  </a:lnTo>
                  <a:lnTo>
                    <a:pt x="29108" y="122986"/>
                  </a:lnTo>
                  <a:lnTo>
                    <a:pt x="28740" y="122986"/>
                  </a:lnTo>
                  <a:lnTo>
                    <a:pt x="29311" y="121716"/>
                  </a:lnTo>
                  <a:lnTo>
                    <a:pt x="29984" y="121716"/>
                  </a:lnTo>
                  <a:lnTo>
                    <a:pt x="29908" y="122986"/>
                  </a:lnTo>
                  <a:lnTo>
                    <a:pt x="31965" y="122986"/>
                  </a:lnTo>
                  <a:lnTo>
                    <a:pt x="31661" y="121716"/>
                  </a:lnTo>
                  <a:lnTo>
                    <a:pt x="37655" y="121716"/>
                  </a:lnTo>
                  <a:lnTo>
                    <a:pt x="38455" y="122986"/>
                  </a:lnTo>
                  <a:lnTo>
                    <a:pt x="40347" y="122986"/>
                  </a:lnTo>
                  <a:lnTo>
                    <a:pt x="40411" y="121716"/>
                  </a:lnTo>
                  <a:lnTo>
                    <a:pt x="40246" y="121716"/>
                  </a:lnTo>
                  <a:lnTo>
                    <a:pt x="41287" y="120446"/>
                  </a:lnTo>
                  <a:lnTo>
                    <a:pt x="43205" y="122986"/>
                  </a:lnTo>
                  <a:lnTo>
                    <a:pt x="42164" y="122986"/>
                  </a:lnTo>
                  <a:lnTo>
                    <a:pt x="42367" y="124256"/>
                  </a:lnTo>
                  <a:lnTo>
                    <a:pt x="43434" y="124256"/>
                  </a:lnTo>
                  <a:lnTo>
                    <a:pt x="43434" y="122986"/>
                  </a:lnTo>
                  <a:lnTo>
                    <a:pt x="44615" y="122986"/>
                  </a:lnTo>
                  <a:lnTo>
                    <a:pt x="44818" y="124256"/>
                  </a:lnTo>
                  <a:lnTo>
                    <a:pt x="44983" y="124256"/>
                  </a:lnTo>
                  <a:lnTo>
                    <a:pt x="45453" y="122986"/>
                  </a:lnTo>
                  <a:lnTo>
                    <a:pt x="46837" y="122986"/>
                  </a:lnTo>
                  <a:lnTo>
                    <a:pt x="46875" y="121716"/>
                  </a:lnTo>
                  <a:lnTo>
                    <a:pt x="47409" y="121716"/>
                  </a:lnTo>
                  <a:lnTo>
                    <a:pt x="48120" y="122986"/>
                  </a:lnTo>
                  <a:lnTo>
                    <a:pt x="48425" y="122986"/>
                  </a:lnTo>
                  <a:lnTo>
                    <a:pt x="47244" y="124256"/>
                  </a:lnTo>
                  <a:lnTo>
                    <a:pt x="49568" y="124256"/>
                  </a:lnTo>
                  <a:lnTo>
                    <a:pt x="51079" y="125526"/>
                  </a:lnTo>
                  <a:lnTo>
                    <a:pt x="51917" y="125526"/>
                  </a:lnTo>
                  <a:lnTo>
                    <a:pt x="51485" y="124256"/>
                  </a:lnTo>
                  <a:lnTo>
                    <a:pt x="51282" y="124256"/>
                  </a:lnTo>
                  <a:lnTo>
                    <a:pt x="51981" y="122986"/>
                  </a:lnTo>
                  <a:lnTo>
                    <a:pt x="53809" y="122986"/>
                  </a:lnTo>
                  <a:lnTo>
                    <a:pt x="53670" y="124256"/>
                  </a:lnTo>
                  <a:lnTo>
                    <a:pt x="53505" y="124256"/>
                  </a:lnTo>
                  <a:lnTo>
                    <a:pt x="53327" y="125526"/>
                  </a:lnTo>
                  <a:lnTo>
                    <a:pt x="54178" y="124256"/>
                  </a:lnTo>
                  <a:lnTo>
                    <a:pt x="54876" y="124256"/>
                  </a:lnTo>
                  <a:lnTo>
                    <a:pt x="55892" y="122986"/>
                  </a:lnTo>
                  <a:lnTo>
                    <a:pt x="55156" y="124256"/>
                  </a:lnTo>
                  <a:lnTo>
                    <a:pt x="56997" y="124256"/>
                  </a:lnTo>
                  <a:lnTo>
                    <a:pt x="58712" y="125526"/>
                  </a:lnTo>
                  <a:lnTo>
                    <a:pt x="58750" y="126796"/>
                  </a:lnTo>
                  <a:lnTo>
                    <a:pt x="60807" y="125526"/>
                  </a:lnTo>
                  <a:lnTo>
                    <a:pt x="61036" y="126796"/>
                  </a:lnTo>
                  <a:lnTo>
                    <a:pt x="60833" y="126796"/>
                  </a:lnTo>
                  <a:lnTo>
                    <a:pt x="60528" y="128066"/>
                  </a:lnTo>
                  <a:lnTo>
                    <a:pt x="61036" y="128066"/>
                  </a:lnTo>
                  <a:lnTo>
                    <a:pt x="61404" y="129336"/>
                  </a:lnTo>
                  <a:lnTo>
                    <a:pt x="61976" y="129336"/>
                  </a:lnTo>
                  <a:lnTo>
                    <a:pt x="62484" y="130606"/>
                  </a:lnTo>
                  <a:lnTo>
                    <a:pt x="60528" y="130606"/>
                  </a:lnTo>
                  <a:lnTo>
                    <a:pt x="59423" y="129336"/>
                  </a:lnTo>
                  <a:lnTo>
                    <a:pt x="58420" y="129336"/>
                  </a:lnTo>
                  <a:lnTo>
                    <a:pt x="57162" y="128066"/>
                  </a:lnTo>
                  <a:lnTo>
                    <a:pt x="55727" y="129336"/>
                  </a:lnTo>
                  <a:lnTo>
                    <a:pt x="54381" y="128066"/>
                  </a:lnTo>
                  <a:lnTo>
                    <a:pt x="54178" y="128066"/>
                  </a:lnTo>
                  <a:lnTo>
                    <a:pt x="53936" y="129336"/>
                  </a:lnTo>
                  <a:lnTo>
                    <a:pt x="54178" y="129336"/>
                  </a:lnTo>
                  <a:lnTo>
                    <a:pt x="54610" y="130606"/>
                  </a:lnTo>
                  <a:lnTo>
                    <a:pt x="53670" y="130606"/>
                  </a:lnTo>
                  <a:lnTo>
                    <a:pt x="54203" y="131876"/>
                  </a:lnTo>
                  <a:lnTo>
                    <a:pt x="53505" y="133146"/>
                  </a:lnTo>
                  <a:lnTo>
                    <a:pt x="50977" y="133146"/>
                  </a:lnTo>
                  <a:lnTo>
                    <a:pt x="50571" y="131876"/>
                  </a:lnTo>
                  <a:lnTo>
                    <a:pt x="50507" y="133146"/>
                  </a:lnTo>
                  <a:lnTo>
                    <a:pt x="50368" y="133146"/>
                  </a:lnTo>
                  <a:lnTo>
                    <a:pt x="50304" y="134416"/>
                  </a:lnTo>
                  <a:lnTo>
                    <a:pt x="49225" y="134416"/>
                  </a:lnTo>
                  <a:lnTo>
                    <a:pt x="48691" y="135686"/>
                  </a:lnTo>
                  <a:lnTo>
                    <a:pt x="47040" y="136956"/>
                  </a:lnTo>
                  <a:lnTo>
                    <a:pt x="45326" y="136956"/>
                  </a:lnTo>
                  <a:lnTo>
                    <a:pt x="44386" y="138226"/>
                  </a:lnTo>
                  <a:lnTo>
                    <a:pt x="42468" y="138226"/>
                  </a:lnTo>
                  <a:lnTo>
                    <a:pt x="41960" y="139496"/>
                  </a:lnTo>
                  <a:lnTo>
                    <a:pt x="40843" y="139496"/>
                  </a:lnTo>
                  <a:lnTo>
                    <a:pt x="40982" y="140766"/>
                  </a:lnTo>
                  <a:lnTo>
                    <a:pt x="39166" y="140766"/>
                  </a:lnTo>
                  <a:lnTo>
                    <a:pt x="37045" y="142036"/>
                  </a:lnTo>
                  <a:lnTo>
                    <a:pt x="36715" y="143306"/>
                  </a:lnTo>
                  <a:lnTo>
                    <a:pt x="35941" y="144576"/>
                  </a:lnTo>
                  <a:lnTo>
                    <a:pt x="35534" y="144576"/>
                  </a:lnTo>
                  <a:lnTo>
                    <a:pt x="33350" y="143306"/>
                  </a:lnTo>
                  <a:lnTo>
                    <a:pt x="32677" y="144576"/>
                  </a:lnTo>
                  <a:lnTo>
                    <a:pt x="32270" y="144576"/>
                  </a:lnTo>
                  <a:lnTo>
                    <a:pt x="32537" y="145846"/>
                  </a:lnTo>
                  <a:lnTo>
                    <a:pt x="24663" y="145846"/>
                  </a:lnTo>
                  <a:lnTo>
                    <a:pt x="24726" y="147116"/>
                  </a:lnTo>
                  <a:lnTo>
                    <a:pt x="22974" y="147116"/>
                  </a:lnTo>
                  <a:lnTo>
                    <a:pt x="21628" y="148386"/>
                  </a:lnTo>
                  <a:lnTo>
                    <a:pt x="20218" y="148386"/>
                  </a:lnTo>
                  <a:lnTo>
                    <a:pt x="20218" y="150926"/>
                  </a:lnTo>
                  <a:lnTo>
                    <a:pt x="19481" y="150926"/>
                  </a:lnTo>
                  <a:lnTo>
                    <a:pt x="19888" y="149656"/>
                  </a:lnTo>
                  <a:lnTo>
                    <a:pt x="20218" y="150926"/>
                  </a:lnTo>
                  <a:lnTo>
                    <a:pt x="20218" y="148386"/>
                  </a:lnTo>
                  <a:lnTo>
                    <a:pt x="19418" y="148386"/>
                  </a:lnTo>
                  <a:lnTo>
                    <a:pt x="19177" y="149656"/>
                  </a:lnTo>
                  <a:lnTo>
                    <a:pt x="18440" y="149656"/>
                  </a:lnTo>
                  <a:lnTo>
                    <a:pt x="18237" y="150926"/>
                  </a:lnTo>
                  <a:lnTo>
                    <a:pt x="17259" y="150926"/>
                  </a:lnTo>
                  <a:lnTo>
                    <a:pt x="17564" y="149656"/>
                  </a:lnTo>
                  <a:lnTo>
                    <a:pt x="17767" y="149656"/>
                  </a:lnTo>
                  <a:lnTo>
                    <a:pt x="17995" y="148386"/>
                  </a:lnTo>
                  <a:lnTo>
                    <a:pt x="17564" y="148386"/>
                  </a:lnTo>
                  <a:lnTo>
                    <a:pt x="17221" y="149656"/>
                  </a:lnTo>
                  <a:lnTo>
                    <a:pt x="16789" y="149656"/>
                  </a:lnTo>
                  <a:lnTo>
                    <a:pt x="16154" y="150926"/>
                  </a:lnTo>
                  <a:lnTo>
                    <a:pt x="16116" y="152196"/>
                  </a:lnTo>
                  <a:lnTo>
                    <a:pt x="14236" y="153466"/>
                  </a:lnTo>
                  <a:lnTo>
                    <a:pt x="14973" y="156006"/>
                  </a:lnTo>
                  <a:lnTo>
                    <a:pt x="14427" y="156006"/>
                  </a:lnTo>
                  <a:lnTo>
                    <a:pt x="15405" y="157276"/>
                  </a:lnTo>
                  <a:lnTo>
                    <a:pt x="13931" y="158546"/>
                  </a:lnTo>
                  <a:lnTo>
                    <a:pt x="13487" y="159816"/>
                  </a:lnTo>
                  <a:lnTo>
                    <a:pt x="12954" y="159816"/>
                  </a:lnTo>
                  <a:lnTo>
                    <a:pt x="13525" y="161086"/>
                  </a:lnTo>
                  <a:lnTo>
                    <a:pt x="14770" y="161086"/>
                  </a:lnTo>
                  <a:lnTo>
                    <a:pt x="14973" y="159816"/>
                  </a:lnTo>
                  <a:lnTo>
                    <a:pt x="15138" y="159816"/>
                  </a:lnTo>
                  <a:lnTo>
                    <a:pt x="15240" y="158546"/>
                  </a:lnTo>
                  <a:lnTo>
                    <a:pt x="16624" y="162356"/>
                  </a:lnTo>
                  <a:lnTo>
                    <a:pt x="18173" y="159816"/>
                  </a:lnTo>
                  <a:lnTo>
                    <a:pt x="20485" y="159816"/>
                  </a:lnTo>
                  <a:lnTo>
                    <a:pt x="21297" y="158546"/>
                  </a:lnTo>
                  <a:lnTo>
                    <a:pt x="21971" y="158546"/>
                  </a:lnTo>
                  <a:lnTo>
                    <a:pt x="23583" y="159816"/>
                  </a:lnTo>
                  <a:lnTo>
                    <a:pt x="24396" y="159816"/>
                  </a:lnTo>
                  <a:lnTo>
                    <a:pt x="26212" y="158546"/>
                  </a:lnTo>
                  <a:lnTo>
                    <a:pt x="29273" y="158546"/>
                  </a:lnTo>
                  <a:lnTo>
                    <a:pt x="31699" y="157276"/>
                  </a:lnTo>
                  <a:lnTo>
                    <a:pt x="36334" y="157276"/>
                  </a:lnTo>
                  <a:lnTo>
                    <a:pt x="37312" y="156006"/>
                  </a:lnTo>
                  <a:lnTo>
                    <a:pt x="42291" y="156006"/>
                  </a:lnTo>
                  <a:lnTo>
                    <a:pt x="42862" y="154736"/>
                  </a:lnTo>
                  <a:lnTo>
                    <a:pt x="44881" y="154736"/>
                  </a:lnTo>
                  <a:lnTo>
                    <a:pt x="46939" y="153466"/>
                  </a:lnTo>
                  <a:lnTo>
                    <a:pt x="48221" y="154736"/>
                  </a:lnTo>
                  <a:lnTo>
                    <a:pt x="49123" y="153466"/>
                  </a:lnTo>
                  <a:lnTo>
                    <a:pt x="49834" y="153466"/>
                  </a:lnTo>
                  <a:lnTo>
                    <a:pt x="50165" y="154736"/>
                  </a:lnTo>
                  <a:lnTo>
                    <a:pt x="50774" y="154736"/>
                  </a:lnTo>
                  <a:lnTo>
                    <a:pt x="50914" y="153466"/>
                  </a:lnTo>
                  <a:lnTo>
                    <a:pt x="51689" y="154736"/>
                  </a:lnTo>
                  <a:lnTo>
                    <a:pt x="52285" y="153466"/>
                  </a:lnTo>
                  <a:lnTo>
                    <a:pt x="58140" y="153466"/>
                  </a:lnTo>
                  <a:lnTo>
                    <a:pt x="58712" y="154736"/>
                  </a:lnTo>
                  <a:lnTo>
                    <a:pt x="60058" y="154736"/>
                  </a:lnTo>
                  <a:lnTo>
                    <a:pt x="60464" y="153466"/>
                  </a:lnTo>
                  <a:lnTo>
                    <a:pt x="61239" y="153466"/>
                  </a:lnTo>
                  <a:lnTo>
                    <a:pt x="61607" y="154736"/>
                  </a:lnTo>
                  <a:lnTo>
                    <a:pt x="60236" y="154736"/>
                  </a:lnTo>
                  <a:lnTo>
                    <a:pt x="60731" y="156006"/>
                  </a:lnTo>
                  <a:lnTo>
                    <a:pt x="61645" y="156006"/>
                  </a:lnTo>
                  <a:lnTo>
                    <a:pt x="62077" y="157276"/>
                  </a:lnTo>
                  <a:lnTo>
                    <a:pt x="64198" y="157276"/>
                  </a:lnTo>
                  <a:lnTo>
                    <a:pt x="63220" y="158546"/>
                  </a:lnTo>
                  <a:lnTo>
                    <a:pt x="65074" y="158546"/>
                  </a:lnTo>
                  <a:lnTo>
                    <a:pt x="66255" y="159816"/>
                  </a:lnTo>
                  <a:lnTo>
                    <a:pt x="68846" y="159816"/>
                  </a:lnTo>
                  <a:lnTo>
                    <a:pt x="68440" y="161086"/>
                  </a:lnTo>
                  <a:lnTo>
                    <a:pt x="69481" y="161086"/>
                  </a:lnTo>
                  <a:lnTo>
                    <a:pt x="69557" y="162356"/>
                  </a:lnTo>
                  <a:lnTo>
                    <a:pt x="68948" y="162356"/>
                  </a:lnTo>
                  <a:lnTo>
                    <a:pt x="69557" y="163626"/>
                  </a:lnTo>
                  <a:lnTo>
                    <a:pt x="70231" y="163626"/>
                  </a:lnTo>
                  <a:lnTo>
                    <a:pt x="70967" y="164896"/>
                  </a:lnTo>
                  <a:lnTo>
                    <a:pt x="71297" y="162356"/>
                  </a:lnTo>
                  <a:lnTo>
                    <a:pt x="71704" y="162356"/>
                  </a:lnTo>
                  <a:lnTo>
                    <a:pt x="72682" y="163626"/>
                  </a:lnTo>
                  <a:lnTo>
                    <a:pt x="72580" y="164896"/>
                  </a:lnTo>
                  <a:lnTo>
                    <a:pt x="73355" y="164896"/>
                  </a:lnTo>
                  <a:lnTo>
                    <a:pt x="73456" y="166166"/>
                  </a:lnTo>
                  <a:lnTo>
                    <a:pt x="75069" y="167436"/>
                  </a:lnTo>
                  <a:lnTo>
                    <a:pt x="76479" y="167436"/>
                  </a:lnTo>
                  <a:lnTo>
                    <a:pt x="77901" y="168706"/>
                  </a:lnTo>
                  <a:lnTo>
                    <a:pt x="77393" y="169976"/>
                  </a:lnTo>
                  <a:lnTo>
                    <a:pt x="76314" y="168706"/>
                  </a:lnTo>
                  <a:lnTo>
                    <a:pt x="75412" y="168706"/>
                  </a:lnTo>
                  <a:lnTo>
                    <a:pt x="74663" y="167678"/>
                  </a:lnTo>
                  <a:lnTo>
                    <a:pt x="74663" y="169976"/>
                  </a:lnTo>
                  <a:lnTo>
                    <a:pt x="74358" y="171246"/>
                  </a:lnTo>
                  <a:lnTo>
                    <a:pt x="73660" y="171246"/>
                  </a:lnTo>
                  <a:lnTo>
                    <a:pt x="73393" y="169976"/>
                  </a:lnTo>
                  <a:lnTo>
                    <a:pt x="73088" y="169976"/>
                  </a:lnTo>
                  <a:lnTo>
                    <a:pt x="72923" y="168706"/>
                  </a:lnTo>
                  <a:lnTo>
                    <a:pt x="73393" y="168706"/>
                  </a:lnTo>
                  <a:lnTo>
                    <a:pt x="73964" y="169976"/>
                  </a:lnTo>
                  <a:lnTo>
                    <a:pt x="74663" y="169976"/>
                  </a:lnTo>
                  <a:lnTo>
                    <a:pt x="74663" y="167678"/>
                  </a:lnTo>
                  <a:lnTo>
                    <a:pt x="74498" y="167436"/>
                  </a:lnTo>
                  <a:lnTo>
                    <a:pt x="72542" y="167436"/>
                  </a:lnTo>
                  <a:lnTo>
                    <a:pt x="71501" y="166166"/>
                  </a:lnTo>
                  <a:lnTo>
                    <a:pt x="71475" y="167436"/>
                  </a:lnTo>
                  <a:lnTo>
                    <a:pt x="71170" y="167436"/>
                  </a:lnTo>
                  <a:lnTo>
                    <a:pt x="70421" y="166166"/>
                  </a:lnTo>
                  <a:lnTo>
                    <a:pt x="68808" y="164896"/>
                  </a:lnTo>
                  <a:lnTo>
                    <a:pt x="68440" y="164896"/>
                  </a:lnTo>
                  <a:lnTo>
                    <a:pt x="68275" y="163626"/>
                  </a:lnTo>
                  <a:lnTo>
                    <a:pt x="66421" y="163626"/>
                  </a:lnTo>
                  <a:lnTo>
                    <a:pt x="64401" y="162356"/>
                  </a:lnTo>
                  <a:lnTo>
                    <a:pt x="62445" y="161086"/>
                  </a:lnTo>
                  <a:lnTo>
                    <a:pt x="61379" y="161086"/>
                  </a:lnTo>
                  <a:lnTo>
                    <a:pt x="58953" y="159816"/>
                  </a:lnTo>
                  <a:lnTo>
                    <a:pt x="43268" y="159816"/>
                  </a:lnTo>
                  <a:lnTo>
                    <a:pt x="39941" y="161086"/>
                  </a:lnTo>
                  <a:lnTo>
                    <a:pt x="34188" y="162356"/>
                  </a:lnTo>
                  <a:lnTo>
                    <a:pt x="29476" y="163626"/>
                  </a:lnTo>
                  <a:lnTo>
                    <a:pt x="28867" y="163626"/>
                  </a:lnTo>
                  <a:lnTo>
                    <a:pt x="28435" y="164896"/>
                  </a:lnTo>
                  <a:lnTo>
                    <a:pt x="27825" y="164896"/>
                  </a:lnTo>
                  <a:lnTo>
                    <a:pt x="26047" y="166166"/>
                  </a:lnTo>
                  <a:lnTo>
                    <a:pt x="23215" y="168706"/>
                  </a:lnTo>
                  <a:lnTo>
                    <a:pt x="23253" y="169976"/>
                  </a:lnTo>
                  <a:lnTo>
                    <a:pt x="23380" y="169976"/>
                  </a:lnTo>
                  <a:lnTo>
                    <a:pt x="24396" y="168706"/>
                  </a:lnTo>
                  <a:lnTo>
                    <a:pt x="24625" y="168706"/>
                  </a:lnTo>
                  <a:lnTo>
                    <a:pt x="25438" y="167436"/>
                  </a:lnTo>
                  <a:lnTo>
                    <a:pt x="25908" y="167436"/>
                  </a:lnTo>
                  <a:lnTo>
                    <a:pt x="26720" y="166166"/>
                  </a:lnTo>
                  <a:lnTo>
                    <a:pt x="28168" y="166166"/>
                  </a:lnTo>
                  <a:lnTo>
                    <a:pt x="29883" y="164896"/>
                  </a:lnTo>
                  <a:lnTo>
                    <a:pt x="31457" y="164896"/>
                  </a:lnTo>
                  <a:lnTo>
                    <a:pt x="32740" y="163626"/>
                  </a:lnTo>
                  <a:lnTo>
                    <a:pt x="36576" y="163626"/>
                  </a:lnTo>
                  <a:lnTo>
                    <a:pt x="38188" y="162356"/>
                  </a:lnTo>
                  <a:lnTo>
                    <a:pt x="40982" y="162356"/>
                  </a:lnTo>
                  <a:lnTo>
                    <a:pt x="41694" y="161086"/>
                  </a:lnTo>
                  <a:lnTo>
                    <a:pt x="44183" y="161086"/>
                  </a:lnTo>
                  <a:lnTo>
                    <a:pt x="45262" y="162356"/>
                  </a:lnTo>
                  <a:lnTo>
                    <a:pt x="46469" y="162356"/>
                  </a:lnTo>
                  <a:lnTo>
                    <a:pt x="46697" y="161086"/>
                  </a:lnTo>
                  <a:lnTo>
                    <a:pt x="48717" y="161086"/>
                  </a:lnTo>
                  <a:lnTo>
                    <a:pt x="50977" y="162356"/>
                  </a:lnTo>
                  <a:lnTo>
                    <a:pt x="50063" y="163626"/>
                  </a:lnTo>
                  <a:lnTo>
                    <a:pt x="49568" y="163626"/>
                  </a:lnTo>
                  <a:lnTo>
                    <a:pt x="49098" y="162979"/>
                  </a:lnTo>
                  <a:lnTo>
                    <a:pt x="49098" y="172516"/>
                  </a:lnTo>
                  <a:lnTo>
                    <a:pt x="47612" y="173786"/>
                  </a:lnTo>
                  <a:lnTo>
                    <a:pt x="46126" y="173786"/>
                  </a:lnTo>
                  <a:lnTo>
                    <a:pt x="44589" y="172516"/>
                  </a:lnTo>
                  <a:lnTo>
                    <a:pt x="49098" y="172516"/>
                  </a:lnTo>
                  <a:lnTo>
                    <a:pt x="49098" y="162979"/>
                  </a:lnTo>
                  <a:lnTo>
                    <a:pt x="48653" y="162356"/>
                  </a:lnTo>
                  <a:lnTo>
                    <a:pt x="48425" y="163626"/>
                  </a:lnTo>
                  <a:lnTo>
                    <a:pt x="48120" y="163626"/>
                  </a:lnTo>
                  <a:lnTo>
                    <a:pt x="47409" y="162356"/>
                  </a:lnTo>
                  <a:lnTo>
                    <a:pt x="47142" y="162356"/>
                  </a:lnTo>
                  <a:lnTo>
                    <a:pt x="46266" y="163626"/>
                  </a:lnTo>
                  <a:lnTo>
                    <a:pt x="45427" y="164896"/>
                  </a:lnTo>
                  <a:lnTo>
                    <a:pt x="44310" y="163626"/>
                  </a:lnTo>
                  <a:lnTo>
                    <a:pt x="43916" y="163626"/>
                  </a:lnTo>
                  <a:lnTo>
                    <a:pt x="43916" y="171246"/>
                  </a:lnTo>
                  <a:lnTo>
                    <a:pt x="39065" y="171246"/>
                  </a:lnTo>
                  <a:lnTo>
                    <a:pt x="39001" y="168706"/>
                  </a:lnTo>
                  <a:lnTo>
                    <a:pt x="38557" y="168706"/>
                  </a:lnTo>
                  <a:lnTo>
                    <a:pt x="39204" y="167436"/>
                  </a:lnTo>
                  <a:lnTo>
                    <a:pt x="41897" y="167436"/>
                  </a:lnTo>
                  <a:lnTo>
                    <a:pt x="42964" y="166166"/>
                  </a:lnTo>
                  <a:lnTo>
                    <a:pt x="43815" y="166166"/>
                  </a:lnTo>
                  <a:lnTo>
                    <a:pt x="43815" y="168706"/>
                  </a:lnTo>
                  <a:lnTo>
                    <a:pt x="43916" y="171246"/>
                  </a:lnTo>
                  <a:lnTo>
                    <a:pt x="43916" y="163626"/>
                  </a:lnTo>
                  <a:lnTo>
                    <a:pt x="43103" y="163626"/>
                  </a:lnTo>
                  <a:lnTo>
                    <a:pt x="42900" y="164896"/>
                  </a:lnTo>
                  <a:lnTo>
                    <a:pt x="41859" y="164896"/>
                  </a:lnTo>
                  <a:lnTo>
                    <a:pt x="41452" y="163626"/>
                  </a:lnTo>
                  <a:lnTo>
                    <a:pt x="41021" y="164896"/>
                  </a:lnTo>
                  <a:lnTo>
                    <a:pt x="38823" y="164896"/>
                  </a:lnTo>
                  <a:lnTo>
                    <a:pt x="37719" y="166166"/>
                  </a:lnTo>
                  <a:lnTo>
                    <a:pt x="37350" y="167436"/>
                  </a:lnTo>
                  <a:lnTo>
                    <a:pt x="32969" y="167436"/>
                  </a:lnTo>
                  <a:lnTo>
                    <a:pt x="31559" y="168706"/>
                  </a:lnTo>
                  <a:lnTo>
                    <a:pt x="29679" y="168706"/>
                  </a:lnTo>
                  <a:lnTo>
                    <a:pt x="29679" y="173786"/>
                  </a:lnTo>
                  <a:lnTo>
                    <a:pt x="26339" y="173786"/>
                  </a:lnTo>
                  <a:lnTo>
                    <a:pt x="26441" y="172516"/>
                  </a:lnTo>
                  <a:lnTo>
                    <a:pt x="29070" y="172516"/>
                  </a:lnTo>
                  <a:lnTo>
                    <a:pt x="29679" y="173786"/>
                  </a:lnTo>
                  <a:lnTo>
                    <a:pt x="29679" y="168706"/>
                  </a:lnTo>
                  <a:lnTo>
                    <a:pt x="29540" y="168706"/>
                  </a:lnTo>
                  <a:lnTo>
                    <a:pt x="29171" y="169976"/>
                  </a:lnTo>
                  <a:lnTo>
                    <a:pt x="27355" y="169976"/>
                  </a:lnTo>
                  <a:lnTo>
                    <a:pt x="26543" y="171246"/>
                  </a:lnTo>
                  <a:lnTo>
                    <a:pt x="24930" y="171246"/>
                  </a:lnTo>
                  <a:lnTo>
                    <a:pt x="24130" y="172516"/>
                  </a:lnTo>
                  <a:lnTo>
                    <a:pt x="23012" y="173786"/>
                  </a:lnTo>
                  <a:lnTo>
                    <a:pt x="22504" y="173786"/>
                  </a:lnTo>
                  <a:lnTo>
                    <a:pt x="23215" y="176326"/>
                  </a:lnTo>
                  <a:lnTo>
                    <a:pt x="24803" y="176326"/>
                  </a:lnTo>
                  <a:lnTo>
                    <a:pt x="27419" y="175056"/>
                  </a:lnTo>
                  <a:lnTo>
                    <a:pt x="35636" y="175056"/>
                  </a:lnTo>
                  <a:lnTo>
                    <a:pt x="34290" y="173786"/>
                  </a:lnTo>
                  <a:lnTo>
                    <a:pt x="31699" y="173786"/>
                  </a:lnTo>
                  <a:lnTo>
                    <a:pt x="31191" y="172516"/>
                  </a:lnTo>
                  <a:lnTo>
                    <a:pt x="31394" y="171246"/>
                  </a:lnTo>
                  <a:lnTo>
                    <a:pt x="32575" y="171246"/>
                  </a:lnTo>
                  <a:lnTo>
                    <a:pt x="33578" y="169976"/>
                  </a:lnTo>
                  <a:lnTo>
                    <a:pt x="34493" y="169976"/>
                  </a:lnTo>
                  <a:lnTo>
                    <a:pt x="35433" y="168706"/>
                  </a:lnTo>
                  <a:lnTo>
                    <a:pt x="37757" y="168706"/>
                  </a:lnTo>
                  <a:lnTo>
                    <a:pt x="37820" y="169976"/>
                  </a:lnTo>
                  <a:lnTo>
                    <a:pt x="37960" y="169976"/>
                  </a:lnTo>
                  <a:lnTo>
                    <a:pt x="37985" y="172516"/>
                  </a:lnTo>
                  <a:lnTo>
                    <a:pt x="38658" y="173786"/>
                  </a:lnTo>
                  <a:lnTo>
                    <a:pt x="42468" y="173786"/>
                  </a:lnTo>
                  <a:lnTo>
                    <a:pt x="44005" y="175056"/>
                  </a:lnTo>
                  <a:lnTo>
                    <a:pt x="45631" y="175056"/>
                  </a:lnTo>
                  <a:lnTo>
                    <a:pt x="47244" y="175056"/>
                  </a:lnTo>
                  <a:lnTo>
                    <a:pt x="46609" y="176326"/>
                  </a:lnTo>
                  <a:lnTo>
                    <a:pt x="45631" y="175056"/>
                  </a:lnTo>
                  <a:lnTo>
                    <a:pt x="45389" y="177596"/>
                  </a:lnTo>
                  <a:lnTo>
                    <a:pt x="47282" y="177596"/>
                  </a:lnTo>
                  <a:lnTo>
                    <a:pt x="47879" y="176326"/>
                  </a:lnTo>
                  <a:lnTo>
                    <a:pt x="48285" y="176326"/>
                  </a:lnTo>
                  <a:lnTo>
                    <a:pt x="49263" y="177596"/>
                  </a:lnTo>
                  <a:lnTo>
                    <a:pt x="49733" y="178866"/>
                  </a:lnTo>
                  <a:lnTo>
                    <a:pt x="50139" y="178866"/>
                  </a:lnTo>
                  <a:lnTo>
                    <a:pt x="51079" y="177596"/>
                  </a:lnTo>
                  <a:lnTo>
                    <a:pt x="51549" y="176326"/>
                  </a:lnTo>
                  <a:lnTo>
                    <a:pt x="52463" y="177596"/>
                  </a:lnTo>
                  <a:lnTo>
                    <a:pt x="51714" y="178866"/>
                  </a:lnTo>
                  <a:lnTo>
                    <a:pt x="52959" y="178866"/>
                  </a:lnTo>
                  <a:lnTo>
                    <a:pt x="53505" y="177596"/>
                  </a:lnTo>
                  <a:lnTo>
                    <a:pt x="55587" y="177596"/>
                  </a:lnTo>
                  <a:lnTo>
                    <a:pt x="55994" y="180136"/>
                  </a:lnTo>
                  <a:lnTo>
                    <a:pt x="57035" y="180136"/>
                  </a:lnTo>
                  <a:lnTo>
                    <a:pt x="57569" y="178866"/>
                  </a:lnTo>
                  <a:lnTo>
                    <a:pt x="60236" y="178866"/>
                  </a:lnTo>
                  <a:lnTo>
                    <a:pt x="60401" y="180136"/>
                  </a:lnTo>
                  <a:lnTo>
                    <a:pt x="62217" y="180136"/>
                  </a:lnTo>
                  <a:lnTo>
                    <a:pt x="62788" y="181406"/>
                  </a:lnTo>
                  <a:lnTo>
                    <a:pt x="63093" y="181406"/>
                  </a:lnTo>
                  <a:lnTo>
                    <a:pt x="63296" y="182676"/>
                  </a:lnTo>
                  <a:lnTo>
                    <a:pt x="62484" y="182676"/>
                  </a:lnTo>
                  <a:lnTo>
                    <a:pt x="62484" y="183946"/>
                  </a:lnTo>
                  <a:lnTo>
                    <a:pt x="64096" y="183946"/>
                  </a:lnTo>
                  <a:lnTo>
                    <a:pt x="65684" y="182676"/>
                  </a:lnTo>
                  <a:lnTo>
                    <a:pt x="66116" y="182676"/>
                  </a:lnTo>
                  <a:lnTo>
                    <a:pt x="66827" y="183946"/>
                  </a:lnTo>
                  <a:lnTo>
                    <a:pt x="65316" y="183946"/>
                  </a:lnTo>
                  <a:lnTo>
                    <a:pt x="64643" y="185216"/>
                  </a:lnTo>
                  <a:lnTo>
                    <a:pt x="64376" y="185216"/>
                  </a:lnTo>
                  <a:lnTo>
                    <a:pt x="65722" y="186486"/>
                  </a:lnTo>
                  <a:lnTo>
                    <a:pt x="68541" y="186486"/>
                  </a:lnTo>
                  <a:lnTo>
                    <a:pt x="70091" y="185216"/>
                  </a:lnTo>
                  <a:lnTo>
                    <a:pt x="70624" y="187756"/>
                  </a:lnTo>
                  <a:lnTo>
                    <a:pt x="71501" y="187756"/>
                  </a:lnTo>
                  <a:lnTo>
                    <a:pt x="72923" y="186486"/>
                  </a:lnTo>
                  <a:lnTo>
                    <a:pt x="73787" y="186486"/>
                  </a:lnTo>
                  <a:lnTo>
                    <a:pt x="74701" y="187756"/>
                  </a:lnTo>
                  <a:lnTo>
                    <a:pt x="76682" y="187756"/>
                  </a:lnTo>
                  <a:lnTo>
                    <a:pt x="77495" y="189026"/>
                  </a:lnTo>
                  <a:lnTo>
                    <a:pt x="78600" y="189026"/>
                  </a:lnTo>
                  <a:lnTo>
                    <a:pt x="78841" y="190296"/>
                  </a:lnTo>
                  <a:lnTo>
                    <a:pt x="79819" y="190296"/>
                  </a:lnTo>
                  <a:lnTo>
                    <a:pt x="79641" y="191566"/>
                  </a:lnTo>
                  <a:lnTo>
                    <a:pt x="75742" y="189026"/>
                  </a:lnTo>
                  <a:lnTo>
                    <a:pt x="75603" y="190296"/>
                  </a:lnTo>
                  <a:lnTo>
                    <a:pt x="75476" y="190296"/>
                  </a:lnTo>
                  <a:lnTo>
                    <a:pt x="77825" y="191566"/>
                  </a:lnTo>
                  <a:lnTo>
                    <a:pt x="80048" y="192836"/>
                  </a:lnTo>
                  <a:lnTo>
                    <a:pt x="81394" y="195376"/>
                  </a:lnTo>
                  <a:lnTo>
                    <a:pt x="79413" y="195376"/>
                  </a:lnTo>
                  <a:lnTo>
                    <a:pt x="78740" y="194106"/>
                  </a:lnTo>
                  <a:lnTo>
                    <a:pt x="77965" y="194106"/>
                  </a:lnTo>
                  <a:lnTo>
                    <a:pt x="77355" y="192836"/>
                  </a:lnTo>
                  <a:lnTo>
                    <a:pt x="76276" y="192836"/>
                  </a:lnTo>
                  <a:lnTo>
                    <a:pt x="75679" y="191566"/>
                  </a:lnTo>
                  <a:lnTo>
                    <a:pt x="73596" y="191566"/>
                  </a:lnTo>
                  <a:lnTo>
                    <a:pt x="72644" y="190296"/>
                  </a:lnTo>
                  <a:lnTo>
                    <a:pt x="71437" y="190296"/>
                  </a:lnTo>
                  <a:lnTo>
                    <a:pt x="71666" y="191566"/>
                  </a:lnTo>
                  <a:lnTo>
                    <a:pt x="72275" y="191566"/>
                  </a:lnTo>
                  <a:lnTo>
                    <a:pt x="73964" y="192836"/>
                  </a:lnTo>
                  <a:lnTo>
                    <a:pt x="74561" y="192836"/>
                  </a:lnTo>
                  <a:lnTo>
                    <a:pt x="75069" y="194106"/>
                  </a:lnTo>
                  <a:lnTo>
                    <a:pt x="77127" y="194106"/>
                  </a:lnTo>
                  <a:lnTo>
                    <a:pt x="77431" y="195376"/>
                  </a:lnTo>
                  <a:lnTo>
                    <a:pt x="76987" y="196646"/>
                  </a:lnTo>
                  <a:lnTo>
                    <a:pt x="77127" y="196646"/>
                  </a:lnTo>
                  <a:lnTo>
                    <a:pt x="77330" y="197916"/>
                  </a:lnTo>
                  <a:lnTo>
                    <a:pt x="77025" y="197916"/>
                  </a:lnTo>
                  <a:lnTo>
                    <a:pt x="77025" y="214426"/>
                  </a:lnTo>
                  <a:lnTo>
                    <a:pt x="76657" y="215569"/>
                  </a:lnTo>
                  <a:lnTo>
                    <a:pt x="76085" y="214426"/>
                  </a:lnTo>
                  <a:lnTo>
                    <a:pt x="76415" y="214426"/>
                  </a:lnTo>
                  <a:lnTo>
                    <a:pt x="76619" y="213156"/>
                  </a:lnTo>
                  <a:lnTo>
                    <a:pt x="76758" y="213156"/>
                  </a:lnTo>
                  <a:lnTo>
                    <a:pt x="77025" y="214426"/>
                  </a:lnTo>
                  <a:lnTo>
                    <a:pt x="77025" y="197916"/>
                  </a:lnTo>
                  <a:lnTo>
                    <a:pt x="75946" y="197916"/>
                  </a:lnTo>
                  <a:lnTo>
                    <a:pt x="75133" y="196646"/>
                  </a:lnTo>
                  <a:lnTo>
                    <a:pt x="74168" y="196646"/>
                  </a:lnTo>
                  <a:lnTo>
                    <a:pt x="73761" y="197916"/>
                  </a:lnTo>
                  <a:lnTo>
                    <a:pt x="75171" y="197916"/>
                  </a:lnTo>
                  <a:lnTo>
                    <a:pt x="75806" y="199186"/>
                  </a:lnTo>
                  <a:lnTo>
                    <a:pt x="74904" y="200456"/>
                  </a:lnTo>
                  <a:lnTo>
                    <a:pt x="73685" y="200456"/>
                  </a:lnTo>
                  <a:lnTo>
                    <a:pt x="73596" y="201726"/>
                  </a:lnTo>
                  <a:lnTo>
                    <a:pt x="74460" y="204266"/>
                  </a:lnTo>
                  <a:lnTo>
                    <a:pt x="75272" y="204266"/>
                  </a:lnTo>
                  <a:lnTo>
                    <a:pt x="75984" y="205536"/>
                  </a:lnTo>
                  <a:lnTo>
                    <a:pt x="74599" y="206806"/>
                  </a:lnTo>
                  <a:lnTo>
                    <a:pt x="74866" y="206806"/>
                  </a:lnTo>
                  <a:lnTo>
                    <a:pt x="75539" y="209346"/>
                  </a:lnTo>
                  <a:lnTo>
                    <a:pt x="75946" y="209346"/>
                  </a:lnTo>
                  <a:lnTo>
                    <a:pt x="76149" y="210616"/>
                  </a:lnTo>
                  <a:lnTo>
                    <a:pt x="75374" y="211886"/>
                  </a:lnTo>
                  <a:lnTo>
                    <a:pt x="74663" y="210616"/>
                  </a:lnTo>
                  <a:lnTo>
                    <a:pt x="74091" y="210616"/>
                  </a:lnTo>
                  <a:lnTo>
                    <a:pt x="73685" y="209346"/>
                  </a:lnTo>
                  <a:lnTo>
                    <a:pt x="73456" y="209346"/>
                  </a:lnTo>
                  <a:lnTo>
                    <a:pt x="73685" y="211886"/>
                  </a:lnTo>
                  <a:lnTo>
                    <a:pt x="74193" y="211886"/>
                  </a:lnTo>
                  <a:lnTo>
                    <a:pt x="74739" y="213156"/>
                  </a:lnTo>
                  <a:lnTo>
                    <a:pt x="74333" y="214426"/>
                  </a:lnTo>
                  <a:lnTo>
                    <a:pt x="74663" y="214426"/>
                  </a:lnTo>
                  <a:lnTo>
                    <a:pt x="75107" y="215696"/>
                  </a:lnTo>
                  <a:lnTo>
                    <a:pt x="74930" y="215696"/>
                  </a:lnTo>
                  <a:lnTo>
                    <a:pt x="74968" y="216966"/>
                  </a:lnTo>
                  <a:lnTo>
                    <a:pt x="75742" y="216966"/>
                  </a:lnTo>
                  <a:lnTo>
                    <a:pt x="76149" y="218236"/>
                  </a:lnTo>
                  <a:lnTo>
                    <a:pt x="77622" y="218236"/>
                  </a:lnTo>
                  <a:lnTo>
                    <a:pt x="77597" y="216966"/>
                  </a:lnTo>
                  <a:lnTo>
                    <a:pt x="76149" y="216966"/>
                  </a:lnTo>
                  <a:lnTo>
                    <a:pt x="76720" y="215696"/>
                  </a:lnTo>
                  <a:lnTo>
                    <a:pt x="78536" y="215696"/>
                  </a:lnTo>
                  <a:lnTo>
                    <a:pt x="79209" y="216966"/>
                  </a:lnTo>
                  <a:lnTo>
                    <a:pt x="80391" y="216966"/>
                  </a:lnTo>
                  <a:lnTo>
                    <a:pt x="80022" y="218236"/>
                  </a:lnTo>
                  <a:lnTo>
                    <a:pt x="79540" y="218236"/>
                  </a:lnTo>
                  <a:lnTo>
                    <a:pt x="79349" y="219506"/>
                  </a:lnTo>
                  <a:lnTo>
                    <a:pt x="79641" y="219506"/>
                  </a:lnTo>
                  <a:lnTo>
                    <a:pt x="80213" y="220776"/>
                  </a:lnTo>
                  <a:lnTo>
                    <a:pt x="81559" y="220776"/>
                  </a:lnTo>
                  <a:lnTo>
                    <a:pt x="81064" y="222046"/>
                  </a:lnTo>
                  <a:lnTo>
                    <a:pt x="81597" y="223316"/>
                  </a:lnTo>
                  <a:lnTo>
                    <a:pt x="81940" y="223316"/>
                  </a:lnTo>
                  <a:lnTo>
                    <a:pt x="81940" y="224586"/>
                  </a:lnTo>
                  <a:lnTo>
                    <a:pt x="81737" y="224586"/>
                  </a:lnTo>
                  <a:lnTo>
                    <a:pt x="81394" y="225856"/>
                  </a:lnTo>
                  <a:lnTo>
                    <a:pt x="81762" y="225856"/>
                  </a:lnTo>
                  <a:lnTo>
                    <a:pt x="83185" y="228396"/>
                  </a:lnTo>
                  <a:lnTo>
                    <a:pt x="82410" y="228396"/>
                  </a:lnTo>
                  <a:lnTo>
                    <a:pt x="82740" y="229666"/>
                  </a:lnTo>
                  <a:lnTo>
                    <a:pt x="83248" y="229666"/>
                  </a:lnTo>
                  <a:lnTo>
                    <a:pt x="81762" y="230936"/>
                  </a:lnTo>
                  <a:lnTo>
                    <a:pt x="82537" y="232206"/>
                  </a:lnTo>
                  <a:lnTo>
                    <a:pt x="82334" y="233476"/>
                  </a:lnTo>
                  <a:lnTo>
                    <a:pt x="83883" y="233476"/>
                  </a:lnTo>
                  <a:lnTo>
                    <a:pt x="84493" y="232206"/>
                  </a:lnTo>
                  <a:lnTo>
                    <a:pt x="84188" y="230936"/>
                  </a:lnTo>
                  <a:lnTo>
                    <a:pt x="84455" y="229666"/>
                  </a:lnTo>
                  <a:lnTo>
                    <a:pt x="85001" y="229666"/>
                  </a:lnTo>
                  <a:lnTo>
                    <a:pt x="84823" y="228396"/>
                  </a:lnTo>
                  <a:lnTo>
                    <a:pt x="83350" y="228396"/>
                  </a:lnTo>
                  <a:lnTo>
                    <a:pt x="83820" y="227126"/>
                  </a:lnTo>
                  <a:lnTo>
                    <a:pt x="84861" y="227126"/>
                  </a:lnTo>
                  <a:lnTo>
                    <a:pt x="83820" y="223456"/>
                  </a:lnTo>
                  <a:lnTo>
                    <a:pt x="83820" y="225856"/>
                  </a:lnTo>
                  <a:lnTo>
                    <a:pt x="82842" y="225856"/>
                  </a:lnTo>
                  <a:lnTo>
                    <a:pt x="83146" y="224586"/>
                  </a:lnTo>
                  <a:lnTo>
                    <a:pt x="83820" y="225856"/>
                  </a:lnTo>
                  <a:lnTo>
                    <a:pt x="83820" y="223456"/>
                  </a:lnTo>
                  <a:lnTo>
                    <a:pt x="83781" y="223316"/>
                  </a:lnTo>
                  <a:lnTo>
                    <a:pt x="84759" y="223316"/>
                  </a:lnTo>
                  <a:lnTo>
                    <a:pt x="84124" y="224510"/>
                  </a:lnTo>
                  <a:lnTo>
                    <a:pt x="84162" y="224637"/>
                  </a:lnTo>
                  <a:lnTo>
                    <a:pt x="85877" y="225856"/>
                  </a:lnTo>
                  <a:lnTo>
                    <a:pt x="84861" y="227126"/>
                  </a:lnTo>
                  <a:lnTo>
                    <a:pt x="85001" y="227126"/>
                  </a:lnTo>
                  <a:lnTo>
                    <a:pt x="85229" y="228396"/>
                  </a:lnTo>
                  <a:lnTo>
                    <a:pt x="85598" y="227126"/>
                  </a:lnTo>
                  <a:lnTo>
                    <a:pt x="89001" y="227126"/>
                  </a:lnTo>
                  <a:lnTo>
                    <a:pt x="89408" y="228396"/>
                  </a:lnTo>
                  <a:lnTo>
                    <a:pt x="89611" y="227126"/>
                  </a:lnTo>
                  <a:lnTo>
                    <a:pt x="90208" y="230936"/>
                  </a:lnTo>
                  <a:lnTo>
                    <a:pt x="91490" y="230936"/>
                  </a:lnTo>
                  <a:lnTo>
                    <a:pt x="91160" y="232206"/>
                  </a:lnTo>
                  <a:lnTo>
                    <a:pt x="90957" y="232206"/>
                  </a:lnTo>
                  <a:lnTo>
                    <a:pt x="91059" y="233476"/>
                  </a:lnTo>
                  <a:lnTo>
                    <a:pt x="91694" y="233476"/>
                  </a:lnTo>
                  <a:lnTo>
                    <a:pt x="92468" y="232206"/>
                  </a:lnTo>
                  <a:lnTo>
                    <a:pt x="92735" y="232206"/>
                  </a:lnTo>
                  <a:lnTo>
                    <a:pt x="92633" y="233476"/>
                  </a:lnTo>
                  <a:lnTo>
                    <a:pt x="92367" y="234746"/>
                  </a:lnTo>
                  <a:lnTo>
                    <a:pt x="93649" y="234746"/>
                  </a:lnTo>
                  <a:lnTo>
                    <a:pt x="93878" y="233476"/>
                  </a:lnTo>
                  <a:lnTo>
                    <a:pt x="94119" y="233476"/>
                  </a:lnTo>
                  <a:lnTo>
                    <a:pt x="94348" y="230936"/>
                  </a:lnTo>
                  <a:lnTo>
                    <a:pt x="95161" y="232206"/>
                  </a:lnTo>
                  <a:lnTo>
                    <a:pt x="95567" y="232206"/>
                  </a:lnTo>
                  <a:lnTo>
                    <a:pt x="95872" y="233476"/>
                  </a:lnTo>
                  <a:lnTo>
                    <a:pt x="95389" y="233476"/>
                  </a:lnTo>
                  <a:lnTo>
                    <a:pt x="95389" y="236016"/>
                  </a:lnTo>
                  <a:lnTo>
                    <a:pt x="96812" y="236016"/>
                  </a:lnTo>
                  <a:lnTo>
                    <a:pt x="97790" y="237286"/>
                  </a:lnTo>
                  <a:lnTo>
                    <a:pt x="97116" y="238556"/>
                  </a:lnTo>
                  <a:lnTo>
                    <a:pt x="96774" y="238556"/>
                  </a:lnTo>
                  <a:lnTo>
                    <a:pt x="96469" y="237286"/>
                  </a:lnTo>
                  <a:lnTo>
                    <a:pt x="95872" y="237286"/>
                  </a:lnTo>
                  <a:lnTo>
                    <a:pt x="96570" y="238556"/>
                  </a:lnTo>
                  <a:lnTo>
                    <a:pt x="96812" y="239826"/>
                  </a:lnTo>
                  <a:lnTo>
                    <a:pt x="95935" y="241096"/>
                  </a:lnTo>
                  <a:lnTo>
                    <a:pt x="95973" y="242366"/>
                  </a:lnTo>
                  <a:lnTo>
                    <a:pt x="95567" y="243636"/>
                  </a:lnTo>
                  <a:lnTo>
                    <a:pt x="96672" y="243636"/>
                  </a:lnTo>
                  <a:lnTo>
                    <a:pt x="97180" y="246176"/>
                  </a:lnTo>
                  <a:lnTo>
                    <a:pt x="96570" y="246176"/>
                  </a:lnTo>
                  <a:lnTo>
                    <a:pt x="96100" y="247446"/>
                  </a:lnTo>
                  <a:lnTo>
                    <a:pt x="96100" y="258876"/>
                  </a:lnTo>
                  <a:lnTo>
                    <a:pt x="94957" y="258876"/>
                  </a:lnTo>
                  <a:lnTo>
                    <a:pt x="94754" y="257606"/>
                  </a:lnTo>
                  <a:lnTo>
                    <a:pt x="95567" y="256336"/>
                  </a:lnTo>
                  <a:lnTo>
                    <a:pt x="96100" y="258876"/>
                  </a:lnTo>
                  <a:lnTo>
                    <a:pt x="96100" y="247446"/>
                  </a:lnTo>
                  <a:lnTo>
                    <a:pt x="95796" y="247446"/>
                  </a:lnTo>
                  <a:lnTo>
                    <a:pt x="95796" y="253796"/>
                  </a:lnTo>
                  <a:lnTo>
                    <a:pt x="94792" y="253796"/>
                  </a:lnTo>
                  <a:lnTo>
                    <a:pt x="94716" y="255066"/>
                  </a:lnTo>
                  <a:lnTo>
                    <a:pt x="93649" y="255066"/>
                  </a:lnTo>
                  <a:lnTo>
                    <a:pt x="93675" y="256336"/>
                  </a:lnTo>
                  <a:lnTo>
                    <a:pt x="93510" y="256336"/>
                  </a:lnTo>
                  <a:lnTo>
                    <a:pt x="93446" y="257606"/>
                  </a:lnTo>
                  <a:lnTo>
                    <a:pt x="93141" y="256336"/>
                  </a:lnTo>
                  <a:lnTo>
                    <a:pt x="92163" y="256336"/>
                  </a:lnTo>
                  <a:lnTo>
                    <a:pt x="91897" y="255066"/>
                  </a:lnTo>
                  <a:lnTo>
                    <a:pt x="93243" y="255066"/>
                  </a:lnTo>
                  <a:lnTo>
                    <a:pt x="93179" y="253796"/>
                  </a:lnTo>
                  <a:lnTo>
                    <a:pt x="94183" y="253796"/>
                  </a:lnTo>
                  <a:lnTo>
                    <a:pt x="94856" y="252526"/>
                  </a:lnTo>
                  <a:lnTo>
                    <a:pt x="95592" y="252526"/>
                  </a:lnTo>
                  <a:lnTo>
                    <a:pt x="95796" y="253796"/>
                  </a:lnTo>
                  <a:lnTo>
                    <a:pt x="95796" y="247446"/>
                  </a:lnTo>
                  <a:lnTo>
                    <a:pt x="94754" y="247446"/>
                  </a:lnTo>
                  <a:lnTo>
                    <a:pt x="94716" y="249986"/>
                  </a:lnTo>
                  <a:lnTo>
                    <a:pt x="94856" y="249986"/>
                  </a:lnTo>
                  <a:lnTo>
                    <a:pt x="94957" y="251256"/>
                  </a:lnTo>
                  <a:lnTo>
                    <a:pt x="94653" y="251256"/>
                  </a:lnTo>
                  <a:lnTo>
                    <a:pt x="93345" y="252526"/>
                  </a:lnTo>
                  <a:lnTo>
                    <a:pt x="92875" y="252526"/>
                  </a:lnTo>
                  <a:lnTo>
                    <a:pt x="92951" y="253593"/>
                  </a:lnTo>
                  <a:lnTo>
                    <a:pt x="91833" y="252526"/>
                  </a:lnTo>
                  <a:lnTo>
                    <a:pt x="91897" y="253796"/>
                  </a:lnTo>
                  <a:lnTo>
                    <a:pt x="91528" y="255066"/>
                  </a:lnTo>
                  <a:lnTo>
                    <a:pt x="90512" y="255066"/>
                  </a:lnTo>
                  <a:lnTo>
                    <a:pt x="90449" y="256336"/>
                  </a:lnTo>
                  <a:lnTo>
                    <a:pt x="90487" y="257606"/>
                  </a:lnTo>
                  <a:lnTo>
                    <a:pt x="91262" y="258876"/>
                  </a:lnTo>
                  <a:lnTo>
                    <a:pt x="93103" y="258876"/>
                  </a:lnTo>
                  <a:lnTo>
                    <a:pt x="93370" y="260146"/>
                  </a:lnTo>
                  <a:lnTo>
                    <a:pt x="93040" y="261416"/>
                  </a:lnTo>
                  <a:lnTo>
                    <a:pt x="92633" y="261416"/>
                  </a:lnTo>
                  <a:lnTo>
                    <a:pt x="92265" y="262686"/>
                  </a:lnTo>
                  <a:lnTo>
                    <a:pt x="92125" y="262686"/>
                  </a:lnTo>
                  <a:lnTo>
                    <a:pt x="91325" y="261416"/>
                  </a:lnTo>
                  <a:lnTo>
                    <a:pt x="90614" y="260146"/>
                  </a:lnTo>
                  <a:lnTo>
                    <a:pt x="90512" y="260007"/>
                  </a:lnTo>
                  <a:lnTo>
                    <a:pt x="90512" y="262686"/>
                  </a:lnTo>
                  <a:lnTo>
                    <a:pt x="88900" y="262686"/>
                  </a:lnTo>
                  <a:lnTo>
                    <a:pt x="90043" y="261416"/>
                  </a:lnTo>
                  <a:lnTo>
                    <a:pt x="90512" y="262686"/>
                  </a:lnTo>
                  <a:lnTo>
                    <a:pt x="90512" y="260007"/>
                  </a:lnTo>
                  <a:lnTo>
                    <a:pt x="89712" y="258876"/>
                  </a:lnTo>
                  <a:lnTo>
                    <a:pt x="89344" y="258876"/>
                  </a:lnTo>
                  <a:lnTo>
                    <a:pt x="88696" y="257606"/>
                  </a:lnTo>
                  <a:lnTo>
                    <a:pt x="87122" y="257606"/>
                  </a:lnTo>
                  <a:lnTo>
                    <a:pt x="87045" y="258876"/>
                  </a:lnTo>
                  <a:lnTo>
                    <a:pt x="87287" y="258876"/>
                  </a:lnTo>
                  <a:lnTo>
                    <a:pt x="88023" y="261416"/>
                  </a:lnTo>
                  <a:lnTo>
                    <a:pt x="89001" y="263956"/>
                  </a:lnTo>
                  <a:lnTo>
                    <a:pt x="89268" y="263956"/>
                  </a:lnTo>
                  <a:lnTo>
                    <a:pt x="89306" y="265226"/>
                  </a:lnTo>
                  <a:lnTo>
                    <a:pt x="90855" y="265226"/>
                  </a:lnTo>
                  <a:lnTo>
                    <a:pt x="91363" y="266496"/>
                  </a:lnTo>
                  <a:lnTo>
                    <a:pt x="92303" y="270306"/>
                  </a:lnTo>
                  <a:lnTo>
                    <a:pt x="90817" y="270306"/>
                  </a:lnTo>
                  <a:lnTo>
                    <a:pt x="90817" y="312216"/>
                  </a:lnTo>
                  <a:lnTo>
                    <a:pt x="89839" y="314756"/>
                  </a:lnTo>
                  <a:lnTo>
                    <a:pt x="88836" y="314756"/>
                  </a:lnTo>
                  <a:lnTo>
                    <a:pt x="89268" y="313486"/>
                  </a:lnTo>
                  <a:lnTo>
                    <a:pt x="90817" y="312216"/>
                  </a:lnTo>
                  <a:lnTo>
                    <a:pt x="90817" y="270306"/>
                  </a:lnTo>
                  <a:lnTo>
                    <a:pt x="90512" y="270306"/>
                  </a:lnTo>
                  <a:lnTo>
                    <a:pt x="90284" y="269036"/>
                  </a:lnTo>
                  <a:lnTo>
                    <a:pt x="89738" y="269036"/>
                  </a:lnTo>
                  <a:lnTo>
                    <a:pt x="90106" y="270306"/>
                  </a:lnTo>
                  <a:lnTo>
                    <a:pt x="88595" y="270306"/>
                  </a:lnTo>
                  <a:lnTo>
                    <a:pt x="87693" y="269036"/>
                  </a:lnTo>
                  <a:lnTo>
                    <a:pt x="88595" y="267766"/>
                  </a:lnTo>
                  <a:lnTo>
                    <a:pt x="88226" y="266496"/>
                  </a:lnTo>
                  <a:lnTo>
                    <a:pt x="87122" y="266496"/>
                  </a:lnTo>
                  <a:lnTo>
                    <a:pt x="87249" y="267766"/>
                  </a:lnTo>
                  <a:lnTo>
                    <a:pt x="87591" y="270306"/>
                  </a:lnTo>
                  <a:lnTo>
                    <a:pt x="88430" y="270306"/>
                  </a:lnTo>
                  <a:lnTo>
                    <a:pt x="89001" y="271576"/>
                  </a:lnTo>
                  <a:lnTo>
                    <a:pt x="87655" y="271576"/>
                  </a:lnTo>
                  <a:lnTo>
                    <a:pt x="87426" y="270306"/>
                  </a:lnTo>
                  <a:lnTo>
                    <a:pt x="86715" y="270306"/>
                  </a:lnTo>
                  <a:lnTo>
                    <a:pt x="86512" y="271576"/>
                  </a:lnTo>
                  <a:lnTo>
                    <a:pt x="86982" y="271576"/>
                  </a:lnTo>
                  <a:lnTo>
                    <a:pt x="87452" y="272846"/>
                  </a:lnTo>
                  <a:lnTo>
                    <a:pt x="88328" y="274116"/>
                  </a:lnTo>
                  <a:lnTo>
                    <a:pt x="89204" y="274116"/>
                  </a:lnTo>
                  <a:lnTo>
                    <a:pt x="89001" y="275386"/>
                  </a:lnTo>
                  <a:lnTo>
                    <a:pt x="87693" y="276656"/>
                  </a:lnTo>
                  <a:lnTo>
                    <a:pt x="87223" y="276656"/>
                  </a:lnTo>
                  <a:lnTo>
                    <a:pt x="88125" y="277926"/>
                  </a:lnTo>
                  <a:lnTo>
                    <a:pt x="87922" y="277926"/>
                  </a:lnTo>
                  <a:lnTo>
                    <a:pt x="86842" y="279196"/>
                  </a:lnTo>
                  <a:lnTo>
                    <a:pt x="87249" y="279196"/>
                  </a:lnTo>
                  <a:lnTo>
                    <a:pt x="87515" y="280466"/>
                  </a:lnTo>
                  <a:lnTo>
                    <a:pt x="86677" y="279196"/>
                  </a:lnTo>
                  <a:lnTo>
                    <a:pt x="84429" y="279196"/>
                  </a:lnTo>
                  <a:lnTo>
                    <a:pt x="83654" y="280466"/>
                  </a:lnTo>
                  <a:lnTo>
                    <a:pt x="84861" y="280466"/>
                  </a:lnTo>
                  <a:lnTo>
                    <a:pt x="85166" y="281736"/>
                  </a:lnTo>
                  <a:lnTo>
                    <a:pt x="83858" y="281736"/>
                  </a:lnTo>
                  <a:lnTo>
                    <a:pt x="84086" y="283006"/>
                  </a:lnTo>
                  <a:lnTo>
                    <a:pt x="83350" y="283006"/>
                  </a:lnTo>
                  <a:lnTo>
                    <a:pt x="82981" y="284276"/>
                  </a:lnTo>
                  <a:lnTo>
                    <a:pt x="82334" y="284276"/>
                  </a:lnTo>
                  <a:lnTo>
                    <a:pt x="81368" y="285546"/>
                  </a:lnTo>
                  <a:lnTo>
                    <a:pt x="81470" y="286816"/>
                  </a:lnTo>
                  <a:lnTo>
                    <a:pt x="81635" y="286816"/>
                  </a:lnTo>
                  <a:lnTo>
                    <a:pt x="82740" y="286816"/>
                  </a:lnTo>
                  <a:lnTo>
                    <a:pt x="82435" y="288086"/>
                  </a:lnTo>
                  <a:lnTo>
                    <a:pt x="81635" y="286816"/>
                  </a:lnTo>
                  <a:lnTo>
                    <a:pt x="80822" y="288086"/>
                  </a:lnTo>
                  <a:lnTo>
                    <a:pt x="80251" y="286816"/>
                  </a:lnTo>
                  <a:lnTo>
                    <a:pt x="80149" y="286562"/>
                  </a:lnTo>
                  <a:lnTo>
                    <a:pt x="80149" y="288086"/>
                  </a:lnTo>
                  <a:lnTo>
                    <a:pt x="79171" y="289356"/>
                  </a:lnTo>
                  <a:lnTo>
                    <a:pt x="78841" y="288086"/>
                  </a:lnTo>
                  <a:lnTo>
                    <a:pt x="80149" y="288086"/>
                  </a:lnTo>
                  <a:lnTo>
                    <a:pt x="80149" y="286562"/>
                  </a:lnTo>
                  <a:lnTo>
                    <a:pt x="79743" y="285546"/>
                  </a:lnTo>
                  <a:lnTo>
                    <a:pt x="78740" y="285546"/>
                  </a:lnTo>
                  <a:lnTo>
                    <a:pt x="78168" y="286816"/>
                  </a:lnTo>
                  <a:lnTo>
                    <a:pt x="78028" y="285546"/>
                  </a:lnTo>
                  <a:lnTo>
                    <a:pt x="74599" y="285546"/>
                  </a:lnTo>
                  <a:lnTo>
                    <a:pt x="74193" y="288086"/>
                  </a:lnTo>
                  <a:lnTo>
                    <a:pt x="76619" y="286816"/>
                  </a:lnTo>
                  <a:lnTo>
                    <a:pt x="77190" y="288086"/>
                  </a:lnTo>
                  <a:lnTo>
                    <a:pt x="76517" y="289356"/>
                  </a:lnTo>
                  <a:lnTo>
                    <a:pt x="76212" y="289356"/>
                  </a:lnTo>
                  <a:lnTo>
                    <a:pt x="77152" y="290626"/>
                  </a:lnTo>
                  <a:lnTo>
                    <a:pt x="77431" y="290626"/>
                  </a:lnTo>
                  <a:lnTo>
                    <a:pt x="77089" y="291896"/>
                  </a:lnTo>
                  <a:lnTo>
                    <a:pt x="75603" y="291896"/>
                  </a:lnTo>
                  <a:lnTo>
                    <a:pt x="76085" y="290626"/>
                  </a:lnTo>
                  <a:lnTo>
                    <a:pt x="76187" y="289356"/>
                  </a:lnTo>
                  <a:lnTo>
                    <a:pt x="75336" y="289356"/>
                  </a:lnTo>
                  <a:lnTo>
                    <a:pt x="75336" y="293166"/>
                  </a:lnTo>
                  <a:lnTo>
                    <a:pt x="74066" y="294132"/>
                  </a:lnTo>
                  <a:lnTo>
                    <a:pt x="74066" y="295706"/>
                  </a:lnTo>
                  <a:lnTo>
                    <a:pt x="73660" y="296976"/>
                  </a:lnTo>
                  <a:lnTo>
                    <a:pt x="73088" y="295706"/>
                  </a:lnTo>
                  <a:lnTo>
                    <a:pt x="74066" y="295706"/>
                  </a:lnTo>
                  <a:lnTo>
                    <a:pt x="74066" y="294132"/>
                  </a:lnTo>
                  <a:lnTo>
                    <a:pt x="73660" y="294436"/>
                  </a:lnTo>
                  <a:lnTo>
                    <a:pt x="72542" y="294436"/>
                  </a:lnTo>
                  <a:lnTo>
                    <a:pt x="72542" y="299516"/>
                  </a:lnTo>
                  <a:lnTo>
                    <a:pt x="72440" y="302056"/>
                  </a:lnTo>
                  <a:lnTo>
                    <a:pt x="71475" y="302056"/>
                  </a:lnTo>
                  <a:lnTo>
                    <a:pt x="70662" y="301383"/>
                  </a:lnTo>
                  <a:lnTo>
                    <a:pt x="70662" y="303326"/>
                  </a:lnTo>
                  <a:lnTo>
                    <a:pt x="69519" y="302056"/>
                  </a:lnTo>
                  <a:lnTo>
                    <a:pt x="69253" y="302272"/>
                  </a:lnTo>
                  <a:lnTo>
                    <a:pt x="69253" y="305866"/>
                  </a:lnTo>
                  <a:lnTo>
                    <a:pt x="68135" y="305866"/>
                  </a:lnTo>
                  <a:lnTo>
                    <a:pt x="68135" y="307136"/>
                  </a:lnTo>
                  <a:lnTo>
                    <a:pt x="66789" y="307136"/>
                  </a:lnTo>
                  <a:lnTo>
                    <a:pt x="66484" y="305866"/>
                  </a:lnTo>
                  <a:lnTo>
                    <a:pt x="67805" y="305866"/>
                  </a:lnTo>
                  <a:lnTo>
                    <a:pt x="68135" y="307136"/>
                  </a:lnTo>
                  <a:lnTo>
                    <a:pt x="68135" y="305866"/>
                  </a:lnTo>
                  <a:lnTo>
                    <a:pt x="67437" y="304596"/>
                  </a:lnTo>
                  <a:lnTo>
                    <a:pt x="67233" y="304596"/>
                  </a:lnTo>
                  <a:lnTo>
                    <a:pt x="67259" y="303326"/>
                  </a:lnTo>
                  <a:lnTo>
                    <a:pt x="67906" y="304596"/>
                  </a:lnTo>
                  <a:lnTo>
                    <a:pt x="69253" y="305866"/>
                  </a:lnTo>
                  <a:lnTo>
                    <a:pt x="69253" y="302272"/>
                  </a:lnTo>
                  <a:lnTo>
                    <a:pt x="67906" y="303326"/>
                  </a:lnTo>
                  <a:lnTo>
                    <a:pt x="67513" y="302056"/>
                  </a:lnTo>
                  <a:lnTo>
                    <a:pt x="67132" y="300786"/>
                  </a:lnTo>
                  <a:lnTo>
                    <a:pt x="69354" y="300786"/>
                  </a:lnTo>
                  <a:lnTo>
                    <a:pt x="70662" y="303326"/>
                  </a:lnTo>
                  <a:lnTo>
                    <a:pt x="70662" y="301383"/>
                  </a:lnTo>
                  <a:lnTo>
                    <a:pt x="69951" y="300786"/>
                  </a:lnTo>
                  <a:lnTo>
                    <a:pt x="69723" y="299516"/>
                  </a:lnTo>
                  <a:lnTo>
                    <a:pt x="70700" y="299516"/>
                  </a:lnTo>
                  <a:lnTo>
                    <a:pt x="71666" y="300786"/>
                  </a:lnTo>
                  <a:lnTo>
                    <a:pt x="72440" y="302056"/>
                  </a:lnTo>
                  <a:lnTo>
                    <a:pt x="72440" y="299516"/>
                  </a:lnTo>
                  <a:lnTo>
                    <a:pt x="71272" y="299516"/>
                  </a:lnTo>
                  <a:lnTo>
                    <a:pt x="71069" y="298246"/>
                  </a:lnTo>
                  <a:lnTo>
                    <a:pt x="72440" y="298246"/>
                  </a:lnTo>
                  <a:lnTo>
                    <a:pt x="72542" y="299516"/>
                  </a:lnTo>
                  <a:lnTo>
                    <a:pt x="72542" y="294436"/>
                  </a:lnTo>
                  <a:lnTo>
                    <a:pt x="71945" y="294436"/>
                  </a:lnTo>
                  <a:lnTo>
                    <a:pt x="70129" y="293166"/>
                  </a:lnTo>
                  <a:lnTo>
                    <a:pt x="70091" y="294436"/>
                  </a:lnTo>
                  <a:lnTo>
                    <a:pt x="71031" y="294436"/>
                  </a:lnTo>
                  <a:lnTo>
                    <a:pt x="71767" y="295706"/>
                  </a:lnTo>
                  <a:lnTo>
                    <a:pt x="69824" y="295706"/>
                  </a:lnTo>
                  <a:lnTo>
                    <a:pt x="69316" y="294436"/>
                  </a:lnTo>
                  <a:lnTo>
                    <a:pt x="68478" y="293166"/>
                  </a:lnTo>
                  <a:lnTo>
                    <a:pt x="68300" y="292315"/>
                  </a:lnTo>
                  <a:lnTo>
                    <a:pt x="69926" y="293166"/>
                  </a:lnTo>
                  <a:lnTo>
                    <a:pt x="70129" y="293166"/>
                  </a:lnTo>
                  <a:lnTo>
                    <a:pt x="71767" y="293166"/>
                  </a:lnTo>
                  <a:lnTo>
                    <a:pt x="71539" y="291896"/>
                  </a:lnTo>
                  <a:lnTo>
                    <a:pt x="70561" y="291896"/>
                  </a:lnTo>
                  <a:lnTo>
                    <a:pt x="69951" y="290626"/>
                  </a:lnTo>
                  <a:lnTo>
                    <a:pt x="71501" y="290626"/>
                  </a:lnTo>
                  <a:lnTo>
                    <a:pt x="73088" y="293166"/>
                  </a:lnTo>
                  <a:lnTo>
                    <a:pt x="75336" y="293166"/>
                  </a:lnTo>
                  <a:lnTo>
                    <a:pt x="75336" y="289356"/>
                  </a:lnTo>
                  <a:lnTo>
                    <a:pt x="75133" y="289356"/>
                  </a:lnTo>
                  <a:lnTo>
                    <a:pt x="72923" y="288086"/>
                  </a:lnTo>
                  <a:lnTo>
                    <a:pt x="73558" y="289356"/>
                  </a:lnTo>
                  <a:lnTo>
                    <a:pt x="74866" y="290626"/>
                  </a:lnTo>
                  <a:lnTo>
                    <a:pt x="75107" y="291896"/>
                  </a:lnTo>
                  <a:lnTo>
                    <a:pt x="73456" y="291896"/>
                  </a:lnTo>
                  <a:lnTo>
                    <a:pt x="72720" y="290626"/>
                  </a:lnTo>
                  <a:lnTo>
                    <a:pt x="71742" y="289356"/>
                  </a:lnTo>
                  <a:lnTo>
                    <a:pt x="71539" y="288086"/>
                  </a:lnTo>
                  <a:lnTo>
                    <a:pt x="71069" y="288086"/>
                  </a:lnTo>
                  <a:lnTo>
                    <a:pt x="70726" y="286816"/>
                  </a:lnTo>
                  <a:lnTo>
                    <a:pt x="70256" y="286816"/>
                  </a:lnTo>
                  <a:lnTo>
                    <a:pt x="70256" y="289356"/>
                  </a:lnTo>
                  <a:lnTo>
                    <a:pt x="69748" y="288086"/>
                  </a:lnTo>
                  <a:lnTo>
                    <a:pt x="68135" y="288086"/>
                  </a:lnTo>
                  <a:lnTo>
                    <a:pt x="68135" y="294436"/>
                  </a:lnTo>
                  <a:lnTo>
                    <a:pt x="66662" y="294436"/>
                  </a:lnTo>
                  <a:lnTo>
                    <a:pt x="66421" y="293166"/>
                  </a:lnTo>
                  <a:lnTo>
                    <a:pt x="65582" y="293166"/>
                  </a:lnTo>
                  <a:lnTo>
                    <a:pt x="65989" y="291896"/>
                  </a:lnTo>
                  <a:lnTo>
                    <a:pt x="66789" y="293166"/>
                  </a:lnTo>
                  <a:lnTo>
                    <a:pt x="68135" y="294436"/>
                  </a:lnTo>
                  <a:lnTo>
                    <a:pt x="68135" y="288086"/>
                  </a:lnTo>
                  <a:lnTo>
                    <a:pt x="67665" y="288086"/>
                  </a:lnTo>
                  <a:lnTo>
                    <a:pt x="67665" y="289356"/>
                  </a:lnTo>
                  <a:lnTo>
                    <a:pt x="66992" y="289356"/>
                  </a:lnTo>
                  <a:lnTo>
                    <a:pt x="67310" y="290957"/>
                  </a:lnTo>
                  <a:lnTo>
                    <a:pt x="66992" y="290626"/>
                  </a:lnTo>
                  <a:lnTo>
                    <a:pt x="66090" y="290626"/>
                  </a:lnTo>
                  <a:lnTo>
                    <a:pt x="65316" y="289356"/>
                  </a:lnTo>
                  <a:lnTo>
                    <a:pt x="65049" y="290626"/>
                  </a:lnTo>
                  <a:lnTo>
                    <a:pt x="64173" y="290626"/>
                  </a:lnTo>
                  <a:lnTo>
                    <a:pt x="65049" y="293166"/>
                  </a:lnTo>
                  <a:lnTo>
                    <a:pt x="63703" y="293166"/>
                  </a:lnTo>
                  <a:lnTo>
                    <a:pt x="64973" y="294436"/>
                  </a:lnTo>
                  <a:lnTo>
                    <a:pt x="66586" y="294436"/>
                  </a:lnTo>
                  <a:lnTo>
                    <a:pt x="67030" y="295706"/>
                  </a:lnTo>
                  <a:lnTo>
                    <a:pt x="67462" y="295706"/>
                  </a:lnTo>
                  <a:lnTo>
                    <a:pt x="67729" y="296976"/>
                  </a:lnTo>
                  <a:lnTo>
                    <a:pt x="66319" y="298081"/>
                  </a:lnTo>
                  <a:lnTo>
                    <a:pt x="66319" y="304596"/>
                  </a:lnTo>
                  <a:lnTo>
                    <a:pt x="66294" y="305866"/>
                  </a:lnTo>
                  <a:lnTo>
                    <a:pt x="65379" y="305866"/>
                  </a:lnTo>
                  <a:lnTo>
                    <a:pt x="65379" y="312216"/>
                  </a:lnTo>
                  <a:lnTo>
                    <a:pt x="64668" y="313486"/>
                  </a:lnTo>
                  <a:lnTo>
                    <a:pt x="64173" y="313486"/>
                  </a:lnTo>
                  <a:lnTo>
                    <a:pt x="63995" y="313156"/>
                  </a:lnTo>
                  <a:lnTo>
                    <a:pt x="63995" y="314756"/>
                  </a:lnTo>
                  <a:lnTo>
                    <a:pt x="63792" y="316026"/>
                  </a:lnTo>
                  <a:lnTo>
                    <a:pt x="63220" y="316026"/>
                  </a:lnTo>
                  <a:lnTo>
                    <a:pt x="63258" y="314756"/>
                  </a:lnTo>
                  <a:lnTo>
                    <a:pt x="63995" y="314756"/>
                  </a:lnTo>
                  <a:lnTo>
                    <a:pt x="63995" y="313156"/>
                  </a:lnTo>
                  <a:lnTo>
                    <a:pt x="63500" y="312216"/>
                  </a:lnTo>
                  <a:lnTo>
                    <a:pt x="64096" y="312216"/>
                  </a:lnTo>
                  <a:lnTo>
                    <a:pt x="62750" y="310946"/>
                  </a:lnTo>
                  <a:lnTo>
                    <a:pt x="60261" y="310946"/>
                  </a:lnTo>
                  <a:lnTo>
                    <a:pt x="60667" y="309676"/>
                  </a:lnTo>
                  <a:lnTo>
                    <a:pt x="62280" y="309676"/>
                  </a:lnTo>
                  <a:lnTo>
                    <a:pt x="62852" y="310946"/>
                  </a:lnTo>
                  <a:lnTo>
                    <a:pt x="64973" y="310946"/>
                  </a:lnTo>
                  <a:lnTo>
                    <a:pt x="65379" y="312216"/>
                  </a:lnTo>
                  <a:lnTo>
                    <a:pt x="65379" y="305866"/>
                  </a:lnTo>
                  <a:lnTo>
                    <a:pt x="64706" y="305866"/>
                  </a:lnTo>
                  <a:lnTo>
                    <a:pt x="65176" y="307136"/>
                  </a:lnTo>
                  <a:lnTo>
                    <a:pt x="63830" y="307136"/>
                  </a:lnTo>
                  <a:lnTo>
                    <a:pt x="63969" y="305866"/>
                  </a:lnTo>
                  <a:lnTo>
                    <a:pt x="63665" y="305866"/>
                  </a:lnTo>
                  <a:lnTo>
                    <a:pt x="63601" y="304596"/>
                  </a:lnTo>
                  <a:lnTo>
                    <a:pt x="63995" y="303326"/>
                  </a:lnTo>
                  <a:lnTo>
                    <a:pt x="64300" y="303326"/>
                  </a:lnTo>
                  <a:lnTo>
                    <a:pt x="64808" y="302056"/>
                  </a:lnTo>
                  <a:lnTo>
                    <a:pt x="65887" y="302056"/>
                  </a:lnTo>
                  <a:lnTo>
                    <a:pt x="66192" y="303326"/>
                  </a:lnTo>
                  <a:lnTo>
                    <a:pt x="64808" y="303326"/>
                  </a:lnTo>
                  <a:lnTo>
                    <a:pt x="65112" y="304596"/>
                  </a:lnTo>
                  <a:lnTo>
                    <a:pt x="66319" y="304596"/>
                  </a:lnTo>
                  <a:lnTo>
                    <a:pt x="66319" y="298081"/>
                  </a:lnTo>
                  <a:lnTo>
                    <a:pt x="66090" y="298246"/>
                  </a:lnTo>
                  <a:lnTo>
                    <a:pt x="65849" y="298246"/>
                  </a:lnTo>
                  <a:lnTo>
                    <a:pt x="65684" y="299516"/>
                  </a:lnTo>
                  <a:lnTo>
                    <a:pt x="65620" y="298246"/>
                  </a:lnTo>
                  <a:lnTo>
                    <a:pt x="65481" y="298246"/>
                  </a:lnTo>
                  <a:lnTo>
                    <a:pt x="65417" y="296976"/>
                  </a:lnTo>
                  <a:lnTo>
                    <a:pt x="64071" y="296976"/>
                  </a:lnTo>
                  <a:lnTo>
                    <a:pt x="64439" y="295706"/>
                  </a:lnTo>
                  <a:lnTo>
                    <a:pt x="64096" y="295706"/>
                  </a:lnTo>
                  <a:lnTo>
                    <a:pt x="63055" y="294436"/>
                  </a:lnTo>
                  <a:lnTo>
                    <a:pt x="62433" y="293065"/>
                  </a:lnTo>
                  <a:lnTo>
                    <a:pt x="61849" y="291896"/>
                  </a:lnTo>
                  <a:lnTo>
                    <a:pt x="61379" y="291896"/>
                  </a:lnTo>
                  <a:lnTo>
                    <a:pt x="60769" y="290626"/>
                  </a:lnTo>
                  <a:lnTo>
                    <a:pt x="59956" y="290626"/>
                  </a:lnTo>
                  <a:lnTo>
                    <a:pt x="59931" y="291896"/>
                  </a:lnTo>
                  <a:lnTo>
                    <a:pt x="60934" y="293166"/>
                  </a:lnTo>
                  <a:lnTo>
                    <a:pt x="61747" y="293166"/>
                  </a:lnTo>
                  <a:lnTo>
                    <a:pt x="63665" y="295706"/>
                  </a:lnTo>
                  <a:lnTo>
                    <a:pt x="62852" y="296976"/>
                  </a:lnTo>
                  <a:lnTo>
                    <a:pt x="62357" y="296976"/>
                  </a:lnTo>
                  <a:lnTo>
                    <a:pt x="61874" y="295706"/>
                  </a:lnTo>
                  <a:lnTo>
                    <a:pt x="60833" y="295706"/>
                  </a:lnTo>
                  <a:lnTo>
                    <a:pt x="60833" y="304596"/>
                  </a:lnTo>
                  <a:lnTo>
                    <a:pt x="60731" y="308406"/>
                  </a:lnTo>
                  <a:lnTo>
                    <a:pt x="59766" y="309676"/>
                  </a:lnTo>
                  <a:lnTo>
                    <a:pt x="58140" y="308406"/>
                  </a:lnTo>
                  <a:lnTo>
                    <a:pt x="59791" y="307136"/>
                  </a:lnTo>
                  <a:lnTo>
                    <a:pt x="60401" y="308406"/>
                  </a:lnTo>
                  <a:lnTo>
                    <a:pt x="60731" y="308406"/>
                  </a:lnTo>
                  <a:lnTo>
                    <a:pt x="60731" y="304596"/>
                  </a:lnTo>
                  <a:lnTo>
                    <a:pt x="58788" y="304596"/>
                  </a:lnTo>
                  <a:lnTo>
                    <a:pt x="58813" y="302056"/>
                  </a:lnTo>
                  <a:lnTo>
                    <a:pt x="59588" y="303326"/>
                  </a:lnTo>
                  <a:lnTo>
                    <a:pt x="60159" y="303326"/>
                  </a:lnTo>
                  <a:lnTo>
                    <a:pt x="60833" y="304596"/>
                  </a:lnTo>
                  <a:lnTo>
                    <a:pt x="60833" y="295706"/>
                  </a:lnTo>
                  <a:lnTo>
                    <a:pt x="60566" y="295706"/>
                  </a:lnTo>
                  <a:lnTo>
                    <a:pt x="60337" y="296976"/>
                  </a:lnTo>
                  <a:lnTo>
                    <a:pt x="57810" y="296976"/>
                  </a:lnTo>
                  <a:lnTo>
                    <a:pt x="56794" y="295706"/>
                  </a:lnTo>
                  <a:lnTo>
                    <a:pt x="56019" y="295706"/>
                  </a:lnTo>
                  <a:lnTo>
                    <a:pt x="56019" y="296976"/>
                  </a:lnTo>
                  <a:lnTo>
                    <a:pt x="56832" y="296976"/>
                  </a:lnTo>
                  <a:lnTo>
                    <a:pt x="57404" y="298246"/>
                  </a:lnTo>
                  <a:lnTo>
                    <a:pt x="59220" y="298246"/>
                  </a:lnTo>
                  <a:lnTo>
                    <a:pt x="58750" y="299516"/>
                  </a:lnTo>
                  <a:lnTo>
                    <a:pt x="58712" y="304596"/>
                  </a:lnTo>
                  <a:lnTo>
                    <a:pt x="58445" y="305866"/>
                  </a:lnTo>
                  <a:lnTo>
                    <a:pt x="57365" y="305866"/>
                  </a:lnTo>
                  <a:lnTo>
                    <a:pt x="57365" y="304596"/>
                  </a:lnTo>
                  <a:lnTo>
                    <a:pt x="58712" y="304596"/>
                  </a:lnTo>
                  <a:lnTo>
                    <a:pt x="58712" y="299516"/>
                  </a:lnTo>
                  <a:lnTo>
                    <a:pt x="57810" y="299516"/>
                  </a:lnTo>
                  <a:lnTo>
                    <a:pt x="56896" y="298246"/>
                  </a:lnTo>
                  <a:lnTo>
                    <a:pt x="55549" y="298246"/>
                  </a:lnTo>
                  <a:lnTo>
                    <a:pt x="55283" y="299516"/>
                  </a:lnTo>
                  <a:lnTo>
                    <a:pt x="55181" y="323646"/>
                  </a:lnTo>
                  <a:lnTo>
                    <a:pt x="54952" y="324916"/>
                  </a:lnTo>
                  <a:lnTo>
                    <a:pt x="53505" y="324916"/>
                  </a:lnTo>
                  <a:lnTo>
                    <a:pt x="53568" y="323646"/>
                  </a:lnTo>
                  <a:lnTo>
                    <a:pt x="55181" y="323646"/>
                  </a:lnTo>
                  <a:lnTo>
                    <a:pt x="55181" y="299516"/>
                  </a:lnTo>
                  <a:lnTo>
                    <a:pt x="54914" y="299516"/>
                  </a:lnTo>
                  <a:lnTo>
                    <a:pt x="54749" y="299008"/>
                  </a:lnTo>
                  <a:lnTo>
                    <a:pt x="54749" y="302056"/>
                  </a:lnTo>
                  <a:lnTo>
                    <a:pt x="53505" y="303326"/>
                  </a:lnTo>
                  <a:lnTo>
                    <a:pt x="53365" y="303326"/>
                  </a:lnTo>
                  <a:lnTo>
                    <a:pt x="53708" y="302056"/>
                  </a:lnTo>
                  <a:lnTo>
                    <a:pt x="52895" y="302056"/>
                  </a:lnTo>
                  <a:lnTo>
                    <a:pt x="52082" y="300786"/>
                  </a:lnTo>
                  <a:lnTo>
                    <a:pt x="51041" y="300786"/>
                  </a:lnTo>
                  <a:lnTo>
                    <a:pt x="51346" y="299516"/>
                  </a:lnTo>
                  <a:lnTo>
                    <a:pt x="54749" y="302056"/>
                  </a:lnTo>
                  <a:lnTo>
                    <a:pt x="54749" y="299008"/>
                  </a:lnTo>
                  <a:lnTo>
                    <a:pt x="54508" y="298246"/>
                  </a:lnTo>
                  <a:lnTo>
                    <a:pt x="54203" y="298246"/>
                  </a:lnTo>
                  <a:lnTo>
                    <a:pt x="54952" y="296976"/>
                  </a:lnTo>
                  <a:lnTo>
                    <a:pt x="54673" y="296976"/>
                  </a:lnTo>
                  <a:lnTo>
                    <a:pt x="54102" y="295706"/>
                  </a:lnTo>
                  <a:lnTo>
                    <a:pt x="53936" y="296976"/>
                  </a:lnTo>
                  <a:lnTo>
                    <a:pt x="53467" y="296976"/>
                  </a:lnTo>
                  <a:lnTo>
                    <a:pt x="53467" y="295706"/>
                  </a:lnTo>
                  <a:lnTo>
                    <a:pt x="51549" y="295706"/>
                  </a:lnTo>
                  <a:lnTo>
                    <a:pt x="51511" y="296976"/>
                  </a:lnTo>
                  <a:lnTo>
                    <a:pt x="51244" y="298246"/>
                  </a:lnTo>
                  <a:lnTo>
                    <a:pt x="50634" y="298246"/>
                  </a:lnTo>
                  <a:lnTo>
                    <a:pt x="49326" y="296976"/>
                  </a:lnTo>
                  <a:lnTo>
                    <a:pt x="51511" y="296976"/>
                  </a:lnTo>
                  <a:lnTo>
                    <a:pt x="51511" y="295656"/>
                  </a:lnTo>
                  <a:lnTo>
                    <a:pt x="50634" y="294436"/>
                  </a:lnTo>
                  <a:lnTo>
                    <a:pt x="49326" y="294436"/>
                  </a:lnTo>
                  <a:lnTo>
                    <a:pt x="48717" y="293166"/>
                  </a:lnTo>
                  <a:lnTo>
                    <a:pt x="47447" y="291579"/>
                  </a:lnTo>
                  <a:lnTo>
                    <a:pt x="47447" y="336346"/>
                  </a:lnTo>
                  <a:lnTo>
                    <a:pt x="45732" y="336346"/>
                  </a:lnTo>
                  <a:lnTo>
                    <a:pt x="45491" y="335076"/>
                  </a:lnTo>
                  <a:lnTo>
                    <a:pt x="47282" y="335076"/>
                  </a:lnTo>
                  <a:lnTo>
                    <a:pt x="47447" y="336346"/>
                  </a:lnTo>
                  <a:lnTo>
                    <a:pt x="47447" y="291579"/>
                  </a:lnTo>
                  <a:lnTo>
                    <a:pt x="47040" y="291058"/>
                  </a:lnTo>
                  <a:lnTo>
                    <a:pt x="47040" y="293166"/>
                  </a:lnTo>
                  <a:lnTo>
                    <a:pt x="46532" y="293166"/>
                  </a:lnTo>
                  <a:lnTo>
                    <a:pt x="45631" y="294436"/>
                  </a:lnTo>
                  <a:lnTo>
                    <a:pt x="44818" y="293166"/>
                  </a:lnTo>
                  <a:lnTo>
                    <a:pt x="44678" y="293166"/>
                  </a:lnTo>
                  <a:lnTo>
                    <a:pt x="44678" y="291896"/>
                  </a:lnTo>
                  <a:lnTo>
                    <a:pt x="44805" y="293065"/>
                  </a:lnTo>
                  <a:lnTo>
                    <a:pt x="46329" y="291896"/>
                  </a:lnTo>
                  <a:lnTo>
                    <a:pt x="46532" y="291896"/>
                  </a:lnTo>
                  <a:lnTo>
                    <a:pt x="47040" y="293166"/>
                  </a:lnTo>
                  <a:lnTo>
                    <a:pt x="47040" y="291058"/>
                  </a:lnTo>
                  <a:lnTo>
                    <a:pt x="46697" y="290626"/>
                  </a:lnTo>
                  <a:lnTo>
                    <a:pt x="46024" y="290626"/>
                  </a:lnTo>
                  <a:lnTo>
                    <a:pt x="45796" y="291896"/>
                  </a:lnTo>
                  <a:lnTo>
                    <a:pt x="44411" y="290626"/>
                  </a:lnTo>
                  <a:lnTo>
                    <a:pt x="44386" y="290487"/>
                  </a:lnTo>
                  <a:lnTo>
                    <a:pt x="44386" y="295706"/>
                  </a:lnTo>
                  <a:lnTo>
                    <a:pt x="44386" y="337616"/>
                  </a:lnTo>
                  <a:lnTo>
                    <a:pt x="43268" y="338886"/>
                  </a:lnTo>
                  <a:lnTo>
                    <a:pt x="41148" y="338886"/>
                  </a:lnTo>
                  <a:lnTo>
                    <a:pt x="42087" y="340156"/>
                  </a:lnTo>
                  <a:lnTo>
                    <a:pt x="41821" y="340156"/>
                  </a:lnTo>
                  <a:lnTo>
                    <a:pt x="41617" y="339928"/>
                  </a:lnTo>
                  <a:lnTo>
                    <a:pt x="41617" y="341426"/>
                  </a:lnTo>
                  <a:lnTo>
                    <a:pt x="40068" y="342696"/>
                  </a:lnTo>
                  <a:lnTo>
                    <a:pt x="39738" y="341426"/>
                  </a:lnTo>
                  <a:lnTo>
                    <a:pt x="40005" y="340156"/>
                  </a:lnTo>
                  <a:lnTo>
                    <a:pt x="40576" y="341426"/>
                  </a:lnTo>
                  <a:lnTo>
                    <a:pt x="41617" y="341426"/>
                  </a:lnTo>
                  <a:lnTo>
                    <a:pt x="41617" y="339928"/>
                  </a:lnTo>
                  <a:lnTo>
                    <a:pt x="40741" y="338886"/>
                  </a:lnTo>
                  <a:lnTo>
                    <a:pt x="38531" y="337616"/>
                  </a:lnTo>
                  <a:lnTo>
                    <a:pt x="44386" y="337616"/>
                  </a:lnTo>
                  <a:lnTo>
                    <a:pt x="44386" y="295706"/>
                  </a:lnTo>
                  <a:lnTo>
                    <a:pt x="44081" y="298246"/>
                  </a:lnTo>
                  <a:lnTo>
                    <a:pt x="44208" y="298246"/>
                  </a:lnTo>
                  <a:lnTo>
                    <a:pt x="44107" y="299516"/>
                  </a:lnTo>
                  <a:lnTo>
                    <a:pt x="43916" y="299516"/>
                  </a:lnTo>
                  <a:lnTo>
                    <a:pt x="43510" y="300786"/>
                  </a:lnTo>
                  <a:lnTo>
                    <a:pt x="43205" y="299516"/>
                  </a:lnTo>
                  <a:lnTo>
                    <a:pt x="42900" y="299516"/>
                  </a:lnTo>
                  <a:lnTo>
                    <a:pt x="42900" y="302056"/>
                  </a:lnTo>
                  <a:lnTo>
                    <a:pt x="42087" y="302056"/>
                  </a:lnTo>
                  <a:lnTo>
                    <a:pt x="41592" y="303326"/>
                  </a:lnTo>
                  <a:lnTo>
                    <a:pt x="41389" y="303326"/>
                  </a:lnTo>
                  <a:lnTo>
                    <a:pt x="41148" y="302056"/>
                  </a:lnTo>
                  <a:lnTo>
                    <a:pt x="41694" y="302056"/>
                  </a:lnTo>
                  <a:lnTo>
                    <a:pt x="42672" y="300786"/>
                  </a:lnTo>
                  <a:lnTo>
                    <a:pt x="42900" y="302056"/>
                  </a:lnTo>
                  <a:lnTo>
                    <a:pt x="42900" y="299516"/>
                  </a:lnTo>
                  <a:lnTo>
                    <a:pt x="40652" y="299516"/>
                  </a:lnTo>
                  <a:lnTo>
                    <a:pt x="39433" y="300786"/>
                  </a:lnTo>
                  <a:lnTo>
                    <a:pt x="39204" y="299516"/>
                  </a:lnTo>
                  <a:lnTo>
                    <a:pt x="38633" y="299516"/>
                  </a:lnTo>
                  <a:lnTo>
                    <a:pt x="38430" y="298246"/>
                  </a:lnTo>
                  <a:lnTo>
                    <a:pt x="40678" y="298246"/>
                  </a:lnTo>
                  <a:lnTo>
                    <a:pt x="41224" y="296976"/>
                  </a:lnTo>
                  <a:lnTo>
                    <a:pt x="43065" y="296976"/>
                  </a:lnTo>
                  <a:lnTo>
                    <a:pt x="43268" y="295706"/>
                  </a:lnTo>
                  <a:lnTo>
                    <a:pt x="41821" y="294436"/>
                  </a:lnTo>
                  <a:lnTo>
                    <a:pt x="40449" y="293166"/>
                  </a:lnTo>
                  <a:lnTo>
                    <a:pt x="42430" y="293166"/>
                  </a:lnTo>
                  <a:lnTo>
                    <a:pt x="42265" y="291896"/>
                  </a:lnTo>
                  <a:lnTo>
                    <a:pt x="40843" y="291896"/>
                  </a:lnTo>
                  <a:lnTo>
                    <a:pt x="40652" y="290626"/>
                  </a:lnTo>
                  <a:lnTo>
                    <a:pt x="41224" y="289356"/>
                  </a:lnTo>
                  <a:lnTo>
                    <a:pt x="41351" y="289356"/>
                  </a:lnTo>
                  <a:lnTo>
                    <a:pt x="40576" y="288086"/>
                  </a:lnTo>
                  <a:lnTo>
                    <a:pt x="40005" y="289356"/>
                  </a:lnTo>
                  <a:lnTo>
                    <a:pt x="39573" y="289356"/>
                  </a:lnTo>
                  <a:lnTo>
                    <a:pt x="39941" y="286816"/>
                  </a:lnTo>
                  <a:lnTo>
                    <a:pt x="39268" y="286816"/>
                  </a:lnTo>
                  <a:lnTo>
                    <a:pt x="39331" y="285546"/>
                  </a:lnTo>
                  <a:lnTo>
                    <a:pt x="41998" y="285546"/>
                  </a:lnTo>
                  <a:lnTo>
                    <a:pt x="42494" y="286816"/>
                  </a:lnTo>
                  <a:lnTo>
                    <a:pt x="43167" y="286816"/>
                  </a:lnTo>
                  <a:lnTo>
                    <a:pt x="43434" y="288086"/>
                  </a:lnTo>
                  <a:lnTo>
                    <a:pt x="42672" y="288086"/>
                  </a:lnTo>
                  <a:lnTo>
                    <a:pt x="41351" y="289356"/>
                  </a:lnTo>
                  <a:lnTo>
                    <a:pt x="42291" y="289356"/>
                  </a:lnTo>
                  <a:lnTo>
                    <a:pt x="42862" y="290626"/>
                  </a:lnTo>
                  <a:lnTo>
                    <a:pt x="43103" y="290626"/>
                  </a:lnTo>
                  <a:lnTo>
                    <a:pt x="43776" y="291896"/>
                  </a:lnTo>
                  <a:lnTo>
                    <a:pt x="44030" y="292265"/>
                  </a:lnTo>
                  <a:lnTo>
                    <a:pt x="42430" y="293166"/>
                  </a:lnTo>
                  <a:lnTo>
                    <a:pt x="43840" y="295706"/>
                  </a:lnTo>
                  <a:lnTo>
                    <a:pt x="44386" y="295706"/>
                  </a:lnTo>
                  <a:lnTo>
                    <a:pt x="44386" y="290487"/>
                  </a:lnTo>
                  <a:lnTo>
                    <a:pt x="44183" y="289356"/>
                  </a:lnTo>
                  <a:lnTo>
                    <a:pt x="45262" y="289356"/>
                  </a:lnTo>
                  <a:lnTo>
                    <a:pt x="45796" y="290626"/>
                  </a:lnTo>
                  <a:lnTo>
                    <a:pt x="46304" y="289356"/>
                  </a:lnTo>
                  <a:lnTo>
                    <a:pt x="46101" y="289356"/>
                  </a:lnTo>
                  <a:lnTo>
                    <a:pt x="45491" y="288086"/>
                  </a:lnTo>
                  <a:lnTo>
                    <a:pt x="44488" y="288086"/>
                  </a:lnTo>
                  <a:lnTo>
                    <a:pt x="44043" y="286816"/>
                  </a:lnTo>
                  <a:lnTo>
                    <a:pt x="43268" y="285546"/>
                  </a:lnTo>
                  <a:lnTo>
                    <a:pt x="42595" y="285546"/>
                  </a:lnTo>
                  <a:lnTo>
                    <a:pt x="41757" y="284276"/>
                  </a:lnTo>
                  <a:lnTo>
                    <a:pt x="40474" y="284276"/>
                  </a:lnTo>
                  <a:lnTo>
                    <a:pt x="40551" y="283006"/>
                  </a:lnTo>
                  <a:lnTo>
                    <a:pt x="39738" y="283006"/>
                  </a:lnTo>
                  <a:lnTo>
                    <a:pt x="39535" y="284276"/>
                  </a:lnTo>
                  <a:lnTo>
                    <a:pt x="39395" y="284276"/>
                  </a:lnTo>
                  <a:lnTo>
                    <a:pt x="39230" y="285546"/>
                  </a:lnTo>
                  <a:lnTo>
                    <a:pt x="38392" y="285546"/>
                  </a:lnTo>
                  <a:lnTo>
                    <a:pt x="38392" y="298246"/>
                  </a:lnTo>
                  <a:lnTo>
                    <a:pt x="38252" y="298246"/>
                  </a:lnTo>
                  <a:lnTo>
                    <a:pt x="38252" y="303326"/>
                  </a:lnTo>
                  <a:lnTo>
                    <a:pt x="37045" y="303326"/>
                  </a:lnTo>
                  <a:lnTo>
                    <a:pt x="37045" y="343966"/>
                  </a:lnTo>
                  <a:lnTo>
                    <a:pt x="36207" y="343966"/>
                  </a:lnTo>
                  <a:lnTo>
                    <a:pt x="35293" y="342696"/>
                  </a:lnTo>
                  <a:lnTo>
                    <a:pt x="34086" y="342696"/>
                  </a:lnTo>
                  <a:lnTo>
                    <a:pt x="33820" y="341426"/>
                  </a:lnTo>
                  <a:lnTo>
                    <a:pt x="35229" y="341426"/>
                  </a:lnTo>
                  <a:lnTo>
                    <a:pt x="35902" y="342696"/>
                  </a:lnTo>
                  <a:lnTo>
                    <a:pt x="36410" y="342696"/>
                  </a:lnTo>
                  <a:lnTo>
                    <a:pt x="37045" y="343966"/>
                  </a:lnTo>
                  <a:lnTo>
                    <a:pt x="37045" y="303326"/>
                  </a:lnTo>
                  <a:lnTo>
                    <a:pt x="36779" y="303326"/>
                  </a:lnTo>
                  <a:lnTo>
                    <a:pt x="36512" y="302056"/>
                  </a:lnTo>
                  <a:lnTo>
                    <a:pt x="37655" y="302056"/>
                  </a:lnTo>
                  <a:lnTo>
                    <a:pt x="38252" y="303326"/>
                  </a:lnTo>
                  <a:lnTo>
                    <a:pt x="38252" y="298246"/>
                  </a:lnTo>
                  <a:lnTo>
                    <a:pt x="38125" y="298246"/>
                  </a:lnTo>
                  <a:lnTo>
                    <a:pt x="35090" y="299516"/>
                  </a:lnTo>
                  <a:lnTo>
                    <a:pt x="34925" y="299516"/>
                  </a:lnTo>
                  <a:lnTo>
                    <a:pt x="34290" y="296976"/>
                  </a:lnTo>
                  <a:lnTo>
                    <a:pt x="35941" y="296976"/>
                  </a:lnTo>
                  <a:lnTo>
                    <a:pt x="36207" y="298246"/>
                  </a:lnTo>
                  <a:lnTo>
                    <a:pt x="37655" y="298246"/>
                  </a:lnTo>
                  <a:lnTo>
                    <a:pt x="37922" y="296976"/>
                  </a:lnTo>
                  <a:lnTo>
                    <a:pt x="38392" y="298246"/>
                  </a:lnTo>
                  <a:lnTo>
                    <a:pt x="38392" y="285546"/>
                  </a:lnTo>
                  <a:lnTo>
                    <a:pt x="37757" y="285546"/>
                  </a:lnTo>
                  <a:lnTo>
                    <a:pt x="37858" y="286816"/>
                  </a:lnTo>
                  <a:lnTo>
                    <a:pt x="37109" y="286816"/>
                  </a:lnTo>
                  <a:lnTo>
                    <a:pt x="37045" y="295706"/>
                  </a:lnTo>
                  <a:lnTo>
                    <a:pt x="35369" y="295706"/>
                  </a:lnTo>
                  <a:lnTo>
                    <a:pt x="35534" y="294436"/>
                  </a:lnTo>
                  <a:lnTo>
                    <a:pt x="36842" y="294436"/>
                  </a:lnTo>
                  <a:lnTo>
                    <a:pt x="37045" y="295706"/>
                  </a:lnTo>
                  <a:lnTo>
                    <a:pt x="37045" y="286880"/>
                  </a:lnTo>
                  <a:lnTo>
                    <a:pt x="36169" y="287629"/>
                  </a:lnTo>
                  <a:lnTo>
                    <a:pt x="36169" y="289356"/>
                  </a:lnTo>
                  <a:lnTo>
                    <a:pt x="35839" y="290626"/>
                  </a:lnTo>
                  <a:lnTo>
                    <a:pt x="34886" y="290626"/>
                  </a:lnTo>
                  <a:lnTo>
                    <a:pt x="36169" y="289356"/>
                  </a:lnTo>
                  <a:lnTo>
                    <a:pt x="36169" y="287629"/>
                  </a:lnTo>
                  <a:lnTo>
                    <a:pt x="35636" y="288086"/>
                  </a:lnTo>
                  <a:lnTo>
                    <a:pt x="34556" y="289356"/>
                  </a:lnTo>
                  <a:lnTo>
                    <a:pt x="33350" y="289356"/>
                  </a:lnTo>
                  <a:lnTo>
                    <a:pt x="33375" y="290626"/>
                  </a:lnTo>
                  <a:lnTo>
                    <a:pt x="33718" y="290626"/>
                  </a:lnTo>
                  <a:lnTo>
                    <a:pt x="34213" y="291896"/>
                  </a:lnTo>
                  <a:lnTo>
                    <a:pt x="34594" y="291896"/>
                  </a:lnTo>
                  <a:lnTo>
                    <a:pt x="35394" y="293166"/>
                  </a:lnTo>
                  <a:lnTo>
                    <a:pt x="35229" y="294436"/>
                  </a:lnTo>
                  <a:lnTo>
                    <a:pt x="34594" y="294436"/>
                  </a:lnTo>
                  <a:lnTo>
                    <a:pt x="33883" y="293166"/>
                  </a:lnTo>
                  <a:lnTo>
                    <a:pt x="33985" y="291896"/>
                  </a:lnTo>
                  <a:lnTo>
                    <a:pt x="32537" y="291896"/>
                  </a:lnTo>
                  <a:lnTo>
                    <a:pt x="31965" y="293382"/>
                  </a:lnTo>
                  <a:lnTo>
                    <a:pt x="31965" y="308406"/>
                  </a:lnTo>
                  <a:lnTo>
                    <a:pt x="31496" y="308406"/>
                  </a:lnTo>
                  <a:lnTo>
                    <a:pt x="30924" y="309676"/>
                  </a:lnTo>
                  <a:lnTo>
                    <a:pt x="30721" y="308406"/>
                  </a:lnTo>
                  <a:lnTo>
                    <a:pt x="30149" y="308406"/>
                  </a:lnTo>
                  <a:lnTo>
                    <a:pt x="29781" y="307136"/>
                  </a:lnTo>
                  <a:lnTo>
                    <a:pt x="30454" y="307136"/>
                  </a:lnTo>
                  <a:lnTo>
                    <a:pt x="31965" y="308406"/>
                  </a:lnTo>
                  <a:lnTo>
                    <a:pt x="31965" y="293382"/>
                  </a:lnTo>
                  <a:lnTo>
                    <a:pt x="31559" y="294436"/>
                  </a:lnTo>
                  <a:lnTo>
                    <a:pt x="29540" y="294436"/>
                  </a:lnTo>
                  <a:lnTo>
                    <a:pt x="29743" y="295706"/>
                  </a:lnTo>
                  <a:lnTo>
                    <a:pt x="30556" y="296976"/>
                  </a:lnTo>
                  <a:lnTo>
                    <a:pt x="29705" y="296976"/>
                  </a:lnTo>
                  <a:lnTo>
                    <a:pt x="28702" y="298246"/>
                  </a:lnTo>
                  <a:lnTo>
                    <a:pt x="26885" y="298246"/>
                  </a:lnTo>
                  <a:lnTo>
                    <a:pt x="26911" y="299516"/>
                  </a:lnTo>
                  <a:lnTo>
                    <a:pt x="27495" y="299516"/>
                  </a:lnTo>
                  <a:lnTo>
                    <a:pt x="28498" y="300786"/>
                  </a:lnTo>
                  <a:lnTo>
                    <a:pt x="26746" y="300786"/>
                  </a:lnTo>
                  <a:lnTo>
                    <a:pt x="26339" y="299516"/>
                  </a:lnTo>
                  <a:lnTo>
                    <a:pt x="26149" y="299516"/>
                  </a:lnTo>
                  <a:lnTo>
                    <a:pt x="26149" y="300786"/>
                  </a:lnTo>
                  <a:lnTo>
                    <a:pt x="25603" y="302056"/>
                  </a:lnTo>
                  <a:lnTo>
                    <a:pt x="25476" y="301459"/>
                  </a:lnTo>
                  <a:lnTo>
                    <a:pt x="25476" y="347776"/>
                  </a:lnTo>
                  <a:lnTo>
                    <a:pt x="24625" y="347776"/>
                  </a:lnTo>
                  <a:lnTo>
                    <a:pt x="24257" y="346506"/>
                  </a:lnTo>
                  <a:lnTo>
                    <a:pt x="24396" y="346506"/>
                  </a:lnTo>
                  <a:lnTo>
                    <a:pt x="25476" y="347776"/>
                  </a:lnTo>
                  <a:lnTo>
                    <a:pt x="25476" y="301459"/>
                  </a:lnTo>
                  <a:lnTo>
                    <a:pt x="25336" y="300786"/>
                  </a:lnTo>
                  <a:lnTo>
                    <a:pt x="26149" y="300786"/>
                  </a:lnTo>
                  <a:lnTo>
                    <a:pt x="26149" y="299516"/>
                  </a:lnTo>
                  <a:lnTo>
                    <a:pt x="24422" y="299516"/>
                  </a:lnTo>
                  <a:lnTo>
                    <a:pt x="24422" y="314756"/>
                  </a:lnTo>
                  <a:lnTo>
                    <a:pt x="22910" y="314756"/>
                  </a:lnTo>
                  <a:lnTo>
                    <a:pt x="23075" y="313486"/>
                  </a:lnTo>
                  <a:lnTo>
                    <a:pt x="23990" y="313486"/>
                  </a:lnTo>
                  <a:lnTo>
                    <a:pt x="24422" y="314756"/>
                  </a:lnTo>
                  <a:lnTo>
                    <a:pt x="24422" y="299516"/>
                  </a:lnTo>
                  <a:lnTo>
                    <a:pt x="24295" y="299516"/>
                  </a:lnTo>
                  <a:lnTo>
                    <a:pt x="24193" y="300786"/>
                  </a:lnTo>
                  <a:lnTo>
                    <a:pt x="22910" y="300786"/>
                  </a:lnTo>
                  <a:lnTo>
                    <a:pt x="23050" y="302056"/>
                  </a:lnTo>
                  <a:lnTo>
                    <a:pt x="23825" y="302056"/>
                  </a:lnTo>
                  <a:lnTo>
                    <a:pt x="23520" y="303326"/>
                  </a:lnTo>
                  <a:lnTo>
                    <a:pt x="23012" y="302056"/>
                  </a:lnTo>
                  <a:lnTo>
                    <a:pt x="22212" y="302056"/>
                  </a:lnTo>
                  <a:lnTo>
                    <a:pt x="22212" y="340156"/>
                  </a:lnTo>
                  <a:lnTo>
                    <a:pt x="22072" y="341426"/>
                  </a:lnTo>
                  <a:lnTo>
                    <a:pt x="20866" y="341426"/>
                  </a:lnTo>
                  <a:lnTo>
                    <a:pt x="21056" y="340156"/>
                  </a:lnTo>
                  <a:lnTo>
                    <a:pt x="22212" y="340156"/>
                  </a:lnTo>
                  <a:lnTo>
                    <a:pt x="22212" y="302056"/>
                  </a:lnTo>
                  <a:lnTo>
                    <a:pt x="21971" y="302056"/>
                  </a:lnTo>
                  <a:lnTo>
                    <a:pt x="22212" y="300786"/>
                  </a:lnTo>
                  <a:lnTo>
                    <a:pt x="21437" y="300786"/>
                  </a:lnTo>
                  <a:lnTo>
                    <a:pt x="21437" y="328726"/>
                  </a:lnTo>
                  <a:lnTo>
                    <a:pt x="20256" y="328726"/>
                  </a:lnTo>
                  <a:lnTo>
                    <a:pt x="19989" y="327456"/>
                  </a:lnTo>
                  <a:lnTo>
                    <a:pt x="20459" y="326186"/>
                  </a:lnTo>
                  <a:lnTo>
                    <a:pt x="20789" y="327456"/>
                  </a:lnTo>
                  <a:lnTo>
                    <a:pt x="21437" y="328726"/>
                  </a:lnTo>
                  <a:lnTo>
                    <a:pt x="21437" y="300786"/>
                  </a:lnTo>
                  <a:lnTo>
                    <a:pt x="19545" y="300786"/>
                  </a:lnTo>
                  <a:lnTo>
                    <a:pt x="19545" y="302056"/>
                  </a:lnTo>
                  <a:lnTo>
                    <a:pt x="19037" y="302056"/>
                  </a:lnTo>
                  <a:lnTo>
                    <a:pt x="19037" y="333806"/>
                  </a:lnTo>
                  <a:lnTo>
                    <a:pt x="18135" y="333806"/>
                  </a:lnTo>
                  <a:lnTo>
                    <a:pt x="18135" y="335076"/>
                  </a:lnTo>
                  <a:lnTo>
                    <a:pt x="17424" y="336346"/>
                  </a:lnTo>
                  <a:lnTo>
                    <a:pt x="17157" y="335076"/>
                  </a:lnTo>
                  <a:lnTo>
                    <a:pt x="16052" y="335076"/>
                  </a:lnTo>
                  <a:lnTo>
                    <a:pt x="16954" y="333806"/>
                  </a:lnTo>
                  <a:lnTo>
                    <a:pt x="17995" y="335076"/>
                  </a:lnTo>
                  <a:lnTo>
                    <a:pt x="18135" y="335076"/>
                  </a:lnTo>
                  <a:lnTo>
                    <a:pt x="18135" y="333806"/>
                  </a:lnTo>
                  <a:lnTo>
                    <a:pt x="17868" y="333806"/>
                  </a:lnTo>
                  <a:lnTo>
                    <a:pt x="17564" y="332536"/>
                  </a:lnTo>
                  <a:lnTo>
                    <a:pt x="17792" y="332536"/>
                  </a:lnTo>
                  <a:lnTo>
                    <a:pt x="19037" y="333806"/>
                  </a:lnTo>
                  <a:lnTo>
                    <a:pt x="19037" y="302056"/>
                  </a:lnTo>
                  <a:lnTo>
                    <a:pt x="18669" y="302056"/>
                  </a:lnTo>
                  <a:lnTo>
                    <a:pt x="18364" y="303326"/>
                  </a:lnTo>
                  <a:lnTo>
                    <a:pt x="17627" y="302056"/>
                  </a:lnTo>
                  <a:lnTo>
                    <a:pt x="16992" y="302056"/>
                  </a:lnTo>
                  <a:lnTo>
                    <a:pt x="16725" y="302412"/>
                  </a:lnTo>
                  <a:lnTo>
                    <a:pt x="16725" y="329996"/>
                  </a:lnTo>
                  <a:lnTo>
                    <a:pt x="15646" y="329996"/>
                  </a:lnTo>
                  <a:lnTo>
                    <a:pt x="15913" y="328726"/>
                  </a:lnTo>
                  <a:lnTo>
                    <a:pt x="16522" y="328726"/>
                  </a:lnTo>
                  <a:lnTo>
                    <a:pt x="16725" y="329996"/>
                  </a:lnTo>
                  <a:lnTo>
                    <a:pt x="16725" y="302412"/>
                  </a:lnTo>
                  <a:lnTo>
                    <a:pt x="16014" y="303326"/>
                  </a:lnTo>
                  <a:lnTo>
                    <a:pt x="15443" y="303326"/>
                  </a:lnTo>
                  <a:lnTo>
                    <a:pt x="15341" y="304596"/>
                  </a:lnTo>
                  <a:lnTo>
                    <a:pt x="14401" y="304596"/>
                  </a:lnTo>
                  <a:lnTo>
                    <a:pt x="14401" y="309676"/>
                  </a:lnTo>
                  <a:lnTo>
                    <a:pt x="14363" y="310946"/>
                  </a:lnTo>
                  <a:lnTo>
                    <a:pt x="13792" y="310375"/>
                  </a:lnTo>
                  <a:lnTo>
                    <a:pt x="13792" y="316026"/>
                  </a:lnTo>
                  <a:lnTo>
                    <a:pt x="13589" y="317296"/>
                  </a:lnTo>
                  <a:lnTo>
                    <a:pt x="12280" y="317296"/>
                  </a:lnTo>
                  <a:lnTo>
                    <a:pt x="12319" y="316026"/>
                  </a:lnTo>
                  <a:lnTo>
                    <a:pt x="12687" y="314756"/>
                  </a:lnTo>
                  <a:lnTo>
                    <a:pt x="10934" y="314756"/>
                  </a:lnTo>
                  <a:lnTo>
                    <a:pt x="10998" y="313486"/>
                  </a:lnTo>
                  <a:lnTo>
                    <a:pt x="11976" y="313486"/>
                  </a:lnTo>
                  <a:lnTo>
                    <a:pt x="13322" y="314756"/>
                  </a:lnTo>
                  <a:lnTo>
                    <a:pt x="13792" y="316026"/>
                  </a:lnTo>
                  <a:lnTo>
                    <a:pt x="13792" y="310375"/>
                  </a:lnTo>
                  <a:lnTo>
                    <a:pt x="13182" y="309676"/>
                  </a:lnTo>
                  <a:lnTo>
                    <a:pt x="12407" y="309676"/>
                  </a:lnTo>
                  <a:lnTo>
                    <a:pt x="11874" y="308406"/>
                  </a:lnTo>
                  <a:lnTo>
                    <a:pt x="11709" y="307136"/>
                  </a:lnTo>
                  <a:lnTo>
                    <a:pt x="12077" y="307136"/>
                  </a:lnTo>
                  <a:lnTo>
                    <a:pt x="13728" y="309676"/>
                  </a:lnTo>
                  <a:lnTo>
                    <a:pt x="14401" y="309676"/>
                  </a:lnTo>
                  <a:lnTo>
                    <a:pt x="14401" y="304596"/>
                  </a:lnTo>
                  <a:lnTo>
                    <a:pt x="14097" y="303326"/>
                  </a:lnTo>
                  <a:lnTo>
                    <a:pt x="13893" y="304596"/>
                  </a:lnTo>
                  <a:lnTo>
                    <a:pt x="13182" y="304596"/>
                  </a:lnTo>
                  <a:lnTo>
                    <a:pt x="12890" y="303326"/>
                  </a:lnTo>
                  <a:lnTo>
                    <a:pt x="12141" y="304177"/>
                  </a:lnTo>
                  <a:lnTo>
                    <a:pt x="12141" y="304596"/>
                  </a:lnTo>
                  <a:lnTo>
                    <a:pt x="11976" y="305866"/>
                  </a:lnTo>
                  <a:lnTo>
                    <a:pt x="11709" y="305866"/>
                  </a:lnTo>
                  <a:lnTo>
                    <a:pt x="11366" y="304596"/>
                  </a:lnTo>
                  <a:lnTo>
                    <a:pt x="11772" y="304596"/>
                  </a:lnTo>
                  <a:lnTo>
                    <a:pt x="12141" y="304596"/>
                  </a:lnTo>
                  <a:lnTo>
                    <a:pt x="12141" y="304177"/>
                  </a:lnTo>
                  <a:lnTo>
                    <a:pt x="11976" y="304355"/>
                  </a:lnTo>
                  <a:lnTo>
                    <a:pt x="10668" y="303326"/>
                  </a:lnTo>
                  <a:lnTo>
                    <a:pt x="9918" y="302056"/>
                  </a:lnTo>
                  <a:lnTo>
                    <a:pt x="9753" y="302056"/>
                  </a:lnTo>
                  <a:lnTo>
                    <a:pt x="10972" y="304596"/>
                  </a:lnTo>
                  <a:lnTo>
                    <a:pt x="10871" y="310946"/>
                  </a:lnTo>
                  <a:lnTo>
                    <a:pt x="10566" y="312216"/>
                  </a:lnTo>
                  <a:lnTo>
                    <a:pt x="9753" y="310946"/>
                  </a:lnTo>
                  <a:lnTo>
                    <a:pt x="9550" y="312216"/>
                  </a:lnTo>
                  <a:lnTo>
                    <a:pt x="8674" y="312216"/>
                  </a:lnTo>
                  <a:lnTo>
                    <a:pt x="9448" y="310946"/>
                  </a:lnTo>
                  <a:lnTo>
                    <a:pt x="8077" y="310946"/>
                  </a:lnTo>
                  <a:lnTo>
                    <a:pt x="8953" y="309676"/>
                  </a:lnTo>
                  <a:lnTo>
                    <a:pt x="8712" y="308406"/>
                  </a:lnTo>
                  <a:lnTo>
                    <a:pt x="10121" y="308406"/>
                  </a:lnTo>
                  <a:lnTo>
                    <a:pt x="10871" y="310946"/>
                  </a:lnTo>
                  <a:lnTo>
                    <a:pt x="10871" y="304596"/>
                  </a:lnTo>
                  <a:lnTo>
                    <a:pt x="10325" y="304596"/>
                  </a:lnTo>
                  <a:lnTo>
                    <a:pt x="9893" y="303326"/>
                  </a:lnTo>
                  <a:lnTo>
                    <a:pt x="8978" y="303326"/>
                  </a:lnTo>
                  <a:lnTo>
                    <a:pt x="7975" y="304596"/>
                  </a:lnTo>
                  <a:lnTo>
                    <a:pt x="10160" y="304596"/>
                  </a:lnTo>
                  <a:lnTo>
                    <a:pt x="10160" y="305866"/>
                  </a:lnTo>
                  <a:lnTo>
                    <a:pt x="10668" y="307136"/>
                  </a:lnTo>
                  <a:lnTo>
                    <a:pt x="9893" y="307136"/>
                  </a:lnTo>
                  <a:lnTo>
                    <a:pt x="9182" y="305866"/>
                  </a:lnTo>
                  <a:lnTo>
                    <a:pt x="7632" y="305866"/>
                  </a:lnTo>
                  <a:lnTo>
                    <a:pt x="7531" y="304596"/>
                  </a:lnTo>
                  <a:lnTo>
                    <a:pt x="7708" y="304596"/>
                  </a:lnTo>
                  <a:lnTo>
                    <a:pt x="7899" y="303326"/>
                  </a:lnTo>
                  <a:lnTo>
                    <a:pt x="5956" y="303326"/>
                  </a:lnTo>
                  <a:lnTo>
                    <a:pt x="5689" y="302056"/>
                  </a:lnTo>
                  <a:lnTo>
                    <a:pt x="5549" y="302272"/>
                  </a:lnTo>
                  <a:lnTo>
                    <a:pt x="5549" y="310946"/>
                  </a:lnTo>
                  <a:lnTo>
                    <a:pt x="5041" y="312216"/>
                  </a:lnTo>
                  <a:lnTo>
                    <a:pt x="4102" y="312216"/>
                  </a:lnTo>
                  <a:lnTo>
                    <a:pt x="4241" y="310946"/>
                  </a:lnTo>
                  <a:lnTo>
                    <a:pt x="5549" y="310946"/>
                  </a:lnTo>
                  <a:lnTo>
                    <a:pt x="5549" y="302272"/>
                  </a:lnTo>
                  <a:lnTo>
                    <a:pt x="5283" y="302666"/>
                  </a:lnTo>
                  <a:lnTo>
                    <a:pt x="5283" y="308406"/>
                  </a:lnTo>
                  <a:lnTo>
                    <a:pt x="4813" y="309676"/>
                  </a:lnTo>
                  <a:lnTo>
                    <a:pt x="4000" y="308406"/>
                  </a:lnTo>
                  <a:lnTo>
                    <a:pt x="5283" y="308406"/>
                  </a:lnTo>
                  <a:lnTo>
                    <a:pt x="5283" y="302666"/>
                  </a:lnTo>
                  <a:lnTo>
                    <a:pt x="4838" y="303326"/>
                  </a:lnTo>
                  <a:lnTo>
                    <a:pt x="4102" y="302056"/>
                  </a:lnTo>
                  <a:lnTo>
                    <a:pt x="4267" y="303326"/>
                  </a:lnTo>
                  <a:lnTo>
                    <a:pt x="4610" y="304596"/>
                  </a:lnTo>
                  <a:lnTo>
                    <a:pt x="2819" y="304596"/>
                  </a:lnTo>
                  <a:lnTo>
                    <a:pt x="1816" y="303580"/>
                  </a:lnTo>
                  <a:lnTo>
                    <a:pt x="1816" y="307136"/>
                  </a:lnTo>
                  <a:lnTo>
                    <a:pt x="774" y="307136"/>
                  </a:lnTo>
                  <a:lnTo>
                    <a:pt x="431" y="305866"/>
                  </a:lnTo>
                  <a:lnTo>
                    <a:pt x="876" y="305866"/>
                  </a:lnTo>
                  <a:lnTo>
                    <a:pt x="1816" y="307136"/>
                  </a:lnTo>
                  <a:lnTo>
                    <a:pt x="1816" y="303580"/>
                  </a:lnTo>
                  <a:lnTo>
                    <a:pt x="1574" y="303326"/>
                  </a:lnTo>
                  <a:lnTo>
                    <a:pt x="596" y="302056"/>
                  </a:lnTo>
                  <a:lnTo>
                    <a:pt x="431" y="302056"/>
                  </a:lnTo>
                  <a:lnTo>
                    <a:pt x="304" y="303326"/>
                  </a:lnTo>
                  <a:lnTo>
                    <a:pt x="203" y="312216"/>
                  </a:lnTo>
                  <a:lnTo>
                    <a:pt x="635" y="312216"/>
                  </a:lnTo>
                  <a:lnTo>
                    <a:pt x="1104" y="313486"/>
                  </a:lnTo>
                  <a:lnTo>
                    <a:pt x="1676" y="314756"/>
                  </a:lnTo>
                  <a:lnTo>
                    <a:pt x="2527" y="313486"/>
                  </a:lnTo>
                  <a:lnTo>
                    <a:pt x="6261" y="313486"/>
                  </a:lnTo>
                  <a:lnTo>
                    <a:pt x="6870" y="312369"/>
                  </a:lnTo>
                  <a:lnTo>
                    <a:pt x="6731" y="313486"/>
                  </a:lnTo>
                  <a:lnTo>
                    <a:pt x="7061" y="314756"/>
                  </a:lnTo>
                  <a:lnTo>
                    <a:pt x="7467" y="314756"/>
                  </a:lnTo>
                  <a:lnTo>
                    <a:pt x="8343" y="316026"/>
                  </a:lnTo>
                  <a:lnTo>
                    <a:pt x="8978" y="316026"/>
                  </a:lnTo>
                  <a:lnTo>
                    <a:pt x="9055" y="317296"/>
                  </a:lnTo>
                  <a:lnTo>
                    <a:pt x="9550" y="317296"/>
                  </a:lnTo>
                  <a:lnTo>
                    <a:pt x="9728" y="316026"/>
                  </a:lnTo>
                  <a:lnTo>
                    <a:pt x="9055" y="316026"/>
                  </a:lnTo>
                  <a:lnTo>
                    <a:pt x="8470" y="314756"/>
                  </a:lnTo>
                  <a:lnTo>
                    <a:pt x="7937" y="313486"/>
                  </a:lnTo>
                  <a:lnTo>
                    <a:pt x="8712" y="313486"/>
                  </a:lnTo>
                  <a:lnTo>
                    <a:pt x="9918" y="314756"/>
                  </a:lnTo>
                  <a:lnTo>
                    <a:pt x="9728" y="316026"/>
                  </a:lnTo>
                  <a:lnTo>
                    <a:pt x="9753" y="317296"/>
                  </a:lnTo>
                  <a:lnTo>
                    <a:pt x="11569" y="317296"/>
                  </a:lnTo>
                  <a:lnTo>
                    <a:pt x="12890" y="318566"/>
                  </a:lnTo>
                  <a:lnTo>
                    <a:pt x="12992" y="319836"/>
                  </a:lnTo>
                  <a:lnTo>
                    <a:pt x="13995" y="319836"/>
                  </a:lnTo>
                  <a:lnTo>
                    <a:pt x="14033" y="321106"/>
                  </a:lnTo>
                  <a:lnTo>
                    <a:pt x="12687" y="321106"/>
                  </a:lnTo>
                  <a:lnTo>
                    <a:pt x="11938" y="319836"/>
                  </a:lnTo>
                  <a:lnTo>
                    <a:pt x="11341" y="318566"/>
                  </a:lnTo>
                  <a:lnTo>
                    <a:pt x="7670" y="318566"/>
                  </a:lnTo>
                  <a:lnTo>
                    <a:pt x="7975" y="319836"/>
                  </a:lnTo>
                  <a:lnTo>
                    <a:pt x="9956" y="319836"/>
                  </a:lnTo>
                  <a:lnTo>
                    <a:pt x="9347" y="321106"/>
                  </a:lnTo>
                  <a:lnTo>
                    <a:pt x="10896" y="322376"/>
                  </a:lnTo>
                  <a:lnTo>
                    <a:pt x="10972" y="321106"/>
                  </a:lnTo>
                  <a:lnTo>
                    <a:pt x="11468" y="321106"/>
                  </a:lnTo>
                  <a:lnTo>
                    <a:pt x="11811" y="322376"/>
                  </a:lnTo>
                  <a:lnTo>
                    <a:pt x="11709" y="324916"/>
                  </a:lnTo>
                  <a:lnTo>
                    <a:pt x="14300" y="326186"/>
                  </a:lnTo>
                  <a:lnTo>
                    <a:pt x="14363" y="324916"/>
                  </a:lnTo>
                  <a:lnTo>
                    <a:pt x="13589" y="324916"/>
                  </a:lnTo>
                  <a:lnTo>
                    <a:pt x="13157" y="323646"/>
                  </a:lnTo>
                  <a:lnTo>
                    <a:pt x="12750" y="323646"/>
                  </a:lnTo>
                  <a:lnTo>
                    <a:pt x="12280" y="322376"/>
                  </a:lnTo>
                  <a:lnTo>
                    <a:pt x="13081" y="322376"/>
                  </a:lnTo>
                  <a:lnTo>
                    <a:pt x="13157" y="323646"/>
                  </a:lnTo>
                  <a:lnTo>
                    <a:pt x="14909" y="323646"/>
                  </a:lnTo>
                  <a:lnTo>
                    <a:pt x="15582" y="326186"/>
                  </a:lnTo>
                  <a:lnTo>
                    <a:pt x="15341" y="326186"/>
                  </a:lnTo>
                  <a:lnTo>
                    <a:pt x="15341" y="327456"/>
                  </a:lnTo>
                  <a:lnTo>
                    <a:pt x="14566" y="327456"/>
                  </a:lnTo>
                  <a:lnTo>
                    <a:pt x="15544" y="328726"/>
                  </a:lnTo>
                  <a:lnTo>
                    <a:pt x="15341" y="329996"/>
                  </a:lnTo>
                  <a:lnTo>
                    <a:pt x="15582" y="329996"/>
                  </a:lnTo>
                  <a:lnTo>
                    <a:pt x="15709" y="331266"/>
                  </a:lnTo>
                  <a:lnTo>
                    <a:pt x="16154" y="331266"/>
                  </a:lnTo>
                  <a:lnTo>
                    <a:pt x="16217" y="332536"/>
                  </a:lnTo>
                  <a:lnTo>
                    <a:pt x="15303" y="332536"/>
                  </a:lnTo>
                  <a:lnTo>
                    <a:pt x="14033" y="333616"/>
                  </a:lnTo>
                  <a:lnTo>
                    <a:pt x="14033" y="338886"/>
                  </a:lnTo>
                  <a:lnTo>
                    <a:pt x="13423" y="340156"/>
                  </a:lnTo>
                  <a:lnTo>
                    <a:pt x="13157" y="338886"/>
                  </a:lnTo>
                  <a:lnTo>
                    <a:pt x="14033" y="338886"/>
                  </a:lnTo>
                  <a:lnTo>
                    <a:pt x="14033" y="333616"/>
                  </a:lnTo>
                  <a:lnTo>
                    <a:pt x="13792" y="333806"/>
                  </a:lnTo>
                  <a:lnTo>
                    <a:pt x="13525" y="332536"/>
                  </a:lnTo>
                  <a:lnTo>
                    <a:pt x="13284" y="331266"/>
                  </a:lnTo>
                  <a:lnTo>
                    <a:pt x="12954" y="329996"/>
                  </a:lnTo>
                  <a:lnTo>
                    <a:pt x="12407" y="329996"/>
                  </a:lnTo>
                  <a:lnTo>
                    <a:pt x="11709" y="331266"/>
                  </a:lnTo>
                  <a:lnTo>
                    <a:pt x="11976" y="331266"/>
                  </a:lnTo>
                  <a:lnTo>
                    <a:pt x="12014" y="333806"/>
                  </a:lnTo>
                  <a:lnTo>
                    <a:pt x="11671" y="333806"/>
                  </a:lnTo>
                  <a:lnTo>
                    <a:pt x="10934" y="335076"/>
                  </a:lnTo>
                  <a:lnTo>
                    <a:pt x="11264" y="335076"/>
                  </a:lnTo>
                  <a:lnTo>
                    <a:pt x="11137" y="336346"/>
                  </a:lnTo>
                  <a:lnTo>
                    <a:pt x="11074" y="337616"/>
                  </a:lnTo>
                  <a:lnTo>
                    <a:pt x="10934" y="338886"/>
                  </a:lnTo>
                  <a:lnTo>
                    <a:pt x="9690" y="338886"/>
                  </a:lnTo>
                  <a:lnTo>
                    <a:pt x="9525" y="337616"/>
                  </a:lnTo>
                  <a:lnTo>
                    <a:pt x="9055" y="337616"/>
                  </a:lnTo>
                  <a:lnTo>
                    <a:pt x="8712" y="336346"/>
                  </a:lnTo>
                  <a:lnTo>
                    <a:pt x="8140" y="335076"/>
                  </a:lnTo>
                  <a:lnTo>
                    <a:pt x="7874" y="335076"/>
                  </a:lnTo>
                  <a:lnTo>
                    <a:pt x="7531" y="333806"/>
                  </a:lnTo>
                  <a:lnTo>
                    <a:pt x="7099" y="333806"/>
                  </a:lnTo>
                  <a:lnTo>
                    <a:pt x="6934" y="335076"/>
                  </a:lnTo>
                  <a:lnTo>
                    <a:pt x="7099" y="336346"/>
                  </a:lnTo>
                  <a:lnTo>
                    <a:pt x="5880" y="338886"/>
                  </a:lnTo>
                  <a:lnTo>
                    <a:pt x="7302" y="338886"/>
                  </a:lnTo>
                  <a:lnTo>
                    <a:pt x="7734" y="337616"/>
                  </a:lnTo>
                  <a:lnTo>
                    <a:pt x="8343" y="338886"/>
                  </a:lnTo>
                  <a:lnTo>
                    <a:pt x="9385" y="341426"/>
                  </a:lnTo>
                  <a:lnTo>
                    <a:pt x="8509" y="341426"/>
                  </a:lnTo>
                  <a:lnTo>
                    <a:pt x="8572" y="342696"/>
                  </a:lnTo>
                  <a:lnTo>
                    <a:pt x="8674" y="343966"/>
                  </a:lnTo>
                  <a:lnTo>
                    <a:pt x="6553" y="343966"/>
                  </a:lnTo>
                  <a:lnTo>
                    <a:pt x="6261" y="342696"/>
                  </a:lnTo>
                  <a:lnTo>
                    <a:pt x="5918" y="343966"/>
                  </a:lnTo>
                  <a:lnTo>
                    <a:pt x="5715" y="343966"/>
                  </a:lnTo>
                  <a:lnTo>
                    <a:pt x="5651" y="342696"/>
                  </a:lnTo>
                  <a:lnTo>
                    <a:pt x="5651" y="343966"/>
                  </a:lnTo>
                  <a:lnTo>
                    <a:pt x="5016" y="345236"/>
                  </a:lnTo>
                  <a:lnTo>
                    <a:pt x="4737" y="343966"/>
                  </a:lnTo>
                  <a:lnTo>
                    <a:pt x="5651" y="343966"/>
                  </a:lnTo>
                  <a:lnTo>
                    <a:pt x="5651" y="342696"/>
                  </a:lnTo>
                  <a:lnTo>
                    <a:pt x="5346" y="341426"/>
                  </a:lnTo>
                  <a:lnTo>
                    <a:pt x="4813" y="341426"/>
                  </a:lnTo>
                  <a:lnTo>
                    <a:pt x="4533" y="340156"/>
                  </a:lnTo>
                  <a:lnTo>
                    <a:pt x="4343" y="340156"/>
                  </a:lnTo>
                  <a:lnTo>
                    <a:pt x="3797" y="341426"/>
                  </a:lnTo>
                  <a:lnTo>
                    <a:pt x="2692" y="341426"/>
                  </a:lnTo>
                  <a:lnTo>
                    <a:pt x="2717" y="342696"/>
                  </a:lnTo>
                  <a:lnTo>
                    <a:pt x="2527" y="343966"/>
                  </a:lnTo>
                  <a:lnTo>
                    <a:pt x="1816" y="343966"/>
                  </a:lnTo>
                  <a:lnTo>
                    <a:pt x="1041" y="342696"/>
                  </a:lnTo>
                  <a:lnTo>
                    <a:pt x="165" y="342696"/>
                  </a:lnTo>
                  <a:lnTo>
                    <a:pt x="165" y="352856"/>
                  </a:lnTo>
                  <a:lnTo>
                    <a:pt x="635" y="352856"/>
                  </a:lnTo>
                  <a:lnTo>
                    <a:pt x="800" y="354126"/>
                  </a:lnTo>
                  <a:lnTo>
                    <a:pt x="2222" y="354126"/>
                  </a:lnTo>
                  <a:lnTo>
                    <a:pt x="1854" y="352856"/>
                  </a:lnTo>
                  <a:lnTo>
                    <a:pt x="1981" y="352856"/>
                  </a:lnTo>
                  <a:lnTo>
                    <a:pt x="2489" y="351586"/>
                  </a:lnTo>
                  <a:lnTo>
                    <a:pt x="3022" y="351586"/>
                  </a:lnTo>
                  <a:lnTo>
                    <a:pt x="3467" y="352856"/>
                  </a:lnTo>
                  <a:lnTo>
                    <a:pt x="5880" y="352856"/>
                  </a:lnTo>
                  <a:lnTo>
                    <a:pt x="5448" y="351586"/>
                  </a:lnTo>
                  <a:lnTo>
                    <a:pt x="5816" y="351586"/>
                  </a:lnTo>
                  <a:lnTo>
                    <a:pt x="6121" y="352856"/>
                  </a:lnTo>
                  <a:lnTo>
                    <a:pt x="7366" y="352856"/>
                  </a:lnTo>
                  <a:lnTo>
                    <a:pt x="7429" y="351586"/>
                  </a:lnTo>
                  <a:lnTo>
                    <a:pt x="8851" y="351586"/>
                  </a:lnTo>
                  <a:lnTo>
                    <a:pt x="9588" y="352856"/>
                  </a:lnTo>
                  <a:lnTo>
                    <a:pt x="10121" y="352856"/>
                  </a:lnTo>
                  <a:lnTo>
                    <a:pt x="10972" y="351586"/>
                  </a:lnTo>
                  <a:lnTo>
                    <a:pt x="11366" y="351586"/>
                  </a:lnTo>
                  <a:lnTo>
                    <a:pt x="11709" y="350316"/>
                  </a:lnTo>
                  <a:lnTo>
                    <a:pt x="12141" y="350316"/>
                  </a:lnTo>
                  <a:lnTo>
                    <a:pt x="14503" y="352818"/>
                  </a:lnTo>
                  <a:lnTo>
                    <a:pt x="14401" y="351586"/>
                  </a:lnTo>
                  <a:lnTo>
                    <a:pt x="14338" y="350316"/>
                  </a:lnTo>
                  <a:lnTo>
                    <a:pt x="16319" y="351586"/>
                  </a:lnTo>
                  <a:lnTo>
                    <a:pt x="17627" y="351586"/>
                  </a:lnTo>
                  <a:lnTo>
                    <a:pt x="17729" y="350316"/>
                  </a:lnTo>
                  <a:lnTo>
                    <a:pt x="18605" y="349046"/>
                  </a:lnTo>
                  <a:lnTo>
                    <a:pt x="20485" y="349046"/>
                  </a:lnTo>
                  <a:lnTo>
                    <a:pt x="19685" y="347776"/>
                  </a:lnTo>
                  <a:lnTo>
                    <a:pt x="20015" y="347776"/>
                  </a:lnTo>
                  <a:lnTo>
                    <a:pt x="20764" y="349046"/>
                  </a:lnTo>
                  <a:lnTo>
                    <a:pt x="22034" y="347776"/>
                  </a:lnTo>
                  <a:lnTo>
                    <a:pt x="23075" y="349046"/>
                  </a:lnTo>
                  <a:lnTo>
                    <a:pt x="23317" y="349046"/>
                  </a:lnTo>
                  <a:lnTo>
                    <a:pt x="23723" y="347776"/>
                  </a:lnTo>
                  <a:lnTo>
                    <a:pt x="24231" y="347776"/>
                  </a:lnTo>
                  <a:lnTo>
                    <a:pt x="24828" y="349046"/>
                  </a:lnTo>
                  <a:lnTo>
                    <a:pt x="26047" y="349046"/>
                  </a:lnTo>
                  <a:lnTo>
                    <a:pt x="25946" y="350316"/>
                  </a:lnTo>
                  <a:lnTo>
                    <a:pt x="26619" y="350316"/>
                  </a:lnTo>
                  <a:lnTo>
                    <a:pt x="26517" y="351586"/>
                  </a:lnTo>
                  <a:lnTo>
                    <a:pt x="24295" y="351586"/>
                  </a:lnTo>
                  <a:lnTo>
                    <a:pt x="21831" y="352856"/>
                  </a:lnTo>
                  <a:lnTo>
                    <a:pt x="20459" y="354126"/>
                  </a:lnTo>
                  <a:lnTo>
                    <a:pt x="23926" y="354126"/>
                  </a:lnTo>
                  <a:lnTo>
                    <a:pt x="26238" y="352856"/>
                  </a:lnTo>
                  <a:lnTo>
                    <a:pt x="30721" y="351586"/>
                  </a:lnTo>
                  <a:lnTo>
                    <a:pt x="32905" y="351586"/>
                  </a:lnTo>
                  <a:lnTo>
                    <a:pt x="38760" y="349046"/>
                  </a:lnTo>
                  <a:lnTo>
                    <a:pt x="42430" y="349046"/>
                  </a:lnTo>
                  <a:lnTo>
                    <a:pt x="46062" y="347776"/>
                  </a:lnTo>
                  <a:lnTo>
                    <a:pt x="33680" y="347776"/>
                  </a:lnTo>
                  <a:lnTo>
                    <a:pt x="30276" y="347776"/>
                  </a:lnTo>
                  <a:lnTo>
                    <a:pt x="28702" y="349046"/>
                  </a:lnTo>
                  <a:lnTo>
                    <a:pt x="28663" y="350316"/>
                  </a:lnTo>
                  <a:lnTo>
                    <a:pt x="27355" y="349046"/>
                  </a:lnTo>
                  <a:lnTo>
                    <a:pt x="26441" y="349046"/>
                  </a:lnTo>
                  <a:lnTo>
                    <a:pt x="25844" y="347776"/>
                  </a:lnTo>
                  <a:lnTo>
                    <a:pt x="26441" y="347776"/>
                  </a:lnTo>
                  <a:lnTo>
                    <a:pt x="27292" y="346506"/>
                  </a:lnTo>
                  <a:lnTo>
                    <a:pt x="27495" y="346506"/>
                  </a:lnTo>
                  <a:lnTo>
                    <a:pt x="28663" y="345236"/>
                  </a:lnTo>
                  <a:lnTo>
                    <a:pt x="31051" y="345236"/>
                  </a:lnTo>
                  <a:lnTo>
                    <a:pt x="30111" y="343966"/>
                  </a:lnTo>
                  <a:lnTo>
                    <a:pt x="31927" y="343966"/>
                  </a:lnTo>
                  <a:lnTo>
                    <a:pt x="32778" y="345236"/>
                  </a:lnTo>
                  <a:lnTo>
                    <a:pt x="33515" y="345236"/>
                  </a:lnTo>
                  <a:lnTo>
                    <a:pt x="34188" y="346506"/>
                  </a:lnTo>
                  <a:lnTo>
                    <a:pt x="34594" y="346506"/>
                  </a:lnTo>
                  <a:lnTo>
                    <a:pt x="33477" y="343966"/>
                  </a:lnTo>
                  <a:lnTo>
                    <a:pt x="32702" y="343966"/>
                  </a:lnTo>
                  <a:lnTo>
                    <a:pt x="33350" y="342696"/>
                  </a:lnTo>
                  <a:lnTo>
                    <a:pt x="33718" y="342696"/>
                  </a:lnTo>
                  <a:lnTo>
                    <a:pt x="34518" y="343966"/>
                  </a:lnTo>
                  <a:lnTo>
                    <a:pt x="35966" y="343966"/>
                  </a:lnTo>
                  <a:lnTo>
                    <a:pt x="34594" y="346506"/>
                  </a:lnTo>
                  <a:lnTo>
                    <a:pt x="48120" y="346506"/>
                  </a:lnTo>
                  <a:lnTo>
                    <a:pt x="50063" y="345236"/>
                  </a:lnTo>
                  <a:lnTo>
                    <a:pt x="57340" y="342696"/>
                  </a:lnTo>
                  <a:lnTo>
                    <a:pt x="59956" y="341426"/>
                  </a:lnTo>
                  <a:lnTo>
                    <a:pt x="61239" y="341426"/>
                  </a:lnTo>
                  <a:lnTo>
                    <a:pt x="62484" y="340156"/>
                  </a:lnTo>
                  <a:lnTo>
                    <a:pt x="66116" y="340156"/>
                  </a:lnTo>
                  <a:lnTo>
                    <a:pt x="67462" y="338886"/>
                  </a:lnTo>
                  <a:lnTo>
                    <a:pt x="68338" y="340156"/>
                  </a:lnTo>
                  <a:lnTo>
                    <a:pt x="69011" y="341426"/>
                  </a:lnTo>
                  <a:lnTo>
                    <a:pt x="69621" y="341426"/>
                  </a:lnTo>
                  <a:lnTo>
                    <a:pt x="70231" y="342696"/>
                  </a:lnTo>
                  <a:lnTo>
                    <a:pt x="70091" y="342696"/>
                  </a:lnTo>
                  <a:lnTo>
                    <a:pt x="70561" y="343966"/>
                  </a:lnTo>
                  <a:lnTo>
                    <a:pt x="71094" y="345236"/>
                  </a:lnTo>
                  <a:lnTo>
                    <a:pt x="71640" y="347776"/>
                  </a:lnTo>
                  <a:lnTo>
                    <a:pt x="71475" y="349046"/>
                  </a:lnTo>
                  <a:lnTo>
                    <a:pt x="71170" y="350316"/>
                  </a:lnTo>
                  <a:lnTo>
                    <a:pt x="70904" y="351586"/>
                  </a:lnTo>
                  <a:lnTo>
                    <a:pt x="70662" y="352856"/>
                  </a:lnTo>
                  <a:lnTo>
                    <a:pt x="72047" y="352856"/>
                  </a:lnTo>
                  <a:lnTo>
                    <a:pt x="72745" y="351586"/>
                  </a:lnTo>
                  <a:lnTo>
                    <a:pt x="73393" y="351586"/>
                  </a:lnTo>
                  <a:lnTo>
                    <a:pt x="73393" y="352856"/>
                  </a:lnTo>
                  <a:lnTo>
                    <a:pt x="71170" y="356666"/>
                  </a:lnTo>
                  <a:lnTo>
                    <a:pt x="72313" y="356666"/>
                  </a:lnTo>
                  <a:lnTo>
                    <a:pt x="72707" y="356082"/>
                  </a:lnTo>
                  <a:lnTo>
                    <a:pt x="72682" y="357263"/>
                  </a:lnTo>
                  <a:lnTo>
                    <a:pt x="71843" y="357898"/>
                  </a:lnTo>
                  <a:lnTo>
                    <a:pt x="71170" y="358698"/>
                  </a:lnTo>
                  <a:lnTo>
                    <a:pt x="70497" y="359549"/>
                  </a:lnTo>
                  <a:lnTo>
                    <a:pt x="70624" y="359829"/>
                  </a:lnTo>
                  <a:lnTo>
                    <a:pt x="71945" y="360629"/>
                  </a:lnTo>
                  <a:lnTo>
                    <a:pt x="72250" y="361429"/>
                  </a:lnTo>
                  <a:lnTo>
                    <a:pt x="72847" y="361022"/>
                  </a:lnTo>
                  <a:lnTo>
                    <a:pt x="73494" y="360629"/>
                  </a:lnTo>
                  <a:lnTo>
                    <a:pt x="74091" y="360070"/>
                  </a:lnTo>
                  <a:lnTo>
                    <a:pt x="74460" y="359422"/>
                  </a:lnTo>
                  <a:lnTo>
                    <a:pt x="75133" y="358305"/>
                  </a:lnTo>
                  <a:lnTo>
                    <a:pt x="75704" y="357060"/>
                  </a:lnTo>
                  <a:lnTo>
                    <a:pt x="76758" y="354863"/>
                  </a:lnTo>
                  <a:lnTo>
                    <a:pt x="75907" y="353656"/>
                  </a:lnTo>
                  <a:lnTo>
                    <a:pt x="74536" y="353707"/>
                  </a:lnTo>
                  <a:lnTo>
                    <a:pt x="74295" y="353860"/>
                  </a:lnTo>
                  <a:lnTo>
                    <a:pt x="73863" y="354025"/>
                  </a:lnTo>
                  <a:lnTo>
                    <a:pt x="73558" y="354380"/>
                  </a:lnTo>
                  <a:lnTo>
                    <a:pt x="73317" y="354698"/>
                  </a:lnTo>
                  <a:lnTo>
                    <a:pt x="73291" y="354126"/>
                  </a:lnTo>
                  <a:lnTo>
                    <a:pt x="74117" y="352818"/>
                  </a:lnTo>
                  <a:lnTo>
                    <a:pt x="74752" y="351586"/>
                  </a:lnTo>
                  <a:lnTo>
                    <a:pt x="75412" y="350316"/>
                  </a:lnTo>
                  <a:lnTo>
                    <a:pt x="75984" y="350316"/>
                  </a:lnTo>
                  <a:lnTo>
                    <a:pt x="76415" y="349046"/>
                  </a:lnTo>
                  <a:lnTo>
                    <a:pt x="75514" y="349046"/>
                  </a:lnTo>
                  <a:lnTo>
                    <a:pt x="74561" y="350316"/>
                  </a:lnTo>
                  <a:lnTo>
                    <a:pt x="73393" y="350316"/>
                  </a:lnTo>
                  <a:lnTo>
                    <a:pt x="74599" y="347776"/>
                  </a:lnTo>
                  <a:lnTo>
                    <a:pt x="75679" y="345236"/>
                  </a:lnTo>
                  <a:lnTo>
                    <a:pt x="75476" y="343966"/>
                  </a:lnTo>
                  <a:lnTo>
                    <a:pt x="74460" y="343966"/>
                  </a:lnTo>
                  <a:lnTo>
                    <a:pt x="75806" y="341426"/>
                  </a:lnTo>
                  <a:lnTo>
                    <a:pt x="77089" y="338886"/>
                  </a:lnTo>
                  <a:lnTo>
                    <a:pt x="77914" y="337616"/>
                  </a:lnTo>
                  <a:lnTo>
                    <a:pt x="78752" y="336346"/>
                  </a:lnTo>
                  <a:lnTo>
                    <a:pt x="79578" y="335076"/>
                  </a:lnTo>
                  <a:lnTo>
                    <a:pt x="80860" y="332536"/>
                  </a:lnTo>
                  <a:lnTo>
                    <a:pt x="82143" y="331266"/>
                  </a:lnTo>
                  <a:lnTo>
                    <a:pt x="83185" y="331266"/>
                  </a:lnTo>
                  <a:lnTo>
                    <a:pt x="82842" y="332536"/>
                  </a:lnTo>
                  <a:lnTo>
                    <a:pt x="82613" y="332536"/>
                  </a:lnTo>
                  <a:lnTo>
                    <a:pt x="81368" y="335076"/>
                  </a:lnTo>
                  <a:lnTo>
                    <a:pt x="80416" y="335076"/>
                  </a:lnTo>
                  <a:lnTo>
                    <a:pt x="79578" y="336346"/>
                  </a:lnTo>
                  <a:lnTo>
                    <a:pt x="79413" y="337578"/>
                  </a:lnTo>
                  <a:lnTo>
                    <a:pt x="81800" y="335076"/>
                  </a:lnTo>
                  <a:lnTo>
                    <a:pt x="83350" y="335076"/>
                  </a:lnTo>
                  <a:lnTo>
                    <a:pt x="83083" y="336346"/>
                  </a:lnTo>
                  <a:lnTo>
                    <a:pt x="82575" y="336346"/>
                  </a:lnTo>
                  <a:lnTo>
                    <a:pt x="82003" y="337616"/>
                  </a:lnTo>
                  <a:lnTo>
                    <a:pt x="81470" y="337616"/>
                  </a:lnTo>
                  <a:lnTo>
                    <a:pt x="81064" y="338886"/>
                  </a:lnTo>
                  <a:lnTo>
                    <a:pt x="80860" y="340156"/>
                  </a:lnTo>
                  <a:lnTo>
                    <a:pt x="81800" y="341426"/>
                  </a:lnTo>
                  <a:lnTo>
                    <a:pt x="82270" y="341426"/>
                  </a:lnTo>
                  <a:lnTo>
                    <a:pt x="83350" y="340156"/>
                  </a:lnTo>
                  <a:lnTo>
                    <a:pt x="84061" y="340156"/>
                  </a:lnTo>
                  <a:lnTo>
                    <a:pt x="84353" y="337616"/>
                  </a:lnTo>
                  <a:lnTo>
                    <a:pt x="85026" y="336346"/>
                  </a:lnTo>
                  <a:lnTo>
                    <a:pt x="85572" y="336346"/>
                  </a:lnTo>
                  <a:lnTo>
                    <a:pt x="85979" y="335076"/>
                  </a:lnTo>
                  <a:lnTo>
                    <a:pt x="86448" y="335076"/>
                  </a:lnTo>
                  <a:lnTo>
                    <a:pt x="85877" y="333806"/>
                  </a:lnTo>
                  <a:lnTo>
                    <a:pt x="85229" y="332536"/>
                  </a:lnTo>
                  <a:lnTo>
                    <a:pt x="84594" y="333806"/>
                  </a:lnTo>
                  <a:lnTo>
                    <a:pt x="83248" y="333806"/>
                  </a:lnTo>
                  <a:lnTo>
                    <a:pt x="83489" y="332536"/>
                  </a:lnTo>
                  <a:lnTo>
                    <a:pt x="84899" y="329996"/>
                  </a:lnTo>
                  <a:lnTo>
                    <a:pt x="87185" y="327456"/>
                  </a:lnTo>
                  <a:lnTo>
                    <a:pt x="87122" y="326186"/>
                  </a:lnTo>
                  <a:lnTo>
                    <a:pt x="84429" y="329996"/>
                  </a:lnTo>
                  <a:lnTo>
                    <a:pt x="84023" y="328726"/>
                  </a:lnTo>
                  <a:lnTo>
                    <a:pt x="84455" y="328726"/>
                  </a:lnTo>
                  <a:lnTo>
                    <a:pt x="85026" y="327456"/>
                  </a:lnTo>
                  <a:lnTo>
                    <a:pt x="85674" y="326186"/>
                  </a:lnTo>
                  <a:lnTo>
                    <a:pt x="86169" y="324916"/>
                  </a:lnTo>
                  <a:lnTo>
                    <a:pt x="86207" y="323646"/>
                  </a:lnTo>
                  <a:lnTo>
                    <a:pt x="87122" y="322376"/>
                  </a:lnTo>
                  <a:lnTo>
                    <a:pt x="88023" y="321106"/>
                  </a:lnTo>
                  <a:lnTo>
                    <a:pt x="88798" y="318566"/>
                  </a:lnTo>
                  <a:lnTo>
                    <a:pt x="89408" y="318566"/>
                  </a:lnTo>
                  <a:lnTo>
                    <a:pt x="89674" y="317296"/>
                  </a:lnTo>
                  <a:lnTo>
                    <a:pt x="90398" y="316026"/>
                  </a:lnTo>
                  <a:lnTo>
                    <a:pt x="91122" y="314756"/>
                  </a:lnTo>
                  <a:lnTo>
                    <a:pt x="91490" y="313486"/>
                  </a:lnTo>
                  <a:lnTo>
                    <a:pt x="93281" y="312216"/>
                  </a:lnTo>
                  <a:lnTo>
                    <a:pt x="93878" y="312216"/>
                  </a:lnTo>
                  <a:lnTo>
                    <a:pt x="93472" y="313486"/>
                  </a:lnTo>
                  <a:lnTo>
                    <a:pt x="93179" y="313486"/>
                  </a:lnTo>
                  <a:lnTo>
                    <a:pt x="92875" y="314756"/>
                  </a:lnTo>
                  <a:lnTo>
                    <a:pt x="92163" y="316026"/>
                  </a:lnTo>
                  <a:lnTo>
                    <a:pt x="91452" y="316026"/>
                  </a:lnTo>
                  <a:lnTo>
                    <a:pt x="90754" y="317296"/>
                  </a:lnTo>
                  <a:lnTo>
                    <a:pt x="90614" y="318566"/>
                  </a:lnTo>
                  <a:lnTo>
                    <a:pt x="92062" y="317296"/>
                  </a:lnTo>
                  <a:lnTo>
                    <a:pt x="92837" y="317296"/>
                  </a:lnTo>
                  <a:lnTo>
                    <a:pt x="92468" y="318566"/>
                  </a:lnTo>
                  <a:lnTo>
                    <a:pt x="92062" y="318566"/>
                  </a:lnTo>
                  <a:lnTo>
                    <a:pt x="91757" y="319836"/>
                  </a:lnTo>
                  <a:lnTo>
                    <a:pt x="91833" y="321106"/>
                  </a:lnTo>
                  <a:lnTo>
                    <a:pt x="92125" y="319836"/>
                  </a:lnTo>
                  <a:lnTo>
                    <a:pt x="94691" y="319836"/>
                  </a:lnTo>
                  <a:lnTo>
                    <a:pt x="94589" y="318566"/>
                  </a:lnTo>
                  <a:lnTo>
                    <a:pt x="94716" y="317296"/>
                  </a:lnTo>
                  <a:lnTo>
                    <a:pt x="94957" y="317296"/>
                  </a:lnTo>
                  <a:lnTo>
                    <a:pt x="95465" y="316026"/>
                  </a:lnTo>
                  <a:lnTo>
                    <a:pt x="96062" y="316026"/>
                  </a:lnTo>
                  <a:lnTo>
                    <a:pt x="96913" y="313486"/>
                  </a:lnTo>
                  <a:lnTo>
                    <a:pt x="95326" y="313486"/>
                  </a:lnTo>
                  <a:lnTo>
                    <a:pt x="95872" y="312216"/>
                  </a:lnTo>
                  <a:lnTo>
                    <a:pt x="96405" y="310946"/>
                  </a:lnTo>
                  <a:lnTo>
                    <a:pt x="97510" y="309676"/>
                  </a:lnTo>
                  <a:lnTo>
                    <a:pt x="98729" y="307136"/>
                  </a:lnTo>
                  <a:lnTo>
                    <a:pt x="98590" y="305866"/>
                  </a:lnTo>
                  <a:lnTo>
                    <a:pt x="97751" y="307136"/>
                  </a:lnTo>
                  <a:lnTo>
                    <a:pt x="96939" y="308406"/>
                  </a:lnTo>
                  <a:lnTo>
                    <a:pt x="95872" y="308406"/>
                  </a:lnTo>
                  <a:lnTo>
                    <a:pt x="95529" y="309676"/>
                  </a:lnTo>
                  <a:lnTo>
                    <a:pt x="95262" y="309676"/>
                  </a:lnTo>
                  <a:lnTo>
                    <a:pt x="95300" y="308406"/>
                  </a:lnTo>
                  <a:lnTo>
                    <a:pt x="95732" y="307136"/>
                  </a:lnTo>
                  <a:lnTo>
                    <a:pt x="96304" y="305866"/>
                  </a:lnTo>
                  <a:lnTo>
                    <a:pt x="96608" y="305866"/>
                  </a:lnTo>
                  <a:lnTo>
                    <a:pt x="96774" y="304596"/>
                  </a:lnTo>
                  <a:lnTo>
                    <a:pt x="97383" y="304596"/>
                  </a:lnTo>
                  <a:lnTo>
                    <a:pt x="96570" y="303326"/>
                  </a:lnTo>
                  <a:lnTo>
                    <a:pt x="97485" y="302056"/>
                  </a:lnTo>
                  <a:lnTo>
                    <a:pt x="100977" y="296976"/>
                  </a:lnTo>
                  <a:lnTo>
                    <a:pt x="101523" y="295706"/>
                  </a:lnTo>
                  <a:lnTo>
                    <a:pt x="101993" y="294436"/>
                  </a:lnTo>
                  <a:lnTo>
                    <a:pt x="102400" y="294436"/>
                  </a:lnTo>
                  <a:lnTo>
                    <a:pt x="102400" y="295706"/>
                  </a:lnTo>
                  <a:lnTo>
                    <a:pt x="102158" y="296976"/>
                  </a:lnTo>
                  <a:lnTo>
                    <a:pt x="101752" y="296976"/>
                  </a:lnTo>
                  <a:lnTo>
                    <a:pt x="101447" y="298246"/>
                  </a:lnTo>
                  <a:lnTo>
                    <a:pt x="100812" y="299516"/>
                  </a:lnTo>
                  <a:lnTo>
                    <a:pt x="101917" y="300786"/>
                  </a:lnTo>
                  <a:lnTo>
                    <a:pt x="103606" y="300786"/>
                  </a:lnTo>
                  <a:lnTo>
                    <a:pt x="104546" y="299516"/>
                  </a:lnTo>
                  <a:lnTo>
                    <a:pt x="104648" y="300786"/>
                  </a:lnTo>
                  <a:lnTo>
                    <a:pt x="102057" y="304596"/>
                  </a:lnTo>
                  <a:lnTo>
                    <a:pt x="101015" y="305866"/>
                  </a:lnTo>
                  <a:lnTo>
                    <a:pt x="100647" y="307136"/>
                  </a:lnTo>
                  <a:lnTo>
                    <a:pt x="101384" y="307136"/>
                  </a:lnTo>
                  <a:lnTo>
                    <a:pt x="102768" y="305866"/>
                  </a:lnTo>
                  <a:lnTo>
                    <a:pt x="102793" y="304596"/>
                  </a:lnTo>
                  <a:lnTo>
                    <a:pt x="104216" y="304596"/>
                  </a:lnTo>
                  <a:lnTo>
                    <a:pt x="103771" y="305866"/>
                  </a:lnTo>
                  <a:lnTo>
                    <a:pt x="103365" y="305866"/>
                  </a:lnTo>
                  <a:lnTo>
                    <a:pt x="102019" y="308406"/>
                  </a:lnTo>
                  <a:lnTo>
                    <a:pt x="103238" y="309676"/>
                  </a:lnTo>
                  <a:lnTo>
                    <a:pt x="103847" y="309676"/>
                  </a:lnTo>
                  <a:lnTo>
                    <a:pt x="105321" y="307136"/>
                  </a:lnTo>
                  <a:lnTo>
                    <a:pt x="105613" y="307695"/>
                  </a:lnTo>
                  <a:lnTo>
                    <a:pt x="105359" y="308406"/>
                  </a:lnTo>
                  <a:lnTo>
                    <a:pt x="104013" y="310946"/>
                  </a:lnTo>
                  <a:lnTo>
                    <a:pt x="102831" y="312216"/>
                  </a:lnTo>
                  <a:lnTo>
                    <a:pt x="101587" y="314756"/>
                  </a:lnTo>
                  <a:lnTo>
                    <a:pt x="101422" y="316026"/>
                  </a:lnTo>
                  <a:lnTo>
                    <a:pt x="102590" y="314756"/>
                  </a:lnTo>
                  <a:lnTo>
                    <a:pt x="104711" y="312216"/>
                  </a:lnTo>
                  <a:lnTo>
                    <a:pt x="105054" y="312216"/>
                  </a:lnTo>
                  <a:lnTo>
                    <a:pt x="104914" y="313486"/>
                  </a:lnTo>
                  <a:lnTo>
                    <a:pt x="104419" y="314756"/>
                  </a:lnTo>
                  <a:lnTo>
                    <a:pt x="103771" y="314756"/>
                  </a:lnTo>
                  <a:lnTo>
                    <a:pt x="102730" y="317296"/>
                  </a:lnTo>
                  <a:lnTo>
                    <a:pt x="103035" y="317296"/>
                  </a:lnTo>
                  <a:lnTo>
                    <a:pt x="105562" y="318566"/>
                  </a:lnTo>
                  <a:lnTo>
                    <a:pt x="106032" y="317296"/>
                  </a:lnTo>
                  <a:lnTo>
                    <a:pt x="106807" y="317296"/>
                  </a:lnTo>
                  <a:lnTo>
                    <a:pt x="107137" y="316026"/>
                  </a:lnTo>
                  <a:lnTo>
                    <a:pt x="107340" y="316026"/>
                  </a:lnTo>
                  <a:lnTo>
                    <a:pt x="108216" y="313486"/>
                  </a:lnTo>
                  <a:lnTo>
                    <a:pt x="109601" y="312216"/>
                  </a:lnTo>
                  <a:lnTo>
                    <a:pt x="107975" y="310946"/>
                  </a:lnTo>
                  <a:lnTo>
                    <a:pt x="105117" y="310946"/>
                  </a:lnTo>
                  <a:lnTo>
                    <a:pt x="105727" y="308406"/>
                  </a:lnTo>
                  <a:lnTo>
                    <a:pt x="105930" y="308267"/>
                  </a:lnTo>
                  <a:lnTo>
                    <a:pt x="105829" y="307136"/>
                  </a:lnTo>
                  <a:lnTo>
                    <a:pt x="105968" y="308241"/>
                  </a:lnTo>
                  <a:lnTo>
                    <a:pt x="107607" y="307136"/>
                  </a:lnTo>
                  <a:lnTo>
                    <a:pt x="108280" y="304596"/>
                  </a:lnTo>
                  <a:lnTo>
                    <a:pt x="107276" y="304596"/>
                  </a:lnTo>
                  <a:lnTo>
                    <a:pt x="107010" y="305866"/>
                  </a:lnTo>
                  <a:lnTo>
                    <a:pt x="105524" y="305866"/>
                  </a:lnTo>
                  <a:lnTo>
                    <a:pt x="105829" y="304596"/>
                  </a:lnTo>
                  <a:lnTo>
                    <a:pt x="106197" y="304596"/>
                  </a:lnTo>
                  <a:lnTo>
                    <a:pt x="106527" y="303326"/>
                  </a:lnTo>
                  <a:lnTo>
                    <a:pt x="106832" y="303326"/>
                  </a:lnTo>
                  <a:lnTo>
                    <a:pt x="107175" y="302056"/>
                  </a:lnTo>
                  <a:lnTo>
                    <a:pt x="107378" y="302056"/>
                  </a:lnTo>
                  <a:lnTo>
                    <a:pt x="107137" y="300786"/>
                  </a:lnTo>
                  <a:lnTo>
                    <a:pt x="106832" y="302056"/>
                  </a:lnTo>
                  <a:lnTo>
                    <a:pt x="105384" y="302056"/>
                  </a:lnTo>
                  <a:lnTo>
                    <a:pt x="105460" y="300786"/>
                  </a:lnTo>
                  <a:lnTo>
                    <a:pt x="106197" y="299516"/>
                  </a:lnTo>
                  <a:lnTo>
                    <a:pt x="107010" y="298246"/>
                  </a:lnTo>
                  <a:lnTo>
                    <a:pt x="107746" y="296976"/>
                  </a:lnTo>
                  <a:lnTo>
                    <a:pt x="107950" y="296976"/>
                  </a:lnTo>
                  <a:lnTo>
                    <a:pt x="108013" y="295706"/>
                  </a:lnTo>
                  <a:lnTo>
                    <a:pt x="105562" y="298246"/>
                  </a:lnTo>
                  <a:lnTo>
                    <a:pt x="105194" y="298246"/>
                  </a:lnTo>
                  <a:lnTo>
                    <a:pt x="105321" y="296976"/>
                  </a:lnTo>
                  <a:lnTo>
                    <a:pt x="105854" y="295706"/>
                  </a:lnTo>
                  <a:lnTo>
                    <a:pt x="106337" y="295706"/>
                  </a:lnTo>
                  <a:lnTo>
                    <a:pt x="106629" y="294436"/>
                  </a:lnTo>
                  <a:lnTo>
                    <a:pt x="106934" y="294436"/>
                  </a:lnTo>
                  <a:lnTo>
                    <a:pt x="107200" y="293166"/>
                  </a:lnTo>
                  <a:lnTo>
                    <a:pt x="106032" y="293166"/>
                  </a:lnTo>
                  <a:lnTo>
                    <a:pt x="105994" y="291896"/>
                  </a:lnTo>
                  <a:lnTo>
                    <a:pt x="104317" y="291896"/>
                  </a:lnTo>
                  <a:lnTo>
                    <a:pt x="103200" y="293166"/>
                  </a:lnTo>
                  <a:lnTo>
                    <a:pt x="103505" y="291896"/>
                  </a:lnTo>
                  <a:lnTo>
                    <a:pt x="103708" y="291896"/>
                  </a:lnTo>
                  <a:lnTo>
                    <a:pt x="106260" y="286816"/>
                  </a:lnTo>
                  <a:lnTo>
                    <a:pt x="106603" y="284276"/>
                  </a:lnTo>
                  <a:lnTo>
                    <a:pt x="107073" y="283006"/>
                  </a:lnTo>
                  <a:lnTo>
                    <a:pt x="107607" y="283006"/>
                  </a:lnTo>
                  <a:lnTo>
                    <a:pt x="108013" y="281736"/>
                  </a:lnTo>
                  <a:lnTo>
                    <a:pt x="108648" y="280466"/>
                  </a:lnTo>
                  <a:lnTo>
                    <a:pt x="109766" y="279196"/>
                  </a:lnTo>
                  <a:lnTo>
                    <a:pt x="111175" y="279196"/>
                  </a:lnTo>
                  <a:lnTo>
                    <a:pt x="110236" y="281736"/>
                  </a:lnTo>
                  <a:lnTo>
                    <a:pt x="109423" y="283006"/>
                  </a:lnTo>
                  <a:lnTo>
                    <a:pt x="108750" y="285546"/>
                  </a:lnTo>
                  <a:lnTo>
                    <a:pt x="108419" y="285546"/>
                  </a:lnTo>
                  <a:lnTo>
                    <a:pt x="108419" y="286816"/>
                  </a:lnTo>
                  <a:lnTo>
                    <a:pt x="109220" y="286816"/>
                  </a:lnTo>
                  <a:lnTo>
                    <a:pt x="110401" y="285546"/>
                  </a:lnTo>
                  <a:lnTo>
                    <a:pt x="110566" y="284276"/>
                  </a:lnTo>
                  <a:lnTo>
                    <a:pt x="111887" y="283006"/>
                  </a:lnTo>
                  <a:lnTo>
                    <a:pt x="112217" y="283006"/>
                  </a:lnTo>
                  <a:lnTo>
                    <a:pt x="111620" y="284276"/>
                  </a:lnTo>
                  <a:lnTo>
                    <a:pt x="111379" y="285546"/>
                  </a:lnTo>
                  <a:lnTo>
                    <a:pt x="111213" y="285546"/>
                  </a:lnTo>
                  <a:lnTo>
                    <a:pt x="111074" y="286816"/>
                  </a:lnTo>
                  <a:lnTo>
                    <a:pt x="111048" y="288086"/>
                  </a:lnTo>
                  <a:lnTo>
                    <a:pt x="112585" y="288086"/>
                  </a:lnTo>
                  <a:lnTo>
                    <a:pt x="113195" y="286816"/>
                  </a:lnTo>
                  <a:lnTo>
                    <a:pt x="113665" y="288086"/>
                  </a:lnTo>
                  <a:lnTo>
                    <a:pt x="113042" y="289394"/>
                  </a:lnTo>
                  <a:lnTo>
                    <a:pt x="112217" y="290626"/>
                  </a:lnTo>
                  <a:lnTo>
                    <a:pt x="111518" y="291896"/>
                  </a:lnTo>
                  <a:lnTo>
                    <a:pt x="110807" y="294436"/>
                  </a:lnTo>
                  <a:lnTo>
                    <a:pt x="111417" y="294436"/>
                  </a:lnTo>
                  <a:lnTo>
                    <a:pt x="111887" y="293166"/>
                  </a:lnTo>
                  <a:lnTo>
                    <a:pt x="112255" y="293166"/>
                  </a:lnTo>
                  <a:lnTo>
                    <a:pt x="112725" y="291896"/>
                  </a:lnTo>
                  <a:lnTo>
                    <a:pt x="113461" y="291896"/>
                  </a:lnTo>
                  <a:lnTo>
                    <a:pt x="113030" y="293166"/>
                  </a:lnTo>
                  <a:lnTo>
                    <a:pt x="112522" y="294436"/>
                  </a:lnTo>
                  <a:lnTo>
                    <a:pt x="112191" y="295706"/>
                  </a:lnTo>
                  <a:lnTo>
                    <a:pt x="112052" y="295706"/>
                  </a:lnTo>
                  <a:lnTo>
                    <a:pt x="112217" y="296976"/>
                  </a:lnTo>
                  <a:lnTo>
                    <a:pt x="113398" y="296976"/>
                  </a:lnTo>
                  <a:lnTo>
                    <a:pt x="114109" y="295706"/>
                  </a:lnTo>
                  <a:lnTo>
                    <a:pt x="114808" y="295706"/>
                  </a:lnTo>
                  <a:lnTo>
                    <a:pt x="115557" y="294436"/>
                  </a:lnTo>
                  <a:lnTo>
                    <a:pt x="114604" y="293166"/>
                  </a:lnTo>
                  <a:lnTo>
                    <a:pt x="115658" y="293166"/>
                  </a:lnTo>
                  <a:lnTo>
                    <a:pt x="115874" y="291896"/>
                  </a:lnTo>
                  <a:lnTo>
                    <a:pt x="116090" y="290626"/>
                  </a:lnTo>
                  <a:lnTo>
                    <a:pt x="116357" y="290626"/>
                  </a:lnTo>
                  <a:lnTo>
                    <a:pt x="116522" y="289356"/>
                  </a:lnTo>
                  <a:lnTo>
                    <a:pt x="116332" y="289356"/>
                  </a:lnTo>
                  <a:lnTo>
                    <a:pt x="116230" y="288086"/>
                  </a:lnTo>
                  <a:lnTo>
                    <a:pt x="114604" y="289356"/>
                  </a:lnTo>
                  <a:lnTo>
                    <a:pt x="114338" y="289356"/>
                  </a:lnTo>
                  <a:lnTo>
                    <a:pt x="115074" y="286816"/>
                  </a:lnTo>
                  <a:lnTo>
                    <a:pt x="115824" y="284276"/>
                  </a:lnTo>
                  <a:lnTo>
                    <a:pt x="116522" y="283006"/>
                  </a:lnTo>
                  <a:lnTo>
                    <a:pt x="115214" y="283006"/>
                  </a:lnTo>
                  <a:lnTo>
                    <a:pt x="115455" y="284276"/>
                  </a:lnTo>
                  <a:lnTo>
                    <a:pt x="114071" y="284276"/>
                  </a:lnTo>
                  <a:lnTo>
                    <a:pt x="114338" y="283006"/>
                  </a:lnTo>
                  <a:lnTo>
                    <a:pt x="115049" y="280466"/>
                  </a:lnTo>
                  <a:lnTo>
                    <a:pt x="112585" y="280466"/>
                  </a:lnTo>
                  <a:lnTo>
                    <a:pt x="112687" y="279196"/>
                  </a:lnTo>
                  <a:lnTo>
                    <a:pt x="113436" y="276656"/>
                  </a:lnTo>
                  <a:lnTo>
                    <a:pt x="113639" y="275386"/>
                  </a:lnTo>
                  <a:lnTo>
                    <a:pt x="113830" y="275386"/>
                  </a:lnTo>
                  <a:lnTo>
                    <a:pt x="113868" y="274116"/>
                  </a:lnTo>
                  <a:lnTo>
                    <a:pt x="114007" y="272846"/>
                  </a:lnTo>
                  <a:lnTo>
                    <a:pt x="113398" y="274116"/>
                  </a:lnTo>
                  <a:lnTo>
                    <a:pt x="112318" y="275386"/>
                  </a:lnTo>
                  <a:lnTo>
                    <a:pt x="112687" y="271576"/>
                  </a:lnTo>
                  <a:lnTo>
                    <a:pt x="112991" y="269036"/>
                  </a:lnTo>
                  <a:lnTo>
                    <a:pt x="114541" y="265226"/>
                  </a:lnTo>
                  <a:lnTo>
                    <a:pt x="116052" y="266496"/>
                  </a:lnTo>
                  <a:lnTo>
                    <a:pt x="116357" y="266496"/>
                  </a:lnTo>
                  <a:lnTo>
                    <a:pt x="116154" y="267766"/>
                  </a:lnTo>
                  <a:lnTo>
                    <a:pt x="115722" y="272846"/>
                  </a:lnTo>
                  <a:lnTo>
                    <a:pt x="116128" y="272846"/>
                  </a:lnTo>
                  <a:lnTo>
                    <a:pt x="116624" y="271576"/>
                  </a:lnTo>
                  <a:lnTo>
                    <a:pt x="117576" y="269036"/>
                  </a:lnTo>
                  <a:lnTo>
                    <a:pt x="118376" y="270306"/>
                  </a:lnTo>
                  <a:lnTo>
                    <a:pt x="117868" y="270306"/>
                  </a:lnTo>
                  <a:lnTo>
                    <a:pt x="117906" y="271576"/>
                  </a:lnTo>
                  <a:lnTo>
                    <a:pt x="117741" y="272846"/>
                  </a:lnTo>
                  <a:lnTo>
                    <a:pt x="118110" y="274116"/>
                  </a:lnTo>
                  <a:lnTo>
                    <a:pt x="118783" y="274116"/>
                  </a:lnTo>
                  <a:lnTo>
                    <a:pt x="119151" y="272846"/>
                  </a:lnTo>
                  <a:lnTo>
                    <a:pt x="120269" y="272846"/>
                  </a:lnTo>
                  <a:lnTo>
                    <a:pt x="120662" y="274116"/>
                  </a:lnTo>
                  <a:lnTo>
                    <a:pt x="120497" y="275386"/>
                  </a:lnTo>
                  <a:lnTo>
                    <a:pt x="118884" y="280466"/>
                  </a:lnTo>
                  <a:lnTo>
                    <a:pt x="118846" y="281736"/>
                  </a:lnTo>
                  <a:lnTo>
                    <a:pt x="119087" y="281736"/>
                  </a:lnTo>
                  <a:lnTo>
                    <a:pt x="120459" y="280466"/>
                  </a:lnTo>
                  <a:lnTo>
                    <a:pt x="119722" y="277926"/>
                  </a:lnTo>
                  <a:lnTo>
                    <a:pt x="122085" y="277926"/>
                  </a:lnTo>
                  <a:lnTo>
                    <a:pt x="121780" y="279196"/>
                  </a:lnTo>
                  <a:lnTo>
                    <a:pt x="121615" y="280466"/>
                  </a:lnTo>
                  <a:lnTo>
                    <a:pt x="121272" y="281736"/>
                  </a:lnTo>
                  <a:lnTo>
                    <a:pt x="120904" y="283006"/>
                  </a:lnTo>
                  <a:lnTo>
                    <a:pt x="123901" y="283006"/>
                  </a:lnTo>
                  <a:lnTo>
                    <a:pt x="124231" y="281736"/>
                  </a:lnTo>
                  <a:lnTo>
                    <a:pt x="124396" y="280466"/>
                  </a:lnTo>
                  <a:lnTo>
                    <a:pt x="124739" y="279196"/>
                  </a:lnTo>
                  <a:lnTo>
                    <a:pt x="125006" y="277926"/>
                  </a:lnTo>
                  <a:lnTo>
                    <a:pt x="124599" y="276656"/>
                  </a:lnTo>
                  <a:lnTo>
                    <a:pt x="123558" y="275386"/>
                  </a:lnTo>
                  <a:lnTo>
                    <a:pt x="121678" y="275386"/>
                  </a:lnTo>
                  <a:lnTo>
                    <a:pt x="121907" y="272846"/>
                  </a:lnTo>
                  <a:lnTo>
                    <a:pt x="122148" y="271576"/>
                  </a:lnTo>
                  <a:lnTo>
                    <a:pt x="122262" y="270306"/>
                  </a:lnTo>
                  <a:lnTo>
                    <a:pt x="122288" y="269036"/>
                  </a:lnTo>
                  <a:lnTo>
                    <a:pt x="121983" y="267766"/>
                  </a:lnTo>
                  <a:lnTo>
                    <a:pt x="120662" y="271576"/>
                  </a:lnTo>
                  <a:lnTo>
                    <a:pt x="120167" y="271576"/>
                  </a:lnTo>
                  <a:lnTo>
                    <a:pt x="119964" y="270306"/>
                  </a:lnTo>
                  <a:lnTo>
                    <a:pt x="119888" y="269036"/>
                  </a:lnTo>
                  <a:lnTo>
                    <a:pt x="119926" y="266496"/>
                  </a:lnTo>
                  <a:lnTo>
                    <a:pt x="119494" y="265226"/>
                  </a:lnTo>
                  <a:lnTo>
                    <a:pt x="118376" y="266496"/>
                  </a:lnTo>
                  <a:lnTo>
                    <a:pt x="117703" y="266496"/>
                  </a:lnTo>
                  <a:lnTo>
                    <a:pt x="117335" y="263956"/>
                  </a:lnTo>
                  <a:lnTo>
                    <a:pt x="117767" y="262686"/>
                  </a:lnTo>
                  <a:lnTo>
                    <a:pt x="117475" y="261416"/>
                  </a:lnTo>
                  <a:lnTo>
                    <a:pt x="116967" y="260146"/>
                  </a:lnTo>
                  <a:lnTo>
                    <a:pt x="116903" y="258876"/>
                  </a:lnTo>
                  <a:lnTo>
                    <a:pt x="116560" y="257606"/>
                  </a:lnTo>
                  <a:lnTo>
                    <a:pt x="116332" y="257606"/>
                  </a:lnTo>
                  <a:lnTo>
                    <a:pt x="116154" y="256336"/>
                  </a:lnTo>
                  <a:lnTo>
                    <a:pt x="115747" y="255066"/>
                  </a:lnTo>
                  <a:lnTo>
                    <a:pt x="115722" y="253796"/>
                  </a:lnTo>
                  <a:lnTo>
                    <a:pt x="115722" y="251256"/>
                  </a:lnTo>
                  <a:lnTo>
                    <a:pt x="115925" y="249986"/>
                  </a:lnTo>
                  <a:lnTo>
                    <a:pt x="116154" y="247446"/>
                  </a:lnTo>
                  <a:lnTo>
                    <a:pt x="116357" y="246176"/>
                  </a:lnTo>
                  <a:lnTo>
                    <a:pt x="116928" y="246176"/>
                  </a:lnTo>
                  <a:lnTo>
                    <a:pt x="116928" y="251256"/>
                  </a:lnTo>
                  <a:lnTo>
                    <a:pt x="117373" y="251256"/>
                  </a:lnTo>
                  <a:lnTo>
                    <a:pt x="119392" y="248716"/>
                  </a:lnTo>
                  <a:lnTo>
                    <a:pt x="119087" y="248716"/>
                  </a:lnTo>
                  <a:lnTo>
                    <a:pt x="118745" y="247446"/>
                  </a:lnTo>
                  <a:lnTo>
                    <a:pt x="119087" y="244906"/>
                  </a:lnTo>
                  <a:lnTo>
                    <a:pt x="119087" y="242366"/>
                  </a:lnTo>
                  <a:lnTo>
                    <a:pt x="116662" y="242366"/>
                  </a:lnTo>
                  <a:lnTo>
                    <a:pt x="117030" y="239826"/>
                  </a:lnTo>
                  <a:lnTo>
                    <a:pt x="117475" y="238556"/>
                  </a:lnTo>
                  <a:lnTo>
                    <a:pt x="117767" y="237286"/>
                  </a:lnTo>
                  <a:lnTo>
                    <a:pt x="117843" y="234746"/>
                  </a:lnTo>
                  <a:lnTo>
                    <a:pt x="117436" y="234746"/>
                  </a:lnTo>
                  <a:lnTo>
                    <a:pt x="116624" y="236016"/>
                  </a:lnTo>
                  <a:lnTo>
                    <a:pt x="116255" y="237286"/>
                  </a:lnTo>
                  <a:lnTo>
                    <a:pt x="115887" y="237286"/>
                  </a:lnTo>
                  <a:lnTo>
                    <a:pt x="115735" y="234746"/>
                  </a:lnTo>
                  <a:lnTo>
                    <a:pt x="115658" y="233476"/>
                  </a:lnTo>
                  <a:lnTo>
                    <a:pt x="116624" y="230936"/>
                  </a:lnTo>
                  <a:lnTo>
                    <a:pt x="118541" y="228396"/>
                  </a:lnTo>
                  <a:lnTo>
                    <a:pt x="119151" y="227126"/>
                  </a:lnTo>
                  <a:lnTo>
                    <a:pt x="119684" y="225856"/>
                  </a:lnTo>
                  <a:lnTo>
                    <a:pt x="120599" y="225856"/>
                  </a:lnTo>
                  <a:lnTo>
                    <a:pt x="121107" y="224586"/>
                  </a:lnTo>
                  <a:lnTo>
                    <a:pt x="121780" y="224586"/>
                  </a:lnTo>
                  <a:lnTo>
                    <a:pt x="121539" y="225856"/>
                  </a:lnTo>
                  <a:lnTo>
                    <a:pt x="121335" y="225856"/>
                  </a:lnTo>
                  <a:lnTo>
                    <a:pt x="120662" y="227126"/>
                  </a:lnTo>
                  <a:lnTo>
                    <a:pt x="120192" y="227126"/>
                  </a:lnTo>
                  <a:lnTo>
                    <a:pt x="119786" y="228396"/>
                  </a:lnTo>
                  <a:lnTo>
                    <a:pt x="119291" y="228396"/>
                  </a:lnTo>
                  <a:lnTo>
                    <a:pt x="119684" y="229666"/>
                  </a:lnTo>
                  <a:lnTo>
                    <a:pt x="120802" y="230936"/>
                  </a:lnTo>
                  <a:lnTo>
                    <a:pt x="121170" y="229666"/>
                  </a:lnTo>
                  <a:lnTo>
                    <a:pt x="122186" y="229666"/>
                  </a:lnTo>
                  <a:lnTo>
                    <a:pt x="122682" y="228396"/>
                  </a:lnTo>
                  <a:lnTo>
                    <a:pt x="123532" y="228396"/>
                  </a:lnTo>
                  <a:lnTo>
                    <a:pt x="123634" y="229666"/>
                  </a:lnTo>
                  <a:lnTo>
                    <a:pt x="123964" y="228396"/>
                  </a:lnTo>
                  <a:lnTo>
                    <a:pt x="124802" y="228396"/>
                  </a:lnTo>
                  <a:lnTo>
                    <a:pt x="125920" y="225856"/>
                  </a:lnTo>
                  <a:lnTo>
                    <a:pt x="126657" y="224586"/>
                  </a:lnTo>
                  <a:lnTo>
                    <a:pt x="127469" y="223316"/>
                  </a:lnTo>
                  <a:lnTo>
                    <a:pt x="127635" y="223316"/>
                  </a:lnTo>
                  <a:lnTo>
                    <a:pt x="126187" y="222046"/>
                  </a:lnTo>
                  <a:lnTo>
                    <a:pt x="123964" y="222046"/>
                  </a:lnTo>
                  <a:lnTo>
                    <a:pt x="123151" y="223316"/>
                  </a:lnTo>
                  <a:lnTo>
                    <a:pt x="122821" y="223316"/>
                  </a:lnTo>
                  <a:lnTo>
                    <a:pt x="122682" y="222046"/>
                  </a:lnTo>
                  <a:lnTo>
                    <a:pt x="123329" y="222046"/>
                  </a:lnTo>
                  <a:lnTo>
                    <a:pt x="123634" y="220776"/>
                  </a:lnTo>
                  <a:lnTo>
                    <a:pt x="124701" y="219506"/>
                  </a:lnTo>
                  <a:lnTo>
                    <a:pt x="125818" y="218236"/>
                  </a:lnTo>
                  <a:lnTo>
                    <a:pt x="126796" y="216966"/>
                  </a:lnTo>
                  <a:lnTo>
                    <a:pt x="127127" y="216966"/>
                  </a:lnTo>
                  <a:lnTo>
                    <a:pt x="127063" y="215696"/>
                  </a:lnTo>
                  <a:lnTo>
                    <a:pt x="125844" y="215696"/>
                  </a:lnTo>
                  <a:lnTo>
                    <a:pt x="123825" y="218236"/>
                  </a:lnTo>
                  <a:lnTo>
                    <a:pt x="122682" y="219506"/>
                  </a:lnTo>
                  <a:lnTo>
                    <a:pt x="122110" y="219506"/>
                  </a:lnTo>
                  <a:lnTo>
                    <a:pt x="122110" y="218236"/>
                  </a:lnTo>
                  <a:lnTo>
                    <a:pt x="123126" y="216966"/>
                  </a:lnTo>
                  <a:lnTo>
                    <a:pt x="123558" y="215696"/>
                  </a:lnTo>
                  <a:lnTo>
                    <a:pt x="124028" y="213156"/>
                  </a:lnTo>
                  <a:lnTo>
                    <a:pt x="125044" y="211886"/>
                  </a:lnTo>
                  <a:lnTo>
                    <a:pt x="126961" y="209346"/>
                  </a:lnTo>
                  <a:lnTo>
                    <a:pt x="128066" y="208076"/>
                  </a:lnTo>
                  <a:lnTo>
                    <a:pt x="129755" y="205536"/>
                  </a:lnTo>
                  <a:lnTo>
                    <a:pt x="131229" y="205536"/>
                  </a:lnTo>
                  <a:lnTo>
                    <a:pt x="130556" y="206806"/>
                  </a:lnTo>
                  <a:lnTo>
                    <a:pt x="130657" y="208076"/>
                  </a:lnTo>
                  <a:lnTo>
                    <a:pt x="129552" y="209346"/>
                  </a:lnTo>
                  <a:lnTo>
                    <a:pt x="128816" y="210616"/>
                  </a:lnTo>
                  <a:lnTo>
                    <a:pt x="130187" y="210616"/>
                  </a:lnTo>
                  <a:lnTo>
                    <a:pt x="130454" y="211886"/>
                  </a:lnTo>
                  <a:lnTo>
                    <a:pt x="130797" y="211886"/>
                  </a:lnTo>
                  <a:lnTo>
                    <a:pt x="131775" y="210616"/>
                  </a:lnTo>
                  <a:lnTo>
                    <a:pt x="134124" y="210616"/>
                  </a:lnTo>
                  <a:lnTo>
                    <a:pt x="135305" y="209346"/>
                  </a:lnTo>
                  <a:lnTo>
                    <a:pt x="135305" y="210616"/>
                  </a:lnTo>
                  <a:lnTo>
                    <a:pt x="135509" y="210616"/>
                  </a:lnTo>
                  <a:lnTo>
                    <a:pt x="134670" y="211886"/>
                  </a:lnTo>
                  <a:lnTo>
                    <a:pt x="134493" y="211886"/>
                  </a:lnTo>
                  <a:lnTo>
                    <a:pt x="132613" y="214426"/>
                  </a:lnTo>
                  <a:lnTo>
                    <a:pt x="131876" y="215696"/>
                  </a:lnTo>
                  <a:lnTo>
                    <a:pt x="130860" y="216966"/>
                  </a:lnTo>
                  <a:lnTo>
                    <a:pt x="130962" y="218236"/>
                  </a:lnTo>
                  <a:lnTo>
                    <a:pt x="133286" y="215696"/>
                  </a:lnTo>
                  <a:lnTo>
                    <a:pt x="134899" y="213156"/>
                  </a:lnTo>
                  <a:lnTo>
                    <a:pt x="138061" y="213156"/>
                  </a:lnTo>
                  <a:lnTo>
                    <a:pt x="137629" y="214426"/>
                  </a:lnTo>
                  <a:lnTo>
                    <a:pt x="137121" y="214426"/>
                  </a:lnTo>
                  <a:lnTo>
                    <a:pt x="135839" y="216966"/>
                  </a:lnTo>
                  <a:lnTo>
                    <a:pt x="135343" y="218236"/>
                  </a:lnTo>
                  <a:lnTo>
                    <a:pt x="138569" y="218236"/>
                  </a:lnTo>
                  <a:lnTo>
                    <a:pt x="140487" y="214426"/>
                  </a:lnTo>
                  <a:lnTo>
                    <a:pt x="140919" y="213156"/>
                  </a:lnTo>
                  <a:lnTo>
                    <a:pt x="141363" y="211886"/>
                  </a:lnTo>
                  <a:lnTo>
                    <a:pt x="136956" y="211886"/>
                  </a:lnTo>
                  <a:lnTo>
                    <a:pt x="136956" y="210616"/>
                  </a:lnTo>
                  <a:lnTo>
                    <a:pt x="138061" y="209346"/>
                  </a:lnTo>
                  <a:lnTo>
                    <a:pt x="139039" y="208076"/>
                  </a:lnTo>
                  <a:lnTo>
                    <a:pt x="139979" y="206806"/>
                  </a:lnTo>
                  <a:lnTo>
                    <a:pt x="140550" y="205536"/>
                  </a:lnTo>
                  <a:lnTo>
                    <a:pt x="140652" y="204266"/>
                  </a:lnTo>
                  <a:lnTo>
                    <a:pt x="139915" y="204266"/>
                  </a:lnTo>
                  <a:lnTo>
                    <a:pt x="138874" y="205536"/>
                  </a:lnTo>
                  <a:lnTo>
                    <a:pt x="137858" y="206806"/>
                  </a:lnTo>
                  <a:lnTo>
                    <a:pt x="136753" y="208076"/>
                  </a:lnTo>
                  <a:lnTo>
                    <a:pt x="135674" y="209346"/>
                  </a:lnTo>
                  <a:lnTo>
                    <a:pt x="135343" y="209346"/>
                  </a:lnTo>
                  <a:lnTo>
                    <a:pt x="134835" y="208076"/>
                  </a:lnTo>
                  <a:lnTo>
                    <a:pt x="135064" y="208076"/>
                  </a:lnTo>
                  <a:lnTo>
                    <a:pt x="135305" y="206806"/>
                  </a:lnTo>
                  <a:lnTo>
                    <a:pt x="135610" y="206806"/>
                  </a:lnTo>
                  <a:lnTo>
                    <a:pt x="136080" y="205536"/>
                  </a:lnTo>
                  <a:lnTo>
                    <a:pt x="136880" y="204266"/>
                  </a:lnTo>
                  <a:lnTo>
                    <a:pt x="136245" y="202996"/>
                  </a:lnTo>
                  <a:lnTo>
                    <a:pt x="133045" y="202996"/>
                  </a:lnTo>
                  <a:lnTo>
                    <a:pt x="132448" y="204266"/>
                  </a:lnTo>
                  <a:lnTo>
                    <a:pt x="131673" y="204266"/>
                  </a:lnTo>
                  <a:lnTo>
                    <a:pt x="131597" y="202996"/>
                  </a:lnTo>
                  <a:lnTo>
                    <a:pt x="132003" y="202996"/>
                  </a:lnTo>
                  <a:lnTo>
                    <a:pt x="132702" y="201726"/>
                  </a:lnTo>
                  <a:lnTo>
                    <a:pt x="133388" y="200456"/>
                  </a:lnTo>
                  <a:lnTo>
                    <a:pt x="134391" y="199186"/>
                  </a:lnTo>
                  <a:lnTo>
                    <a:pt x="134797" y="197916"/>
                  </a:lnTo>
                  <a:lnTo>
                    <a:pt x="134835" y="195376"/>
                  </a:lnTo>
                  <a:lnTo>
                    <a:pt x="133489" y="195376"/>
                  </a:lnTo>
                  <a:lnTo>
                    <a:pt x="133248" y="197916"/>
                  </a:lnTo>
                  <a:lnTo>
                    <a:pt x="131699" y="199186"/>
                  </a:lnTo>
                  <a:lnTo>
                    <a:pt x="129984" y="199186"/>
                  </a:lnTo>
                  <a:lnTo>
                    <a:pt x="130251" y="197916"/>
                  </a:lnTo>
                  <a:lnTo>
                    <a:pt x="130695" y="196646"/>
                  </a:lnTo>
                  <a:lnTo>
                    <a:pt x="130898" y="195376"/>
                  </a:lnTo>
                  <a:lnTo>
                    <a:pt x="130454" y="195376"/>
                  </a:lnTo>
                  <a:lnTo>
                    <a:pt x="129781" y="194106"/>
                  </a:lnTo>
                  <a:lnTo>
                    <a:pt x="130594" y="192836"/>
                  </a:lnTo>
                  <a:lnTo>
                    <a:pt x="131000" y="192836"/>
                  </a:lnTo>
                  <a:lnTo>
                    <a:pt x="131368" y="191566"/>
                  </a:lnTo>
                  <a:lnTo>
                    <a:pt x="131508" y="191566"/>
                  </a:lnTo>
                  <a:lnTo>
                    <a:pt x="133426" y="189026"/>
                  </a:lnTo>
                  <a:lnTo>
                    <a:pt x="133591" y="186486"/>
                  </a:lnTo>
                  <a:lnTo>
                    <a:pt x="135343" y="185216"/>
                  </a:lnTo>
                  <a:lnTo>
                    <a:pt x="135915" y="185216"/>
                  </a:lnTo>
                  <a:lnTo>
                    <a:pt x="135813" y="186486"/>
                  </a:lnTo>
                  <a:lnTo>
                    <a:pt x="134899" y="187756"/>
                  </a:lnTo>
                  <a:lnTo>
                    <a:pt x="134734" y="189026"/>
                  </a:lnTo>
                  <a:lnTo>
                    <a:pt x="135407" y="190296"/>
                  </a:lnTo>
                  <a:lnTo>
                    <a:pt x="136283" y="190296"/>
                  </a:lnTo>
                  <a:lnTo>
                    <a:pt x="136652" y="191566"/>
                  </a:lnTo>
                  <a:lnTo>
                    <a:pt x="137452" y="191566"/>
                  </a:lnTo>
                  <a:lnTo>
                    <a:pt x="137426" y="190296"/>
                  </a:lnTo>
                  <a:lnTo>
                    <a:pt x="138938" y="190296"/>
                  </a:lnTo>
                  <a:lnTo>
                    <a:pt x="139306" y="189026"/>
                  </a:lnTo>
                  <a:lnTo>
                    <a:pt x="140347" y="189026"/>
                  </a:lnTo>
                  <a:lnTo>
                    <a:pt x="140550" y="190296"/>
                  </a:lnTo>
                  <a:lnTo>
                    <a:pt x="139954" y="191566"/>
                  </a:lnTo>
                  <a:lnTo>
                    <a:pt x="139280" y="192836"/>
                  </a:lnTo>
                  <a:lnTo>
                    <a:pt x="138836" y="195376"/>
                  </a:lnTo>
                  <a:lnTo>
                    <a:pt x="138569" y="195376"/>
                  </a:lnTo>
                  <a:lnTo>
                    <a:pt x="138569" y="197916"/>
                  </a:lnTo>
                  <a:lnTo>
                    <a:pt x="139471" y="197916"/>
                  </a:lnTo>
                  <a:lnTo>
                    <a:pt x="140055" y="196646"/>
                  </a:lnTo>
                  <a:lnTo>
                    <a:pt x="141490" y="192836"/>
                  </a:lnTo>
                  <a:lnTo>
                    <a:pt x="142735" y="192836"/>
                  </a:lnTo>
                  <a:lnTo>
                    <a:pt x="142570" y="194106"/>
                  </a:lnTo>
                  <a:lnTo>
                    <a:pt x="141693" y="195376"/>
                  </a:lnTo>
                  <a:lnTo>
                    <a:pt x="141592" y="197916"/>
                  </a:lnTo>
                  <a:lnTo>
                    <a:pt x="144792" y="197916"/>
                  </a:lnTo>
                  <a:lnTo>
                    <a:pt x="145034" y="196646"/>
                  </a:lnTo>
                  <a:lnTo>
                    <a:pt x="145503" y="196646"/>
                  </a:lnTo>
                  <a:lnTo>
                    <a:pt x="145834" y="195376"/>
                  </a:lnTo>
                  <a:lnTo>
                    <a:pt x="144691" y="195376"/>
                  </a:lnTo>
                  <a:lnTo>
                    <a:pt x="144957" y="194106"/>
                  </a:lnTo>
                  <a:lnTo>
                    <a:pt x="145097" y="194106"/>
                  </a:lnTo>
                  <a:lnTo>
                    <a:pt x="145237" y="192836"/>
                  </a:lnTo>
                  <a:lnTo>
                    <a:pt x="145402" y="191566"/>
                  </a:lnTo>
                  <a:lnTo>
                    <a:pt x="144830" y="189026"/>
                  </a:lnTo>
                  <a:lnTo>
                    <a:pt x="143408" y="190296"/>
                  </a:lnTo>
                  <a:lnTo>
                    <a:pt x="141897" y="190296"/>
                  </a:lnTo>
                  <a:lnTo>
                    <a:pt x="141935" y="189026"/>
                  </a:lnTo>
                  <a:lnTo>
                    <a:pt x="142201" y="187756"/>
                  </a:lnTo>
                  <a:lnTo>
                    <a:pt x="142709" y="186486"/>
                  </a:lnTo>
                  <a:lnTo>
                    <a:pt x="142913" y="185216"/>
                  </a:lnTo>
                  <a:lnTo>
                    <a:pt x="143078" y="183946"/>
                  </a:lnTo>
                  <a:lnTo>
                    <a:pt x="142938" y="183946"/>
                  </a:lnTo>
                  <a:lnTo>
                    <a:pt x="142735" y="182676"/>
                  </a:lnTo>
                  <a:lnTo>
                    <a:pt x="142303" y="183946"/>
                  </a:lnTo>
                  <a:lnTo>
                    <a:pt x="141490" y="186486"/>
                  </a:lnTo>
                  <a:lnTo>
                    <a:pt x="141363" y="186486"/>
                  </a:lnTo>
                  <a:lnTo>
                    <a:pt x="141262" y="187756"/>
                  </a:lnTo>
                  <a:lnTo>
                    <a:pt x="140487" y="187756"/>
                  </a:lnTo>
                  <a:lnTo>
                    <a:pt x="140246" y="186486"/>
                  </a:lnTo>
                  <a:lnTo>
                    <a:pt x="140322" y="185216"/>
                  </a:lnTo>
                  <a:lnTo>
                    <a:pt x="140449" y="183946"/>
                  </a:lnTo>
                  <a:lnTo>
                    <a:pt x="140525" y="182676"/>
                  </a:lnTo>
                  <a:lnTo>
                    <a:pt x="140246" y="182676"/>
                  </a:lnTo>
                  <a:lnTo>
                    <a:pt x="139649" y="181406"/>
                  </a:lnTo>
                  <a:lnTo>
                    <a:pt x="138531" y="181406"/>
                  </a:lnTo>
                  <a:lnTo>
                    <a:pt x="137629" y="182676"/>
                  </a:lnTo>
                  <a:lnTo>
                    <a:pt x="136309" y="182676"/>
                  </a:lnTo>
                  <a:lnTo>
                    <a:pt x="136613" y="181406"/>
                  </a:lnTo>
                  <a:lnTo>
                    <a:pt x="136753" y="181406"/>
                  </a:lnTo>
                  <a:lnTo>
                    <a:pt x="137083" y="180136"/>
                  </a:lnTo>
                  <a:lnTo>
                    <a:pt x="137960" y="178866"/>
                  </a:lnTo>
                  <a:lnTo>
                    <a:pt x="137756" y="176326"/>
                  </a:lnTo>
                  <a:lnTo>
                    <a:pt x="137629" y="173786"/>
                  </a:lnTo>
                  <a:lnTo>
                    <a:pt x="137934" y="171246"/>
                  </a:lnTo>
                  <a:lnTo>
                    <a:pt x="138226" y="168706"/>
                  </a:lnTo>
                  <a:lnTo>
                    <a:pt x="139141" y="168706"/>
                  </a:lnTo>
                  <a:lnTo>
                    <a:pt x="139446" y="172516"/>
                  </a:lnTo>
                  <a:lnTo>
                    <a:pt x="139712" y="175056"/>
                  </a:lnTo>
                  <a:lnTo>
                    <a:pt x="140081" y="175056"/>
                  </a:lnTo>
                  <a:lnTo>
                    <a:pt x="140385" y="176326"/>
                  </a:lnTo>
                  <a:lnTo>
                    <a:pt x="140754" y="175056"/>
                  </a:lnTo>
                  <a:lnTo>
                    <a:pt x="141732" y="175056"/>
                  </a:lnTo>
                  <a:lnTo>
                    <a:pt x="142201" y="176326"/>
                  </a:lnTo>
                  <a:lnTo>
                    <a:pt x="143141" y="176326"/>
                  </a:lnTo>
                  <a:lnTo>
                    <a:pt x="143548" y="175056"/>
                  </a:lnTo>
                  <a:lnTo>
                    <a:pt x="144729" y="175056"/>
                  </a:lnTo>
                  <a:lnTo>
                    <a:pt x="144678" y="178866"/>
                  </a:lnTo>
                  <a:lnTo>
                    <a:pt x="144894" y="182676"/>
                  </a:lnTo>
                  <a:lnTo>
                    <a:pt x="145529" y="182676"/>
                  </a:lnTo>
                  <a:lnTo>
                    <a:pt x="145935" y="181406"/>
                  </a:lnTo>
                  <a:lnTo>
                    <a:pt x="145199" y="180136"/>
                  </a:lnTo>
                  <a:lnTo>
                    <a:pt x="146138" y="178866"/>
                  </a:lnTo>
                  <a:lnTo>
                    <a:pt x="146646" y="178866"/>
                  </a:lnTo>
                  <a:lnTo>
                    <a:pt x="146812" y="180136"/>
                  </a:lnTo>
                  <a:lnTo>
                    <a:pt x="146977" y="181406"/>
                  </a:lnTo>
                  <a:lnTo>
                    <a:pt x="147154" y="182676"/>
                  </a:lnTo>
                  <a:lnTo>
                    <a:pt x="148996" y="182676"/>
                  </a:lnTo>
                  <a:lnTo>
                    <a:pt x="149606" y="181406"/>
                  </a:lnTo>
                  <a:lnTo>
                    <a:pt x="149872" y="181406"/>
                  </a:lnTo>
                  <a:lnTo>
                    <a:pt x="149974" y="180136"/>
                  </a:lnTo>
                  <a:lnTo>
                    <a:pt x="149809" y="180136"/>
                  </a:lnTo>
                  <a:lnTo>
                    <a:pt x="148869" y="178866"/>
                  </a:lnTo>
                  <a:lnTo>
                    <a:pt x="148424" y="176326"/>
                  </a:lnTo>
                  <a:lnTo>
                    <a:pt x="148158" y="175056"/>
                  </a:lnTo>
                  <a:lnTo>
                    <a:pt x="146583" y="175056"/>
                  </a:lnTo>
                  <a:lnTo>
                    <a:pt x="145834" y="176326"/>
                  </a:lnTo>
                  <a:lnTo>
                    <a:pt x="145630" y="175056"/>
                  </a:lnTo>
                  <a:lnTo>
                    <a:pt x="145364" y="175056"/>
                  </a:lnTo>
                  <a:lnTo>
                    <a:pt x="145034" y="173786"/>
                  </a:lnTo>
                  <a:lnTo>
                    <a:pt x="144983" y="172516"/>
                  </a:lnTo>
                  <a:lnTo>
                    <a:pt x="144932" y="171246"/>
                  </a:lnTo>
                  <a:lnTo>
                    <a:pt x="144627" y="169976"/>
                  </a:lnTo>
                  <a:lnTo>
                    <a:pt x="144487" y="169976"/>
                  </a:lnTo>
                  <a:lnTo>
                    <a:pt x="144081" y="168706"/>
                  </a:lnTo>
                  <a:lnTo>
                    <a:pt x="143611" y="167436"/>
                  </a:lnTo>
                  <a:lnTo>
                    <a:pt x="143217" y="169976"/>
                  </a:lnTo>
                  <a:lnTo>
                    <a:pt x="144018" y="171246"/>
                  </a:lnTo>
                  <a:lnTo>
                    <a:pt x="143319" y="172516"/>
                  </a:lnTo>
                  <a:lnTo>
                    <a:pt x="142163" y="171246"/>
                  </a:lnTo>
                  <a:lnTo>
                    <a:pt x="142341" y="169976"/>
                  </a:lnTo>
                  <a:lnTo>
                    <a:pt x="141668" y="168706"/>
                  </a:lnTo>
                  <a:lnTo>
                    <a:pt x="141300" y="167436"/>
                  </a:lnTo>
                  <a:lnTo>
                    <a:pt x="139979" y="167436"/>
                  </a:lnTo>
                  <a:lnTo>
                    <a:pt x="139547" y="166166"/>
                  </a:lnTo>
                  <a:lnTo>
                    <a:pt x="139179" y="164896"/>
                  </a:lnTo>
                  <a:lnTo>
                    <a:pt x="138569" y="162356"/>
                  </a:lnTo>
                  <a:lnTo>
                    <a:pt x="138163" y="162356"/>
                  </a:lnTo>
                  <a:lnTo>
                    <a:pt x="137833" y="161086"/>
                  </a:lnTo>
                  <a:lnTo>
                    <a:pt x="137528" y="162356"/>
                  </a:lnTo>
                  <a:lnTo>
                    <a:pt x="137121" y="162356"/>
                  </a:lnTo>
                  <a:lnTo>
                    <a:pt x="137160" y="161086"/>
                  </a:lnTo>
                  <a:lnTo>
                    <a:pt x="136880" y="161086"/>
                  </a:lnTo>
                  <a:lnTo>
                    <a:pt x="136715" y="160731"/>
                  </a:lnTo>
                  <a:lnTo>
                    <a:pt x="136715" y="169976"/>
                  </a:lnTo>
                  <a:lnTo>
                    <a:pt x="136652" y="171246"/>
                  </a:lnTo>
                  <a:lnTo>
                    <a:pt x="136245" y="173786"/>
                  </a:lnTo>
                  <a:lnTo>
                    <a:pt x="135915" y="175056"/>
                  </a:lnTo>
                  <a:lnTo>
                    <a:pt x="135712" y="176326"/>
                  </a:lnTo>
                  <a:lnTo>
                    <a:pt x="135534" y="176326"/>
                  </a:lnTo>
                  <a:lnTo>
                    <a:pt x="134632" y="177596"/>
                  </a:lnTo>
                  <a:lnTo>
                    <a:pt x="133858" y="177596"/>
                  </a:lnTo>
                  <a:lnTo>
                    <a:pt x="134861" y="176326"/>
                  </a:lnTo>
                  <a:lnTo>
                    <a:pt x="134264" y="175056"/>
                  </a:lnTo>
                  <a:lnTo>
                    <a:pt x="134594" y="172516"/>
                  </a:lnTo>
                  <a:lnTo>
                    <a:pt x="134861" y="171246"/>
                  </a:lnTo>
                  <a:lnTo>
                    <a:pt x="134861" y="169976"/>
                  </a:lnTo>
                  <a:lnTo>
                    <a:pt x="135839" y="168706"/>
                  </a:lnTo>
                  <a:lnTo>
                    <a:pt x="136715" y="169976"/>
                  </a:lnTo>
                  <a:lnTo>
                    <a:pt x="136715" y="160731"/>
                  </a:lnTo>
                  <a:lnTo>
                    <a:pt x="136309" y="159816"/>
                  </a:lnTo>
                  <a:lnTo>
                    <a:pt x="135343" y="158546"/>
                  </a:lnTo>
                  <a:lnTo>
                    <a:pt x="135839" y="157276"/>
                  </a:lnTo>
                  <a:lnTo>
                    <a:pt x="136080" y="156006"/>
                  </a:lnTo>
                  <a:lnTo>
                    <a:pt x="135204" y="156006"/>
                  </a:lnTo>
                  <a:lnTo>
                    <a:pt x="135407" y="154736"/>
                  </a:lnTo>
                  <a:lnTo>
                    <a:pt x="135636" y="153466"/>
                  </a:lnTo>
                  <a:lnTo>
                    <a:pt x="136283" y="153466"/>
                  </a:lnTo>
                  <a:lnTo>
                    <a:pt x="136652" y="154736"/>
                  </a:lnTo>
                  <a:lnTo>
                    <a:pt x="136855" y="154736"/>
                  </a:lnTo>
                  <a:lnTo>
                    <a:pt x="137083" y="156006"/>
                  </a:lnTo>
                  <a:lnTo>
                    <a:pt x="137287" y="157276"/>
                  </a:lnTo>
                  <a:lnTo>
                    <a:pt x="137261" y="159816"/>
                  </a:lnTo>
                  <a:lnTo>
                    <a:pt x="138061" y="161086"/>
                  </a:lnTo>
                  <a:lnTo>
                    <a:pt x="139382" y="161086"/>
                  </a:lnTo>
                  <a:lnTo>
                    <a:pt x="139179" y="159816"/>
                  </a:lnTo>
                  <a:lnTo>
                    <a:pt x="139039" y="158546"/>
                  </a:lnTo>
                  <a:lnTo>
                    <a:pt x="138874" y="157276"/>
                  </a:lnTo>
                  <a:lnTo>
                    <a:pt x="139179" y="157276"/>
                  </a:lnTo>
                  <a:lnTo>
                    <a:pt x="139547" y="158546"/>
                  </a:lnTo>
                  <a:lnTo>
                    <a:pt x="139877" y="159816"/>
                  </a:lnTo>
                  <a:lnTo>
                    <a:pt x="140322" y="159816"/>
                  </a:lnTo>
                  <a:lnTo>
                    <a:pt x="140525" y="161086"/>
                  </a:lnTo>
                  <a:lnTo>
                    <a:pt x="142811" y="161086"/>
                  </a:lnTo>
                  <a:lnTo>
                    <a:pt x="142976" y="159816"/>
                  </a:lnTo>
                  <a:lnTo>
                    <a:pt x="143116" y="159816"/>
                  </a:lnTo>
                  <a:lnTo>
                    <a:pt x="143179" y="158546"/>
                  </a:lnTo>
                  <a:lnTo>
                    <a:pt x="144018" y="158546"/>
                  </a:lnTo>
                  <a:lnTo>
                    <a:pt x="144221" y="159816"/>
                  </a:lnTo>
                  <a:lnTo>
                    <a:pt x="144411" y="161086"/>
                  </a:lnTo>
                  <a:lnTo>
                    <a:pt x="144526" y="163626"/>
                  </a:lnTo>
                  <a:lnTo>
                    <a:pt x="145199" y="167436"/>
                  </a:lnTo>
                  <a:lnTo>
                    <a:pt x="146405" y="167436"/>
                  </a:lnTo>
                  <a:lnTo>
                    <a:pt x="146304" y="166166"/>
                  </a:lnTo>
                  <a:lnTo>
                    <a:pt x="146189" y="163626"/>
                  </a:lnTo>
                  <a:lnTo>
                    <a:pt x="146177" y="162356"/>
                  </a:lnTo>
                  <a:lnTo>
                    <a:pt x="147116" y="162356"/>
                  </a:lnTo>
                  <a:lnTo>
                    <a:pt x="147154" y="161086"/>
                  </a:lnTo>
                  <a:lnTo>
                    <a:pt x="146100" y="161086"/>
                  </a:lnTo>
                  <a:lnTo>
                    <a:pt x="146037" y="158546"/>
                  </a:lnTo>
                  <a:lnTo>
                    <a:pt x="145935" y="153466"/>
                  </a:lnTo>
                  <a:lnTo>
                    <a:pt x="145770" y="152196"/>
                  </a:lnTo>
                  <a:lnTo>
                    <a:pt x="144221" y="152196"/>
                  </a:lnTo>
                  <a:lnTo>
                    <a:pt x="144018" y="150926"/>
                  </a:lnTo>
                  <a:lnTo>
                    <a:pt x="143891" y="153466"/>
                  </a:lnTo>
                  <a:lnTo>
                    <a:pt x="143713" y="154736"/>
                  </a:lnTo>
                  <a:lnTo>
                    <a:pt x="143484" y="157276"/>
                  </a:lnTo>
                  <a:lnTo>
                    <a:pt x="142341" y="157276"/>
                  </a:lnTo>
                  <a:lnTo>
                    <a:pt x="141897" y="156006"/>
                  </a:lnTo>
                  <a:lnTo>
                    <a:pt x="141668" y="154736"/>
                  </a:lnTo>
                  <a:lnTo>
                    <a:pt x="141262" y="153466"/>
                  </a:lnTo>
                  <a:lnTo>
                    <a:pt x="141058" y="153466"/>
                  </a:lnTo>
                  <a:lnTo>
                    <a:pt x="140652" y="152196"/>
                  </a:lnTo>
                  <a:lnTo>
                    <a:pt x="139382" y="152196"/>
                  </a:lnTo>
                  <a:lnTo>
                    <a:pt x="138899" y="153466"/>
                  </a:lnTo>
                  <a:lnTo>
                    <a:pt x="138506" y="153466"/>
                  </a:lnTo>
                  <a:lnTo>
                    <a:pt x="138099" y="154736"/>
                  </a:lnTo>
                  <a:lnTo>
                    <a:pt x="137858" y="153466"/>
                  </a:lnTo>
                  <a:lnTo>
                    <a:pt x="137528" y="153466"/>
                  </a:lnTo>
                  <a:lnTo>
                    <a:pt x="136918" y="150926"/>
                  </a:lnTo>
                  <a:lnTo>
                    <a:pt x="136613" y="149656"/>
                  </a:lnTo>
                  <a:lnTo>
                    <a:pt x="136118" y="147116"/>
                  </a:lnTo>
                  <a:lnTo>
                    <a:pt x="134797" y="147116"/>
                  </a:lnTo>
                  <a:lnTo>
                    <a:pt x="134937" y="148386"/>
                  </a:lnTo>
                  <a:lnTo>
                    <a:pt x="135140" y="149656"/>
                  </a:lnTo>
                  <a:lnTo>
                    <a:pt x="135305" y="150926"/>
                  </a:lnTo>
                  <a:lnTo>
                    <a:pt x="134327" y="150926"/>
                  </a:lnTo>
                  <a:lnTo>
                    <a:pt x="134188" y="149656"/>
                  </a:lnTo>
                  <a:lnTo>
                    <a:pt x="133896" y="149656"/>
                  </a:lnTo>
                  <a:lnTo>
                    <a:pt x="133718" y="148551"/>
                  </a:lnTo>
                  <a:lnTo>
                    <a:pt x="133718" y="181406"/>
                  </a:lnTo>
                  <a:lnTo>
                    <a:pt x="132575" y="183946"/>
                  </a:lnTo>
                  <a:lnTo>
                    <a:pt x="131470" y="183946"/>
                  </a:lnTo>
                  <a:lnTo>
                    <a:pt x="131470" y="189026"/>
                  </a:lnTo>
                  <a:lnTo>
                    <a:pt x="131000" y="189026"/>
                  </a:lnTo>
                  <a:lnTo>
                    <a:pt x="130492" y="190296"/>
                  </a:lnTo>
                  <a:lnTo>
                    <a:pt x="130162" y="190296"/>
                  </a:lnTo>
                  <a:lnTo>
                    <a:pt x="129959" y="191566"/>
                  </a:lnTo>
                  <a:lnTo>
                    <a:pt x="129349" y="191566"/>
                  </a:lnTo>
                  <a:lnTo>
                    <a:pt x="129413" y="192836"/>
                  </a:lnTo>
                  <a:lnTo>
                    <a:pt x="129082" y="193141"/>
                  </a:lnTo>
                  <a:lnTo>
                    <a:pt x="129082" y="201726"/>
                  </a:lnTo>
                  <a:lnTo>
                    <a:pt x="128612" y="202996"/>
                  </a:lnTo>
                  <a:lnTo>
                    <a:pt x="128168" y="202996"/>
                  </a:lnTo>
                  <a:lnTo>
                    <a:pt x="127863" y="204266"/>
                  </a:lnTo>
                  <a:lnTo>
                    <a:pt x="127368" y="205536"/>
                  </a:lnTo>
                  <a:lnTo>
                    <a:pt x="126250" y="205536"/>
                  </a:lnTo>
                  <a:lnTo>
                    <a:pt x="125514" y="206806"/>
                  </a:lnTo>
                  <a:lnTo>
                    <a:pt x="125006" y="208076"/>
                  </a:lnTo>
                  <a:lnTo>
                    <a:pt x="124498" y="208076"/>
                  </a:lnTo>
                  <a:lnTo>
                    <a:pt x="124739" y="209346"/>
                  </a:lnTo>
                  <a:lnTo>
                    <a:pt x="125310" y="210616"/>
                  </a:lnTo>
                  <a:lnTo>
                    <a:pt x="124167" y="210616"/>
                  </a:lnTo>
                  <a:lnTo>
                    <a:pt x="123761" y="211886"/>
                  </a:lnTo>
                  <a:lnTo>
                    <a:pt x="123190" y="211886"/>
                  </a:lnTo>
                  <a:lnTo>
                    <a:pt x="122415" y="213156"/>
                  </a:lnTo>
                  <a:lnTo>
                    <a:pt x="122085" y="213156"/>
                  </a:lnTo>
                  <a:lnTo>
                    <a:pt x="122351" y="211886"/>
                  </a:lnTo>
                  <a:lnTo>
                    <a:pt x="122377" y="210616"/>
                  </a:lnTo>
                  <a:lnTo>
                    <a:pt x="122555" y="210616"/>
                  </a:lnTo>
                  <a:lnTo>
                    <a:pt x="123532" y="209346"/>
                  </a:lnTo>
                  <a:lnTo>
                    <a:pt x="124104" y="208076"/>
                  </a:lnTo>
                  <a:lnTo>
                    <a:pt x="124333" y="206806"/>
                  </a:lnTo>
                  <a:lnTo>
                    <a:pt x="125247" y="206806"/>
                  </a:lnTo>
                  <a:lnTo>
                    <a:pt x="125006" y="205536"/>
                  </a:lnTo>
                  <a:lnTo>
                    <a:pt x="125145" y="205536"/>
                  </a:lnTo>
                  <a:lnTo>
                    <a:pt x="125514" y="204266"/>
                  </a:lnTo>
                  <a:lnTo>
                    <a:pt x="127393" y="201726"/>
                  </a:lnTo>
                  <a:lnTo>
                    <a:pt x="129082" y="201726"/>
                  </a:lnTo>
                  <a:lnTo>
                    <a:pt x="129082" y="193141"/>
                  </a:lnTo>
                  <a:lnTo>
                    <a:pt x="128003" y="194106"/>
                  </a:lnTo>
                  <a:lnTo>
                    <a:pt x="127596" y="194106"/>
                  </a:lnTo>
                  <a:lnTo>
                    <a:pt x="127596" y="192836"/>
                  </a:lnTo>
                  <a:lnTo>
                    <a:pt x="127838" y="192836"/>
                  </a:lnTo>
                  <a:lnTo>
                    <a:pt x="128206" y="191566"/>
                  </a:lnTo>
                  <a:lnTo>
                    <a:pt x="128409" y="191566"/>
                  </a:lnTo>
                  <a:lnTo>
                    <a:pt x="129247" y="189026"/>
                  </a:lnTo>
                  <a:lnTo>
                    <a:pt x="130035" y="186486"/>
                  </a:lnTo>
                  <a:lnTo>
                    <a:pt x="130835" y="183946"/>
                  </a:lnTo>
                  <a:lnTo>
                    <a:pt x="131165" y="183946"/>
                  </a:lnTo>
                  <a:lnTo>
                    <a:pt x="131165" y="185216"/>
                  </a:lnTo>
                  <a:lnTo>
                    <a:pt x="130962" y="186486"/>
                  </a:lnTo>
                  <a:lnTo>
                    <a:pt x="130860" y="187756"/>
                  </a:lnTo>
                  <a:lnTo>
                    <a:pt x="131470" y="189026"/>
                  </a:lnTo>
                  <a:lnTo>
                    <a:pt x="131470" y="183946"/>
                  </a:lnTo>
                  <a:lnTo>
                    <a:pt x="131368" y="182676"/>
                  </a:lnTo>
                  <a:lnTo>
                    <a:pt x="132105" y="181406"/>
                  </a:lnTo>
                  <a:lnTo>
                    <a:pt x="132778" y="181406"/>
                  </a:lnTo>
                  <a:lnTo>
                    <a:pt x="133388" y="180136"/>
                  </a:lnTo>
                  <a:lnTo>
                    <a:pt x="133718" y="181406"/>
                  </a:lnTo>
                  <a:lnTo>
                    <a:pt x="133718" y="148551"/>
                  </a:lnTo>
                  <a:lnTo>
                    <a:pt x="133692" y="148386"/>
                  </a:lnTo>
                  <a:lnTo>
                    <a:pt x="133515" y="148386"/>
                  </a:lnTo>
                  <a:lnTo>
                    <a:pt x="133324" y="147116"/>
                  </a:lnTo>
                  <a:lnTo>
                    <a:pt x="131775" y="147116"/>
                  </a:lnTo>
                  <a:lnTo>
                    <a:pt x="130187" y="145846"/>
                  </a:lnTo>
                  <a:lnTo>
                    <a:pt x="124637" y="145846"/>
                  </a:lnTo>
                  <a:lnTo>
                    <a:pt x="122351" y="147116"/>
                  </a:lnTo>
                  <a:lnTo>
                    <a:pt x="120167" y="147116"/>
                  </a:lnTo>
                  <a:lnTo>
                    <a:pt x="120167" y="222046"/>
                  </a:lnTo>
                  <a:lnTo>
                    <a:pt x="118783" y="223316"/>
                  </a:lnTo>
                  <a:lnTo>
                    <a:pt x="118351" y="223316"/>
                  </a:lnTo>
                  <a:lnTo>
                    <a:pt x="119926" y="222046"/>
                  </a:lnTo>
                  <a:lnTo>
                    <a:pt x="120167" y="222046"/>
                  </a:lnTo>
                  <a:lnTo>
                    <a:pt x="120167" y="147116"/>
                  </a:lnTo>
                  <a:lnTo>
                    <a:pt x="114236" y="147116"/>
                  </a:lnTo>
                  <a:lnTo>
                    <a:pt x="111048" y="148386"/>
                  </a:lnTo>
                  <a:lnTo>
                    <a:pt x="109969" y="147116"/>
                  </a:lnTo>
                  <a:lnTo>
                    <a:pt x="108153" y="148386"/>
                  </a:lnTo>
                  <a:lnTo>
                    <a:pt x="98386" y="148386"/>
                  </a:lnTo>
                  <a:lnTo>
                    <a:pt x="98386" y="286816"/>
                  </a:lnTo>
                  <a:lnTo>
                    <a:pt x="97510" y="289356"/>
                  </a:lnTo>
                  <a:lnTo>
                    <a:pt x="97180" y="289356"/>
                  </a:lnTo>
                  <a:lnTo>
                    <a:pt x="97485" y="288086"/>
                  </a:lnTo>
                  <a:lnTo>
                    <a:pt x="97751" y="288086"/>
                  </a:lnTo>
                  <a:lnTo>
                    <a:pt x="98082" y="286816"/>
                  </a:lnTo>
                  <a:lnTo>
                    <a:pt x="98386" y="286816"/>
                  </a:lnTo>
                  <a:lnTo>
                    <a:pt x="98386" y="148386"/>
                  </a:lnTo>
                  <a:lnTo>
                    <a:pt x="97790" y="148386"/>
                  </a:lnTo>
                  <a:lnTo>
                    <a:pt x="97790" y="233476"/>
                  </a:lnTo>
                  <a:lnTo>
                    <a:pt x="97078" y="234746"/>
                  </a:lnTo>
                  <a:lnTo>
                    <a:pt x="96164" y="233476"/>
                  </a:lnTo>
                  <a:lnTo>
                    <a:pt x="97790" y="233476"/>
                  </a:lnTo>
                  <a:lnTo>
                    <a:pt x="97790" y="148386"/>
                  </a:lnTo>
                  <a:lnTo>
                    <a:pt x="96977" y="148386"/>
                  </a:lnTo>
                  <a:lnTo>
                    <a:pt x="96977" y="224510"/>
                  </a:lnTo>
                  <a:lnTo>
                    <a:pt x="96977" y="224637"/>
                  </a:lnTo>
                  <a:lnTo>
                    <a:pt x="96164" y="225856"/>
                  </a:lnTo>
                  <a:lnTo>
                    <a:pt x="95872" y="225107"/>
                  </a:lnTo>
                  <a:lnTo>
                    <a:pt x="95872" y="228396"/>
                  </a:lnTo>
                  <a:lnTo>
                    <a:pt x="95694" y="228396"/>
                  </a:lnTo>
                  <a:lnTo>
                    <a:pt x="95491" y="229666"/>
                  </a:lnTo>
                  <a:lnTo>
                    <a:pt x="94551" y="229666"/>
                  </a:lnTo>
                  <a:lnTo>
                    <a:pt x="94526" y="228396"/>
                  </a:lnTo>
                  <a:lnTo>
                    <a:pt x="94653" y="227126"/>
                  </a:lnTo>
                  <a:lnTo>
                    <a:pt x="95669" y="227126"/>
                  </a:lnTo>
                  <a:lnTo>
                    <a:pt x="95872" y="228396"/>
                  </a:lnTo>
                  <a:lnTo>
                    <a:pt x="95872" y="225107"/>
                  </a:lnTo>
                  <a:lnTo>
                    <a:pt x="94691" y="222046"/>
                  </a:lnTo>
                  <a:lnTo>
                    <a:pt x="96367" y="223316"/>
                  </a:lnTo>
                  <a:lnTo>
                    <a:pt x="96977" y="224510"/>
                  </a:lnTo>
                  <a:lnTo>
                    <a:pt x="96977" y="148386"/>
                  </a:lnTo>
                  <a:lnTo>
                    <a:pt x="94449" y="148386"/>
                  </a:lnTo>
                  <a:lnTo>
                    <a:pt x="93103" y="147548"/>
                  </a:lnTo>
                  <a:lnTo>
                    <a:pt x="93103" y="229666"/>
                  </a:lnTo>
                  <a:lnTo>
                    <a:pt x="92671" y="229666"/>
                  </a:lnTo>
                  <a:lnTo>
                    <a:pt x="92367" y="230936"/>
                  </a:lnTo>
                  <a:lnTo>
                    <a:pt x="92100" y="230936"/>
                  </a:lnTo>
                  <a:lnTo>
                    <a:pt x="91859" y="229666"/>
                  </a:lnTo>
                  <a:lnTo>
                    <a:pt x="91732" y="229666"/>
                  </a:lnTo>
                  <a:lnTo>
                    <a:pt x="91757" y="228396"/>
                  </a:lnTo>
                  <a:lnTo>
                    <a:pt x="92735" y="228396"/>
                  </a:lnTo>
                  <a:lnTo>
                    <a:pt x="93103" y="229666"/>
                  </a:lnTo>
                  <a:lnTo>
                    <a:pt x="93103" y="147548"/>
                  </a:lnTo>
                  <a:lnTo>
                    <a:pt x="92976" y="147472"/>
                  </a:lnTo>
                  <a:lnTo>
                    <a:pt x="92976" y="224586"/>
                  </a:lnTo>
                  <a:lnTo>
                    <a:pt x="92773" y="224586"/>
                  </a:lnTo>
                  <a:lnTo>
                    <a:pt x="92125" y="225856"/>
                  </a:lnTo>
                  <a:lnTo>
                    <a:pt x="91427" y="225856"/>
                  </a:lnTo>
                  <a:lnTo>
                    <a:pt x="90652" y="224586"/>
                  </a:lnTo>
                  <a:lnTo>
                    <a:pt x="91160" y="224586"/>
                  </a:lnTo>
                  <a:lnTo>
                    <a:pt x="91427" y="223316"/>
                  </a:lnTo>
                  <a:lnTo>
                    <a:pt x="92735" y="223316"/>
                  </a:lnTo>
                  <a:lnTo>
                    <a:pt x="92976" y="224586"/>
                  </a:lnTo>
                  <a:lnTo>
                    <a:pt x="92976" y="147472"/>
                  </a:lnTo>
                  <a:lnTo>
                    <a:pt x="92430" y="147116"/>
                  </a:lnTo>
                  <a:lnTo>
                    <a:pt x="90449" y="147116"/>
                  </a:lnTo>
                  <a:lnTo>
                    <a:pt x="87896" y="145846"/>
                  </a:lnTo>
                  <a:lnTo>
                    <a:pt x="86779" y="145846"/>
                  </a:lnTo>
                  <a:lnTo>
                    <a:pt x="86779" y="224586"/>
                  </a:lnTo>
                  <a:lnTo>
                    <a:pt x="85496" y="224586"/>
                  </a:lnTo>
                  <a:lnTo>
                    <a:pt x="85699" y="223316"/>
                  </a:lnTo>
                  <a:lnTo>
                    <a:pt x="86512" y="223316"/>
                  </a:lnTo>
                  <a:lnTo>
                    <a:pt x="86779" y="224586"/>
                  </a:lnTo>
                  <a:lnTo>
                    <a:pt x="86779" y="145846"/>
                  </a:lnTo>
                  <a:lnTo>
                    <a:pt x="86245" y="145846"/>
                  </a:lnTo>
                  <a:lnTo>
                    <a:pt x="85166" y="145046"/>
                  </a:lnTo>
                  <a:lnTo>
                    <a:pt x="85166" y="173786"/>
                  </a:lnTo>
                  <a:lnTo>
                    <a:pt x="84150" y="173786"/>
                  </a:lnTo>
                  <a:lnTo>
                    <a:pt x="83616" y="172516"/>
                  </a:lnTo>
                  <a:lnTo>
                    <a:pt x="85166" y="173786"/>
                  </a:lnTo>
                  <a:lnTo>
                    <a:pt x="85166" y="145046"/>
                  </a:lnTo>
                  <a:lnTo>
                    <a:pt x="82842" y="143306"/>
                  </a:lnTo>
                  <a:lnTo>
                    <a:pt x="79375" y="140766"/>
                  </a:lnTo>
                  <a:lnTo>
                    <a:pt x="78397" y="140766"/>
                  </a:lnTo>
                  <a:lnTo>
                    <a:pt x="76619" y="138226"/>
                  </a:lnTo>
                  <a:lnTo>
                    <a:pt x="76377" y="138226"/>
                  </a:lnTo>
                  <a:lnTo>
                    <a:pt x="76517" y="136956"/>
                  </a:lnTo>
                  <a:lnTo>
                    <a:pt x="77152" y="136956"/>
                  </a:lnTo>
                  <a:lnTo>
                    <a:pt x="78105" y="138226"/>
                  </a:lnTo>
                  <a:lnTo>
                    <a:pt x="78600" y="139496"/>
                  </a:lnTo>
                  <a:lnTo>
                    <a:pt x="80962" y="140766"/>
                  </a:lnTo>
                  <a:lnTo>
                    <a:pt x="81330" y="139496"/>
                  </a:lnTo>
                  <a:lnTo>
                    <a:pt x="81267" y="135686"/>
                  </a:lnTo>
                  <a:lnTo>
                    <a:pt x="82003" y="135686"/>
                  </a:lnTo>
                  <a:lnTo>
                    <a:pt x="82207" y="136956"/>
                  </a:lnTo>
                  <a:lnTo>
                    <a:pt x="82435" y="136956"/>
                  </a:lnTo>
                  <a:lnTo>
                    <a:pt x="82842" y="138226"/>
                  </a:lnTo>
                  <a:lnTo>
                    <a:pt x="83654" y="139496"/>
                  </a:lnTo>
                  <a:lnTo>
                    <a:pt x="84759" y="138226"/>
                  </a:lnTo>
                  <a:lnTo>
                    <a:pt x="84632" y="136956"/>
                  </a:lnTo>
                  <a:lnTo>
                    <a:pt x="83820" y="136956"/>
                  </a:lnTo>
                  <a:lnTo>
                    <a:pt x="82638" y="135686"/>
                  </a:lnTo>
                  <a:lnTo>
                    <a:pt x="82575" y="134416"/>
                  </a:lnTo>
                  <a:lnTo>
                    <a:pt x="81864" y="133146"/>
                  </a:lnTo>
                  <a:lnTo>
                    <a:pt x="81559" y="131876"/>
                  </a:lnTo>
                  <a:lnTo>
                    <a:pt x="81368" y="131876"/>
                  </a:lnTo>
                  <a:lnTo>
                    <a:pt x="82435" y="129336"/>
                  </a:lnTo>
                  <a:lnTo>
                    <a:pt x="80962" y="129336"/>
                  </a:lnTo>
                  <a:lnTo>
                    <a:pt x="80454" y="128066"/>
                  </a:lnTo>
                  <a:lnTo>
                    <a:pt x="80314" y="128066"/>
                  </a:lnTo>
                  <a:lnTo>
                    <a:pt x="80416" y="126796"/>
                  </a:lnTo>
                  <a:lnTo>
                    <a:pt x="81394" y="126796"/>
                  </a:lnTo>
                  <a:lnTo>
                    <a:pt x="81800" y="128066"/>
                  </a:lnTo>
                  <a:lnTo>
                    <a:pt x="83350" y="128066"/>
                  </a:lnTo>
                  <a:lnTo>
                    <a:pt x="84391" y="129336"/>
                  </a:lnTo>
                  <a:lnTo>
                    <a:pt x="85369" y="129336"/>
                  </a:lnTo>
                  <a:lnTo>
                    <a:pt x="86575" y="128066"/>
                  </a:lnTo>
                  <a:lnTo>
                    <a:pt x="86982" y="128066"/>
                  </a:lnTo>
                  <a:lnTo>
                    <a:pt x="87122" y="126796"/>
                  </a:lnTo>
                  <a:lnTo>
                    <a:pt x="88023" y="126796"/>
                  </a:lnTo>
                  <a:lnTo>
                    <a:pt x="88696" y="128066"/>
                  </a:lnTo>
                  <a:lnTo>
                    <a:pt x="89674" y="128066"/>
                  </a:lnTo>
                  <a:lnTo>
                    <a:pt x="90106" y="129336"/>
                  </a:lnTo>
                  <a:lnTo>
                    <a:pt x="91160" y="128066"/>
                  </a:lnTo>
                  <a:lnTo>
                    <a:pt x="91859" y="128066"/>
                  </a:lnTo>
                  <a:lnTo>
                    <a:pt x="92430" y="129336"/>
                  </a:lnTo>
                  <a:lnTo>
                    <a:pt x="92570" y="128066"/>
                  </a:lnTo>
                  <a:lnTo>
                    <a:pt x="91490" y="126796"/>
                  </a:lnTo>
                  <a:lnTo>
                    <a:pt x="89471" y="126796"/>
                  </a:lnTo>
                  <a:lnTo>
                    <a:pt x="88696" y="125526"/>
                  </a:lnTo>
                  <a:lnTo>
                    <a:pt x="87249" y="124256"/>
                  </a:lnTo>
                  <a:lnTo>
                    <a:pt x="84658" y="122986"/>
                  </a:lnTo>
                  <a:lnTo>
                    <a:pt x="83388" y="121716"/>
                  </a:lnTo>
                  <a:lnTo>
                    <a:pt x="83883" y="119176"/>
                  </a:lnTo>
                  <a:lnTo>
                    <a:pt x="83489" y="119176"/>
                  </a:lnTo>
                  <a:lnTo>
                    <a:pt x="83248" y="117906"/>
                  </a:lnTo>
                  <a:lnTo>
                    <a:pt x="83781" y="117906"/>
                  </a:lnTo>
                  <a:lnTo>
                    <a:pt x="85064" y="119176"/>
                  </a:lnTo>
                  <a:lnTo>
                    <a:pt x="86004" y="119176"/>
                  </a:lnTo>
                  <a:lnTo>
                    <a:pt x="86880" y="117906"/>
                  </a:lnTo>
                  <a:lnTo>
                    <a:pt x="87820" y="116636"/>
                  </a:lnTo>
                  <a:lnTo>
                    <a:pt x="87998" y="115366"/>
                  </a:lnTo>
                  <a:lnTo>
                    <a:pt x="87287" y="114096"/>
                  </a:lnTo>
                  <a:lnTo>
                    <a:pt x="87122" y="112826"/>
                  </a:lnTo>
                  <a:lnTo>
                    <a:pt x="87426" y="112826"/>
                  </a:lnTo>
                  <a:lnTo>
                    <a:pt x="88468" y="114096"/>
                  </a:lnTo>
                  <a:lnTo>
                    <a:pt x="89242" y="114096"/>
                  </a:lnTo>
                  <a:lnTo>
                    <a:pt x="89103" y="112826"/>
                  </a:lnTo>
                  <a:lnTo>
                    <a:pt x="87515" y="111556"/>
                  </a:lnTo>
                  <a:lnTo>
                    <a:pt x="86817" y="110286"/>
                  </a:lnTo>
                  <a:lnTo>
                    <a:pt x="86677" y="110286"/>
                  </a:lnTo>
                  <a:lnTo>
                    <a:pt x="86817" y="109016"/>
                  </a:lnTo>
                  <a:lnTo>
                    <a:pt x="87820" y="109016"/>
                  </a:lnTo>
                  <a:lnTo>
                    <a:pt x="87896" y="107746"/>
                  </a:lnTo>
                  <a:lnTo>
                    <a:pt x="87122" y="107746"/>
                  </a:lnTo>
                  <a:lnTo>
                    <a:pt x="86575" y="106476"/>
                  </a:lnTo>
                  <a:lnTo>
                    <a:pt x="86309" y="106476"/>
                  </a:lnTo>
                  <a:lnTo>
                    <a:pt x="86918" y="105206"/>
                  </a:lnTo>
                  <a:lnTo>
                    <a:pt x="86614" y="103936"/>
                  </a:lnTo>
                  <a:lnTo>
                    <a:pt x="89509" y="103936"/>
                  </a:lnTo>
                  <a:lnTo>
                    <a:pt x="90690" y="105206"/>
                  </a:lnTo>
                  <a:lnTo>
                    <a:pt x="92633" y="105206"/>
                  </a:lnTo>
                  <a:lnTo>
                    <a:pt x="93573" y="103936"/>
                  </a:lnTo>
                  <a:lnTo>
                    <a:pt x="94348" y="103936"/>
                  </a:lnTo>
                  <a:lnTo>
                    <a:pt x="94919" y="102666"/>
                  </a:lnTo>
                  <a:lnTo>
                    <a:pt x="96100" y="101396"/>
                  </a:lnTo>
                  <a:lnTo>
                    <a:pt x="93954" y="101396"/>
                  </a:lnTo>
                  <a:lnTo>
                    <a:pt x="93141" y="100126"/>
                  </a:lnTo>
                  <a:lnTo>
                    <a:pt x="92303" y="100126"/>
                  </a:lnTo>
                  <a:lnTo>
                    <a:pt x="91859" y="98856"/>
                  </a:lnTo>
                  <a:lnTo>
                    <a:pt x="91452" y="98856"/>
                  </a:lnTo>
                  <a:lnTo>
                    <a:pt x="90690" y="97586"/>
                  </a:lnTo>
                  <a:lnTo>
                    <a:pt x="90817" y="96316"/>
                  </a:lnTo>
                  <a:lnTo>
                    <a:pt x="90411" y="96316"/>
                  </a:lnTo>
                  <a:lnTo>
                    <a:pt x="90246" y="95046"/>
                  </a:lnTo>
                  <a:lnTo>
                    <a:pt x="92671" y="95046"/>
                  </a:lnTo>
                  <a:lnTo>
                    <a:pt x="93980" y="96316"/>
                  </a:lnTo>
                  <a:lnTo>
                    <a:pt x="94449" y="96316"/>
                  </a:lnTo>
                  <a:lnTo>
                    <a:pt x="95529" y="95046"/>
                  </a:lnTo>
                  <a:lnTo>
                    <a:pt x="97485" y="95046"/>
                  </a:lnTo>
                  <a:lnTo>
                    <a:pt x="97282" y="91236"/>
                  </a:lnTo>
                  <a:lnTo>
                    <a:pt x="97955" y="91236"/>
                  </a:lnTo>
                  <a:lnTo>
                    <a:pt x="96913" y="88696"/>
                  </a:lnTo>
                  <a:lnTo>
                    <a:pt x="97612" y="87426"/>
                  </a:lnTo>
                  <a:lnTo>
                    <a:pt x="105664" y="87426"/>
                  </a:lnTo>
                  <a:lnTo>
                    <a:pt x="107607" y="88696"/>
                  </a:lnTo>
                  <a:lnTo>
                    <a:pt x="109893" y="88696"/>
                  </a:lnTo>
                  <a:lnTo>
                    <a:pt x="110197" y="91236"/>
                  </a:lnTo>
                  <a:lnTo>
                    <a:pt x="111683" y="91236"/>
                  </a:lnTo>
                  <a:lnTo>
                    <a:pt x="112090" y="92506"/>
                  </a:lnTo>
                  <a:lnTo>
                    <a:pt x="111683" y="93776"/>
                  </a:lnTo>
                  <a:lnTo>
                    <a:pt x="110769" y="93776"/>
                  </a:lnTo>
                  <a:lnTo>
                    <a:pt x="109194" y="92506"/>
                  </a:lnTo>
                  <a:lnTo>
                    <a:pt x="107683" y="91236"/>
                  </a:lnTo>
                  <a:lnTo>
                    <a:pt x="103873" y="91236"/>
                  </a:lnTo>
                  <a:lnTo>
                    <a:pt x="103238" y="92506"/>
                  </a:lnTo>
                  <a:lnTo>
                    <a:pt x="102400" y="92506"/>
                  </a:lnTo>
                  <a:lnTo>
                    <a:pt x="101854" y="93776"/>
                  </a:lnTo>
                  <a:lnTo>
                    <a:pt x="101727" y="93776"/>
                  </a:lnTo>
                  <a:lnTo>
                    <a:pt x="101117" y="92506"/>
                  </a:lnTo>
                  <a:lnTo>
                    <a:pt x="100342" y="91236"/>
                  </a:lnTo>
                  <a:lnTo>
                    <a:pt x="97955" y="91236"/>
                  </a:lnTo>
                  <a:lnTo>
                    <a:pt x="98488" y="92506"/>
                  </a:lnTo>
                  <a:lnTo>
                    <a:pt x="99237" y="93776"/>
                  </a:lnTo>
                  <a:lnTo>
                    <a:pt x="101117" y="93776"/>
                  </a:lnTo>
                  <a:lnTo>
                    <a:pt x="101993" y="95046"/>
                  </a:lnTo>
                  <a:lnTo>
                    <a:pt x="104851" y="95046"/>
                  </a:lnTo>
                  <a:lnTo>
                    <a:pt x="106464" y="96316"/>
                  </a:lnTo>
                  <a:lnTo>
                    <a:pt x="108153" y="97586"/>
                  </a:lnTo>
                  <a:lnTo>
                    <a:pt x="107581" y="98856"/>
                  </a:lnTo>
                  <a:lnTo>
                    <a:pt x="108648" y="98856"/>
                  </a:lnTo>
                  <a:lnTo>
                    <a:pt x="109601" y="98856"/>
                  </a:lnTo>
                  <a:lnTo>
                    <a:pt x="108826" y="97586"/>
                  </a:lnTo>
                  <a:lnTo>
                    <a:pt x="108953" y="97586"/>
                  </a:lnTo>
                  <a:lnTo>
                    <a:pt x="109093" y="96316"/>
                  </a:lnTo>
                  <a:lnTo>
                    <a:pt x="111480" y="97586"/>
                  </a:lnTo>
                  <a:lnTo>
                    <a:pt x="114033" y="97586"/>
                  </a:lnTo>
                  <a:lnTo>
                    <a:pt x="115316" y="98856"/>
                  </a:lnTo>
                  <a:lnTo>
                    <a:pt x="117132" y="98856"/>
                  </a:lnTo>
                  <a:lnTo>
                    <a:pt x="119392" y="97586"/>
                  </a:lnTo>
                  <a:lnTo>
                    <a:pt x="120269" y="97586"/>
                  </a:lnTo>
                  <a:lnTo>
                    <a:pt x="121107" y="98856"/>
                  </a:lnTo>
                  <a:lnTo>
                    <a:pt x="121907" y="98856"/>
                  </a:lnTo>
                  <a:lnTo>
                    <a:pt x="123228" y="100126"/>
                  </a:lnTo>
                  <a:lnTo>
                    <a:pt x="124231" y="101396"/>
                  </a:lnTo>
                  <a:lnTo>
                    <a:pt x="125374" y="102666"/>
                  </a:lnTo>
                  <a:lnTo>
                    <a:pt x="125247" y="102666"/>
                  </a:lnTo>
                  <a:lnTo>
                    <a:pt x="125412" y="103936"/>
                  </a:lnTo>
                  <a:lnTo>
                    <a:pt x="125920" y="103936"/>
                  </a:lnTo>
                  <a:lnTo>
                    <a:pt x="126720" y="105206"/>
                  </a:lnTo>
                  <a:lnTo>
                    <a:pt x="126555" y="106476"/>
                  </a:lnTo>
                  <a:lnTo>
                    <a:pt x="122313" y="105206"/>
                  </a:lnTo>
                  <a:lnTo>
                    <a:pt x="121780" y="105206"/>
                  </a:lnTo>
                  <a:lnTo>
                    <a:pt x="121208" y="103936"/>
                  </a:lnTo>
                  <a:lnTo>
                    <a:pt x="118643" y="103936"/>
                  </a:lnTo>
                  <a:lnTo>
                    <a:pt x="117094" y="106476"/>
                  </a:lnTo>
                  <a:lnTo>
                    <a:pt x="116827" y="106476"/>
                  </a:lnTo>
                  <a:lnTo>
                    <a:pt x="117500" y="107746"/>
                  </a:lnTo>
                  <a:lnTo>
                    <a:pt x="120904" y="107746"/>
                  </a:lnTo>
                  <a:lnTo>
                    <a:pt x="121805" y="109016"/>
                  </a:lnTo>
                  <a:lnTo>
                    <a:pt x="124167" y="109016"/>
                  </a:lnTo>
                  <a:lnTo>
                    <a:pt x="124396" y="110286"/>
                  </a:lnTo>
                  <a:lnTo>
                    <a:pt x="127800" y="110286"/>
                  </a:lnTo>
                  <a:lnTo>
                    <a:pt x="131025" y="112826"/>
                  </a:lnTo>
                  <a:lnTo>
                    <a:pt x="134226" y="112826"/>
                  </a:lnTo>
                  <a:lnTo>
                    <a:pt x="135343" y="114096"/>
                  </a:lnTo>
                  <a:lnTo>
                    <a:pt x="137083" y="115366"/>
                  </a:lnTo>
                  <a:lnTo>
                    <a:pt x="138531" y="117906"/>
                  </a:lnTo>
                  <a:lnTo>
                    <a:pt x="139344" y="119176"/>
                  </a:lnTo>
                  <a:lnTo>
                    <a:pt x="140081" y="120446"/>
                  </a:lnTo>
                  <a:lnTo>
                    <a:pt x="138430" y="120446"/>
                  </a:lnTo>
                  <a:lnTo>
                    <a:pt x="137426" y="119176"/>
                  </a:lnTo>
                  <a:lnTo>
                    <a:pt x="136017" y="119176"/>
                  </a:lnTo>
                  <a:lnTo>
                    <a:pt x="134670" y="117906"/>
                  </a:lnTo>
                  <a:lnTo>
                    <a:pt x="133591" y="117906"/>
                  </a:lnTo>
                  <a:lnTo>
                    <a:pt x="133019" y="119176"/>
                  </a:lnTo>
                  <a:lnTo>
                    <a:pt x="131165" y="119176"/>
                  </a:lnTo>
                  <a:lnTo>
                    <a:pt x="131406" y="120446"/>
                  </a:lnTo>
                  <a:lnTo>
                    <a:pt x="133248" y="120446"/>
                  </a:lnTo>
                  <a:lnTo>
                    <a:pt x="134289" y="121716"/>
                  </a:lnTo>
                  <a:lnTo>
                    <a:pt x="135305" y="121716"/>
                  </a:lnTo>
                  <a:lnTo>
                    <a:pt x="135940" y="122986"/>
                  </a:lnTo>
                  <a:lnTo>
                    <a:pt x="136817" y="122986"/>
                  </a:lnTo>
                  <a:lnTo>
                    <a:pt x="137756" y="124256"/>
                  </a:lnTo>
                  <a:lnTo>
                    <a:pt x="138061" y="124256"/>
                  </a:lnTo>
                  <a:lnTo>
                    <a:pt x="137261" y="125526"/>
                  </a:lnTo>
                  <a:lnTo>
                    <a:pt x="137693" y="126796"/>
                  </a:lnTo>
                  <a:lnTo>
                    <a:pt x="138658" y="126796"/>
                  </a:lnTo>
                  <a:lnTo>
                    <a:pt x="138430" y="126987"/>
                  </a:lnTo>
                  <a:lnTo>
                    <a:pt x="137833" y="126987"/>
                  </a:lnTo>
                  <a:lnTo>
                    <a:pt x="136550" y="126187"/>
                  </a:lnTo>
                  <a:lnTo>
                    <a:pt x="135813" y="125869"/>
                  </a:lnTo>
                  <a:lnTo>
                    <a:pt x="135102" y="126428"/>
                  </a:lnTo>
                  <a:lnTo>
                    <a:pt x="136080" y="127469"/>
                  </a:lnTo>
                  <a:lnTo>
                    <a:pt x="136410" y="127876"/>
                  </a:lnTo>
                  <a:lnTo>
                    <a:pt x="135407" y="128193"/>
                  </a:lnTo>
                  <a:lnTo>
                    <a:pt x="134734" y="127469"/>
                  </a:lnTo>
                  <a:lnTo>
                    <a:pt x="134607" y="126987"/>
                  </a:lnTo>
                  <a:lnTo>
                    <a:pt x="134391" y="125907"/>
                  </a:lnTo>
                  <a:lnTo>
                    <a:pt x="133426" y="125666"/>
                  </a:lnTo>
                  <a:lnTo>
                    <a:pt x="132676" y="125869"/>
                  </a:lnTo>
                  <a:lnTo>
                    <a:pt x="132600" y="126187"/>
                  </a:lnTo>
                  <a:lnTo>
                    <a:pt x="132486" y="127228"/>
                  </a:lnTo>
                  <a:lnTo>
                    <a:pt x="132537" y="127876"/>
                  </a:lnTo>
                  <a:lnTo>
                    <a:pt x="132308" y="128714"/>
                  </a:lnTo>
                  <a:lnTo>
                    <a:pt x="132816" y="129628"/>
                  </a:lnTo>
                  <a:lnTo>
                    <a:pt x="133184" y="130225"/>
                  </a:lnTo>
                  <a:lnTo>
                    <a:pt x="131203" y="131470"/>
                  </a:lnTo>
                  <a:lnTo>
                    <a:pt x="131000" y="132549"/>
                  </a:lnTo>
                  <a:lnTo>
                    <a:pt x="130898" y="134150"/>
                  </a:lnTo>
                  <a:lnTo>
                    <a:pt x="131229" y="134391"/>
                  </a:lnTo>
                  <a:lnTo>
                    <a:pt x="132003" y="134035"/>
                  </a:lnTo>
                  <a:lnTo>
                    <a:pt x="133121" y="133629"/>
                  </a:lnTo>
                  <a:lnTo>
                    <a:pt x="134099" y="132626"/>
                  </a:lnTo>
                  <a:lnTo>
                    <a:pt x="135204" y="134353"/>
                  </a:lnTo>
                  <a:lnTo>
                    <a:pt x="135343" y="132867"/>
                  </a:lnTo>
                  <a:lnTo>
                    <a:pt x="136486" y="133311"/>
                  </a:lnTo>
                  <a:lnTo>
                    <a:pt x="137083" y="135547"/>
                  </a:lnTo>
                  <a:lnTo>
                    <a:pt x="138938" y="133832"/>
                  </a:lnTo>
                  <a:lnTo>
                    <a:pt x="138099" y="132867"/>
                  </a:lnTo>
                  <a:lnTo>
                    <a:pt x="137922" y="132626"/>
                  </a:lnTo>
                  <a:lnTo>
                    <a:pt x="137312" y="131876"/>
                  </a:lnTo>
                  <a:lnTo>
                    <a:pt x="136791" y="131267"/>
                  </a:lnTo>
                  <a:lnTo>
                    <a:pt x="136855" y="131025"/>
                  </a:lnTo>
                  <a:lnTo>
                    <a:pt x="138226" y="131267"/>
                  </a:lnTo>
                  <a:lnTo>
                    <a:pt x="138671" y="132549"/>
                  </a:lnTo>
                  <a:lnTo>
                    <a:pt x="139852" y="133311"/>
                  </a:lnTo>
                  <a:lnTo>
                    <a:pt x="139763" y="132867"/>
                  </a:lnTo>
                  <a:lnTo>
                    <a:pt x="139649" y="131876"/>
                  </a:lnTo>
                  <a:lnTo>
                    <a:pt x="139484" y="130949"/>
                  </a:lnTo>
                  <a:lnTo>
                    <a:pt x="140284" y="130505"/>
                  </a:lnTo>
                  <a:lnTo>
                    <a:pt x="139750" y="129628"/>
                  </a:lnTo>
                  <a:lnTo>
                    <a:pt x="139471" y="128625"/>
                  </a:lnTo>
                  <a:lnTo>
                    <a:pt x="139636" y="128193"/>
                  </a:lnTo>
                  <a:lnTo>
                    <a:pt x="139954" y="127228"/>
                  </a:lnTo>
                  <a:lnTo>
                    <a:pt x="139687" y="126987"/>
                  </a:lnTo>
                  <a:lnTo>
                    <a:pt x="139471" y="126784"/>
                  </a:lnTo>
                  <a:lnTo>
                    <a:pt x="139179" y="126390"/>
                  </a:lnTo>
                  <a:lnTo>
                    <a:pt x="138849" y="126644"/>
                  </a:lnTo>
                  <a:lnTo>
                    <a:pt x="139039" y="125526"/>
                  </a:lnTo>
                  <a:lnTo>
                    <a:pt x="141566" y="125526"/>
                  </a:lnTo>
                  <a:lnTo>
                    <a:pt x="144894" y="128066"/>
                  </a:lnTo>
                  <a:lnTo>
                    <a:pt x="147447" y="130606"/>
                  </a:lnTo>
                  <a:lnTo>
                    <a:pt x="148564" y="131876"/>
                  </a:lnTo>
                  <a:lnTo>
                    <a:pt x="148424" y="133146"/>
                  </a:lnTo>
                  <a:lnTo>
                    <a:pt x="149339" y="133146"/>
                  </a:lnTo>
                  <a:lnTo>
                    <a:pt x="148971" y="134416"/>
                  </a:lnTo>
                  <a:lnTo>
                    <a:pt x="144754" y="134416"/>
                  </a:lnTo>
                  <a:lnTo>
                    <a:pt x="145034" y="135686"/>
                  </a:lnTo>
                  <a:lnTo>
                    <a:pt x="147523" y="136956"/>
                  </a:lnTo>
                  <a:lnTo>
                    <a:pt x="148628" y="138226"/>
                  </a:lnTo>
                  <a:lnTo>
                    <a:pt x="149872" y="139496"/>
                  </a:lnTo>
                  <a:lnTo>
                    <a:pt x="150583" y="140766"/>
                  </a:lnTo>
                  <a:lnTo>
                    <a:pt x="149771" y="140766"/>
                  </a:lnTo>
                  <a:lnTo>
                    <a:pt x="149948" y="142036"/>
                  </a:lnTo>
                  <a:lnTo>
                    <a:pt x="148323" y="142036"/>
                  </a:lnTo>
                  <a:lnTo>
                    <a:pt x="147929" y="140766"/>
                  </a:lnTo>
                  <a:lnTo>
                    <a:pt x="146177" y="140766"/>
                  </a:lnTo>
                  <a:lnTo>
                    <a:pt x="145707" y="142036"/>
                  </a:lnTo>
                  <a:lnTo>
                    <a:pt x="145503" y="142036"/>
                  </a:lnTo>
                  <a:lnTo>
                    <a:pt x="145834" y="143306"/>
                  </a:lnTo>
                  <a:lnTo>
                    <a:pt x="144284" y="144576"/>
                  </a:lnTo>
                  <a:lnTo>
                    <a:pt x="145161" y="145846"/>
                  </a:lnTo>
                  <a:lnTo>
                    <a:pt x="145732" y="147116"/>
                  </a:lnTo>
                  <a:lnTo>
                    <a:pt x="145402" y="148386"/>
                  </a:lnTo>
                  <a:lnTo>
                    <a:pt x="150075" y="148386"/>
                  </a:lnTo>
                  <a:lnTo>
                    <a:pt x="151218" y="149656"/>
                  </a:lnTo>
                  <a:lnTo>
                    <a:pt x="152463" y="149656"/>
                  </a:lnTo>
                  <a:lnTo>
                    <a:pt x="153301" y="148386"/>
                  </a:lnTo>
                  <a:lnTo>
                    <a:pt x="153847" y="148386"/>
                  </a:lnTo>
                  <a:lnTo>
                    <a:pt x="156273" y="149656"/>
                  </a:lnTo>
                  <a:lnTo>
                    <a:pt x="156603" y="149656"/>
                  </a:lnTo>
                  <a:close/>
                </a:path>
                <a:path w="224154" h="400050">
                  <a:moveTo>
                    <a:pt x="157340" y="204571"/>
                  </a:moveTo>
                  <a:lnTo>
                    <a:pt x="157213" y="204050"/>
                  </a:lnTo>
                  <a:lnTo>
                    <a:pt x="155524" y="203454"/>
                  </a:lnTo>
                  <a:lnTo>
                    <a:pt x="155397" y="203288"/>
                  </a:lnTo>
                  <a:lnTo>
                    <a:pt x="155130" y="203098"/>
                  </a:lnTo>
                  <a:lnTo>
                    <a:pt x="152400" y="205054"/>
                  </a:lnTo>
                  <a:lnTo>
                    <a:pt x="152501" y="204089"/>
                  </a:lnTo>
                  <a:lnTo>
                    <a:pt x="152501" y="203288"/>
                  </a:lnTo>
                  <a:lnTo>
                    <a:pt x="153441" y="200698"/>
                  </a:lnTo>
                  <a:lnTo>
                    <a:pt x="154381" y="198856"/>
                  </a:lnTo>
                  <a:lnTo>
                    <a:pt x="154178" y="196697"/>
                  </a:lnTo>
                  <a:lnTo>
                    <a:pt x="153581" y="197688"/>
                  </a:lnTo>
                  <a:lnTo>
                    <a:pt x="153035" y="199136"/>
                  </a:lnTo>
                  <a:lnTo>
                    <a:pt x="152831" y="200088"/>
                  </a:lnTo>
                  <a:lnTo>
                    <a:pt x="152298" y="201295"/>
                  </a:lnTo>
                  <a:lnTo>
                    <a:pt x="151688" y="201688"/>
                  </a:lnTo>
                  <a:lnTo>
                    <a:pt x="151155" y="201612"/>
                  </a:lnTo>
                  <a:lnTo>
                    <a:pt x="150685" y="201053"/>
                  </a:lnTo>
                  <a:lnTo>
                    <a:pt x="150749" y="199809"/>
                  </a:lnTo>
                  <a:lnTo>
                    <a:pt x="150990" y="198932"/>
                  </a:lnTo>
                  <a:lnTo>
                    <a:pt x="151091" y="197573"/>
                  </a:lnTo>
                  <a:lnTo>
                    <a:pt x="150888" y="197129"/>
                  </a:lnTo>
                  <a:lnTo>
                    <a:pt x="150812" y="196646"/>
                  </a:lnTo>
                  <a:lnTo>
                    <a:pt x="150279" y="196773"/>
                  </a:lnTo>
                  <a:lnTo>
                    <a:pt x="149745" y="196773"/>
                  </a:lnTo>
                  <a:lnTo>
                    <a:pt x="148602" y="197497"/>
                  </a:lnTo>
                  <a:lnTo>
                    <a:pt x="147955" y="198132"/>
                  </a:lnTo>
                  <a:lnTo>
                    <a:pt x="147154" y="198805"/>
                  </a:lnTo>
                  <a:lnTo>
                    <a:pt x="147154" y="198488"/>
                  </a:lnTo>
                  <a:lnTo>
                    <a:pt x="147015" y="198132"/>
                  </a:lnTo>
                  <a:lnTo>
                    <a:pt x="147116" y="197777"/>
                  </a:lnTo>
                  <a:lnTo>
                    <a:pt x="147320" y="196532"/>
                  </a:lnTo>
                  <a:lnTo>
                    <a:pt x="147624" y="195376"/>
                  </a:lnTo>
                  <a:lnTo>
                    <a:pt x="147955" y="193052"/>
                  </a:lnTo>
                  <a:lnTo>
                    <a:pt x="147955" y="191935"/>
                  </a:lnTo>
                  <a:lnTo>
                    <a:pt x="148056" y="190525"/>
                  </a:lnTo>
                  <a:lnTo>
                    <a:pt x="148018" y="189890"/>
                  </a:lnTo>
                  <a:lnTo>
                    <a:pt x="147789" y="189890"/>
                  </a:lnTo>
                  <a:lnTo>
                    <a:pt x="147053" y="191770"/>
                  </a:lnTo>
                  <a:lnTo>
                    <a:pt x="146507" y="193611"/>
                  </a:lnTo>
                  <a:lnTo>
                    <a:pt x="146342" y="193890"/>
                  </a:lnTo>
                  <a:lnTo>
                    <a:pt x="146913" y="195453"/>
                  </a:lnTo>
                  <a:lnTo>
                    <a:pt x="145910" y="196608"/>
                  </a:lnTo>
                  <a:lnTo>
                    <a:pt x="145338" y="199250"/>
                  </a:lnTo>
                  <a:lnTo>
                    <a:pt x="144564" y="200456"/>
                  </a:lnTo>
                  <a:lnTo>
                    <a:pt x="143814" y="202653"/>
                  </a:lnTo>
                  <a:lnTo>
                    <a:pt x="143751" y="203568"/>
                  </a:lnTo>
                  <a:lnTo>
                    <a:pt x="143586" y="204495"/>
                  </a:lnTo>
                  <a:lnTo>
                    <a:pt x="143789" y="204571"/>
                  </a:lnTo>
                  <a:lnTo>
                    <a:pt x="143916" y="204571"/>
                  </a:lnTo>
                  <a:lnTo>
                    <a:pt x="144119" y="204292"/>
                  </a:lnTo>
                  <a:lnTo>
                    <a:pt x="144360" y="204050"/>
                  </a:lnTo>
                  <a:lnTo>
                    <a:pt x="145097" y="202730"/>
                  </a:lnTo>
                  <a:lnTo>
                    <a:pt x="145605" y="201650"/>
                  </a:lnTo>
                  <a:lnTo>
                    <a:pt x="146380" y="200367"/>
                  </a:lnTo>
                  <a:lnTo>
                    <a:pt x="146812" y="200291"/>
                  </a:lnTo>
                  <a:lnTo>
                    <a:pt x="147154" y="200088"/>
                  </a:lnTo>
                  <a:lnTo>
                    <a:pt x="147256" y="200494"/>
                  </a:lnTo>
                  <a:lnTo>
                    <a:pt x="147548" y="200888"/>
                  </a:lnTo>
                  <a:lnTo>
                    <a:pt x="147447" y="201256"/>
                  </a:lnTo>
                  <a:lnTo>
                    <a:pt x="147320" y="202336"/>
                  </a:lnTo>
                  <a:lnTo>
                    <a:pt x="146977" y="203377"/>
                  </a:lnTo>
                  <a:lnTo>
                    <a:pt x="146646" y="204571"/>
                  </a:lnTo>
                  <a:lnTo>
                    <a:pt x="148666" y="204571"/>
                  </a:lnTo>
                  <a:lnTo>
                    <a:pt x="149872" y="203695"/>
                  </a:lnTo>
                  <a:lnTo>
                    <a:pt x="150787" y="202247"/>
                  </a:lnTo>
                  <a:lnTo>
                    <a:pt x="151155" y="202336"/>
                  </a:lnTo>
                  <a:lnTo>
                    <a:pt x="151218" y="203009"/>
                  </a:lnTo>
                  <a:lnTo>
                    <a:pt x="151561" y="203771"/>
                  </a:lnTo>
                  <a:lnTo>
                    <a:pt x="151282" y="204330"/>
                  </a:lnTo>
                  <a:lnTo>
                    <a:pt x="150685" y="205930"/>
                  </a:lnTo>
                  <a:lnTo>
                    <a:pt x="149809" y="207492"/>
                  </a:lnTo>
                  <a:lnTo>
                    <a:pt x="148869" y="209651"/>
                  </a:lnTo>
                  <a:lnTo>
                    <a:pt x="148729" y="210375"/>
                  </a:lnTo>
                  <a:lnTo>
                    <a:pt x="148463" y="211010"/>
                  </a:lnTo>
                  <a:lnTo>
                    <a:pt x="148932" y="211175"/>
                  </a:lnTo>
                  <a:lnTo>
                    <a:pt x="149847" y="209854"/>
                  </a:lnTo>
                  <a:lnTo>
                    <a:pt x="150583" y="208534"/>
                  </a:lnTo>
                  <a:lnTo>
                    <a:pt x="151257" y="206540"/>
                  </a:lnTo>
                  <a:lnTo>
                    <a:pt x="151663" y="206019"/>
                  </a:lnTo>
                  <a:lnTo>
                    <a:pt x="152565" y="206616"/>
                  </a:lnTo>
                  <a:lnTo>
                    <a:pt x="152666" y="207340"/>
                  </a:lnTo>
                  <a:lnTo>
                    <a:pt x="152438" y="208534"/>
                  </a:lnTo>
                  <a:lnTo>
                    <a:pt x="151828" y="209257"/>
                  </a:lnTo>
                  <a:lnTo>
                    <a:pt x="151765" y="210540"/>
                  </a:lnTo>
                  <a:lnTo>
                    <a:pt x="152298" y="211175"/>
                  </a:lnTo>
                  <a:lnTo>
                    <a:pt x="152628" y="211772"/>
                  </a:lnTo>
                  <a:lnTo>
                    <a:pt x="152806" y="211696"/>
                  </a:lnTo>
                  <a:lnTo>
                    <a:pt x="153009" y="211658"/>
                  </a:lnTo>
                  <a:lnTo>
                    <a:pt x="153073" y="211531"/>
                  </a:lnTo>
                  <a:lnTo>
                    <a:pt x="153974" y="210489"/>
                  </a:lnTo>
                  <a:lnTo>
                    <a:pt x="155600" y="210578"/>
                  </a:lnTo>
                  <a:lnTo>
                    <a:pt x="155625" y="209854"/>
                  </a:lnTo>
                  <a:lnTo>
                    <a:pt x="156070" y="208178"/>
                  </a:lnTo>
                  <a:lnTo>
                    <a:pt x="156298" y="207060"/>
                  </a:lnTo>
                  <a:lnTo>
                    <a:pt x="157340" y="204571"/>
                  </a:lnTo>
                  <a:close/>
                </a:path>
                <a:path w="224154" h="400050">
                  <a:moveTo>
                    <a:pt x="158496" y="399719"/>
                  </a:moveTo>
                  <a:lnTo>
                    <a:pt x="158318" y="399237"/>
                  </a:lnTo>
                  <a:lnTo>
                    <a:pt x="158216" y="398640"/>
                  </a:lnTo>
                  <a:lnTo>
                    <a:pt x="157619" y="398043"/>
                  </a:lnTo>
                  <a:lnTo>
                    <a:pt x="156946" y="398195"/>
                  </a:lnTo>
                  <a:lnTo>
                    <a:pt x="156197" y="398437"/>
                  </a:lnTo>
                  <a:lnTo>
                    <a:pt x="156133" y="397357"/>
                  </a:lnTo>
                  <a:lnTo>
                    <a:pt x="156070" y="395198"/>
                  </a:lnTo>
                  <a:lnTo>
                    <a:pt x="155892" y="395198"/>
                  </a:lnTo>
                  <a:lnTo>
                    <a:pt x="155625" y="395160"/>
                  </a:lnTo>
                  <a:lnTo>
                    <a:pt x="155321" y="395795"/>
                  </a:lnTo>
                  <a:lnTo>
                    <a:pt x="155092" y="396481"/>
                  </a:lnTo>
                  <a:lnTo>
                    <a:pt x="154520" y="397484"/>
                  </a:lnTo>
                  <a:lnTo>
                    <a:pt x="154216" y="397916"/>
                  </a:lnTo>
                  <a:lnTo>
                    <a:pt x="153885" y="398005"/>
                  </a:lnTo>
                  <a:lnTo>
                    <a:pt x="153644" y="398081"/>
                  </a:lnTo>
                  <a:lnTo>
                    <a:pt x="153276" y="397637"/>
                  </a:lnTo>
                  <a:lnTo>
                    <a:pt x="152869" y="397395"/>
                  </a:lnTo>
                  <a:lnTo>
                    <a:pt x="152438" y="397878"/>
                  </a:lnTo>
                  <a:lnTo>
                    <a:pt x="151993" y="398119"/>
                  </a:lnTo>
                  <a:lnTo>
                    <a:pt x="151218" y="397002"/>
                  </a:lnTo>
                  <a:lnTo>
                    <a:pt x="150482" y="397040"/>
                  </a:lnTo>
                  <a:lnTo>
                    <a:pt x="149872" y="397154"/>
                  </a:lnTo>
                  <a:lnTo>
                    <a:pt x="149567" y="397637"/>
                  </a:lnTo>
                  <a:lnTo>
                    <a:pt x="149771" y="398081"/>
                  </a:lnTo>
                  <a:lnTo>
                    <a:pt x="150075" y="398399"/>
                  </a:lnTo>
                  <a:lnTo>
                    <a:pt x="150418" y="398437"/>
                  </a:lnTo>
                  <a:lnTo>
                    <a:pt x="151384" y="398640"/>
                  </a:lnTo>
                  <a:lnTo>
                    <a:pt x="150685" y="399275"/>
                  </a:lnTo>
                  <a:lnTo>
                    <a:pt x="150850" y="399719"/>
                  </a:lnTo>
                  <a:lnTo>
                    <a:pt x="158496" y="399719"/>
                  </a:lnTo>
                  <a:close/>
                </a:path>
                <a:path w="224154" h="400050">
                  <a:moveTo>
                    <a:pt x="158521" y="166357"/>
                  </a:moveTo>
                  <a:lnTo>
                    <a:pt x="157911" y="165519"/>
                  </a:lnTo>
                  <a:lnTo>
                    <a:pt x="157848" y="164084"/>
                  </a:lnTo>
                  <a:lnTo>
                    <a:pt x="157848" y="163398"/>
                  </a:lnTo>
                  <a:lnTo>
                    <a:pt x="158419" y="161442"/>
                  </a:lnTo>
                  <a:lnTo>
                    <a:pt x="157543" y="158280"/>
                  </a:lnTo>
                  <a:lnTo>
                    <a:pt x="156133" y="157124"/>
                  </a:lnTo>
                  <a:lnTo>
                    <a:pt x="156133" y="159359"/>
                  </a:lnTo>
                  <a:lnTo>
                    <a:pt x="155803" y="161315"/>
                  </a:lnTo>
                  <a:lnTo>
                    <a:pt x="154851" y="163283"/>
                  </a:lnTo>
                  <a:lnTo>
                    <a:pt x="155130" y="163118"/>
                  </a:lnTo>
                  <a:lnTo>
                    <a:pt x="155422" y="163004"/>
                  </a:lnTo>
                  <a:lnTo>
                    <a:pt x="155727" y="162839"/>
                  </a:lnTo>
                  <a:lnTo>
                    <a:pt x="155829" y="162966"/>
                  </a:lnTo>
                  <a:lnTo>
                    <a:pt x="156032" y="163118"/>
                  </a:lnTo>
                  <a:lnTo>
                    <a:pt x="155930" y="164401"/>
                  </a:lnTo>
                  <a:lnTo>
                    <a:pt x="155930" y="165557"/>
                  </a:lnTo>
                  <a:lnTo>
                    <a:pt x="155727" y="166687"/>
                  </a:lnTo>
                  <a:lnTo>
                    <a:pt x="155460" y="168516"/>
                  </a:lnTo>
                  <a:lnTo>
                    <a:pt x="154787" y="170357"/>
                  </a:lnTo>
                  <a:lnTo>
                    <a:pt x="155663" y="172199"/>
                  </a:lnTo>
                  <a:lnTo>
                    <a:pt x="155829" y="172478"/>
                  </a:lnTo>
                  <a:lnTo>
                    <a:pt x="156070" y="172720"/>
                  </a:lnTo>
                  <a:lnTo>
                    <a:pt x="156502" y="173240"/>
                  </a:lnTo>
                  <a:lnTo>
                    <a:pt x="157721" y="167436"/>
                  </a:lnTo>
                  <a:lnTo>
                    <a:pt x="157645" y="167208"/>
                  </a:lnTo>
                  <a:lnTo>
                    <a:pt x="158521" y="166357"/>
                  </a:lnTo>
                  <a:close/>
                </a:path>
                <a:path w="224154" h="400050">
                  <a:moveTo>
                    <a:pt x="158623" y="185521"/>
                  </a:moveTo>
                  <a:lnTo>
                    <a:pt x="157619" y="185407"/>
                  </a:lnTo>
                  <a:lnTo>
                    <a:pt x="157441" y="185127"/>
                  </a:lnTo>
                  <a:lnTo>
                    <a:pt x="157518" y="183045"/>
                  </a:lnTo>
                  <a:lnTo>
                    <a:pt x="157340" y="182041"/>
                  </a:lnTo>
                  <a:lnTo>
                    <a:pt x="157238" y="180530"/>
                  </a:lnTo>
                  <a:lnTo>
                    <a:pt x="156908" y="180441"/>
                  </a:lnTo>
                  <a:lnTo>
                    <a:pt x="156400" y="180682"/>
                  </a:lnTo>
                  <a:lnTo>
                    <a:pt x="155829" y="180886"/>
                  </a:lnTo>
                  <a:lnTo>
                    <a:pt x="155219" y="181000"/>
                  </a:lnTo>
                  <a:lnTo>
                    <a:pt x="154647" y="181203"/>
                  </a:lnTo>
                  <a:lnTo>
                    <a:pt x="153885" y="181406"/>
                  </a:lnTo>
                  <a:lnTo>
                    <a:pt x="154254" y="182003"/>
                  </a:lnTo>
                  <a:lnTo>
                    <a:pt x="154216" y="182486"/>
                  </a:lnTo>
                  <a:lnTo>
                    <a:pt x="153974" y="183883"/>
                  </a:lnTo>
                  <a:lnTo>
                    <a:pt x="154724" y="185293"/>
                  </a:lnTo>
                  <a:lnTo>
                    <a:pt x="154051" y="187363"/>
                  </a:lnTo>
                  <a:lnTo>
                    <a:pt x="154051" y="188125"/>
                  </a:lnTo>
                  <a:lnTo>
                    <a:pt x="155892" y="189204"/>
                  </a:lnTo>
                  <a:lnTo>
                    <a:pt x="156540" y="188645"/>
                  </a:lnTo>
                  <a:lnTo>
                    <a:pt x="157111" y="187934"/>
                  </a:lnTo>
                  <a:lnTo>
                    <a:pt x="157645" y="187172"/>
                  </a:lnTo>
                  <a:lnTo>
                    <a:pt x="158089" y="186334"/>
                  </a:lnTo>
                  <a:lnTo>
                    <a:pt x="158623" y="185521"/>
                  </a:lnTo>
                  <a:close/>
                </a:path>
                <a:path w="224154" h="400050">
                  <a:moveTo>
                    <a:pt x="161493" y="214566"/>
                  </a:moveTo>
                  <a:lnTo>
                    <a:pt x="161378" y="214718"/>
                  </a:lnTo>
                  <a:lnTo>
                    <a:pt x="161493" y="214566"/>
                  </a:lnTo>
                  <a:close/>
                </a:path>
                <a:path w="224154" h="400050">
                  <a:moveTo>
                    <a:pt x="161886" y="346976"/>
                  </a:moveTo>
                  <a:lnTo>
                    <a:pt x="161315" y="345782"/>
                  </a:lnTo>
                  <a:lnTo>
                    <a:pt x="160337" y="345655"/>
                  </a:lnTo>
                  <a:lnTo>
                    <a:pt x="159639" y="345744"/>
                  </a:lnTo>
                  <a:lnTo>
                    <a:pt x="159740" y="344855"/>
                  </a:lnTo>
                  <a:lnTo>
                    <a:pt x="160134" y="343979"/>
                  </a:lnTo>
                  <a:lnTo>
                    <a:pt x="159905" y="343738"/>
                  </a:lnTo>
                  <a:lnTo>
                    <a:pt x="159258" y="343179"/>
                  </a:lnTo>
                  <a:lnTo>
                    <a:pt x="160108" y="341896"/>
                  </a:lnTo>
                  <a:lnTo>
                    <a:pt x="158115" y="341693"/>
                  </a:lnTo>
                  <a:lnTo>
                    <a:pt x="157276" y="341782"/>
                  </a:lnTo>
                  <a:lnTo>
                    <a:pt x="156705" y="341782"/>
                  </a:lnTo>
                  <a:lnTo>
                    <a:pt x="156070" y="342455"/>
                  </a:lnTo>
                  <a:lnTo>
                    <a:pt x="155625" y="342976"/>
                  </a:lnTo>
                  <a:lnTo>
                    <a:pt x="155194" y="343420"/>
                  </a:lnTo>
                  <a:lnTo>
                    <a:pt x="154787" y="343065"/>
                  </a:lnTo>
                  <a:lnTo>
                    <a:pt x="154419" y="342785"/>
                  </a:lnTo>
                  <a:lnTo>
                    <a:pt x="154012" y="342417"/>
                  </a:lnTo>
                  <a:lnTo>
                    <a:pt x="153212" y="344258"/>
                  </a:lnTo>
                  <a:lnTo>
                    <a:pt x="152869" y="343738"/>
                  </a:lnTo>
                  <a:lnTo>
                    <a:pt x="152628" y="343458"/>
                  </a:lnTo>
                  <a:lnTo>
                    <a:pt x="152361" y="343014"/>
                  </a:lnTo>
                  <a:lnTo>
                    <a:pt x="151422" y="343903"/>
                  </a:lnTo>
                  <a:lnTo>
                    <a:pt x="151053" y="345338"/>
                  </a:lnTo>
                  <a:lnTo>
                    <a:pt x="148463" y="346214"/>
                  </a:lnTo>
                  <a:lnTo>
                    <a:pt x="147523" y="347065"/>
                  </a:lnTo>
                  <a:lnTo>
                    <a:pt x="146405" y="347738"/>
                  </a:lnTo>
                  <a:lnTo>
                    <a:pt x="146583" y="348018"/>
                  </a:lnTo>
                  <a:lnTo>
                    <a:pt x="146710" y="348500"/>
                  </a:lnTo>
                  <a:lnTo>
                    <a:pt x="147180" y="348983"/>
                  </a:lnTo>
                  <a:lnTo>
                    <a:pt x="147751" y="349021"/>
                  </a:lnTo>
                  <a:lnTo>
                    <a:pt x="148158" y="348627"/>
                  </a:lnTo>
                  <a:lnTo>
                    <a:pt x="148221" y="348183"/>
                  </a:lnTo>
                  <a:lnTo>
                    <a:pt x="149034" y="346583"/>
                  </a:lnTo>
                  <a:lnTo>
                    <a:pt x="149174" y="346621"/>
                  </a:lnTo>
                  <a:lnTo>
                    <a:pt x="149402" y="346659"/>
                  </a:lnTo>
                  <a:lnTo>
                    <a:pt x="149606" y="347065"/>
                  </a:lnTo>
                  <a:lnTo>
                    <a:pt x="150037" y="347497"/>
                  </a:lnTo>
                  <a:lnTo>
                    <a:pt x="149847" y="349135"/>
                  </a:lnTo>
                  <a:lnTo>
                    <a:pt x="150952" y="349821"/>
                  </a:lnTo>
                  <a:lnTo>
                    <a:pt x="151282" y="351028"/>
                  </a:lnTo>
                  <a:lnTo>
                    <a:pt x="151663" y="351218"/>
                  </a:lnTo>
                  <a:lnTo>
                    <a:pt x="152565" y="350735"/>
                  </a:lnTo>
                  <a:lnTo>
                    <a:pt x="153784" y="351497"/>
                  </a:lnTo>
                  <a:lnTo>
                    <a:pt x="154254" y="350227"/>
                  </a:lnTo>
                  <a:lnTo>
                    <a:pt x="155600" y="350227"/>
                  </a:lnTo>
                  <a:lnTo>
                    <a:pt x="156235" y="349135"/>
                  </a:lnTo>
                  <a:lnTo>
                    <a:pt x="157314" y="348665"/>
                  </a:lnTo>
                  <a:lnTo>
                    <a:pt x="157949" y="349618"/>
                  </a:lnTo>
                  <a:lnTo>
                    <a:pt x="158724" y="347903"/>
                  </a:lnTo>
                  <a:lnTo>
                    <a:pt x="160312" y="347421"/>
                  </a:lnTo>
                  <a:lnTo>
                    <a:pt x="161886" y="346976"/>
                  </a:lnTo>
                  <a:close/>
                </a:path>
                <a:path w="224154" h="400050">
                  <a:moveTo>
                    <a:pt x="162255" y="213448"/>
                  </a:moveTo>
                  <a:lnTo>
                    <a:pt x="161556" y="213448"/>
                  </a:lnTo>
                  <a:lnTo>
                    <a:pt x="161493" y="214566"/>
                  </a:lnTo>
                  <a:lnTo>
                    <a:pt x="162255" y="213448"/>
                  </a:lnTo>
                  <a:close/>
                </a:path>
                <a:path w="224154" h="400050">
                  <a:moveTo>
                    <a:pt x="162928" y="204736"/>
                  </a:moveTo>
                  <a:lnTo>
                    <a:pt x="162153" y="203530"/>
                  </a:lnTo>
                  <a:lnTo>
                    <a:pt x="161925" y="205130"/>
                  </a:lnTo>
                  <a:lnTo>
                    <a:pt x="160680" y="206057"/>
                  </a:lnTo>
                  <a:lnTo>
                    <a:pt x="159766" y="207378"/>
                  </a:lnTo>
                  <a:lnTo>
                    <a:pt x="159702" y="207657"/>
                  </a:lnTo>
                  <a:lnTo>
                    <a:pt x="160502" y="208368"/>
                  </a:lnTo>
                  <a:lnTo>
                    <a:pt x="159905" y="208940"/>
                  </a:lnTo>
                  <a:lnTo>
                    <a:pt x="158457" y="210731"/>
                  </a:lnTo>
                  <a:lnTo>
                    <a:pt x="158013" y="212293"/>
                  </a:lnTo>
                  <a:lnTo>
                    <a:pt x="157518" y="214172"/>
                  </a:lnTo>
                  <a:lnTo>
                    <a:pt x="157149" y="214503"/>
                  </a:lnTo>
                  <a:lnTo>
                    <a:pt x="156845" y="214693"/>
                  </a:lnTo>
                  <a:lnTo>
                    <a:pt x="155321" y="215811"/>
                  </a:lnTo>
                  <a:lnTo>
                    <a:pt x="154990" y="217893"/>
                  </a:lnTo>
                  <a:lnTo>
                    <a:pt x="156641" y="219214"/>
                  </a:lnTo>
                  <a:lnTo>
                    <a:pt x="156806" y="218935"/>
                  </a:lnTo>
                  <a:lnTo>
                    <a:pt x="156908" y="218655"/>
                  </a:lnTo>
                  <a:lnTo>
                    <a:pt x="157518" y="217741"/>
                  </a:lnTo>
                  <a:lnTo>
                    <a:pt x="158089" y="217131"/>
                  </a:lnTo>
                  <a:lnTo>
                    <a:pt x="158686" y="216014"/>
                  </a:lnTo>
                  <a:lnTo>
                    <a:pt x="159639" y="215658"/>
                  </a:lnTo>
                  <a:lnTo>
                    <a:pt x="158661" y="214858"/>
                  </a:lnTo>
                  <a:lnTo>
                    <a:pt x="158762" y="214261"/>
                  </a:lnTo>
                  <a:lnTo>
                    <a:pt x="160070" y="212255"/>
                  </a:lnTo>
                  <a:lnTo>
                    <a:pt x="161150" y="210540"/>
                  </a:lnTo>
                  <a:lnTo>
                    <a:pt x="161759" y="207975"/>
                  </a:lnTo>
                  <a:lnTo>
                    <a:pt x="162191" y="207530"/>
                  </a:lnTo>
                  <a:lnTo>
                    <a:pt x="162902" y="205892"/>
                  </a:lnTo>
                  <a:lnTo>
                    <a:pt x="162928" y="204736"/>
                  </a:lnTo>
                  <a:close/>
                </a:path>
                <a:path w="224154" h="400050">
                  <a:moveTo>
                    <a:pt x="163169" y="366268"/>
                  </a:moveTo>
                  <a:lnTo>
                    <a:pt x="161759" y="365785"/>
                  </a:lnTo>
                  <a:lnTo>
                    <a:pt x="161683" y="365429"/>
                  </a:lnTo>
                  <a:lnTo>
                    <a:pt x="161683" y="365188"/>
                  </a:lnTo>
                  <a:lnTo>
                    <a:pt x="161658" y="364947"/>
                  </a:lnTo>
                  <a:lnTo>
                    <a:pt x="161785" y="364629"/>
                  </a:lnTo>
                  <a:lnTo>
                    <a:pt x="160680" y="363423"/>
                  </a:lnTo>
                  <a:lnTo>
                    <a:pt x="161582" y="362673"/>
                  </a:lnTo>
                  <a:lnTo>
                    <a:pt x="161988" y="361746"/>
                  </a:lnTo>
                  <a:lnTo>
                    <a:pt x="162153" y="361315"/>
                  </a:lnTo>
                  <a:lnTo>
                    <a:pt x="162191" y="360743"/>
                  </a:lnTo>
                  <a:lnTo>
                    <a:pt x="161950" y="359270"/>
                  </a:lnTo>
                  <a:lnTo>
                    <a:pt x="161582" y="358343"/>
                  </a:lnTo>
                  <a:lnTo>
                    <a:pt x="161315" y="357378"/>
                  </a:lnTo>
                  <a:lnTo>
                    <a:pt x="160985" y="356577"/>
                  </a:lnTo>
                  <a:lnTo>
                    <a:pt x="159931" y="356184"/>
                  </a:lnTo>
                  <a:lnTo>
                    <a:pt x="159296" y="356781"/>
                  </a:lnTo>
                  <a:lnTo>
                    <a:pt x="160235" y="356908"/>
                  </a:lnTo>
                  <a:lnTo>
                    <a:pt x="159766" y="357746"/>
                  </a:lnTo>
                  <a:lnTo>
                    <a:pt x="157073" y="356577"/>
                  </a:lnTo>
                  <a:lnTo>
                    <a:pt x="156705" y="357822"/>
                  </a:lnTo>
                  <a:lnTo>
                    <a:pt x="156095" y="360070"/>
                  </a:lnTo>
                  <a:lnTo>
                    <a:pt x="156032" y="360426"/>
                  </a:lnTo>
                  <a:lnTo>
                    <a:pt x="156070" y="360781"/>
                  </a:lnTo>
                  <a:lnTo>
                    <a:pt x="156070" y="361188"/>
                  </a:lnTo>
                  <a:lnTo>
                    <a:pt x="156806" y="361099"/>
                  </a:lnTo>
                  <a:lnTo>
                    <a:pt x="157213" y="361022"/>
                  </a:lnTo>
                  <a:lnTo>
                    <a:pt x="157480" y="361353"/>
                  </a:lnTo>
                  <a:lnTo>
                    <a:pt x="157911" y="361708"/>
                  </a:lnTo>
                  <a:lnTo>
                    <a:pt x="158216" y="362153"/>
                  </a:lnTo>
                  <a:lnTo>
                    <a:pt x="158318" y="362343"/>
                  </a:lnTo>
                  <a:lnTo>
                    <a:pt x="158254" y="362788"/>
                  </a:lnTo>
                  <a:lnTo>
                    <a:pt x="157683" y="363791"/>
                  </a:lnTo>
                  <a:lnTo>
                    <a:pt x="157238" y="364464"/>
                  </a:lnTo>
                  <a:lnTo>
                    <a:pt x="158457" y="364909"/>
                  </a:lnTo>
                  <a:lnTo>
                    <a:pt x="158521" y="365506"/>
                  </a:lnTo>
                  <a:lnTo>
                    <a:pt x="158457" y="366026"/>
                  </a:lnTo>
                  <a:lnTo>
                    <a:pt x="158216" y="366229"/>
                  </a:lnTo>
                  <a:lnTo>
                    <a:pt x="158051" y="366433"/>
                  </a:lnTo>
                  <a:lnTo>
                    <a:pt x="158661" y="366268"/>
                  </a:lnTo>
                  <a:lnTo>
                    <a:pt x="159067" y="366115"/>
                  </a:lnTo>
                  <a:lnTo>
                    <a:pt x="159092" y="365950"/>
                  </a:lnTo>
                  <a:lnTo>
                    <a:pt x="159499" y="365874"/>
                  </a:lnTo>
                  <a:lnTo>
                    <a:pt x="159461" y="366229"/>
                  </a:lnTo>
                  <a:lnTo>
                    <a:pt x="159537" y="366674"/>
                  </a:lnTo>
                  <a:lnTo>
                    <a:pt x="158826" y="368147"/>
                  </a:lnTo>
                  <a:lnTo>
                    <a:pt x="160032" y="368833"/>
                  </a:lnTo>
                  <a:lnTo>
                    <a:pt x="160909" y="369036"/>
                  </a:lnTo>
                  <a:lnTo>
                    <a:pt x="162191" y="369112"/>
                  </a:lnTo>
                  <a:lnTo>
                    <a:pt x="162521" y="368668"/>
                  </a:lnTo>
                  <a:lnTo>
                    <a:pt x="162725" y="367144"/>
                  </a:lnTo>
                  <a:lnTo>
                    <a:pt x="163169" y="366268"/>
                  </a:lnTo>
                  <a:close/>
                </a:path>
                <a:path w="224154" h="400050">
                  <a:moveTo>
                    <a:pt x="164922" y="171564"/>
                  </a:moveTo>
                  <a:lnTo>
                    <a:pt x="164884" y="171399"/>
                  </a:lnTo>
                  <a:lnTo>
                    <a:pt x="164274" y="169087"/>
                  </a:lnTo>
                  <a:lnTo>
                    <a:pt x="162521" y="167436"/>
                  </a:lnTo>
                  <a:lnTo>
                    <a:pt x="161150" y="165646"/>
                  </a:lnTo>
                  <a:lnTo>
                    <a:pt x="160985" y="165442"/>
                  </a:lnTo>
                  <a:lnTo>
                    <a:pt x="160680" y="165442"/>
                  </a:lnTo>
                  <a:lnTo>
                    <a:pt x="160134" y="165201"/>
                  </a:lnTo>
                  <a:lnTo>
                    <a:pt x="160375" y="167398"/>
                  </a:lnTo>
                  <a:lnTo>
                    <a:pt x="160375" y="168325"/>
                  </a:lnTo>
                  <a:lnTo>
                    <a:pt x="160439" y="169443"/>
                  </a:lnTo>
                  <a:lnTo>
                    <a:pt x="160439" y="170522"/>
                  </a:lnTo>
                  <a:lnTo>
                    <a:pt x="160375" y="171602"/>
                  </a:lnTo>
                  <a:lnTo>
                    <a:pt x="160375" y="172364"/>
                  </a:lnTo>
                  <a:lnTo>
                    <a:pt x="160705" y="172402"/>
                  </a:lnTo>
                  <a:lnTo>
                    <a:pt x="161785" y="172199"/>
                  </a:lnTo>
                  <a:lnTo>
                    <a:pt x="162293" y="172402"/>
                  </a:lnTo>
                  <a:lnTo>
                    <a:pt x="162725" y="172364"/>
                  </a:lnTo>
                  <a:lnTo>
                    <a:pt x="163398" y="172288"/>
                  </a:lnTo>
                  <a:lnTo>
                    <a:pt x="164109" y="172085"/>
                  </a:lnTo>
                  <a:lnTo>
                    <a:pt x="164744" y="171919"/>
                  </a:lnTo>
                  <a:lnTo>
                    <a:pt x="164922" y="171564"/>
                  </a:lnTo>
                  <a:close/>
                </a:path>
                <a:path w="224154" h="400050">
                  <a:moveTo>
                    <a:pt x="168783" y="195084"/>
                  </a:moveTo>
                  <a:lnTo>
                    <a:pt x="168732" y="194652"/>
                  </a:lnTo>
                  <a:lnTo>
                    <a:pt x="168719" y="194208"/>
                  </a:lnTo>
                  <a:lnTo>
                    <a:pt x="167843" y="194284"/>
                  </a:lnTo>
                  <a:lnTo>
                    <a:pt x="167005" y="194652"/>
                  </a:lnTo>
                  <a:lnTo>
                    <a:pt x="167347" y="193687"/>
                  </a:lnTo>
                  <a:lnTo>
                    <a:pt x="167373" y="193255"/>
                  </a:lnTo>
                  <a:lnTo>
                    <a:pt x="165963" y="191490"/>
                  </a:lnTo>
                  <a:lnTo>
                    <a:pt x="168046" y="190931"/>
                  </a:lnTo>
                  <a:lnTo>
                    <a:pt x="168465" y="190093"/>
                  </a:lnTo>
                  <a:lnTo>
                    <a:pt x="168376" y="189445"/>
                  </a:lnTo>
                  <a:lnTo>
                    <a:pt x="168148" y="189128"/>
                  </a:lnTo>
                  <a:lnTo>
                    <a:pt x="166941" y="190093"/>
                  </a:lnTo>
                  <a:lnTo>
                    <a:pt x="166941" y="189534"/>
                  </a:lnTo>
                  <a:lnTo>
                    <a:pt x="166941" y="188963"/>
                  </a:lnTo>
                  <a:lnTo>
                    <a:pt x="165925" y="189534"/>
                  </a:lnTo>
                  <a:lnTo>
                    <a:pt x="164947" y="188366"/>
                  </a:lnTo>
                  <a:lnTo>
                    <a:pt x="163703" y="189128"/>
                  </a:lnTo>
                  <a:lnTo>
                    <a:pt x="163499" y="189204"/>
                  </a:lnTo>
                  <a:lnTo>
                    <a:pt x="163271" y="189445"/>
                  </a:lnTo>
                  <a:lnTo>
                    <a:pt x="163436" y="190931"/>
                  </a:lnTo>
                  <a:lnTo>
                    <a:pt x="163601" y="191846"/>
                  </a:lnTo>
                  <a:lnTo>
                    <a:pt x="163703" y="192087"/>
                  </a:lnTo>
                  <a:lnTo>
                    <a:pt x="164071" y="192252"/>
                  </a:lnTo>
                  <a:lnTo>
                    <a:pt x="164376" y="192532"/>
                  </a:lnTo>
                  <a:lnTo>
                    <a:pt x="164109" y="192887"/>
                  </a:lnTo>
                  <a:lnTo>
                    <a:pt x="163741" y="193255"/>
                  </a:lnTo>
                  <a:lnTo>
                    <a:pt x="163499" y="193687"/>
                  </a:lnTo>
                  <a:lnTo>
                    <a:pt x="163169" y="194208"/>
                  </a:lnTo>
                  <a:lnTo>
                    <a:pt x="163106" y="194767"/>
                  </a:lnTo>
                  <a:lnTo>
                    <a:pt x="163537" y="195694"/>
                  </a:lnTo>
                  <a:lnTo>
                    <a:pt x="165519" y="195453"/>
                  </a:lnTo>
                  <a:lnTo>
                    <a:pt x="166738" y="195084"/>
                  </a:lnTo>
                  <a:lnTo>
                    <a:pt x="167843" y="196011"/>
                  </a:lnTo>
                  <a:lnTo>
                    <a:pt x="168516" y="195656"/>
                  </a:lnTo>
                  <a:lnTo>
                    <a:pt x="168783" y="195084"/>
                  </a:lnTo>
                  <a:close/>
                </a:path>
                <a:path w="224154" h="400050">
                  <a:moveTo>
                    <a:pt x="171069" y="379869"/>
                  </a:moveTo>
                  <a:lnTo>
                    <a:pt x="170675" y="379628"/>
                  </a:lnTo>
                  <a:lnTo>
                    <a:pt x="170230" y="379234"/>
                  </a:lnTo>
                  <a:lnTo>
                    <a:pt x="168783" y="379831"/>
                  </a:lnTo>
                  <a:lnTo>
                    <a:pt x="168351" y="377837"/>
                  </a:lnTo>
                  <a:lnTo>
                    <a:pt x="168160" y="378548"/>
                  </a:lnTo>
                  <a:lnTo>
                    <a:pt x="167995" y="378993"/>
                  </a:lnTo>
                  <a:lnTo>
                    <a:pt x="167779" y="379717"/>
                  </a:lnTo>
                  <a:lnTo>
                    <a:pt x="167500" y="379387"/>
                  </a:lnTo>
                  <a:lnTo>
                    <a:pt x="167106" y="378955"/>
                  </a:lnTo>
                  <a:lnTo>
                    <a:pt x="167170" y="378269"/>
                  </a:lnTo>
                  <a:lnTo>
                    <a:pt x="167576" y="377748"/>
                  </a:lnTo>
                  <a:lnTo>
                    <a:pt x="168186" y="376986"/>
                  </a:lnTo>
                  <a:lnTo>
                    <a:pt x="168275" y="376555"/>
                  </a:lnTo>
                  <a:lnTo>
                    <a:pt x="168351" y="376186"/>
                  </a:lnTo>
                  <a:lnTo>
                    <a:pt x="168516" y="375716"/>
                  </a:lnTo>
                  <a:lnTo>
                    <a:pt x="167741" y="375234"/>
                  </a:lnTo>
                  <a:lnTo>
                    <a:pt x="167335" y="374954"/>
                  </a:lnTo>
                  <a:lnTo>
                    <a:pt x="167170" y="374713"/>
                  </a:lnTo>
                  <a:lnTo>
                    <a:pt x="166903" y="374865"/>
                  </a:lnTo>
                  <a:lnTo>
                    <a:pt x="166738" y="375094"/>
                  </a:lnTo>
                  <a:lnTo>
                    <a:pt x="166738" y="379234"/>
                  </a:lnTo>
                  <a:lnTo>
                    <a:pt x="165595" y="379387"/>
                  </a:lnTo>
                  <a:lnTo>
                    <a:pt x="165544" y="378790"/>
                  </a:lnTo>
                  <a:lnTo>
                    <a:pt x="165519" y="378587"/>
                  </a:lnTo>
                  <a:lnTo>
                    <a:pt x="164147" y="378307"/>
                  </a:lnTo>
                  <a:lnTo>
                    <a:pt x="164744" y="376986"/>
                  </a:lnTo>
                  <a:lnTo>
                    <a:pt x="165620" y="377913"/>
                  </a:lnTo>
                  <a:lnTo>
                    <a:pt x="165925" y="377875"/>
                  </a:lnTo>
                  <a:lnTo>
                    <a:pt x="166230" y="377786"/>
                  </a:lnTo>
                  <a:lnTo>
                    <a:pt x="166560" y="377748"/>
                  </a:lnTo>
                  <a:lnTo>
                    <a:pt x="166636" y="378028"/>
                  </a:lnTo>
                  <a:lnTo>
                    <a:pt x="166738" y="379234"/>
                  </a:lnTo>
                  <a:lnTo>
                    <a:pt x="166738" y="375094"/>
                  </a:lnTo>
                  <a:lnTo>
                    <a:pt x="166636" y="375234"/>
                  </a:lnTo>
                  <a:lnTo>
                    <a:pt x="166636" y="375437"/>
                  </a:lnTo>
                  <a:lnTo>
                    <a:pt x="166395" y="375869"/>
                  </a:lnTo>
                  <a:lnTo>
                    <a:pt x="165963" y="376555"/>
                  </a:lnTo>
                  <a:lnTo>
                    <a:pt x="165595" y="376351"/>
                  </a:lnTo>
                  <a:lnTo>
                    <a:pt x="164820" y="375831"/>
                  </a:lnTo>
                  <a:lnTo>
                    <a:pt x="164249" y="377113"/>
                  </a:lnTo>
                  <a:lnTo>
                    <a:pt x="163969" y="377634"/>
                  </a:lnTo>
                  <a:lnTo>
                    <a:pt x="163880" y="377875"/>
                  </a:lnTo>
                  <a:lnTo>
                    <a:pt x="163766" y="378028"/>
                  </a:lnTo>
                  <a:lnTo>
                    <a:pt x="163296" y="378269"/>
                  </a:lnTo>
                  <a:lnTo>
                    <a:pt x="163004" y="378269"/>
                  </a:lnTo>
                  <a:lnTo>
                    <a:pt x="162725" y="378307"/>
                  </a:lnTo>
                  <a:lnTo>
                    <a:pt x="162737" y="376986"/>
                  </a:lnTo>
                  <a:lnTo>
                    <a:pt x="162356" y="376758"/>
                  </a:lnTo>
                  <a:lnTo>
                    <a:pt x="161988" y="376428"/>
                  </a:lnTo>
                  <a:lnTo>
                    <a:pt x="161378" y="376186"/>
                  </a:lnTo>
                  <a:lnTo>
                    <a:pt x="161048" y="376237"/>
                  </a:lnTo>
                  <a:lnTo>
                    <a:pt x="160540" y="377151"/>
                  </a:lnTo>
                  <a:lnTo>
                    <a:pt x="159905" y="377672"/>
                  </a:lnTo>
                  <a:lnTo>
                    <a:pt x="159067" y="378028"/>
                  </a:lnTo>
                  <a:lnTo>
                    <a:pt x="158762" y="378117"/>
                  </a:lnTo>
                  <a:lnTo>
                    <a:pt x="158623" y="378587"/>
                  </a:lnTo>
                  <a:lnTo>
                    <a:pt x="158356" y="378955"/>
                  </a:lnTo>
                  <a:lnTo>
                    <a:pt x="159461" y="378993"/>
                  </a:lnTo>
                  <a:lnTo>
                    <a:pt x="160578" y="378790"/>
                  </a:lnTo>
                  <a:lnTo>
                    <a:pt x="160375" y="380352"/>
                  </a:lnTo>
                  <a:lnTo>
                    <a:pt x="160680" y="380390"/>
                  </a:lnTo>
                  <a:lnTo>
                    <a:pt x="160883" y="380390"/>
                  </a:lnTo>
                  <a:lnTo>
                    <a:pt x="161112" y="380428"/>
                  </a:lnTo>
                  <a:lnTo>
                    <a:pt x="161721" y="380593"/>
                  </a:lnTo>
                  <a:lnTo>
                    <a:pt x="161645" y="381190"/>
                  </a:lnTo>
                  <a:lnTo>
                    <a:pt x="161226" y="381990"/>
                  </a:lnTo>
                  <a:lnTo>
                    <a:pt x="160985" y="382358"/>
                  </a:lnTo>
                  <a:lnTo>
                    <a:pt x="160680" y="382917"/>
                  </a:lnTo>
                  <a:lnTo>
                    <a:pt x="161683" y="382955"/>
                  </a:lnTo>
                  <a:lnTo>
                    <a:pt x="162521" y="383032"/>
                  </a:lnTo>
                  <a:lnTo>
                    <a:pt x="163334" y="383070"/>
                  </a:lnTo>
                  <a:lnTo>
                    <a:pt x="163944" y="382270"/>
                  </a:lnTo>
                  <a:lnTo>
                    <a:pt x="164782" y="381508"/>
                  </a:lnTo>
                  <a:lnTo>
                    <a:pt x="164147" y="380593"/>
                  </a:lnTo>
                  <a:lnTo>
                    <a:pt x="164719" y="380707"/>
                  </a:lnTo>
                  <a:lnTo>
                    <a:pt x="165925" y="380873"/>
                  </a:lnTo>
                  <a:lnTo>
                    <a:pt x="165989" y="381190"/>
                  </a:lnTo>
                  <a:lnTo>
                    <a:pt x="166090" y="381508"/>
                  </a:lnTo>
                  <a:lnTo>
                    <a:pt x="166192" y="381990"/>
                  </a:lnTo>
                  <a:lnTo>
                    <a:pt x="167614" y="381876"/>
                  </a:lnTo>
                  <a:lnTo>
                    <a:pt x="167741" y="381000"/>
                  </a:lnTo>
                  <a:lnTo>
                    <a:pt x="168859" y="380593"/>
                  </a:lnTo>
                  <a:lnTo>
                    <a:pt x="169799" y="380314"/>
                  </a:lnTo>
                  <a:lnTo>
                    <a:pt x="171069" y="379869"/>
                  </a:lnTo>
                  <a:close/>
                </a:path>
                <a:path w="224154" h="400050">
                  <a:moveTo>
                    <a:pt x="171450" y="396875"/>
                  </a:moveTo>
                  <a:lnTo>
                    <a:pt x="171373" y="395439"/>
                  </a:lnTo>
                  <a:lnTo>
                    <a:pt x="171272" y="394322"/>
                  </a:lnTo>
                  <a:lnTo>
                    <a:pt x="171272" y="393115"/>
                  </a:lnTo>
                  <a:lnTo>
                    <a:pt x="170942" y="392074"/>
                  </a:lnTo>
                  <a:lnTo>
                    <a:pt x="170675" y="391312"/>
                  </a:lnTo>
                  <a:lnTo>
                    <a:pt x="169862" y="390753"/>
                  </a:lnTo>
                  <a:lnTo>
                    <a:pt x="169329" y="390118"/>
                  </a:lnTo>
                  <a:lnTo>
                    <a:pt x="168960" y="390474"/>
                  </a:lnTo>
                  <a:lnTo>
                    <a:pt x="168719" y="390842"/>
                  </a:lnTo>
                  <a:lnTo>
                    <a:pt x="168186" y="391236"/>
                  </a:lnTo>
                  <a:lnTo>
                    <a:pt x="167805" y="391312"/>
                  </a:lnTo>
                  <a:lnTo>
                    <a:pt x="167411" y="391236"/>
                  </a:lnTo>
                  <a:lnTo>
                    <a:pt x="167335" y="390842"/>
                  </a:lnTo>
                  <a:lnTo>
                    <a:pt x="167233" y="390601"/>
                  </a:lnTo>
                  <a:lnTo>
                    <a:pt x="167043" y="389877"/>
                  </a:lnTo>
                  <a:lnTo>
                    <a:pt x="166801" y="389521"/>
                  </a:lnTo>
                  <a:lnTo>
                    <a:pt x="166128" y="390753"/>
                  </a:lnTo>
                  <a:lnTo>
                    <a:pt x="166535" y="392036"/>
                  </a:lnTo>
                  <a:lnTo>
                    <a:pt x="167538" y="392836"/>
                  </a:lnTo>
                  <a:lnTo>
                    <a:pt x="167779" y="393001"/>
                  </a:lnTo>
                  <a:lnTo>
                    <a:pt x="167843" y="393598"/>
                  </a:lnTo>
                  <a:lnTo>
                    <a:pt x="167779" y="393915"/>
                  </a:lnTo>
                  <a:lnTo>
                    <a:pt x="167614" y="394436"/>
                  </a:lnTo>
                  <a:lnTo>
                    <a:pt x="167576" y="394716"/>
                  </a:lnTo>
                  <a:lnTo>
                    <a:pt x="168376" y="394754"/>
                  </a:lnTo>
                  <a:lnTo>
                    <a:pt x="168579" y="395363"/>
                  </a:lnTo>
                  <a:lnTo>
                    <a:pt x="168554" y="395681"/>
                  </a:lnTo>
                  <a:lnTo>
                    <a:pt x="168452" y="396074"/>
                  </a:lnTo>
                  <a:lnTo>
                    <a:pt x="167640" y="397484"/>
                  </a:lnTo>
                  <a:lnTo>
                    <a:pt x="167716" y="398043"/>
                  </a:lnTo>
                  <a:lnTo>
                    <a:pt x="168249" y="398640"/>
                  </a:lnTo>
                  <a:lnTo>
                    <a:pt x="168516" y="398881"/>
                  </a:lnTo>
                  <a:lnTo>
                    <a:pt x="168414" y="399402"/>
                  </a:lnTo>
                  <a:lnTo>
                    <a:pt x="168516" y="399796"/>
                  </a:lnTo>
                  <a:lnTo>
                    <a:pt x="171411" y="399796"/>
                  </a:lnTo>
                  <a:lnTo>
                    <a:pt x="171411" y="398322"/>
                  </a:lnTo>
                  <a:lnTo>
                    <a:pt x="171450" y="396875"/>
                  </a:lnTo>
                  <a:close/>
                </a:path>
                <a:path w="224154" h="400050">
                  <a:moveTo>
                    <a:pt x="172351" y="327977"/>
                  </a:moveTo>
                  <a:lnTo>
                    <a:pt x="172224" y="327850"/>
                  </a:lnTo>
                  <a:lnTo>
                    <a:pt x="172148" y="327660"/>
                  </a:lnTo>
                  <a:lnTo>
                    <a:pt x="171348" y="327456"/>
                  </a:lnTo>
                  <a:lnTo>
                    <a:pt x="170573" y="327291"/>
                  </a:lnTo>
                  <a:lnTo>
                    <a:pt x="169760" y="327101"/>
                  </a:lnTo>
                  <a:lnTo>
                    <a:pt x="169595" y="327050"/>
                  </a:lnTo>
                  <a:lnTo>
                    <a:pt x="169697" y="326859"/>
                  </a:lnTo>
                  <a:lnTo>
                    <a:pt x="169862" y="325970"/>
                  </a:lnTo>
                  <a:lnTo>
                    <a:pt x="169964" y="325208"/>
                  </a:lnTo>
                  <a:lnTo>
                    <a:pt x="169252" y="325450"/>
                  </a:lnTo>
                  <a:lnTo>
                    <a:pt x="168783" y="325691"/>
                  </a:lnTo>
                  <a:lnTo>
                    <a:pt x="168452" y="325970"/>
                  </a:lnTo>
                  <a:lnTo>
                    <a:pt x="168465" y="325450"/>
                  </a:lnTo>
                  <a:lnTo>
                    <a:pt x="169354" y="323938"/>
                  </a:lnTo>
                  <a:lnTo>
                    <a:pt x="169430" y="323253"/>
                  </a:lnTo>
                  <a:lnTo>
                    <a:pt x="167982" y="322656"/>
                  </a:lnTo>
                  <a:lnTo>
                    <a:pt x="166395" y="322453"/>
                  </a:lnTo>
                  <a:lnTo>
                    <a:pt x="165925" y="323329"/>
                  </a:lnTo>
                  <a:lnTo>
                    <a:pt x="164947" y="324218"/>
                  </a:lnTo>
                  <a:lnTo>
                    <a:pt x="164579" y="324370"/>
                  </a:lnTo>
                  <a:lnTo>
                    <a:pt x="164211" y="324573"/>
                  </a:lnTo>
                  <a:lnTo>
                    <a:pt x="164884" y="324739"/>
                  </a:lnTo>
                  <a:lnTo>
                    <a:pt x="164947" y="325297"/>
                  </a:lnTo>
                  <a:lnTo>
                    <a:pt x="164503" y="325818"/>
                  </a:lnTo>
                  <a:lnTo>
                    <a:pt x="164299" y="326009"/>
                  </a:lnTo>
                  <a:lnTo>
                    <a:pt x="164185" y="326250"/>
                  </a:lnTo>
                  <a:lnTo>
                    <a:pt x="164071" y="327101"/>
                  </a:lnTo>
                  <a:lnTo>
                    <a:pt x="163690" y="326732"/>
                  </a:lnTo>
                  <a:lnTo>
                    <a:pt x="163169" y="326250"/>
                  </a:lnTo>
                  <a:lnTo>
                    <a:pt x="162394" y="326529"/>
                  </a:lnTo>
                  <a:lnTo>
                    <a:pt x="161848" y="326732"/>
                  </a:lnTo>
                  <a:lnTo>
                    <a:pt x="162496" y="325018"/>
                  </a:lnTo>
                  <a:lnTo>
                    <a:pt x="162382" y="324739"/>
                  </a:lnTo>
                  <a:lnTo>
                    <a:pt x="162153" y="324815"/>
                  </a:lnTo>
                  <a:lnTo>
                    <a:pt x="161886" y="324929"/>
                  </a:lnTo>
                  <a:lnTo>
                    <a:pt x="161150" y="326453"/>
                  </a:lnTo>
                  <a:lnTo>
                    <a:pt x="159867" y="326453"/>
                  </a:lnTo>
                  <a:lnTo>
                    <a:pt x="158356" y="326859"/>
                  </a:lnTo>
                  <a:lnTo>
                    <a:pt x="157314" y="327456"/>
                  </a:lnTo>
                  <a:lnTo>
                    <a:pt x="156743" y="327736"/>
                  </a:lnTo>
                  <a:lnTo>
                    <a:pt x="155892" y="328333"/>
                  </a:lnTo>
                  <a:lnTo>
                    <a:pt x="155194" y="329298"/>
                  </a:lnTo>
                  <a:lnTo>
                    <a:pt x="154990" y="329857"/>
                  </a:lnTo>
                  <a:lnTo>
                    <a:pt x="154724" y="330212"/>
                  </a:lnTo>
                  <a:lnTo>
                    <a:pt x="154419" y="330339"/>
                  </a:lnTo>
                  <a:lnTo>
                    <a:pt x="154254" y="330301"/>
                  </a:lnTo>
                  <a:lnTo>
                    <a:pt x="154076" y="330212"/>
                  </a:lnTo>
                  <a:lnTo>
                    <a:pt x="154012" y="329971"/>
                  </a:lnTo>
                  <a:lnTo>
                    <a:pt x="153911" y="329780"/>
                  </a:lnTo>
                  <a:lnTo>
                    <a:pt x="153581" y="328853"/>
                  </a:lnTo>
                  <a:lnTo>
                    <a:pt x="153466" y="328460"/>
                  </a:lnTo>
                  <a:lnTo>
                    <a:pt x="153543" y="327291"/>
                  </a:lnTo>
                  <a:lnTo>
                    <a:pt x="153657" y="326453"/>
                  </a:lnTo>
                  <a:lnTo>
                    <a:pt x="153555" y="325208"/>
                  </a:lnTo>
                  <a:lnTo>
                    <a:pt x="153504" y="325018"/>
                  </a:lnTo>
                  <a:lnTo>
                    <a:pt x="153327" y="324853"/>
                  </a:lnTo>
                  <a:lnTo>
                    <a:pt x="153301" y="323773"/>
                  </a:lnTo>
                  <a:lnTo>
                    <a:pt x="153073" y="323494"/>
                  </a:lnTo>
                  <a:lnTo>
                    <a:pt x="152234" y="322770"/>
                  </a:lnTo>
                  <a:lnTo>
                    <a:pt x="151993" y="322567"/>
                  </a:lnTo>
                  <a:lnTo>
                    <a:pt x="151460" y="322338"/>
                  </a:lnTo>
                  <a:lnTo>
                    <a:pt x="150075" y="322770"/>
                  </a:lnTo>
                  <a:lnTo>
                    <a:pt x="149466" y="322529"/>
                  </a:lnTo>
                  <a:lnTo>
                    <a:pt x="148196" y="322529"/>
                  </a:lnTo>
                  <a:lnTo>
                    <a:pt x="147789" y="322897"/>
                  </a:lnTo>
                  <a:lnTo>
                    <a:pt x="147764" y="323494"/>
                  </a:lnTo>
                  <a:lnTo>
                    <a:pt x="148475" y="325691"/>
                  </a:lnTo>
                  <a:lnTo>
                    <a:pt x="148590" y="326377"/>
                  </a:lnTo>
                  <a:lnTo>
                    <a:pt x="147612" y="327850"/>
                  </a:lnTo>
                  <a:lnTo>
                    <a:pt x="147548" y="328498"/>
                  </a:lnTo>
                  <a:lnTo>
                    <a:pt x="147421" y="329018"/>
                  </a:lnTo>
                  <a:lnTo>
                    <a:pt x="147929" y="328980"/>
                  </a:lnTo>
                  <a:lnTo>
                    <a:pt x="148259" y="328891"/>
                  </a:lnTo>
                  <a:lnTo>
                    <a:pt x="148831" y="328853"/>
                  </a:lnTo>
                  <a:lnTo>
                    <a:pt x="148717" y="329298"/>
                  </a:lnTo>
                  <a:lnTo>
                    <a:pt x="148183" y="330860"/>
                  </a:lnTo>
                  <a:lnTo>
                    <a:pt x="148056" y="332092"/>
                  </a:lnTo>
                  <a:lnTo>
                    <a:pt x="148628" y="333019"/>
                  </a:lnTo>
                  <a:lnTo>
                    <a:pt x="148120" y="334060"/>
                  </a:lnTo>
                  <a:lnTo>
                    <a:pt x="148259" y="334340"/>
                  </a:lnTo>
                  <a:lnTo>
                    <a:pt x="148399" y="334492"/>
                  </a:lnTo>
                  <a:lnTo>
                    <a:pt x="148628" y="334937"/>
                  </a:lnTo>
                  <a:lnTo>
                    <a:pt x="148971" y="335419"/>
                  </a:lnTo>
                  <a:lnTo>
                    <a:pt x="149174" y="335902"/>
                  </a:lnTo>
                  <a:lnTo>
                    <a:pt x="149606" y="337096"/>
                  </a:lnTo>
                  <a:lnTo>
                    <a:pt x="150037" y="337337"/>
                  </a:lnTo>
                  <a:lnTo>
                    <a:pt x="151358" y="337299"/>
                  </a:lnTo>
                  <a:lnTo>
                    <a:pt x="152057" y="337299"/>
                  </a:lnTo>
                  <a:lnTo>
                    <a:pt x="152831" y="337464"/>
                  </a:lnTo>
                  <a:lnTo>
                    <a:pt x="153606" y="337693"/>
                  </a:lnTo>
                  <a:lnTo>
                    <a:pt x="154317" y="337375"/>
                  </a:lnTo>
                  <a:lnTo>
                    <a:pt x="154622" y="336651"/>
                  </a:lnTo>
                  <a:lnTo>
                    <a:pt x="154279" y="335851"/>
                  </a:lnTo>
                  <a:lnTo>
                    <a:pt x="153606" y="334022"/>
                  </a:lnTo>
                  <a:lnTo>
                    <a:pt x="154317" y="332498"/>
                  </a:lnTo>
                  <a:lnTo>
                    <a:pt x="155397" y="331101"/>
                  </a:lnTo>
                  <a:lnTo>
                    <a:pt x="155524" y="330860"/>
                  </a:lnTo>
                  <a:lnTo>
                    <a:pt x="155994" y="330733"/>
                  </a:lnTo>
                  <a:lnTo>
                    <a:pt x="157048" y="330619"/>
                  </a:lnTo>
                  <a:lnTo>
                    <a:pt x="157480" y="330454"/>
                  </a:lnTo>
                  <a:lnTo>
                    <a:pt x="157734" y="328980"/>
                  </a:lnTo>
                  <a:lnTo>
                    <a:pt x="158026" y="328574"/>
                  </a:lnTo>
                  <a:lnTo>
                    <a:pt x="158356" y="327850"/>
                  </a:lnTo>
                  <a:lnTo>
                    <a:pt x="159626" y="328574"/>
                  </a:lnTo>
                  <a:lnTo>
                    <a:pt x="159677" y="329971"/>
                  </a:lnTo>
                  <a:lnTo>
                    <a:pt x="160235" y="331660"/>
                  </a:lnTo>
                  <a:lnTo>
                    <a:pt x="160705" y="332371"/>
                  </a:lnTo>
                  <a:lnTo>
                    <a:pt x="162128" y="332460"/>
                  </a:lnTo>
                  <a:lnTo>
                    <a:pt x="162864" y="331901"/>
                  </a:lnTo>
                  <a:lnTo>
                    <a:pt x="163703" y="331571"/>
                  </a:lnTo>
                  <a:lnTo>
                    <a:pt x="163741" y="331419"/>
                  </a:lnTo>
                  <a:lnTo>
                    <a:pt x="165989" y="330009"/>
                  </a:lnTo>
                  <a:lnTo>
                    <a:pt x="166027" y="330657"/>
                  </a:lnTo>
                  <a:lnTo>
                    <a:pt x="166687" y="330301"/>
                  </a:lnTo>
                  <a:lnTo>
                    <a:pt x="167017" y="330009"/>
                  </a:lnTo>
                  <a:lnTo>
                    <a:pt x="167309" y="329780"/>
                  </a:lnTo>
                  <a:lnTo>
                    <a:pt x="167805" y="330733"/>
                  </a:lnTo>
                  <a:lnTo>
                    <a:pt x="168414" y="330581"/>
                  </a:lnTo>
                  <a:lnTo>
                    <a:pt x="168897" y="329780"/>
                  </a:lnTo>
                  <a:lnTo>
                    <a:pt x="169138" y="329374"/>
                  </a:lnTo>
                  <a:lnTo>
                    <a:pt x="170027" y="328612"/>
                  </a:lnTo>
                  <a:lnTo>
                    <a:pt x="171411" y="328574"/>
                  </a:lnTo>
                  <a:lnTo>
                    <a:pt x="171742" y="328574"/>
                  </a:lnTo>
                  <a:lnTo>
                    <a:pt x="172021" y="328180"/>
                  </a:lnTo>
                  <a:lnTo>
                    <a:pt x="172351" y="327977"/>
                  </a:lnTo>
                  <a:close/>
                </a:path>
                <a:path w="224154" h="400050">
                  <a:moveTo>
                    <a:pt x="173570" y="345579"/>
                  </a:moveTo>
                  <a:lnTo>
                    <a:pt x="173228" y="345376"/>
                  </a:lnTo>
                  <a:lnTo>
                    <a:pt x="172935" y="345859"/>
                  </a:lnTo>
                  <a:lnTo>
                    <a:pt x="172491" y="346456"/>
                  </a:lnTo>
                  <a:lnTo>
                    <a:pt x="172288" y="346697"/>
                  </a:lnTo>
                  <a:lnTo>
                    <a:pt x="172186" y="346862"/>
                  </a:lnTo>
                  <a:lnTo>
                    <a:pt x="171881" y="346938"/>
                  </a:lnTo>
                  <a:lnTo>
                    <a:pt x="171678" y="347014"/>
                  </a:lnTo>
                  <a:lnTo>
                    <a:pt x="171615" y="346697"/>
                  </a:lnTo>
                  <a:lnTo>
                    <a:pt x="171475" y="346417"/>
                  </a:lnTo>
                  <a:lnTo>
                    <a:pt x="172250" y="345617"/>
                  </a:lnTo>
                  <a:lnTo>
                    <a:pt x="172288" y="344906"/>
                  </a:lnTo>
                  <a:lnTo>
                    <a:pt x="172021" y="344055"/>
                  </a:lnTo>
                  <a:lnTo>
                    <a:pt x="171881" y="343700"/>
                  </a:lnTo>
                  <a:lnTo>
                    <a:pt x="172085" y="343255"/>
                  </a:lnTo>
                  <a:lnTo>
                    <a:pt x="172148" y="342696"/>
                  </a:lnTo>
                  <a:lnTo>
                    <a:pt x="172046" y="342265"/>
                  </a:lnTo>
                  <a:lnTo>
                    <a:pt x="171272" y="341579"/>
                  </a:lnTo>
                  <a:lnTo>
                    <a:pt x="171462" y="341134"/>
                  </a:lnTo>
                  <a:lnTo>
                    <a:pt x="171818" y="340296"/>
                  </a:lnTo>
                  <a:lnTo>
                    <a:pt x="171170" y="339420"/>
                  </a:lnTo>
                  <a:lnTo>
                    <a:pt x="171030" y="339255"/>
                  </a:lnTo>
                  <a:lnTo>
                    <a:pt x="171157" y="338772"/>
                  </a:lnTo>
                  <a:lnTo>
                    <a:pt x="171653" y="337820"/>
                  </a:lnTo>
                  <a:lnTo>
                    <a:pt x="170332" y="337781"/>
                  </a:lnTo>
                  <a:lnTo>
                    <a:pt x="169252" y="337261"/>
                  </a:lnTo>
                  <a:lnTo>
                    <a:pt x="168897" y="337781"/>
                  </a:lnTo>
                  <a:lnTo>
                    <a:pt x="168795" y="337972"/>
                  </a:lnTo>
                  <a:lnTo>
                    <a:pt x="168554" y="338772"/>
                  </a:lnTo>
                  <a:lnTo>
                    <a:pt x="168186" y="338937"/>
                  </a:lnTo>
                  <a:lnTo>
                    <a:pt x="167741" y="339255"/>
                  </a:lnTo>
                  <a:lnTo>
                    <a:pt x="168033" y="337781"/>
                  </a:lnTo>
                  <a:lnTo>
                    <a:pt x="168109" y="337502"/>
                  </a:lnTo>
                  <a:lnTo>
                    <a:pt x="167411" y="337413"/>
                  </a:lnTo>
                  <a:lnTo>
                    <a:pt x="166839" y="337299"/>
                  </a:lnTo>
                  <a:lnTo>
                    <a:pt x="166166" y="337223"/>
                  </a:lnTo>
                  <a:lnTo>
                    <a:pt x="166077" y="337781"/>
                  </a:lnTo>
                  <a:lnTo>
                    <a:pt x="166192" y="338378"/>
                  </a:lnTo>
                  <a:lnTo>
                    <a:pt x="166484" y="339420"/>
                  </a:lnTo>
                  <a:lnTo>
                    <a:pt x="166598" y="340017"/>
                  </a:lnTo>
                  <a:lnTo>
                    <a:pt x="166636" y="340334"/>
                  </a:lnTo>
                  <a:lnTo>
                    <a:pt x="166497" y="340741"/>
                  </a:lnTo>
                  <a:lnTo>
                    <a:pt x="166331" y="341058"/>
                  </a:lnTo>
                  <a:lnTo>
                    <a:pt x="166230" y="341299"/>
                  </a:lnTo>
                  <a:lnTo>
                    <a:pt x="165925" y="341541"/>
                  </a:lnTo>
                  <a:lnTo>
                    <a:pt x="165823" y="342023"/>
                  </a:lnTo>
                  <a:lnTo>
                    <a:pt x="166090" y="342265"/>
                  </a:lnTo>
                  <a:lnTo>
                    <a:pt x="166166" y="342455"/>
                  </a:lnTo>
                  <a:lnTo>
                    <a:pt x="166331" y="342303"/>
                  </a:lnTo>
                  <a:lnTo>
                    <a:pt x="166598" y="342176"/>
                  </a:lnTo>
                  <a:lnTo>
                    <a:pt x="166636" y="341299"/>
                  </a:lnTo>
                  <a:lnTo>
                    <a:pt x="166966" y="341134"/>
                  </a:lnTo>
                  <a:lnTo>
                    <a:pt x="167741" y="341376"/>
                  </a:lnTo>
                  <a:lnTo>
                    <a:pt x="167665" y="341541"/>
                  </a:lnTo>
                  <a:lnTo>
                    <a:pt x="167538" y="342023"/>
                  </a:lnTo>
                  <a:lnTo>
                    <a:pt x="166903" y="342861"/>
                  </a:lnTo>
                  <a:lnTo>
                    <a:pt x="166839" y="343255"/>
                  </a:lnTo>
                  <a:lnTo>
                    <a:pt x="168148" y="344093"/>
                  </a:lnTo>
                  <a:lnTo>
                    <a:pt x="167576" y="345135"/>
                  </a:lnTo>
                  <a:lnTo>
                    <a:pt x="167106" y="345859"/>
                  </a:lnTo>
                  <a:lnTo>
                    <a:pt x="166979" y="346456"/>
                  </a:lnTo>
                  <a:lnTo>
                    <a:pt x="167944" y="347306"/>
                  </a:lnTo>
                  <a:lnTo>
                    <a:pt x="167805" y="348056"/>
                  </a:lnTo>
                  <a:lnTo>
                    <a:pt x="167513" y="348742"/>
                  </a:lnTo>
                  <a:lnTo>
                    <a:pt x="167398" y="349262"/>
                  </a:lnTo>
                  <a:lnTo>
                    <a:pt x="167538" y="349465"/>
                  </a:lnTo>
                  <a:lnTo>
                    <a:pt x="168046" y="349580"/>
                  </a:lnTo>
                  <a:lnTo>
                    <a:pt x="168148" y="351104"/>
                  </a:lnTo>
                  <a:lnTo>
                    <a:pt x="168351" y="351104"/>
                  </a:lnTo>
                  <a:lnTo>
                    <a:pt x="169252" y="349427"/>
                  </a:lnTo>
                  <a:lnTo>
                    <a:pt x="169430" y="349186"/>
                  </a:lnTo>
                  <a:lnTo>
                    <a:pt x="169824" y="348742"/>
                  </a:lnTo>
                  <a:lnTo>
                    <a:pt x="170395" y="349745"/>
                  </a:lnTo>
                  <a:lnTo>
                    <a:pt x="170472" y="350062"/>
                  </a:lnTo>
                  <a:lnTo>
                    <a:pt x="171373" y="349465"/>
                  </a:lnTo>
                  <a:lnTo>
                    <a:pt x="171373" y="351256"/>
                  </a:lnTo>
                  <a:lnTo>
                    <a:pt x="171869" y="351548"/>
                  </a:lnTo>
                  <a:lnTo>
                    <a:pt x="172148" y="351663"/>
                  </a:lnTo>
                  <a:lnTo>
                    <a:pt x="172694" y="351942"/>
                  </a:lnTo>
                  <a:lnTo>
                    <a:pt x="172669" y="349465"/>
                  </a:lnTo>
                  <a:lnTo>
                    <a:pt x="172643" y="348742"/>
                  </a:lnTo>
                  <a:lnTo>
                    <a:pt x="172694" y="348018"/>
                  </a:lnTo>
                  <a:lnTo>
                    <a:pt x="172847" y="347306"/>
                  </a:lnTo>
                  <a:lnTo>
                    <a:pt x="172948" y="347014"/>
                  </a:lnTo>
                  <a:lnTo>
                    <a:pt x="173240" y="346303"/>
                  </a:lnTo>
                  <a:lnTo>
                    <a:pt x="173570" y="345579"/>
                  </a:lnTo>
                  <a:close/>
                </a:path>
                <a:path w="224154" h="400050">
                  <a:moveTo>
                    <a:pt x="180530" y="362267"/>
                  </a:moveTo>
                  <a:lnTo>
                    <a:pt x="179717" y="361543"/>
                  </a:lnTo>
                  <a:lnTo>
                    <a:pt x="179324" y="361226"/>
                  </a:lnTo>
                  <a:lnTo>
                    <a:pt x="178650" y="361543"/>
                  </a:lnTo>
                  <a:lnTo>
                    <a:pt x="178041" y="361391"/>
                  </a:lnTo>
                  <a:lnTo>
                    <a:pt x="178422" y="360426"/>
                  </a:lnTo>
                  <a:lnTo>
                    <a:pt x="178841" y="359664"/>
                  </a:lnTo>
                  <a:lnTo>
                    <a:pt x="178727" y="359270"/>
                  </a:lnTo>
                  <a:lnTo>
                    <a:pt x="178511" y="359143"/>
                  </a:lnTo>
                  <a:lnTo>
                    <a:pt x="177596" y="360426"/>
                  </a:lnTo>
                  <a:lnTo>
                    <a:pt x="177317" y="360387"/>
                  </a:lnTo>
                  <a:lnTo>
                    <a:pt x="176453" y="360260"/>
                  </a:lnTo>
                  <a:lnTo>
                    <a:pt x="176377" y="359981"/>
                  </a:lnTo>
                  <a:lnTo>
                    <a:pt x="176936" y="359029"/>
                  </a:lnTo>
                  <a:lnTo>
                    <a:pt x="177139" y="358698"/>
                  </a:lnTo>
                  <a:lnTo>
                    <a:pt x="177368" y="358470"/>
                  </a:lnTo>
                  <a:lnTo>
                    <a:pt x="177901" y="357708"/>
                  </a:lnTo>
                  <a:lnTo>
                    <a:pt x="178104" y="357301"/>
                  </a:lnTo>
                  <a:lnTo>
                    <a:pt x="176263" y="357301"/>
                  </a:lnTo>
                  <a:lnTo>
                    <a:pt x="174840" y="359029"/>
                  </a:lnTo>
                  <a:lnTo>
                    <a:pt x="174637" y="358584"/>
                  </a:lnTo>
                  <a:lnTo>
                    <a:pt x="174472" y="358343"/>
                  </a:lnTo>
                  <a:lnTo>
                    <a:pt x="174244" y="357822"/>
                  </a:lnTo>
                  <a:lnTo>
                    <a:pt x="173024" y="359664"/>
                  </a:lnTo>
                  <a:lnTo>
                    <a:pt x="172593" y="360387"/>
                  </a:lnTo>
                  <a:lnTo>
                    <a:pt x="172288" y="360349"/>
                  </a:lnTo>
                  <a:lnTo>
                    <a:pt x="172250" y="359549"/>
                  </a:lnTo>
                  <a:lnTo>
                    <a:pt x="171958" y="359270"/>
                  </a:lnTo>
                  <a:lnTo>
                    <a:pt x="171450" y="359270"/>
                  </a:lnTo>
                  <a:lnTo>
                    <a:pt x="171043" y="359219"/>
                  </a:lnTo>
                  <a:lnTo>
                    <a:pt x="170878" y="358190"/>
                  </a:lnTo>
                  <a:lnTo>
                    <a:pt x="170599" y="358470"/>
                  </a:lnTo>
                  <a:lnTo>
                    <a:pt x="170332" y="358584"/>
                  </a:lnTo>
                  <a:lnTo>
                    <a:pt x="169329" y="360426"/>
                  </a:lnTo>
                  <a:lnTo>
                    <a:pt x="168186" y="360222"/>
                  </a:lnTo>
                  <a:lnTo>
                    <a:pt x="168046" y="360184"/>
                  </a:lnTo>
                  <a:lnTo>
                    <a:pt x="167830" y="360426"/>
                  </a:lnTo>
                  <a:lnTo>
                    <a:pt x="167716" y="360705"/>
                  </a:lnTo>
                  <a:lnTo>
                    <a:pt x="167843" y="361099"/>
                  </a:lnTo>
                  <a:lnTo>
                    <a:pt x="168109" y="361708"/>
                  </a:lnTo>
                  <a:lnTo>
                    <a:pt x="169964" y="361950"/>
                  </a:lnTo>
                  <a:lnTo>
                    <a:pt x="169633" y="362623"/>
                  </a:lnTo>
                  <a:lnTo>
                    <a:pt x="169087" y="363308"/>
                  </a:lnTo>
                  <a:lnTo>
                    <a:pt x="168960" y="363943"/>
                  </a:lnTo>
                  <a:lnTo>
                    <a:pt x="170167" y="363474"/>
                  </a:lnTo>
                  <a:lnTo>
                    <a:pt x="170065" y="363829"/>
                  </a:lnTo>
                  <a:lnTo>
                    <a:pt x="169964" y="364705"/>
                  </a:lnTo>
                  <a:lnTo>
                    <a:pt x="169824" y="365315"/>
                  </a:lnTo>
                  <a:lnTo>
                    <a:pt x="170395" y="365709"/>
                  </a:lnTo>
                  <a:lnTo>
                    <a:pt x="170878" y="366268"/>
                  </a:lnTo>
                  <a:lnTo>
                    <a:pt x="171653" y="365429"/>
                  </a:lnTo>
                  <a:lnTo>
                    <a:pt x="172085" y="365506"/>
                  </a:lnTo>
                  <a:lnTo>
                    <a:pt x="172224" y="365429"/>
                  </a:lnTo>
                  <a:lnTo>
                    <a:pt x="172821" y="365074"/>
                  </a:lnTo>
                  <a:lnTo>
                    <a:pt x="173266" y="364705"/>
                  </a:lnTo>
                  <a:lnTo>
                    <a:pt x="174244" y="364032"/>
                  </a:lnTo>
                  <a:lnTo>
                    <a:pt x="174371" y="363474"/>
                  </a:lnTo>
                  <a:lnTo>
                    <a:pt x="174472" y="363029"/>
                  </a:lnTo>
                  <a:lnTo>
                    <a:pt x="175488" y="363829"/>
                  </a:lnTo>
                  <a:lnTo>
                    <a:pt x="176453" y="363029"/>
                  </a:lnTo>
                  <a:lnTo>
                    <a:pt x="176758" y="362788"/>
                  </a:lnTo>
                  <a:lnTo>
                    <a:pt x="177063" y="362508"/>
                  </a:lnTo>
                  <a:lnTo>
                    <a:pt x="177203" y="363829"/>
                  </a:lnTo>
                  <a:lnTo>
                    <a:pt x="178269" y="363308"/>
                  </a:lnTo>
                  <a:lnTo>
                    <a:pt x="179451" y="362788"/>
                  </a:lnTo>
                  <a:lnTo>
                    <a:pt x="180035" y="362508"/>
                  </a:lnTo>
                  <a:lnTo>
                    <a:pt x="180530" y="362267"/>
                  </a:lnTo>
                  <a:close/>
                </a:path>
                <a:path w="224154" h="400050">
                  <a:moveTo>
                    <a:pt x="182245" y="384517"/>
                  </a:moveTo>
                  <a:lnTo>
                    <a:pt x="182067" y="383197"/>
                  </a:lnTo>
                  <a:lnTo>
                    <a:pt x="181876" y="382511"/>
                  </a:lnTo>
                  <a:lnTo>
                    <a:pt x="181813" y="382231"/>
                  </a:lnTo>
                  <a:lnTo>
                    <a:pt x="181775" y="381558"/>
                  </a:lnTo>
                  <a:lnTo>
                    <a:pt x="180898" y="381190"/>
                  </a:lnTo>
                  <a:lnTo>
                    <a:pt x="181140" y="380428"/>
                  </a:lnTo>
                  <a:lnTo>
                    <a:pt x="180365" y="378993"/>
                  </a:lnTo>
                  <a:lnTo>
                    <a:pt x="180835" y="378269"/>
                  </a:lnTo>
                  <a:lnTo>
                    <a:pt x="181000" y="377317"/>
                  </a:lnTo>
                  <a:lnTo>
                    <a:pt x="181051" y="377151"/>
                  </a:lnTo>
                  <a:lnTo>
                    <a:pt x="181114" y="375958"/>
                  </a:lnTo>
                  <a:lnTo>
                    <a:pt x="181165" y="374713"/>
                  </a:lnTo>
                  <a:lnTo>
                    <a:pt x="181267" y="374269"/>
                  </a:lnTo>
                  <a:lnTo>
                    <a:pt x="181343" y="373710"/>
                  </a:lnTo>
                  <a:lnTo>
                    <a:pt x="181406" y="373545"/>
                  </a:lnTo>
                  <a:lnTo>
                    <a:pt x="181546" y="373227"/>
                  </a:lnTo>
                  <a:lnTo>
                    <a:pt x="180263" y="372948"/>
                  </a:lnTo>
                  <a:lnTo>
                    <a:pt x="179920" y="372389"/>
                  </a:lnTo>
                  <a:lnTo>
                    <a:pt x="179425" y="371944"/>
                  </a:lnTo>
                  <a:lnTo>
                    <a:pt x="179044" y="371830"/>
                  </a:lnTo>
                  <a:lnTo>
                    <a:pt x="178917" y="371906"/>
                  </a:lnTo>
                  <a:lnTo>
                    <a:pt x="178816" y="372427"/>
                  </a:lnTo>
                  <a:lnTo>
                    <a:pt x="177507" y="373545"/>
                  </a:lnTo>
                  <a:lnTo>
                    <a:pt x="176796" y="371792"/>
                  </a:lnTo>
                  <a:lnTo>
                    <a:pt x="175615" y="371792"/>
                  </a:lnTo>
                  <a:lnTo>
                    <a:pt x="175602" y="373710"/>
                  </a:lnTo>
                  <a:lnTo>
                    <a:pt x="175920" y="374789"/>
                  </a:lnTo>
                  <a:lnTo>
                    <a:pt x="174637" y="376034"/>
                  </a:lnTo>
                  <a:lnTo>
                    <a:pt x="175856" y="375958"/>
                  </a:lnTo>
                  <a:lnTo>
                    <a:pt x="176022" y="377952"/>
                  </a:lnTo>
                  <a:lnTo>
                    <a:pt x="177431" y="377151"/>
                  </a:lnTo>
                  <a:lnTo>
                    <a:pt x="177571" y="377431"/>
                  </a:lnTo>
                  <a:lnTo>
                    <a:pt x="177025" y="378472"/>
                  </a:lnTo>
                  <a:lnTo>
                    <a:pt x="177736" y="379590"/>
                  </a:lnTo>
                  <a:lnTo>
                    <a:pt x="177774" y="381190"/>
                  </a:lnTo>
                  <a:lnTo>
                    <a:pt x="177939" y="381393"/>
                  </a:lnTo>
                  <a:lnTo>
                    <a:pt x="177977" y="381558"/>
                  </a:lnTo>
                  <a:lnTo>
                    <a:pt x="178079" y="383197"/>
                  </a:lnTo>
                  <a:lnTo>
                    <a:pt x="178511" y="383032"/>
                  </a:lnTo>
                  <a:lnTo>
                    <a:pt x="179654" y="382511"/>
                  </a:lnTo>
                  <a:lnTo>
                    <a:pt x="179717" y="383794"/>
                  </a:lnTo>
                  <a:lnTo>
                    <a:pt x="180225" y="384517"/>
                  </a:lnTo>
                  <a:lnTo>
                    <a:pt x="181546" y="384759"/>
                  </a:lnTo>
                  <a:lnTo>
                    <a:pt x="181914" y="384797"/>
                  </a:lnTo>
                  <a:lnTo>
                    <a:pt x="182245" y="384517"/>
                  </a:lnTo>
                  <a:close/>
                </a:path>
                <a:path w="224154" h="400050">
                  <a:moveTo>
                    <a:pt x="186791" y="323888"/>
                  </a:moveTo>
                  <a:lnTo>
                    <a:pt x="186550" y="324015"/>
                  </a:lnTo>
                  <a:lnTo>
                    <a:pt x="186220" y="324294"/>
                  </a:lnTo>
                  <a:lnTo>
                    <a:pt x="184810" y="324091"/>
                  </a:lnTo>
                  <a:lnTo>
                    <a:pt x="184365" y="324815"/>
                  </a:lnTo>
                  <a:lnTo>
                    <a:pt x="183794" y="326009"/>
                  </a:lnTo>
                  <a:lnTo>
                    <a:pt x="183324" y="326136"/>
                  </a:lnTo>
                  <a:lnTo>
                    <a:pt x="182981" y="326339"/>
                  </a:lnTo>
                  <a:lnTo>
                    <a:pt x="182791" y="325894"/>
                  </a:lnTo>
                  <a:lnTo>
                    <a:pt x="182346" y="325297"/>
                  </a:lnTo>
                  <a:lnTo>
                    <a:pt x="182689" y="324777"/>
                  </a:lnTo>
                  <a:lnTo>
                    <a:pt x="182981" y="324294"/>
                  </a:lnTo>
                  <a:lnTo>
                    <a:pt x="183095" y="323888"/>
                  </a:lnTo>
                  <a:lnTo>
                    <a:pt x="183057" y="323418"/>
                  </a:lnTo>
                  <a:lnTo>
                    <a:pt x="182181" y="322656"/>
                  </a:lnTo>
                  <a:lnTo>
                    <a:pt x="182308" y="322135"/>
                  </a:lnTo>
                  <a:lnTo>
                    <a:pt x="182486" y="321894"/>
                  </a:lnTo>
                  <a:lnTo>
                    <a:pt x="182956" y="321094"/>
                  </a:lnTo>
                  <a:lnTo>
                    <a:pt x="182753" y="320535"/>
                  </a:lnTo>
                  <a:lnTo>
                    <a:pt x="181102" y="319138"/>
                  </a:lnTo>
                  <a:lnTo>
                    <a:pt x="180060" y="318452"/>
                  </a:lnTo>
                  <a:lnTo>
                    <a:pt x="179387" y="318414"/>
                  </a:lnTo>
                  <a:lnTo>
                    <a:pt x="178714" y="318376"/>
                  </a:lnTo>
                  <a:lnTo>
                    <a:pt x="178549" y="318376"/>
                  </a:lnTo>
                  <a:lnTo>
                    <a:pt x="178409" y="318414"/>
                  </a:lnTo>
                  <a:lnTo>
                    <a:pt x="177596" y="318376"/>
                  </a:lnTo>
                  <a:lnTo>
                    <a:pt x="176936" y="318376"/>
                  </a:lnTo>
                  <a:lnTo>
                    <a:pt x="176022" y="318338"/>
                  </a:lnTo>
                  <a:lnTo>
                    <a:pt x="176009" y="319138"/>
                  </a:lnTo>
                  <a:lnTo>
                    <a:pt x="176542" y="320535"/>
                  </a:lnTo>
                  <a:lnTo>
                    <a:pt x="176834" y="321652"/>
                  </a:lnTo>
                  <a:lnTo>
                    <a:pt x="175641" y="323418"/>
                  </a:lnTo>
                  <a:lnTo>
                    <a:pt x="175488" y="324891"/>
                  </a:lnTo>
                  <a:lnTo>
                    <a:pt x="175679" y="325018"/>
                  </a:lnTo>
                  <a:lnTo>
                    <a:pt x="177533" y="322618"/>
                  </a:lnTo>
                  <a:lnTo>
                    <a:pt x="177736" y="322770"/>
                  </a:lnTo>
                  <a:lnTo>
                    <a:pt x="176911" y="324294"/>
                  </a:lnTo>
                  <a:lnTo>
                    <a:pt x="176809" y="325018"/>
                  </a:lnTo>
                  <a:lnTo>
                    <a:pt x="176695" y="325450"/>
                  </a:lnTo>
                  <a:lnTo>
                    <a:pt x="178142" y="324777"/>
                  </a:lnTo>
                  <a:lnTo>
                    <a:pt x="178295" y="325018"/>
                  </a:lnTo>
                  <a:lnTo>
                    <a:pt x="178079" y="325653"/>
                  </a:lnTo>
                  <a:lnTo>
                    <a:pt x="177736" y="326377"/>
                  </a:lnTo>
                  <a:lnTo>
                    <a:pt x="177622" y="326732"/>
                  </a:lnTo>
                  <a:lnTo>
                    <a:pt x="177533" y="328129"/>
                  </a:lnTo>
                  <a:lnTo>
                    <a:pt x="178003" y="328815"/>
                  </a:lnTo>
                  <a:lnTo>
                    <a:pt x="178244" y="329336"/>
                  </a:lnTo>
                  <a:lnTo>
                    <a:pt x="177266" y="330098"/>
                  </a:lnTo>
                  <a:lnTo>
                    <a:pt x="177431" y="330695"/>
                  </a:lnTo>
                  <a:lnTo>
                    <a:pt x="177431" y="331254"/>
                  </a:lnTo>
                  <a:lnTo>
                    <a:pt x="178308" y="330771"/>
                  </a:lnTo>
                  <a:lnTo>
                    <a:pt x="178409" y="331254"/>
                  </a:lnTo>
                  <a:lnTo>
                    <a:pt x="178079" y="331774"/>
                  </a:lnTo>
                  <a:lnTo>
                    <a:pt x="177634" y="332219"/>
                  </a:lnTo>
                  <a:lnTo>
                    <a:pt x="178244" y="332498"/>
                  </a:lnTo>
                  <a:lnTo>
                    <a:pt x="178714" y="332778"/>
                  </a:lnTo>
                  <a:lnTo>
                    <a:pt x="179349" y="332892"/>
                  </a:lnTo>
                  <a:lnTo>
                    <a:pt x="179920" y="332854"/>
                  </a:lnTo>
                  <a:lnTo>
                    <a:pt x="180124" y="332816"/>
                  </a:lnTo>
                  <a:lnTo>
                    <a:pt x="180390" y="331774"/>
                  </a:lnTo>
                  <a:lnTo>
                    <a:pt x="180568" y="330771"/>
                  </a:lnTo>
                  <a:lnTo>
                    <a:pt x="180657" y="329653"/>
                  </a:lnTo>
                  <a:lnTo>
                    <a:pt x="180733" y="329057"/>
                  </a:lnTo>
                  <a:lnTo>
                    <a:pt x="181140" y="328930"/>
                  </a:lnTo>
                  <a:lnTo>
                    <a:pt x="181978" y="329653"/>
                  </a:lnTo>
                  <a:lnTo>
                    <a:pt x="182448" y="330009"/>
                  </a:lnTo>
                  <a:lnTo>
                    <a:pt x="183489" y="329336"/>
                  </a:lnTo>
                  <a:lnTo>
                    <a:pt x="183527" y="328930"/>
                  </a:lnTo>
                  <a:lnTo>
                    <a:pt x="183591" y="328129"/>
                  </a:lnTo>
                  <a:lnTo>
                    <a:pt x="183997" y="327101"/>
                  </a:lnTo>
                  <a:lnTo>
                    <a:pt x="184162" y="326732"/>
                  </a:lnTo>
                  <a:lnTo>
                    <a:pt x="184505" y="326339"/>
                  </a:lnTo>
                  <a:lnTo>
                    <a:pt x="184607" y="326212"/>
                  </a:lnTo>
                  <a:lnTo>
                    <a:pt x="184873" y="326212"/>
                  </a:lnTo>
                  <a:lnTo>
                    <a:pt x="186080" y="326377"/>
                  </a:lnTo>
                  <a:lnTo>
                    <a:pt x="186156" y="326212"/>
                  </a:lnTo>
                  <a:lnTo>
                    <a:pt x="186436" y="325653"/>
                  </a:lnTo>
                  <a:lnTo>
                    <a:pt x="186651" y="324891"/>
                  </a:lnTo>
                  <a:lnTo>
                    <a:pt x="186651" y="324294"/>
                  </a:lnTo>
                  <a:lnTo>
                    <a:pt x="186791" y="323888"/>
                  </a:lnTo>
                  <a:close/>
                </a:path>
                <a:path w="224154" h="400050">
                  <a:moveTo>
                    <a:pt x="189611" y="394322"/>
                  </a:moveTo>
                  <a:lnTo>
                    <a:pt x="188366" y="394792"/>
                  </a:lnTo>
                  <a:lnTo>
                    <a:pt x="188366" y="394639"/>
                  </a:lnTo>
                  <a:lnTo>
                    <a:pt x="188277" y="393636"/>
                  </a:lnTo>
                  <a:lnTo>
                    <a:pt x="188036" y="393001"/>
                  </a:lnTo>
                  <a:lnTo>
                    <a:pt x="187604" y="394119"/>
                  </a:lnTo>
                  <a:lnTo>
                    <a:pt x="187490" y="394563"/>
                  </a:lnTo>
                  <a:lnTo>
                    <a:pt x="187121" y="394398"/>
                  </a:lnTo>
                  <a:lnTo>
                    <a:pt x="186893" y="394233"/>
                  </a:lnTo>
                  <a:lnTo>
                    <a:pt x="187007" y="393001"/>
                  </a:lnTo>
                  <a:lnTo>
                    <a:pt x="187223" y="392074"/>
                  </a:lnTo>
                  <a:lnTo>
                    <a:pt x="187426" y="390842"/>
                  </a:lnTo>
                  <a:lnTo>
                    <a:pt x="187109" y="390474"/>
                  </a:lnTo>
                  <a:lnTo>
                    <a:pt x="186994" y="390271"/>
                  </a:lnTo>
                  <a:lnTo>
                    <a:pt x="186753" y="390474"/>
                  </a:lnTo>
                  <a:lnTo>
                    <a:pt x="185140" y="393712"/>
                  </a:lnTo>
                  <a:lnTo>
                    <a:pt x="185267" y="393954"/>
                  </a:lnTo>
                  <a:lnTo>
                    <a:pt x="185343" y="394639"/>
                  </a:lnTo>
                  <a:lnTo>
                    <a:pt x="185305" y="394512"/>
                  </a:lnTo>
                  <a:lnTo>
                    <a:pt x="185127" y="394322"/>
                  </a:lnTo>
                  <a:lnTo>
                    <a:pt x="184581" y="393763"/>
                  </a:lnTo>
                  <a:lnTo>
                    <a:pt x="183794" y="392912"/>
                  </a:lnTo>
                  <a:lnTo>
                    <a:pt x="182956" y="393522"/>
                  </a:lnTo>
                  <a:lnTo>
                    <a:pt x="182892" y="395719"/>
                  </a:lnTo>
                  <a:lnTo>
                    <a:pt x="182562" y="396240"/>
                  </a:lnTo>
                  <a:lnTo>
                    <a:pt x="181914" y="397395"/>
                  </a:lnTo>
                  <a:lnTo>
                    <a:pt x="181241" y="396240"/>
                  </a:lnTo>
                  <a:lnTo>
                    <a:pt x="181546" y="395719"/>
                  </a:lnTo>
                  <a:lnTo>
                    <a:pt x="182308" y="395439"/>
                  </a:lnTo>
                  <a:lnTo>
                    <a:pt x="182486" y="395363"/>
                  </a:lnTo>
                  <a:lnTo>
                    <a:pt x="182714" y="395605"/>
                  </a:lnTo>
                  <a:lnTo>
                    <a:pt x="182892" y="395719"/>
                  </a:lnTo>
                  <a:lnTo>
                    <a:pt x="182892" y="393560"/>
                  </a:lnTo>
                  <a:lnTo>
                    <a:pt x="182549" y="393763"/>
                  </a:lnTo>
                  <a:lnTo>
                    <a:pt x="182346" y="393433"/>
                  </a:lnTo>
                  <a:lnTo>
                    <a:pt x="182283" y="393115"/>
                  </a:lnTo>
                  <a:lnTo>
                    <a:pt x="181635" y="392760"/>
                  </a:lnTo>
                  <a:lnTo>
                    <a:pt x="180873" y="392442"/>
                  </a:lnTo>
                  <a:lnTo>
                    <a:pt x="179717" y="393522"/>
                  </a:lnTo>
                  <a:lnTo>
                    <a:pt x="178473" y="393522"/>
                  </a:lnTo>
                  <a:lnTo>
                    <a:pt x="177228" y="393712"/>
                  </a:lnTo>
                  <a:lnTo>
                    <a:pt x="176936" y="393954"/>
                  </a:lnTo>
                  <a:lnTo>
                    <a:pt x="177800" y="394195"/>
                  </a:lnTo>
                  <a:lnTo>
                    <a:pt x="178079" y="395312"/>
                  </a:lnTo>
                  <a:lnTo>
                    <a:pt x="179692" y="394322"/>
                  </a:lnTo>
                  <a:lnTo>
                    <a:pt x="179933" y="394563"/>
                  </a:lnTo>
                  <a:lnTo>
                    <a:pt x="180035" y="395122"/>
                  </a:lnTo>
                  <a:lnTo>
                    <a:pt x="179857" y="395681"/>
                  </a:lnTo>
                  <a:lnTo>
                    <a:pt x="179654" y="395884"/>
                  </a:lnTo>
                  <a:lnTo>
                    <a:pt x="179514" y="396201"/>
                  </a:lnTo>
                  <a:lnTo>
                    <a:pt x="179324" y="396798"/>
                  </a:lnTo>
                  <a:lnTo>
                    <a:pt x="179451" y="396875"/>
                  </a:lnTo>
                  <a:lnTo>
                    <a:pt x="179959" y="397357"/>
                  </a:lnTo>
                  <a:lnTo>
                    <a:pt x="180632" y="397637"/>
                  </a:lnTo>
                  <a:lnTo>
                    <a:pt x="181444" y="398437"/>
                  </a:lnTo>
                  <a:lnTo>
                    <a:pt x="181571" y="398957"/>
                  </a:lnTo>
                  <a:lnTo>
                    <a:pt x="181876" y="399478"/>
                  </a:lnTo>
                  <a:lnTo>
                    <a:pt x="183286" y="399364"/>
                  </a:lnTo>
                  <a:lnTo>
                    <a:pt x="183553" y="397840"/>
                  </a:lnTo>
                  <a:lnTo>
                    <a:pt x="184010" y="397395"/>
                  </a:lnTo>
                  <a:lnTo>
                    <a:pt x="184467" y="396963"/>
                  </a:lnTo>
                  <a:lnTo>
                    <a:pt x="184772" y="397205"/>
                  </a:lnTo>
                  <a:lnTo>
                    <a:pt x="185305" y="397560"/>
                  </a:lnTo>
                  <a:lnTo>
                    <a:pt x="185775" y="396963"/>
                  </a:lnTo>
                  <a:lnTo>
                    <a:pt x="186728" y="395719"/>
                  </a:lnTo>
                  <a:lnTo>
                    <a:pt x="187096" y="395516"/>
                  </a:lnTo>
                  <a:lnTo>
                    <a:pt x="187629" y="396595"/>
                  </a:lnTo>
                  <a:lnTo>
                    <a:pt x="188658" y="395516"/>
                  </a:lnTo>
                  <a:lnTo>
                    <a:pt x="188810" y="395363"/>
                  </a:lnTo>
                  <a:lnTo>
                    <a:pt x="189014" y="395122"/>
                  </a:lnTo>
                  <a:lnTo>
                    <a:pt x="189344" y="394792"/>
                  </a:lnTo>
                  <a:lnTo>
                    <a:pt x="189611" y="394322"/>
                  </a:lnTo>
                  <a:close/>
                </a:path>
                <a:path w="224154" h="400050">
                  <a:moveTo>
                    <a:pt x="190995" y="343496"/>
                  </a:moveTo>
                  <a:lnTo>
                    <a:pt x="190779" y="343141"/>
                  </a:lnTo>
                  <a:lnTo>
                    <a:pt x="190627" y="342785"/>
                  </a:lnTo>
                  <a:lnTo>
                    <a:pt x="190423" y="342658"/>
                  </a:lnTo>
                  <a:lnTo>
                    <a:pt x="189585" y="342176"/>
                  </a:lnTo>
                  <a:lnTo>
                    <a:pt x="189445" y="342099"/>
                  </a:lnTo>
                  <a:lnTo>
                    <a:pt x="189204" y="341782"/>
                  </a:lnTo>
                  <a:lnTo>
                    <a:pt x="189064" y="341579"/>
                  </a:lnTo>
                  <a:lnTo>
                    <a:pt x="189141" y="340296"/>
                  </a:lnTo>
                  <a:lnTo>
                    <a:pt x="188912" y="340182"/>
                  </a:lnTo>
                  <a:lnTo>
                    <a:pt x="187833" y="341223"/>
                  </a:lnTo>
                  <a:lnTo>
                    <a:pt x="187325" y="341782"/>
                  </a:lnTo>
                  <a:lnTo>
                    <a:pt x="187198" y="341744"/>
                  </a:lnTo>
                  <a:lnTo>
                    <a:pt x="187083" y="341223"/>
                  </a:lnTo>
                  <a:lnTo>
                    <a:pt x="187769" y="339813"/>
                  </a:lnTo>
                  <a:lnTo>
                    <a:pt x="187909" y="339534"/>
                  </a:lnTo>
                  <a:lnTo>
                    <a:pt x="188036" y="338937"/>
                  </a:lnTo>
                  <a:lnTo>
                    <a:pt x="188137" y="338620"/>
                  </a:lnTo>
                  <a:lnTo>
                    <a:pt x="187794" y="338620"/>
                  </a:lnTo>
                  <a:lnTo>
                    <a:pt x="187490" y="338582"/>
                  </a:lnTo>
                  <a:lnTo>
                    <a:pt x="186994" y="338582"/>
                  </a:lnTo>
                  <a:lnTo>
                    <a:pt x="186550" y="337820"/>
                  </a:lnTo>
                  <a:lnTo>
                    <a:pt x="185204" y="339813"/>
                  </a:lnTo>
                  <a:lnTo>
                    <a:pt x="184531" y="338620"/>
                  </a:lnTo>
                  <a:lnTo>
                    <a:pt x="184264" y="338658"/>
                  </a:lnTo>
                  <a:lnTo>
                    <a:pt x="183883" y="339496"/>
                  </a:lnTo>
                  <a:lnTo>
                    <a:pt x="183654" y="340423"/>
                  </a:lnTo>
                  <a:lnTo>
                    <a:pt x="183083" y="341223"/>
                  </a:lnTo>
                  <a:lnTo>
                    <a:pt x="182511" y="342176"/>
                  </a:lnTo>
                  <a:lnTo>
                    <a:pt x="181038" y="339255"/>
                  </a:lnTo>
                  <a:lnTo>
                    <a:pt x="177914" y="342176"/>
                  </a:lnTo>
                  <a:lnTo>
                    <a:pt x="177800" y="342493"/>
                  </a:lnTo>
                  <a:lnTo>
                    <a:pt x="178206" y="343141"/>
                  </a:lnTo>
                  <a:lnTo>
                    <a:pt x="179692" y="342658"/>
                  </a:lnTo>
                  <a:lnTo>
                    <a:pt x="179425" y="343344"/>
                  </a:lnTo>
                  <a:lnTo>
                    <a:pt x="179222" y="343738"/>
                  </a:lnTo>
                  <a:lnTo>
                    <a:pt x="179108" y="344220"/>
                  </a:lnTo>
                  <a:lnTo>
                    <a:pt x="179019" y="345097"/>
                  </a:lnTo>
                  <a:lnTo>
                    <a:pt x="180022" y="345376"/>
                  </a:lnTo>
                  <a:lnTo>
                    <a:pt x="179755" y="345935"/>
                  </a:lnTo>
                  <a:lnTo>
                    <a:pt x="179641" y="346265"/>
                  </a:lnTo>
                  <a:lnTo>
                    <a:pt x="179552" y="346824"/>
                  </a:lnTo>
                  <a:lnTo>
                    <a:pt x="179616" y="347065"/>
                  </a:lnTo>
                  <a:lnTo>
                    <a:pt x="180492" y="347065"/>
                  </a:lnTo>
                  <a:lnTo>
                    <a:pt x="181343" y="347218"/>
                  </a:lnTo>
                  <a:lnTo>
                    <a:pt x="182880" y="346824"/>
                  </a:lnTo>
                  <a:lnTo>
                    <a:pt x="183553" y="346265"/>
                  </a:lnTo>
                  <a:lnTo>
                    <a:pt x="184302" y="345859"/>
                  </a:lnTo>
                  <a:lnTo>
                    <a:pt x="184607" y="344855"/>
                  </a:lnTo>
                  <a:lnTo>
                    <a:pt x="184873" y="344855"/>
                  </a:lnTo>
                  <a:lnTo>
                    <a:pt x="185178" y="345579"/>
                  </a:lnTo>
                  <a:lnTo>
                    <a:pt x="186004" y="344855"/>
                  </a:lnTo>
                  <a:lnTo>
                    <a:pt x="187159" y="343865"/>
                  </a:lnTo>
                  <a:lnTo>
                    <a:pt x="187210" y="344055"/>
                  </a:lnTo>
                  <a:lnTo>
                    <a:pt x="187083" y="344258"/>
                  </a:lnTo>
                  <a:lnTo>
                    <a:pt x="186893" y="344462"/>
                  </a:lnTo>
                  <a:lnTo>
                    <a:pt x="186778" y="345465"/>
                  </a:lnTo>
                  <a:lnTo>
                    <a:pt x="186905" y="345859"/>
                  </a:lnTo>
                  <a:lnTo>
                    <a:pt x="187223" y="346024"/>
                  </a:lnTo>
                  <a:lnTo>
                    <a:pt x="187528" y="345376"/>
                  </a:lnTo>
                  <a:lnTo>
                    <a:pt x="187896" y="344258"/>
                  </a:lnTo>
                  <a:lnTo>
                    <a:pt x="188912" y="344055"/>
                  </a:lnTo>
                  <a:lnTo>
                    <a:pt x="190360" y="343903"/>
                  </a:lnTo>
                  <a:lnTo>
                    <a:pt x="190665" y="343662"/>
                  </a:lnTo>
                  <a:lnTo>
                    <a:pt x="190995" y="343496"/>
                  </a:lnTo>
                  <a:close/>
                </a:path>
                <a:path w="224154" h="400050">
                  <a:moveTo>
                    <a:pt x="192239" y="365950"/>
                  </a:moveTo>
                  <a:lnTo>
                    <a:pt x="190830" y="364464"/>
                  </a:lnTo>
                  <a:lnTo>
                    <a:pt x="191668" y="362864"/>
                  </a:lnTo>
                  <a:lnTo>
                    <a:pt x="191236" y="363105"/>
                  </a:lnTo>
                  <a:lnTo>
                    <a:pt x="191033" y="363194"/>
                  </a:lnTo>
                  <a:lnTo>
                    <a:pt x="190728" y="363385"/>
                  </a:lnTo>
                  <a:lnTo>
                    <a:pt x="190627" y="362991"/>
                  </a:lnTo>
                  <a:lnTo>
                    <a:pt x="190423" y="362508"/>
                  </a:lnTo>
                  <a:lnTo>
                    <a:pt x="190588" y="362343"/>
                  </a:lnTo>
                  <a:lnTo>
                    <a:pt x="191668" y="361073"/>
                  </a:lnTo>
                  <a:lnTo>
                    <a:pt x="190754" y="359702"/>
                  </a:lnTo>
                  <a:lnTo>
                    <a:pt x="190855" y="357949"/>
                  </a:lnTo>
                  <a:lnTo>
                    <a:pt x="190563" y="357339"/>
                  </a:lnTo>
                  <a:lnTo>
                    <a:pt x="191198" y="355663"/>
                  </a:lnTo>
                  <a:lnTo>
                    <a:pt x="190322" y="354660"/>
                  </a:lnTo>
                  <a:lnTo>
                    <a:pt x="190157" y="353263"/>
                  </a:lnTo>
                  <a:lnTo>
                    <a:pt x="189445" y="352907"/>
                  </a:lnTo>
                  <a:lnTo>
                    <a:pt x="188645" y="352907"/>
                  </a:lnTo>
                  <a:lnTo>
                    <a:pt x="187794" y="353428"/>
                  </a:lnTo>
                  <a:lnTo>
                    <a:pt x="187490" y="353656"/>
                  </a:lnTo>
                  <a:lnTo>
                    <a:pt x="187299" y="354025"/>
                  </a:lnTo>
                  <a:lnTo>
                    <a:pt x="187020" y="354342"/>
                  </a:lnTo>
                  <a:lnTo>
                    <a:pt x="186817" y="354177"/>
                  </a:lnTo>
                  <a:lnTo>
                    <a:pt x="186918" y="353745"/>
                  </a:lnTo>
                  <a:lnTo>
                    <a:pt x="186994" y="352856"/>
                  </a:lnTo>
                  <a:lnTo>
                    <a:pt x="185775" y="352501"/>
                  </a:lnTo>
                  <a:lnTo>
                    <a:pt x="185000" y="352298"/>
                  </a:lnTo>
                  <a:lnTo>
                    <a:pt x="185000" y="352628"/>
                  </a:lnTo>
                  <a:lnTo>
                    <a:pt x="184975" y="352983"/>
                  </a:lnTo>
                  <a:lnTo>
                    <a:pt x="185077" y="353301"/>
                  </a:lnTo>
                  <a:lnTo>
                    <a:pt x="185204" y="353949"/>
                  </a:lnTo>
                  <a:lnTo>
                    <a:pt x="185547" y="354545"/>
                  </a:lnTo>
                  <a:lnTo>
                    <a:pt x="185750" y="355587"/>
                  </a:lnTo>
                  <a:lnTo>
                    <a:pt x="185610" y="356019"/>
                  </a:lnTo>
                  <a:lnTo>
                    <a:pt x="185508" y="356463"/>
                  </a:lnTo>
                  <a:lnTo>
                    <a:pt x="185381" y="356908"/>
                  </a:lnTo>
                  <a:lnTo>
                    <a:pt x="185178" y="357378"/>
                  </a:lnTo>
                  <a:lnTo>
                    <a:pt x="185178" y="357898"/>
                  </a:lnTo>
                  <a:lnTo>
                    <a:pt x="186626" y="356222"/>
                  </a:lnTo>
                  <a:lnTo>
                    <a:pt x="187020" y="356425"/>
                  </a:lnTo>
                  <a:lnTo>
                    <a:pt x="186728" y="357543"/>
                  </a:lnTo>
                  <a:lnTo>
                    <a:pt x="186423" y="358305"/>
                  </a:lnTo>
                  <a:lnTo>
                    <a:pt x="187198" y="358267"/>
                  </a:lnTo>
                  <a:lnTo>
                    <a:pt x="187401" y="358660"/>
                  </a:lnTo>
                  <a:lnTo>
                    <a:pt x="187401" y="359143"/>
                  </a:lnTo>
                  <a:lnTo>
                    <a:pt x="187223" y="359384"/>
                  </a:lnTo>
                  <a:lnTo>
                    <a:pt x="187020" y="360667"/>
                  </a:lnTo>
                  <a:lnTo>
                    <a:pt x="186283" y="361632"/>
                  </a:lnTo>
                  <a:lnTo>
                    <a:pt x="187121" y="363067"/>
                  </a:lnTo>
                  <a:lnTo>
                    <a:pt x="186893" y="363550"/>
                  </a:lnTo>
                  <a:lnTo>
                    <a:pt x="186791" y="363943"/>
                  </a:lnTo>
                  <a:lnTo>
                    <a:pt x="187159" y="363588"/>
                  </a:lnTo>
                  <a:lnTo>
                    <a:pt x="188137" y="364236"/>
                  </a:lnTo>
                  <a:lnTo>
                    <a:pt x="188607" y="364515"/>
                  </a:lnTo>
                  <a:lnTo>
                    <a:pt x="187972" y="365188"/>
                  </a:lnTo>
                  <a:lnTo>
                    <a:pt x="188810" y="364629"/>
                  </a:lnTo>
                  <a:lnTo>
                    <a:pt x="189014" y="364464"/>
                  </a:lnTo>
                  <a:lnTo>
                    <a:pt x="190461" y="365036"/>
                  </a:lnTo>
                  <a:lnTo>
                    <a:pt x="191135" y="365226"/>
                  </a:lnTo>
                  <a:lnTo>
                    <a:pt x="190258" y="366864"/>
                  </a:lnTo>
                  <a:lnTo>
                    <a:pt x="190563" y="366826"/>
                  </a:lnTo>
                  <a:lnTo>
                    <a:pt x="191668" y="367512"/>
                  </a:lnTo>
                  <a:lnTo>
                    <a:pt x="192239" y="365950"/>
                  </a:lnTo>
                  <a:close/>
                </a:path>
                <a:path w="224154" h="400050">
                  <a:moveTo>
                    <a:pt x="196316" y="307428"/>
                  </a:moveTo>
                  <a:lnTo>
                    <a:pt x="196176" y="307428"/>
                  </a:lnTo>
                  <a:lnTo>
                    <a:pt x="194602" y="306158"/>
                  </a:lnTo>
                  <a:lnTo>
                    <a:pt x="194094" y="307428"/>
                  </a:lnTo>
                  <a:lnTo>
                    <a:pt x="194665" y="307428"/>
                  </a:lnTo>
                  <a:lnTo>
                    <a:pt x="195237" y="308698"/>
                  </a:lnTo>
                  <a:lnTo>
                    <a:pt x="196037" y="308698"/>
                  </a:lnTo>
                  <a:lnTo>
                    <a:pt x="196316" y="307428"/>
                  </a:lnTo>
                  <a:close/>
                </a:path>
                <a:path w="224154" h="400050">
                  <a:moveTo>
                    <a:pt x="200050" y="377075"/>
                  </a:moveTo>
                  <a:lnTo>
                    <a:pt x="199847" y="376669"/>
                  </a:lnTo>
                  <a:lnTo>
                    <a:pt x="199478" y="376351"/>
                  </a:lnTo>
                  <a:lnTo>
                    <a:pt x="198539" y="376428"/>
                  </a:lnTo>
                  <a:lnTo>
                    <a:pt x="198132" y="376428"/>
                  </a:lnTo>
                  <a:lnTo>
                    <a:pt x="198196" y="375996"/>
                  </a:lnTo>
                  <a:lnTo>
                    <a:pt x="198259" y="375069"/>
                  </a:lnTo>
                  <a:lnTo>
                    <a:pt x="198297" y="374827"/>
                  </a:lnTo>
                  <a:lnTo>
                    <a:pt x="198462" y="374307"/>
                  </a:lnTo>
                  <a:lnTo>
                    <a:pt x="198335" y="374192"/>
                  </a:lnTo>
                  <a:lnTo>
                    <a:pt x="198031" y="374434"/>
                  </a:lnTo>
                  <a:lnTo>
                    <a:pt x="197866" y="374713"/>
                  </a:lnTo>
                  <a:lnTo>
                    <a:pt x="197383" y="375069"/>
                  </a:lnTo>
                  <a:lnTo>
                    <a:pt x="197091" y="375196"/>
                  </a:lnTo>
                  <a:lnTo>
                    <a:pt x="196888" y="375310"/>
                  </a:lnTo>
                  <a:lnTo>
                    <a:pt x="196811" y="375069"/>
                  </a:lnTo>
                  <a:lnTo>
                    <a:pt x="196621" y="374789"/>
                  </a:lnTo>
                  <a:lnTo>
                    <a:pt x="196850" y="373951"/>
                  </a:lnTo>
                  <a:lnTo>
                    <a:pt x="197091" y="373354"/>
                  </a:lnTo>
                  <a:lnTo>
                    <a:pt x="197256" y="372986"/>
                  </a:lnTo>
                  <a:lnTo>
                    <a:pt x="196850" y="372630"/>
                  </a:lnTo>
                  <a:lnTo>
                    <a:pt x="196519" y="372186"/>
                  </a:lnTo>
                  <a:lnTo>
                    <a:pt x="195808" y="371792"/>
                  </a:lnTo>
                  <a:lnTo>
                    <a:pt x="195173" y="371754"/>
                  </a:lnTo>
                  <a:lnTo>
                    <a:pt x="194995" y="371944"/>
                  </a:lnTo>
                  <a:lnTo>
                    <a:pt x="194424" y="372554"/>
                  </a:lnTo>
                  <a:lnTo>
                    <a:pt x="193992" y="373265"/>
                  </a:lnTo>
                  <a:lnTo>
                    <a:pt x="193484" y="373951"/>
                  </a:lnTo>
                  <a:lnTo>
                    <a:pt x="192379" y="375666"/>
                  </a:lnTo>
                  <a:lnTo>
                    <a:pt x="192074" y="375310"/>
                  </a:lnTo>
                  <a:lnTo>
                    <a:pt x="191935" y="375107"/>
                  </a:lnTo>
                  <a:lnTo>
                    <a:pt x="190220" y="376275"/>
                  </a:lnTo>
                  <a:lnTo>
                    <a:pt x="190017" y="376148"/>
                  </a:lnTo>
                  <a:lnTo>
                    <a:pt x="190055" y="375310"/>
                  </a:lnTo>
                  <a:lnTo>
                    <a:pt x="190461" y="373507"/>
                  </a:lnTo>
                  <a:lnTo>
                    <a:pt x="190055" y="374116"/>
                  </a:lnTo>
                  <a:lnTo>
                    <a:pt x="189382" y="374751"/>
                  </a:lnTo>
                  <a:lnTo>
                    <a:pt x="188772" y="375196"/>
                  </a:lnTo>
                  <a:lnTo>
                    <a:pt x="188036" y="375907"/>
                  </a:lnTo>
                  <a:lnTo>
                    <a:pt x="187972" y="376186"/>
                  </a:lnTo>
                  <a:lnTo>
                    <a:pt x="187794" y="376466"/>
                  </a:lnTo>
                  <a:lnTo>
                    <a:pt x="188036" y="376516"/>
                  </a:lnTo>
                  <a:lnTo>
                    <a:pt x="189712" y="377710"/>
                  </a:lnTo>
                  <a:lnTo>
                    <a:pt x="189915" y="377710"/>
                  </a:lnTo>
                  <a:lnTo>
                    <a:pt x="191033" y="377786"/>
                  </a:lnTo>
                  <a:lnTo>
                    <a:pt x="190665" y="378396"/>
                  </a:lnTo>
                  <a:lnTo>
                    <a:pt x="190385" y="378993"/>
                  </a:lnTo>
                  <a:lnTo>
                    <a:pt x="190017" y="379514"/>
                  </a:lnTo>
                  <a:lnTo>
                    <a:pt x="189915" y="379831"/>
                  </a:lnTo>
                  <a:lnTo>
                    <a:pt x="189750" y="380149"/>
                  </a:lnTo>
                  <a:lnTo>
                    <a:pt x="191033" y="381076"/>
                  </a:lnTo>
                  <a:lnTo>
                    <a:pt x="191630" y="380911"/>
                  </a:lnTo>
                  <a:lnTo>
                    <a:pt x="192138" y="379476"/>
                  </a:lnTo>
                  <a:lnTo>
                    <a:pt x="193548" y="379907"/>
                  </a:lnTo>
                  <a:lnTo>
                    <a:pt x="194259" y="380149"/>
                  </a:lnTo>
                  <a:lnTo>
                    <a:pt x="193954" y="379552"/>
                  </a:lnTo>
                  <a:lnTo>
                    <a:pt x="194297" y="379387"/>
                  </a:lnTo>
                  <a:lnTo>
                    <a:pt x="194703" y="379272"/>
                  </a:lnTo>
                  <a:lnTo>
                    <a:pt x="195643" y="378752"/>
                  </a:lnTo>
                  <a:lnTo>
                    <a:pt x="196240" y="378510"/>
                  </a:lnTo>
                  <a:lnTo>
                    <a:pt x="196316" y="377558"/>
                  </a:lnTo>
                  <a:lnTo>
                    <a:pt x="196850" y="377469"/>
                  </a:lnTo>
                  <a:lnTo>
                    <a:pt x="197091" y="377355"/>
                  </a:lnTo>
                  <a:lnTo>
                    <a:pt x="197116" y="377634"/>
                  </a:lnTo>
                  <a:lnTo>
                    <a:pt x="197218" y="377913"/>
                  </a:lnTo>
                  <a:lnTo>
                    <a:pt x="197192" y="378193"/>
                  </a:lnTo>
                  <a:lnTo>
                    <a:pt x="197116" y="378472"/>
                  </a:lnTo>
                  <a:lnTo>
                    <a:pt x="196913" y="378675"/>
                  </a:lnTo>
                  <a:lnTo>
                    <a:pt x="196811" y="378955"/>
                  </a:lnTo>
                  <a:lnTo>
                    <a:pt x="198501" y="377913"/>
                  </a:lnTo>
                  <a:lnTo>
                    <a:pt x="200050" y="377075"/>
                  </a:lnTo>
                  <a:close/>
                </a:path>
                <a:path w="224154" h="400050">
                  <a:moveTo>
                    <a:pt x="201422" y="398437"/>
                  </a:moveTo>
                  <a:lnTo>
                    <a:pt x="201256" y="396113"/>
                  </a:lnTo>
                  <a:lnTo>
                    <a:pt x="200317" y="396113"/>
                  </a:lnTo>
                  <a:lnTo>
                    <a:pt x="200113" y="395719"/>
                  </a:lnTo>
                  <a:lnTo>
                    <a:pt x="200317" y="393598"/>
                  </a:lnTo>
                  <a:lnTo>
                    <a:pt x="199910" y="392480"/>
                  </a:lnTo>
                  <a:lnTo>
                    <a:pt x="199847" y="390512"/>
                  </a:lnTo>
                  <a:lnTo>
                    <a:pt x="199885" y="389636"/>
                  </a:lnTo>
                  <a:lnTo>
                    <a:pt x="200317" y="387959"/>
                  </a:lnTo>
                  <a:lnTo>
                    <a:pt x="199910" y="387515"/>
                  </a:lnTo>
                  <a:lnTo>
                    <a:pt x="199339" y="387032"/>
                  </a:lnTo>
                  <a:lnTo>
                    <a:pt x="198335" y="388239"/>
                  </a:lnTo>
                  <a:lnTo>
                    <a:pt x="197662" y="388315"/>
                  </a:lnTo>
                  <a:lnTo>
                    <a:pt x="196418" y="387350"/>
                  </a:lnTo>
                  <a:lnTo>
                    <a:pt x="196075" y="387159"/>
                  </a:lnTo>
                  <a:lnTo>
                    <a:pt x="195707" y="386994"/>
                  </a:lnTo>
                  <a:lnTo>
                    <a:pt x="195402" y="386791"/>
                  </a:lnTo>
                  <a:lnTo>
                    <a:pt x="195364" y="387159"/>
                  </a:lnTo>
                  <a:lnTo>
                    <a:pt x="195300" y="387515"/>
                  </a:lnTo>
                  <a:lnTo>
                    <a:pt x="195199" y="388632"/>
                  </a:lnTo>
                  <a:lnTo>
                    <a:pt x="195097" y="389432"/>
                  </a:lnTo>
                  <a:lnTo>
                    <a:pt x="195033" y="390271"/>
                  </a:lnTo>
                  <a:lnTo>
                    <a:pt x="195808" y="390753"/>
                  </a:lnTo>
                  <a:lnTo>
                    <a:pt x="196519" y="391160"/>
                  </a:lnTo>
                  <a:lnTo>
                    <a:pt x="197294" y="391718"/>
                  </a:lnTo>
                  <a:lnTo>
                    <a:pt x="197218" y="392315"/>
                  </a:lnTo>
                  <a:lnTo>
                    <a:pt x="196888" y="393153"/>
                  </a:lnTo>
                  <a:lnTo>
                    <a:pt x="196240" y="394563"/>
                  </a:lnTo>
                  <a:lnTo>
                    <a:pt x="196519" y="395033"/>
                  </a:lnTo>
                  <a:lnTo>
                    <a:pt x="196888" y="395439"/>
                  </a:lnTo>
                  <a:lnTo>
                    <a:pt x="196850" y="396633"/>
                  </a:lnTo>
                  <a:lnTo>
                    <a:pt x="197485" y="396836"/>
                  </a:lnTo>
                  <a:lnTo>
                    <a:pt x="198031" y="397154"/>
                  </a:lnTo>
                  <a:lnTo>
                    <a:pt x="198437" y="397433"/>
                  </a:lnTo>
                  <a:lnTo>
                    <a:pt x="198831" y="397637"/>
                  </a:lnTo>
                  <a:lnTo>
                    <a:pt x="199212" y="398005"/>
                  </a:lnTo>
                  <a:lnTo>
                    <a:pt x="201422" y="398437"/>
                  </a:lnTo>
                  <a:close/>
                </a:path>
                <a:path w="224154" h="400050">
                  <a:moveTo>
                    <a:pt x="201498" y="324459"/>
                  </a:moveTo>
                  <a:lnTo>
                    <a:pt x="199707" y="324370"/>
                  </a:lnTo>
                  <a:lnTo>
                    <a:pt x="199707" y="323811"/>
                  </a:lnTo>
                  <a:lnTo>
                    <a:pt x="199707" y="323253"/>
                  </a:lnTo>
                  <a:lnTo>
                    <a:pt x="199618" y="322732"/>
                  </a:lnTo>
                  <a:lnTo>
                    <a:pt x="198907" y="321767"/>
                  </a:lnTo>
                  <a:lnTo>
                    <a:pt x="197586" y="323138"/>
                  </a:lnTo>
                  <a:lnTo>
                    <a:pt x="197662" y="322656"/>
                  </a:lnTo>
                  <a:lnTo>
                    <a:pt x="197662" y="321932"/>
                  </a:lnTo>
                  <a:lnTo>
                    <a:pt x="198335" y="321208"/>
                  </a:lnTo>
                  <a:lnTo>
                    <a:pt x="198932" y="320929"/>
                  </a:lnTo>
                  <a:lnTo>
                    <a:pt x="198780" y="320738"/>
                  </a:lnTo>
                  <a:lnTo>
                    <a:pt x="197891" y="319608"/>
                  </a:lnTo>
                  <a:lnTo>
                    <a:pt x="196646" y="319608"/>
                  </a:lnTo>
                  <a:lnTo>
                    <a:pt x="195910" y="320332"/>
                  </a:lnTo>
                  <a:lnTo>
                    <a:pt x="195643" y="320738"/>
                  </a:lnTo>
                  <a:lnTo>
                    <a:pt x="195440" y="319455"/>
                  </a:lnTo>
                  <a:lnTo>
                    <a:pt x="194995" y="320052"/>
                  </a:lnTo>
                  <a:lnTo>
                    <a:pt x="193789" y="321538"/>
                  </a:lnTo>
                  <a:lnTo>
                    <a:pt x="192811" y="322656"/>
                  </a:lnTo>
                  <a:lnTo>
                    <a:pt x="192951" y="321932"/>
                  </a:lnTo>
                  <a:lnTo>
                    <a:pt x="193217" y="320535"/>
                  </a:lnTo>
                  <a:lnTo>
                    <a:pt x="191668" y="321932"/>
                  </a:lnTo>
                  <a:lnTo>
                    <a:pt x="190830" y="321056"/>
                  </a:lnTo>
                  <a:lnTo>
                    <a:pt x="190220" y="322008"/>
                  </a:lnTo>
                  <a:lnTo>
                    <a:pt x="189992" y="322414"/>
                  </a:lnTo>
                  <a:lnTo>
                    <a:pt x="188506" y="323253"/>
                  </a:lnTo>
                  <a:lnTo>
                    <a:pt x="187794" y="323049"/>
                  </a:lnTo>
                  <a:lnTo>
                    <a:pt x="186893" y="322732"/>
                  </a:lnTo>
                  <a:lnTo>
                    <a:pt x="186753" y="323850"/>
                  </a:lnTo>
                  <a:lnTo>
                    <a:pt x="187528" y="323811"/>
                  </a:lnTo>
                  <a:lnTo>
                    <a:pt x="187998" y="324053"/>
                  </a:lnTo>
                  <a:lnTo>
                    <a:pt x="188099" y="325335"/>
                  </a:lnTo>
                  <a:lnTo>
                    <a:pt x="188455" y="325780"/>
                  </a:lnTo>
                  <a:lnTo>
                    <a:pt x="188836" y="326656"/>
                  </a:lnTo>
                  <a:lnTo>
                    <a:pt x="189014" y="327177"/>
                  </a:lnTo>
                  <a:lnTo>
                    <a:pt x="189382" y="327939"/>
                  </a:lnTo>
                  <a:lnTo>
                    <a:pt x="189585" y="328256"/>
                  </a:lnTo>
                  <a:lnTo>
                    <a:pt x="190830" y="329057"/>
                  </a:lnTo>
                  <a:lnTo>
                    <a:pt x="192138" y="328853"/>
                  </a:lnTo>
                  <a:lnTo>
                    <a:pt x="193255" y="327850"/>
                  </a:lnTo>
                  <a:lnTo>
                    <a:pt x="193789" y="327698"/>
                  </a:lnTo>
                  <a:lnTo>
                    <a:pt x="194183" y="327850"/>
                  </a:lnTo>
                  <a:lnTo>
                    <a:pt x="194665" y="328091"/>
                  </a:lnTo>
                  <a:lnTo>
                    <a:pt x="194919" y="327850"/>
                  </a:lnTo>
                  <a:lnTo>
                    <a:pt x="195046" y="327698"/>
                  </a:lnTo>
                  <a:lnTo>
                    <a:pt x="196037" y="326212"/>
                  </a:lnTo>
                  <a:lnTo>
                    <a:pt x="196443" y="326212"/>
                  </a:lnTo>
                  <a:lnTo>
                    <a:pt x="197256" y="327291"/>
                  </a:lnTo>
                  <a:lnTo>
                    <a:pt x="198234" y="326415"/>
                  </a:lnTo>
                  <a:lnTo>
                    <a:pt x="198412" y="326212"/>
                  </a:lnTo>
                  <a:lnTo>
                    <a:pt x="199072" y="325450"/>
                  </a:lnTo>
                  <a:lnTo>
                    <a:pt x="200825" y="325780"/>
                  </a:lnTo>
                  <a:lnTo>
                    <a:pt x="200952" y="325450"/>
                  </a:lnTo>
                  <a:lnTo>
                    <a:pt x="201180" y="324891"/>
                  </a:lnTo>
                  <a:lnTo>
                    <a:pt x="201498" y="324459"/>
                  </a:lnTo>
                  <a:close/>
                </a:path>
                <a:path w="224154" h="400050">
                  <a:moveTo>
                    <a:pt x="203047" y="341820"/>
                  </a:moveTo>
                  <a:lnTo>
                    <a:pt x="201764" y="342455"/>
                  </a:lnTo>
                  <a:lnTo>
                    <a:pt x="201625" y="341858"/>
                  </a:lnTo>
                  <a:lnTo>
                    <a:pt x="201256" y="341223"/>
                  </a:lnTo>
                  <a:lnTo>
                    <a:pt x="201523" y="339940"/>
                  </a:lnTo>
                  <a:lnTo>
                    <a:pt x="202031" y="339217"/>
                  </a:lnTo>
                  <a:lnTo>
                    <a:pt x="201091" y="338302"/>
                  </a:lnTo>
                  <a:lnTo>
                    <a:pt x="201231" y="337858"/>
                  </a:lnTo>
                  <a:lnTo>
                    <a:pt x="201256" y="337578"/>
                  </a:lnTo>
                  <a:lnTo>
                    <a:pt x="201663" y="335851"/>
                  </a:lnTo>
                  <a:lnTo>
                    <a:pt x="201256" y="335292"/>
                  </a:lnTo>
                  <a:lnTo>
                    <a:pt x="198729" y="334581"/>
                  </a:lnTo>
                  <a:lnTo>
                    <a:pt x="198056" y="334302"/>
                  </a:lnTo>
                  <a:lnTo>
                    <a:pt x="197421" y="335343"/>
                  </a:lnTo>
                  <a:lnTo>
                    <a:pt x="197218" y="335978"/>
                  </a:lnTo>
                  <a:lnTo>
                    <a:pt x="196913" y="335978"/>
                  </a:lnTo>
                  <a:lnTo>
                    <a:pt x="196913" y="334378"/>
                  </a:lnTo>
                  <a:lnTo>
                    <a:pt x="196215" y="334492"/>
                  </a:lnTo>
                  <a:lnTo>
                    <a:pt x="195668" y="333502"/>
                  </a:lnTo>
                  <a:lnTo>
                    <a:pt x="194767" y="334060"/>
                  </a:lnTo>
                  <a:lnTo>
                    <a:pt x="196519" y="335851"/>
                  </a:lnTo>
                  <a:lnTo>
                    <a:pt x="194868" y="337654"/>
                  </a:lnTo>
                  <a:lnTo>
                    <a:pt x="194830" y="339458"/>
                  </a:lnTo>
                  <a:lnTo>
                    <a:pt x="194970" y="339458"/>
                  </a:lnTo>
                  <a:lnTo>
                    <a:pt x="195173" y="339534"/>
                  </a:lnTo>
                  <a:lnTo>
                    <a:pt x="195402" y="339102"/>
                  </a:lnTo>
                  <a:lnTo>
                    <a:pt x="195567" y="338620"/>
                  </a:lnTo>
                  <a:lnTo>
                    <a:pt x="196011" y="337972"/>
                  </a:lnTo>
                  <a:lnTo>
                    <a:pt x="196380" y="337858"/>
                  </a:lnTo>
                  <a:lnTo>
                    <a:pt x="196646" y="337693"/>
                  </a:lnTo>
                  <a:lnTo>
                    <a:pt x="196684" y="338023"/>
                  </a:lnTo>
                  <a:lnTo>
                    <a:pt x="196786" y="338378"/>
                  </a:lnTo>
                  <a:lnTo>
                    <a:pt x="196481" y="339178"/>
                  </a:lnTo>
                  <a:lnTo>
                    <a:pt x="195605" y="339572"/>
                  </a:lnTo>
                  <a:lnTo>
                    <a:pt x="196443" y="340296"/>
                  </a:lnTo>
                  <a:lnTo>
                    <a:pt x="196684" y="340182"/>
                  </a:lnTo>
                  <a:lnTo>
                    <a:pt x="197192" y="339864"/>
                  </a:lnTo>
                  <a:lnTo>
                    <a:pt x="197383" y="339940"/>
                  </a:lnTo>
                  <a:lnTo>
                    <a:pt x="197218" y="340741"/>
                  </a:lnTo>
                  <a:lnTo>
                    <a:pt x="197053" y="341541"/>
                  </a:lnTo>
                  <a:lnTo>
                    <a:pt x="196380" y="342785"/>
                  </a:lnTo>
                  <a:lnTo>
                    <a:pt x="196240" y="343217"/>
                  </a:lnTo>
                  <a:lnTo>
                    <a:pt x="197523" y="343941"/>
                  </a:lnTo>
                  <a:lnTo>
                    <a:pt x="197421" y="344335"/>
                  </a:lnTo>
                  <a:lnTo>
                    <a:pt x="196913" y="344906"/>
                  </a:lnTo>
                  <a:lnTo>
                    <a:pt x="196710" y="345186"/>
                  </a:lnTo>
                  <a:lnTo>
                    <a:pt x="196621" y="345541"/>
                  </a:lnTo>
                  <a:lnTo>
                    <a:pt x="196418" y="345986"/>
                  </a:lnTo>
                  <a:lnTo>
                    <a:pt x="197091" y="346100"/>
                  </a:lnTo>
                  <a:lnTo>
                    <a:pt x="197459" y="346138"/>
                  </a:lnTo>
                  <a:lnTo>
                    <a:pt x="197726" y="346786"/>
                  </a:lnTo>
                  <a:lnTo>
                    <a:pt x="196621" y="347865"/>
                  </a:lnTo>
                  <a:lnTo>
                    <a:pt x="198132" y="348018"/>
                  </a:lnTo>
                  <a:lnTo>
                    <a:pt x="198501" y="346621"/>
                  </a:lnTo>
                  <a:lnTo>
                    <a:pt x="198932" y="348145"/>
                  </a:lnTo>
                  <a:lnTo>
                    <a:pt x="199237" y="348183"/>
                  </a:lnTo>
                  <a:lnTo>
                    <a:pt x="199542" y="347624"/>
                  </a:lnTo>
                  <a:lnTo>
                    <a:pt x="199910" y="347065"/>
                  </a:lnTo>
                  <a:lnTo>
                    <a:pt x="200279" y="346417"/>
                  </a:lnTo>
                  <a:lnTo>
                    <a:pt x="201498" y="347065"/>
                  </a:lnTo>
                  <a:lnTo>
                    <a:pt x="199644" y="347497"/>
                  </a:lnTo>
                  <a:lnTo>
                    <a:pt x="200253" y="348018"/>
                  </a:lnTo>
                  <a:lnTo>
                    <a:pt x="200825" y="348145"/>
                  </a:lnTo>
                  <a:lnTo>
                    <a:pt x="201460" y="348221"/>
                  </a:lnTo>
                  <a:lnTo>
                    <a:pt x="202234" y="348386"/>
                  </a:lnTo>
                  <a:lnTo>
                    <a:pt x="201091" y="346138"/>
                  </a:lnTo>
                  <a:lnTo>
                    <a:pt x="202031" y="344093"/>
                  </a:lnTo>
                  <a:lnTo>
                    <a:pt x="203047" y="341820"/>
                  </a:lnTo>
                  <a:close/>
                </a:path>
                <a:path w="224154" h="400050">
                  <a:moveTo>
                    <a:pt x="203250" y="323938"/>
                  </a:moveTo>
                  <a:lnTo>
                    <a:pt x="201866" y="322668"/>
                  </a:lnTo>
                  <a:lnTo>
                    <a:pt x="201295" y="322668"/>
                  </a:lnTo>
                  <a:lnTo>
                    <a:pt x="201358" y="323938"/>
                  </a:lnTo>
                  <a:lnTo>
                    <a:pt x="203250" y="323938"/>
                  </a:lnTo>
                  <a:close/>
                </a:path>
                <a:path w="224154" h="400050">
                  <a:moveTo>
                    <a:pt x="210489" y="358749"/>
                  </a:moveTo>
                  <a:lnTo>
                    <a:pt x="209956" y="357987"/>
                  </a:lnTo>
                  <a:lnTo>
                    <a:pt x="209778" y="357670"/>
                  </a:lnTo>
                  <a:lnTo>
                    <a:pt x="209638" y="357466"/>
                  </a:lnTo>
                  <a:lnTo>
                    <a:pt x="209296" y="357060"/>
                  </a:lnTo>
                  <a:lnTo>
                    <a:pt x="209207" y="356908"/>
                  </a:lnTo>
                  <a:lnTo>
                    <a:pt x="208762" y="356146"/>
                  </a:lnTo>
                  <a:lnTo>
                    <a:pt x="208356" y="355066"/>
                  </a:lnTo>
                  <a:lnTo>
                    <a:pt x="208089" y="355739"/>
                  </a:lnTo>
                  <a:lnTo>
                    <a:pt x="207962" y="356146"/>
                  </a:lnTo>
                  <a:lnTo>
                    <a:pt x="207556" y="356743"/>
                  </a:lnTo>
                  <a:lnTo>
                    <a:pt x="207149" y="356781"/>
                  </a:lnTo>
                  <a:lnTo>
                    <a:pt x="206883" y="356908"/>
                  </a:lnTo>
                  <a:lnTo>
                    <a:pt x="206857" y="356146"/>
                  </a:lnTo>
                  <a:lnTo>
                    <a:pt x="207200" y="355625"/>
                  </a:lnTo>
                  <a:lnTo>
                    <a:pt x="207276" y="355498"/>
                  </a:lnTo>
                  <a:lnTo>
                    <a:pt x="207822" y="354939"/>
                  </a:lnTo>
                  <a:lnTo>
                    <a:pt x="208127" y="354584"/>
                  </a:lnTo>
                  <a:lnTo>
                    <a:pt x="207352" y="353377"/>
                  </a:lnTo>
                  <a:lnTo>
                    <a:pt x="206108" y="353377"/>
                  </a:lnTo>
                  <a:lnTo>
                    <a:pt x="205168" y="354977"/>
                  </a:lnTo>
                  <a:lnTo>
                    <a:pt x="204876" y="355346"/>
                  </a:lnTo>
                  <a:lnTo>
                    <a:pt x="204724" y="355625"/>
                  </a:lnTo>
                  <a:lnTo>
                    <a:pt x="204571" y="355549"/>
                  </a:lnTo>
                  <a:lnTo>
                    <a:pt x="204444" y="355066"/>
                  </a:lnTo>
                  <a:lnTo>
                    <a:pt x="204355" y="354342"/>
                  </a:lnTo>
                  <a:lnTo>
                    <a:pt x="204152" y="354228"/>
                  </a:lnTo>
                  <a:lnTo>
                    <a:pt x="201968" y="357670"/>
                  </a:lnTo>
                  <a:lnTo>
                    <a:pt x="201917" y="357505"/>
                  </a:lnTo>
                  <a:lnTo>
                    <a:pt x="201676" y="356628"/>
                  </a:lnTo>
                  <a:lnTo>
                    <a:pt x="201358" y="355739"/>
                  </a:lnTo>
                  <a:lnTo>
                    <a:pt x="200621" y="357505"/>
                  </a:lnTo>
                  <a:lnTo>
                    <a:pt x="200164" y="357060"/>
                  </a:lnTo>
                  <a:lnTo>
                    <a:pt x="200279" y="356260"/>
                  </a:lnTo>
                  <a:lnTo>
                    <a:pt x="200723" y="354977"/>
                  </a:lnTo>
                  <a:lnTo>
                    <a:pt x="200279" y="355219"/>
                  </a:lnTo>
                  <a:lnTo>
                    <a:pt x="199910" y="355346"/>
                  </a:lnTo>
                  <a:lnTo>
                    <a:pt x="199847" y="355549"/>
                  </a:lnTo>
                  <a:lnTo>
                    <a:pt x="199644" y="356501"/>
                  </a:lnTo>
                  <a:lnTo>
                    <a:pt x="198869" y="356743"/>
                  </a:lnTo>
                  <a:lnTo>
                    <a:pt x="197827" y="357263"/>
                  </a:lnTo>
                  <a:lnTo>
                    <a:pt x="197294" y="357670"/>
                  </a:lnTo>
                  <a:lnTo>
                    <a:pt x="197459" y="358749"/>
                  </a:lnTo>
                  <a:lnTo>
                    <a:pt x="199745" y="357987"/>
                  </a:lnTo>
                  <a:lnTo>
                    <a:pt x="198831" y="359867"/>
                  </a:lnTo>
                  <a:lnTo>
                    <a:pt x="199136" y="359664"/>
                  </a:lnTo>
                  <a:lnTo>
                    <a:pt x="200113" y="359219"/>
                  </a:lnTo>
                  <a:lnTo>
                    <a:pt x="200177" y="359422"/>
                  </a:lnTo>
                  <a:lnTo>
                    <a:pt x="200291" y="359664"/>
                  </a:lnTo>
                  <a:lnTo>
                    <a:pt x="200355" y="360222"/>
                  </a:lnTo>
                  <a:lnTo>
                    <a:pt x="200279" y="360629"/>
                  </a:lnTo>
                  <a:lnTo>
                    <a:pt x="200012" y="360984"/>
                  </a:lnTo>
                  <a:lnTo>
                    <a:pt x="199707" y="361594"/>
                  </a:lnTo>
                  <a:lnTo>
                    <a:pt x="200152" y="361391"/>
                  </a:lnTo>
                  <a:lnTo>
                    <a:pt x="200418" y="361315"/>
                  </a:lnTo>
                  <a:lnTo>
                    <a:pt x="200621" y="361188"/>
                  </a:lnTo>
                  <a:lnTo>
                    <a:pt x="200888" y="361950"/>
                  </a:lnTo>
                  <a:lnTo>
                    <a:pt x="201053" y="362305"/>
                  </a:lnTo>
                  <a:lnTo>
                    <a:pt x="202069" y="361188"/>
                  </a:lnTo>
                  <a:lnTo>
                    <a:pt x="202907" y="361670"/>
                  </a:lnTo>
                  <a:lnTo>
                    <a:pt x="203720" y="361632"/>
                  </a:lnTo>
                  <a:lnTo>
                    <a:pt x="203885" y="361149"/>
                  </a:lnTo>
                  <a:lnTo>
                    <a:pt x="204152" y="360426"/>
                  </a:lnTo>
                  <a:lnTo>
                    <a:pt x="204457" y="360299"/>
                  </a:lnTo>
                  <a:lnTo>
                    <a:pt x="206006" y="359905"/>
                  </a:lnTo>
                  <a:lnTo>
                    <a:pt x="206667" y="359219"/>
                  </a:lnTo>
                  <a:lnTo>
                    <a:pt x="206984" y="358902"/>
                  </a:lnTo>
                  <a:lnTo>
                    <a:pt x="206819" y="360222"/>
                  </a:lnTo>
                  <a:lnTo>
                    <a:pt x="206603" y="361467"/>
                  </a:lnTo>
                  <a:lnTo>
                    <a:pt x="206946" y="361594"/>
                  </a:lnTo>
                  <a:lnTo>
                    <a:pt x="207149" y="361315"/>
                  </a:lnTo>
                  <a:lnTo>
                    <a:pt x="207352" y="361099"/>
                  </a:lnTo>
                  <a:lnTo>
                    <a:pt x="207886" y="359740"/>
                  </a:lnTo>
                  <a:lnTo>
                    <a:pt x="208762" y="359422"/>
                  </a:lnTo>
                  <a:lnTo>
                    <a:pt x="210045" y="359219"/>
                  </a:lnTo>
                  <a:lnTo>
                    <a:pt x="210312" y="358990"/>
                  </a:lnTo>
                  <a:lnTo>
                    <a:pt x="210489" y="358749"/>
                  </a:lnTo>
                  <a:close/>
                </a:path>
                <a:path w="224154" h="400050">
                  <a:moveTo>
                    <a:pt x="210820" y="331558"/>
                  </a:moveTo>
                  <a:lnTo>
                    <a:pt x="209842" y="331558"/>
                  </a:lnTo>
                  <a:lnTo>
                    <a:pt x="209804" y="327748"/>
                  </a:lnTo>
                  <a:lnTo>
                    <a:pt x="209029" y="325208"/>
                  </a:lnTo>
                  <a:lnTo>
                    <a:pt x="208191" y="322668"/>
                  </a:lnTo>
                  <a:lnTo>
                    <a:pt x="207556" y="321398"/>
                  </a:lnTo>
                  <a:lnTo>
                    <a:pt x="206070" y="317588"/>
                  </a:lnTo>
                  <a:lnTo>
                    <a:pt x="205765" y="317588"/>
                  </a:lnTo>
                  <a:lnTo>
                    <a:pt x="205333" y="316318"/>
                  </a:lnTo>
                  <a:lnTo>
                    <a:pt x="204762" y="316318"/>
                  </a:lnTo>
                  <a:lnTo>
                    <a:pt x="204889" y="313778"/>
                  </a:lnTo>
                  <a:lnTo>
                    <a:pt x="203720" y="311238"/>
                  </a:lnTo>
                  <a:lnTo>
                    <a:pt x="202577" y="306158"/>
                  </a:lnTo>
                  <a:lnTo>
                    <a:pt x="201701" y="304888"/>
                  </a:lnTo>
                  <a:lnTo>
                    <a:pt x="201256" y="302348"/>
                  </a:lnTo>
                  <a:lnTo>
                    <a:pt x="200685" y="299808"/>
                  </a:lnTo>
                  <a:lnTo>
                    <a:pt x="200507" y="297218"/>
                  </a:lnTo>
                  <a:lnTo>
                    <a:pt x="199948" y="294728"/>
                  </a:lnTo>
                  <a:lnTo>
                    <a:pt x="199339" y="292188"/>
                  </a:lnTo>
                  <a:lnTo>
                    <a:pt x="198501" y="289648"/>
                  </a:lnTo>
                  <a:lnTo>
                    <a:pt x="196888" y="283298"/>
                  </a:lnTo>
                  <a:lnTo>
                    <a:pt x="196037" y="279488"/>
                  </a:lnTo>
                  <a:lnTo>
                    <a:pt x="195707" y="278218"/>
                  </a:lnTo>
                  <a:lnTo>
                    <a:pt x="195567" y="277698"/>
                  </a:lnTo>
                  <a:lnTo>
                    <a:pt x="195567" y="280758"/>
                  </a:lnTo>
                  <a:lnTo>
                    <a:pt x="194868" y="282028"/>
                  </a:lnTo>
                  <a:lnTo>
                    <a:pt x="194970" y="284568"/>
                  </a:lnTo>
                  <a:lnTo>
                    <a:pt x="195364" y="285838"/>
                  </a:lnTo>
                  <a:lnTo>
                    <a:pt x="195097" y="287108"/>
                  </a:lnTo>
                  <a:lnTo>
                    <a:pt x="195199" y="288378"/>
                  </a:lnTo>
                  <a:lnTo>
                    <a:pt x="192951" y="288378"/>
                  </a:lnTo>
                  <a:lnTo>
                    <a:pt x="192747" y="289648"/>
                  </a:lnTo>
                  <a:lnTo>
                    <a:pt x="192481" y="289648"/>
                  </a:lnTo>
                  <a:lnTo>
                    <a:pt x="191160" y="288378"/>
                  </a:lnTo>
                  <a:lnTo>
                    <a:pt x="191135" y="285838"/>
                  </a:lnTo>
                  <a:lnTo>
                    <a:pt x="186524" y="285838"/>
                  </a:lnTo>
                  <a:lnTo>
                    <a:pt x="185877" y="287108"/>
                  </a:lnTo>
                  <a:lnTo>
                    <a:pt x="185674" y="287108"/>
                  </a:lnTo>
                  <a:lnTo>
                    <a:pt x="184937" y="285838"/>
                  </a:lnTo>
                  <a:lnTo>
                    <a:pt x="184569" y="287108"/>
                  </a:lnTo>
                  <a:lnTo>
                    <a:pt x="184162" y="287108"/>
                  </a:lnTo>
                  <a:lnTo>
                    <a:pt x="184099" y="288378"/>
                  </a:lnTo>
                  <a:lnTo>
                    <a:pt x="183896" y="288378"/>
                  </a:lnTo>
                  <a:lnTo>
                    <a:pt x="183730" y="287108"/>
                  </a:lnTo>
                  <a:lnTo>
                    <a:pt x="183934" y="287108"/>
                  </a:lnTo>
                  <a:lnTo>
                    <a:pt x="184264" y="285838"/>
                  </a:lnTo>
                  <a:lnTo>
                    <a:pt x="184937" y="285838"/>
                  </a:lnTo>
                  <a:lnTo>
                    <a:pt x="185077" y="284568"/>
                  </a:lnTo>
                  <a:lnTo>
                    <a:pt x="184327" y="283298"/>
                  </a:lnTo>
                  <a:lnTo>
                    <a:pt x="184302" y="282028"/>
                  </a:lnTo>
                  <a:lnTo>
                    <a:pt x="185712" y="282028"/>
                  </a:lnTo>
                  <a:lnTo>
                    <a:pt x="185305" y="280758"/>
                  </a:lnTo>
                  <a:lnTo>
                    <a:pt x="184975" y="278218"/>
                  </a:lnTo>
                  <a:lnTo>
                    <a:pt x="185978" y="276948"/>
                  </a:lnTo>
                  <a:lnTo>
                    <a:pt x="186423" y="275678"/>
                  </a:lnTo>
                  <a:lnTo>
                    <a:pt x="187934" y="275678"/>
                  </a:lnTo>
                  <a:lnTo>
                    <a:pt x="188239" y="274408"/>
                  </a:lnTo>
                  <a:lnTo>
                    <a:pt x="188772" y="274408"/>
                  </a:lnTo>
                  <a:lnTo>
                    <a:pt x="188836" y="273138"/>
                  </a:lnTo>
                  <a:lnTo>
                    <a:pt x="189318" y="273138"/>
                  </a:lnTo>
                  <a:lnTo>
                    <a:pt x="189509" y="274408"/>
                  </a:lnTo>
                  <a:lnTo>
                    <a:pt x="189788" y="275678"/>
                  </a:lnTo>
                  <a:lnTo>
                    <a:pt x="190055" y="278218"/>
                  </a:lnTo>
                  <a:lnTo>
                    <a:pt x="192138" y="279488"/>
                  </a:lnTo>
                  <a:lnTo>
                    <a:pt x="193649" y="278218"/>
                  </a:lnTo>
                  <a:lnTo>
                    <a:pt x="194360" y="278218"/>
                  </a:lnTo>
                  <a:lnTo>
                    <a:pt x="194703" y="279488"/>
                  </a:lnTo>
                  <a:lnTo>
                    <a:pt x="194894" y="279488"/>
                  </a:lnTo>
                  <a:lnTo>
                    <a:pt x="195275" y="280758"/>
                  </a:lnTo>
                  <a:lnTo>
                    <a:pt x="195567" y="280758"/>
                  </a:lnTo>
                  <a:lnTo>
                    <a:pt x="195567" y="277698"/>
                  </a:lnTo>
                  <a:lnTo>
                    <a:pt x="194360" y="273138"/>
                  </a:lnTo>
                  <a:lnTo>
                    <a:pt x="193421" y="270598"/>
                  </a:lnTo>
                  <a:lnTo>
                    <a:pt x="192239" y="266788"/>
                  </a:lnTo>
                  <a:lnTo>
                    <a:pt x="191630" y="261797"/>
                  </a:lnTo>
                  <a:lnTo>
                    <a:pt x="191630" y="268058"/>
                  </a:lnTo>
                  <a:lnTo>
                    <a:pt x="191528" y="269328"/>
                  </a:lnTo>
                  <a:lnTo>
                    <a:pt x="191262" y="269328"/>
                  </a:lnTo>
                  <a:lnTo>
                    <a:pt x="191033" y="270598"/>
                  </a:lnTo>
                  <a:lnTo>
                    <a:pt x="188976" y="270598"/>
                  </a:lnTo>
                  <a:lnTo>
                    <a:pt x="188645" y="271868"/>
                  </a:lnTo>
                  <a:lnTo>
                    <a:pt x="186728" y="271868"/>
                  </a:lnTo>
                  <a:lnTo>
                    <a:pt x="186385" y="273138"/>
                  </a:lnTo>
                  <a:lnTo>
                    <a:pt x="185750" y="274408"/>
                  </a:lnTo>
                  <a:lnTo>
                    <a:pt x="185178" y="274408"/>
                  </a:lnTo>
                  <a:lnTo>
                    <a:pt x="185343" y="273138"/>
                  </a:lnTo>
                  <a:lnTo>
                    <a:pt x="185267" y="271805"/>
                  </a:lnTo>
                  <a:lnTo>
                    <a:pt x="185102" y="270598"/>
                  </a:lnTo>
                  <a:lnTo>
                    <a:pt x="185674" y="270598"/>
                  </a:lnTo>
                  <a:lnTo>
                    <a:pt x="185750" y="269328"/>
                  </a:lnTo>
                  <a:lnTo>
                    <a:pt x="183794" y="268058"/>
                  </a:lnTo>
                  <a:lnTo>
                    <a:pt x="183464" y="267550"/>
                  </a:lnTo>
                  <a:lnTo>
                    <a:pt x="183464" y="284568"/>
                  </a:lnTo>
                  <a:lnTo>
                    <a:pt x="183286" y="285838"/>
                  </a:lnTo>
                  <a:lnTo>
                    <a:pt x="182791" y="287108"/>
                  </a:lnTo>
                  <a:lnTo>
                    <a:pt x="182308" y="287108"/>
                  </a:lnTo>
                  <a:lnTo>
                    <a:pt x="181343" y="288378"/>
                  </a:lnTo>
                  <a:lnTo>
                    <a:pt x="179019" y="288378"/>
                  </a:lnTo>
                  <a:lnTo>
                    <a:pt x="178549" y="289648"/>
                  </a:lnTo>
                  <a:lnTo>
                    <a:pt x="178104" y="289648"/>
                  </a:lnTo>
                  <a:lnTo>
                    <a:pt x="177876" y="290918"/>
                  </a:lnTo>
                  <a:lnTo>
                    <a:pt x="176187" y="290918"/>
                  </a:lnTo>
                  <a:lnTo>
                    <a:pt x="175183" y="292188"/>
                  </a:lnTo>
                  <a:lnTo>
                    <a:pt x="174815" y="292188"/>
                  </a:lnTo>
                  <a:lnTo>
                    <a:pt x="174472" y="293458"/>
                  </a:lnTo>
                  <a:lnTo>
                    <a:pt x="174167" y="293458"/>
                  </a:lnTo>
                  <a:lnTo>
                    <a:pt x="174104" y="292188"/>
                  </a:lnTo>
                  <a:lnTo>
                    <a:pt x="174002" y="290918"/>
                  </a:lnTo>
                  <a:lnTo>
                    <a:pt x="173863" y="289648"/>
                  </a:lnTo>
                  <a:lnTo>
                    <a:pt x="175107" y="288378"/>
                  </a:lnTo>
                  <a:lnTo>
                    <a:pt x="173837" y="287108"/>
                  </a:lnTo>
                  <a:lnTo>
                    <a:pt x="173697" y="284568"/>
                  </a:lnTo>
                  <a:lnTo>
                    <a:pt x="168757" y="284568"/>
                  </a:lnTo>
                  <a:lnTo>
                    <a:pt x="168656" y="283298"/>
                  </a:lnTo>
                  <a:lnTo>
                    <a:pt x="167982" y="284568"/>
                  </a:lnTo>
                  <a:lnTo>
                    <a:pt x="166966" y="285838"/>
                  </a:lnTo>
                  <a:lnTo>
                    <a:pt x="168109" y="287108"/>
                  </a:lnTo>
                  <a:lnTo>
                    <a:pt x="167576" y="288378"/>
                  </a:lnTo>
                  <a:lnTo>
                    <a:pt x="166903" y="290918"/>
                  </a:lnTo>
                  <a:lnTo>
                    <a:pt x="166166" y="292188"/>
                  </a:lnTo>
                  <a:lnTo>
                    <a:pt x="165620" y="292188"/>
                  </a:lnTo>
                  <a:lnTo>
                    <a:pt x="164172" y="290918"/>
                  </a:lnTo>
                  <a:lnTo>
                    <a:pt x="163906" y="292188"/>
                  </a:lnTo>
                  <a:lnTo>
                    <a:pt x="163499" y="293458"/>
                  </a:lnTo>
                  <a:lnTo>
                    <a:pt x="163131" y="293458"/>
                  </a:lnTo>
                  <a:lnTo>
                    <a:pt x="162864" y="294728"/>
                  </a:lnTo>
                  <a:lnTo>
                    <a:pt x="162458" y="293458"/>
                  </a:lnTo>
                  <a:lnTo>
                    <a:pt x="162128" y="292188"/>
                  </a:lnTo>
                  <a:lnTo>
                    <a:pt x="161556" y="290918"/>
                  </a:lnTo>
                  <a:lnTo>
                    <a:pt x="160947" y="289648"/>
                  </a:lnTo>
                  <a:lnTo>
                    <a:pt x="157848" y="289648"/>
                  </a:lnTo>
                  <a:lnTo>
                    <a:pt x="157073" y="290918"/>
                  </a:lnTo>
                  <a:lnTo>
                    <a:pt x="155829" y="290918"/>
                  </a:lnTo>
                  <a:lnTo>
                    <a:pt x="155092" y="288378"/>
                  </a:lnTo>
                  <a:lnTo>
                    <a:pt x="155257" y="287108"/>
                  </a:lnTo>
                  <a:lnTo>
                    <a:pt x="155498" y="287108"/>
                  </a:lnTo>
                  <a:lnTo>
                    <a:pt x="156133" y="285838"/>
                  </a:lnTo>
                  <a:lnTo>
                    <a:pt x="156298" y="285838"/>
                  </a:lnTo>
                  <a:lnTo>
                    <a:pt x="155892" y="283298"/>
                  </a:lnTo>
                  <a:lnTo>
                    <a:pt x="156070" y="283298"/>
                  </a:lnTo>
                  <a:lnTo>
                    <a:pt x="156476" y="280758"/>
                  </a:lnTo>
                  <a:lnTo>
                    <a:pt x="157010" y="279488"/>
                  </a:lnTo>
                  <a:lnTo>
                    <a:pt x="157149" y="279488"/>
                  </a:lnTo>
                  <a:lnTo>
                    <a:pt x="157314" y="278218"/>
                  </a:lnTo>
                  <a:lnTo>
                    <a:pt x="159537" y="278218"/>
                  </a:lnTo>
                  <a:lnTo>
                    <a:pt x="159702" y="276948"/>
                  </a:lnTo>
                  <a:lnTo>
                    <a:pt x="159829" y="276948"/>
                  </a:lnTo>
                  <a:lnTo>
                    <a:pt x="161175" y="278218"/>
                  </a:lnTo>
                  <a:lnTo>
                    <a:pt x="162090" y="278218"/>
                  </a:lnTo>
                  <a:lnTo>
                    <a:pt x="161658" y="279488"/>
                  </a:lnTo>
                  <a:lnTo>
                    <a:pt x="161353" y="279488"/>
                  </a:lnTo>
                  <a:lnTo>
                    <a:pt x="162128" y="282028"/>
                  </a:lnTo>
                  <a:lnTo>
                    <a:pt x="164350" y="282028"/>
                  </a:lnTo>
                  <a:lnTo>
                    <a:pt x="166128" y="280758"/>
                  </a:lnTo>
                  <a:lnTo>
                    <a:pt x="167640" y="280758"/>
                  </a:lnTo>
                  <a:lnTo>
                    <a:pt x="168719" y="279603"/>
                  </a:lnTo>
                  <a:lnTo>
                    <a:pt x="168008" y="282028"/>
                  </a:lnTo>
                  <a:lnTo>
                    <a:pt x="167741" y="282028"/>
                  </a:lnTo>
                  <a:lnTo>
                    <a:pt x="168554" y="283298"/>
                  </a:lnTo>
                  <a:lnTo>
                    <a:pt x="169633" y="283298"/>
                  </a:lnTo>
                  <a:lnTo>
                    <a:pt x="169926" y="282028"/>
                  </a:lnTo>
                  <a:lnTo>
                    <a:pt x="169633" y="280758"/>
                  </a:lnTo>
                  <a:lnTo>
                    <a:pt x="169799" y="279488"/>
                  </a:lnTo>
                  <a:lnTo>
                    <a:pt x="170065" y="279488"/>
                  </a:lnTo>
                  <a:lnTo>
                    <a:pt x="170332" y="278218"/>
                  </a:lnTo>
                  <a:lnTo>
                    <a:pt x="170878" y="278218"/>
                  </a:lnTo>
                  <a:lnTo>
                    <a:pt x="171208" y="276948"/>
                  </a:lnTo>
                  <a:lnTo>
                    <a:pt x="173393" y="276948"/>
                  </a:lnTo>
                  <a:lnTo>
                    <a:pt x="174205" y="275678"/>
                  </a:lnTo>
                  <a:lnTo>
                    <a:pt x="175044" y="275678"/>
                  </a:lnTo>
                  <a:lnTo>
                    <a:pt x="175209" y="274408"/>
                  </a:lnTo>
                  <a:lnTo>
                    <a:pt x="175450" y="274408"/>
                  </a:lnTo>
                  <a:lnTo>
                    <a:pt x="176999" y="275678"/>
                  </a:lnTo>
                  <a:lnTo>
                    <a:pt x="177469" y="273138"/>
                  </a:lnTo>
                  <a:lnTo>
                    <a:pt x="178752" y="273138"/>
                  </a:lnTo>
                  <a:lnTo>
                    <a:pt x="178917" y="274408"/>
                  </a:lnTo>
                  <a:lnTo>
                    <a:pt x="178104" y="274408"/>
                  </a:lnTo>
                  <a:lnTo>
                    <a:pt x="178003" y="275678"/>
                  </a:lnTo>
                  <a:lnTo>
                    <a:pt x="178752" y="275678"/>
                  </a:lnTo>
                  <a:lnTo>
                    <a:pt x="179222" y="276948"/>
                  </a:lnTo>
                  <a:lnTo>
                    <a:pt x="178752" y="278218"/>
                  </a:lnTo>
                  <a:lnTo>
                    <a:pt x="179019" y="278218"/>
                  </a:lnTo>
                  <a:lnTo>
                    <a:pt x="179616" y="279488"/>
                  </a:lnTo>
                  <a:lnTo>
                    <a:pt x="179857" y="280758"/>
                  </a:lnTo>
                  <a:lnTo>
                    <a:pt x="180428" y="280758"/>
                  </a:lnTo>
                  <a:lnTo>
                    <a:pt x="181102" y="282028"/>
                  </a:lnTo>
                  <a:lnTo>
                    <a:pt x="182651" y="280758"/>
                  </a:lnTo>
                  <a:lnTo>
                    <a:pt x="183159" y="282028"/>
                  </a:lnTo>
                  <a:lnTo>
                    <a:pt x="183388" y="282028"/>
                  </a:lnTo>
                  <a:lnTo>
                    <a:pt x="182511" y="283298"/>
                  </a:lnTo>
                  <a:lnTo>
                    <a:pt x="182245" y="284568"/>
                  </a:lnTo>
                  <a:lnTo>
                    <a:pt x="183464" y="284568"/>
                  </a:lnTo>
                  <a:lnTo>
                    <a:pt x="183464" y="267550"/>
                  </a:lnTo>
                  <a:lnTo>
                    <a:pt x="182981" y="266788"/>
                  </a:lnTo>
                  <a:lnTo>
                    <a:pt x="179324" y="266788"/>
                  </a:lnTo>
                  <a:lnTo>
                    <a:pt x="179654" y="265518"/>
                  </a:lnTo>
                  <a:lnTo>
                    <a:pt x="179857" y="265518"/>
                  </a:lnTo>
                  <a:lnTo>
                    <a:pt x="180530" y="264248"/>
                  </a:lnTo>
                  <a:lnTo>
                    <a:pt x="181165" y="264248"/>
                  </a:lnTo>
                  <a:lnTo>
                    <a:pt x="180098" y="262978"/>
                  </a:lnTo>
                  <a:lnTo>
                    <a:pt x="180263" y="261708"/>
                  </a:lnTo>
                  <a:lnTo>
                    <a:pt x="180962" y="260438"/>
                  </a:lnTo>
                  <a:lnTo>
                    <a:pt x="181673" y="260438"/>
                  </a:lnTo>
                  <a:lnTo>
                    <a:pt x="182549" y="259168"/>
                  </a:lnTo>
                  <a:lnTo>
                    <a:pt x="183286" y="259168"/>
                  </a:lnTo>
                  <a:lnTo>
                    <a:pt x="184099" y="260438"/>
                  </a:lnTo>
                  <a:lnTo>
                    <a:pt x="184505" y="259168"/>
                  </a:lnTo>
                  <a:lnTo>
                    <a:pt x="185280" y="257898"/>
                  </a:lnTo>
                  <a:lnTo>
                    <a:pt x="185508" y="256628"/>
                  </a:lnTo>
                  <a:lnTo>
                    <a:pt x="188302" y="256628"/>
                  </a:lnTo>
                  <a:lnTo>
                    <a:pt x="187299" y="257898"/>
                  </a:lnTo>
                  <a:lnTo>
                    <a:pt x="187528" y="257898"/>
                  </a:lnTo>
                  <a:lnTo>
                    <a:pt x="188239" y="259168"/>
                  </a:lnTo>
                  <a:lnTo>
                    <a:pt x="188137" y="261708"/>
                  </a:lnTo>
                  <a:lnTo>
                    <a:pt x="188772" y="262978"/>
                  </a:lnTo>
                  <a:lnTo>
                    <a:pt x="191160" y="265518"/>
                  </a:lnTo>
                  <a:lnTo>
                    <a:pt x="190855" y="266788"/>
                  </a:lnTo>
                  <a:lnTo>
                    <a:pt x="191630" y="268058"/>
                  </a:lnTo>
                  <a:lnTo>
                    <a:pt x="191630" y="261797"/>
                  </a:lnTo>
                  <a:lnTo>
                    <a:pt x="191465" y="260438"/>
                  </a:lnTo>
                  <a:lnTo>
                    <a:pt x="190792" y="257898"/>
                  </a:lnTo>
                  <a:lnTo>
                    <a:pt x="188302" y="251548"/>
                  </a:lnTo>
                  <a:lnTo>
                    <a:pt x="187401" y="249008"/>
                  </a:lnTo>
                  <a:lnTo>
                    <a:pt x="187210" y="245198"/>
                  </a:lnTo>
                  <a:lnTo>
                    <a:pt x="187121" y="243230"/>
                  </a:lnTo>
                  <a:lnTo>
                    <a:pt x="187121" y="251548"/>
                  </a:lnTo>
                  <a:lnTo>
                    <a:pt x="187096" y="252818"/>
                  </a:lnTo>
                  <a:lnTo>
                    <a:pt x="186626" y="254088"/>
                  </a:lnTo>
                  <a:lnTo>
                    <a:pt x="184569" y="254088"/>
                  </a:lnTo>
                  <a:lnTo>
                    <a:pt x="185178" y="255358"/>
                  </a:lnTo>
                  <a:lnTo>
                    <a:pt x="184404" y="256628"/>
                  </a:lnTo>
                  <a:lnTo>
                    <a:pt x="184162" y="255358"/>
                  </a:lnTo>
                  <a:lnTo>
                    <a:pt x="183934" y="255358"/>
                  </a:lnTo>
                  <a:lnTo>
                    <a:pt x="183794" y="254088"/>
                  </a:lnTo>
                  <a:lnTo>
                    <a:pt x="183184" y="251548"/>
                  </a:lnTo>
                  <a:lnTo>
                    <a:pt x="179654" y="251548"/>
                  </a:lnTo>
                  <a:lnTo>
                    <a:pt x="179654" y="260438"/>
                  </a:lnTo>
                  <a:lnTo>
                    <a:pt x="178917" y="261708"/>
                  </a:lnTo>
                  <a:lnTo>
                    <a:pt x="177736" y="262978"/>
                  </a:lnTo>
                  <a:lnTo>
                    <a:pt x="179019" y="264248"/>
                  </a:lnTo>
                  <a:lnTo>
                    <a:pt x="178943" y="265518"/>
                  </a:lnTo>
                  <a:lnTo>
                    <a:pt x="178142" y="265518"/>
                  </a:lnTo>
                  <a:lnTo>
                    <a:pt x="177736" y="266788"/>
                  </a:lnTo>
                  <a:lnTo>
                    <a:pt x="177596" y="266788"/>
                  </a:lnTo>
                  <a:lnTo>
                    <a:pt x="178206" y="268058"/>
                  </a:lnTo>
                  <a:lnTo>
                    <a:pt x="178612" y="269328"/>
                  </a:lnTo>
                  <a:lnTo>
                    <a:pt x="177304" y="270598"/>
                  </a:lnTo>
                  <a:lnTo>
                    <a:pt x="177304" y="271868"/>
                  </a:lnTo>
                  <a:lnTo>
                    <a:pt x="177101" y="273138"/>
                  </a:lnTo>
                  <a:lnTo>
                    <a:pt x="176860" y="273138"/>
                  </a:lnTo>
                  <a:lnTo>
                    <a:pt x="175412" y="271868"/>
                  </a:lnTo>
                  <a:lnTo>
                    <a:pt x="174879" y="271868"/>
                  </a:lnTo>
                  <a:lnTo>
                    <a:pt x="174612" y="273138"/>
                  </a:lnTo>
                  <a:lnTo>
                    <a:pt x="174409" y="273138"/>
                  </a:lnTo>
                  <a:lnTo>
                    <a:pt x="174307" y="274408"/>
                  </a:lnTo>
                  <a:lnTo>
                    <a:pt x="173393" y="274408"/>
                  </a:lnTo>
                  <a:lnTo>
                    <a:pt x="172986" y="271868"/>
                  </a:lnTo>
                  <a:lnTo>
                    <a:pt x="172554" y="271868"/>
                  </a:lnTo>
                  <a:lnTo>
                    <a:pt x="171983" y="270598"/>
                  </a:lnTo>
                  <a:lnTo>
                    <a:pt x="169189" y="269328"/>
                  </a:lnTo>
                  <a:lnTo>
                    <a:pt x="168109" y="270598"/>
                  </a:lnTo>
                  <a:lnTo>
                    <a:pt x="165633" y="271805"/>
                  </a:lnTo>
                  <a:lnTo>
                    <a:pt x="165722" y="270598"/>
                  </a:lnTo>
                  <a:lnTo>
                    <a:pt x="166027" y="269328"/>
                  </a:lnTo>
                  <a:lnTo>
                    <a:pt x="165785" y="269328"/>
                  </a:lnTo>
                  <a:lnTo>
                    <a:pt x="165188" y="268058"/>
                  </a:lnTo>
                  <a:lnTo>
                    <a:pt x="165493" y="268058"/>
                  </a:lnTo>
                  <a:lnTo>
                    <a:pt x="166497" y="266788"/>
                  </a:lnTo>
                  <a:lnTo>
                    <a:pt x="166598" y="265518"/>
                  </a:lnTo>
                  <a:lnTo>
                    <a:pt x="166293" y="265518"/>
                  </a:lnTo>
                  <a:lnTo>
                    <a:pt x="166166" y="264248"/>
                  </a:lnTo>
                  <a:lnTo>
                    <a:pt x="166598" y="262978"/>
                  </a:lnTo>
                  <a:lnTo>
                    <a:pt x="167436" y="259168"/>
                  </a:lnTo>
                  <a:lnTo>
                    <a:pt x="169024" y="260438"/>
                  </a:lnTo>
                  <a:lnTo>
                    <a:pt x="169722" y="259168"/>
                  </a:lnTo>
                  <a:lnTo>
                    <a:pt x="170167" y="257898"/>
                  </a:lnTo>
                  <a:lnTo>
                    <a:pt x="171411" y="257898"/>
                  </a:lnTo>
                  <a:lnTo>
                    <a:pt x="170840" y="259168"/>
                  </a:lnTo>
                  <a:lnTo>
                    <a:pt x="171945" y="259168"/>
                  </a:lnTo>
                  <a:lnTo>
                    <a:pt x="172148" y="261708"/>
                  </a:lnTo>
                  <a:lnTo>
                    <a:pt x="173659" y="262978"/>
                  </a:lnTo>
                  <a:lnTo>
                    <a:pt x="175209" y="261708"/>
                  </a:lnTo>
                  <a:lnTo>
                    <a:pt x="176491" y="262978"/>
                  </a:lnTo>
                  <a:lnTo>
                    <a:pt x="177228" y="261708"/>
                  </a:lnTo>
                  <a:lnTo>
                    <a:pt x="178346" y="261708"/>
                  </a:lnTo>
                  <a:lnTo>
                    <a:pt x="178943" y="260438"/>
                  </a:lnTo>
                  <a:lnTo>
                    <a:pt x="179654" y="260438"/>
                  </a:lnTo>
                  <a:lnTo>
                    <a:pt x="179654" y="251548"/>
                  </a:lnTo>
                  <a:lnTo>
                    <a:pt x="179425" y="251548"/>
                  </a:lnTo>
                  <a:lnTo>
                    <a:pt x="178943" y="252818"/>
                  </a:lnTo>
                  <a:lnTo>
                    <a:pt x="178511" y="252818"/>
                  </a:lnTo>
                  <a:lnTo>
                    <a:pt x="177431" y="251548"/>
                  </a:lnTo>
                  <a:lnTo>
                    <a:pt x="176860" y="252818"/>
                  </a:lnTo>
                  <a:lnTo>
                    <a:pt x="176593" y="252818"/>
                  </a:lnTo>
                  <a:lnTo>
                    <a:pt x="176085" y="254088"/>
                  </a:lnTo>
                  <a:lnTo>
                    <a:pt x="175818" y="252818"/>
                  </a:lnTo>
                  <a:lnTo>
                    <a:pt x="176022" y="252818"/>
                  </a:lnTo>
                  <a:lnTo>
                    <a:pt x="176530" y="251548"/>
                  </a:lnTo>
                  <a:lnTo>
                    <a:pt x="177266" y="250278"/>
                  </a:lnTo>
                  <a:lnTo>
                    <a:pt x="176631" y="250278"/>
                  </a:lnTo>
                  <a:lnTo>
                    <a:pt x="176022" y="249008"/>
                  </a:lnTo>
                  <a:lnTo>
                    <a:pt x="177126" y="247738"/>
                  </a:lnTo>
                  <a:lnTo>
                    <a:pt x="178079" y="247738"/>
                  </a:lnTo>
                  <a:lnTo>
                    <a:pt x="176999" y="243928"/>
                  </a:lnTo>
                  <a:lnTo>
                    <a:pt x="177876" y="242658"/>
                  </a:lnTo>
                  <a:lnTo>
                    <a:pt x="178879" y="241388"/>
                  </a:lnTo>
                  <a:lnTo>
                    <a:pt x="180530" y="241388"/>
                  </a:lnTo>
                  <a:lnTo>
                    <a:pt x="181267" y="240118"/>
                  </a:lnTo>
                  <a:lnTo>
                    <a:pt x="181876" y="241388"/>
                  </a:lnTo>
                  <a:lnTo>
                    <a:pt x="182689" y="241388"/>
                  </a:lnTo>
                  <a:lnTo>
                    <a:pt x="182143" y="242658"/>
                  </a:lnTo>
                  <a:lnTo>
                    <a:pt x="182079" y="243928"/>
                  </a:lnTo>
                  <a:lnTo>
                    <a:pt x="182486" y="245198"/>
                  </a:lnTo>
                  <a:lnTo>
                    <a:pt x="184569" y="246468"/>
                  </a:lnTo>
                  <a:lnTo>
                    <a:pt x="186080" y="245198"/>
                  </a:lnTo>
                  <a:lnTo>
                    <a:pt x="186347" y="246468"/>
                  </a:lnTo>
                  <a:lnTo>
                    <a:pt x="186893" y="247738"/>
                  </a:lnTo>
                  <a:lnTo>
                    <a:pt x="187096" y="247738"/>
                  </a:lnTo>
                  <a:lnTo>
                    <a:pt x="186690" y="249008"/>
                  </a:lnTo>
                  <a:lnTo>
                    <a:pt x="186423" y="249008"/>
                  </a:lnTo>
                  <a:lnTo>
                    <a:pt x="186588" y="250278"/>
                  </a:lnTo>
                  <a:lnTo>
                    <a:pt x="187121" y="251548"/>
                  </a:lnTo>
                  <a:lnTo>
                    <a:pt x="187121" y="243230"/>
                  </a:lnTo>
                  <a:lnTo>
                    <a:pt x="187096" y="242658"/>
                  </a:lnTo>
                  <a:lnTo>
                    <a:pt x="186182" y="240118"/>
                  </a:lnTo>
                  <a:lnTo>
                    <a:pt x="183857" y="235038"/>
                  </a:lnTo>
                  <a:lnTo>
                    <a:pt x="183553" y="234467"/>
                  </a:lnTo>
                  <a:lnTo>
                    <a:pt x="183553" y="236308"/>
                  </a:lnTo>
                  <a:lnTo>
                    <a:pt x="182346" y="237578"/>
                  </a:lnTo>
                  <a:lnTo>
                    <a:pt x="181241" y="236308"/>
                  </a:lnTo>
                  <a:lnTo>
                    <a:pt x="180632" y="237578"/>
                  </a:lnTo>
                  <a:lnTo>
                    <a:pt x="180098" y="237578"/>
                  </a:lnTo>
                  <a:lnTo>
                    <a:pt x="180022" y="238848"/>
                  </a:lnTo>
                  <a:lnTo>
                    <a:pt x="179044" y="238848"/>
                  </a:lnTo>
                  <a:lnTo>
                    <a:pt x="177698" y="240118"/>
                  </a:lnTo>
                  <a:lnTo>
                    <a:pt x="177533" y="238848"/>
                  </a:lnTo>
                  <a:lnTo>
                    <a:pt x="177304" y="238848"/>
                  </a:lnTo>
                  <a:lnTo>
                    <a:pt x="177228" y="235038"/>
                  </a:lnTo>
                  <a:lnTo>
                    <a:pt x="177025" y="235038"/>
                  </a:lnTo>
                  <a:lnTo>
                    <a:pt x="176390" y="233768"/>
                  </a:lnTo>
                  <a:lnTo>
                    <a:pt x="175818" y="233159"/>
                  </a:lnTo>
                  <a:lnTo>
                    <a:pt x="175818" y="247738"/>
                  </a:lnTo>
                  <a:lnTo>
                    <a:pt x="175488" y="249008"/>
                  </a:lnTo>
                  <a:lnTo>
                    <a:pt x="175107" y="249008"/>
                  </a:lnTo>
                  <a:lnTo>
                    <a:pt x="174472" y="250278"/>
                  </a:lnTo>
                  <a:lnTo>
                    <a:pt x="173799" y="250278"/>
                  </a:lnTo>
                  <a:lnTo>
                    <a:pt x="174777" y="251548"/>
                  </a:lnTo>
                  <a:lnTo>
                    <a:pt x="174815" y="252818"/>
                  </a:lnTo>
                  <a:lnTo>
                    <a:pt x="174205" y="254088"/>
                  </a:lnTo>
                  <a:lnTo>
                    <a:pt x="173634" y="254088"/>
                  </a:lnTo>
                  <a:lnTo>
                    <a:pt x="172897" y="255358"/>
                  </a:lnTo>
                  <a:lnTo>
                    <a:pt x="171983" y="255358"/>
                  </a:lnTo>
                  <a:lnTo>
                    <a:pt x="171246" y="254088"/>
                  </a:lnTo>
                  <a:lnTo>
                    <a:pt x="170776" y="255358"/>
                  </a:lnTo>
                  <a:lnTo>
                    <a:pt x="170065" y="255358"/>
                  </a:lnTo>
                  <a:lnTo>
                    <a:pt x="169926" y="256628"/>
                  </a:lnTo>
                  <a:lnTo>
                    <a:pt x="168376" y="256628"/>
                  </a:lnTo>
                  <a:lnTo>
                    <a:pt x="167741" y="257898"/>
                  </a:lnTo>
                  <a:lnTo>
                    <a:pt x="167005" y="257898"/>
                  </a:lnTo>
                  <a:lnTo>
                    <a:pt x="166839" y="259168"/>
                  </a:lnTo>
                  <a:lnTo>
                    <a:pt x="166395" y="259168"/>
                  </a:lnTo>
                  <a:lnTo>
                    <a:pt x="166763" y="256628"/>
                  </a:lnTo>
                  <a:lnTo>
                    <a:pt x="166230" y="256628"/>
                  </a:lnTo>
                  <a:lnTo>
                    <a:pt x="166128" y="255358"/>
                  </a:lnTo>
                  <a:lnTo>
                    <a:pt x="166395" y="255358"/>
                  </a:lnTo>
                  <a:lnTo>
                    <a:pt x="166560" y="254088"/>
                  </a:lnTo>
                  <a:lnTo>
                    <a:pt x="166839" y="254088"/>
                  </a:lnTo>
                  <a:lnTo>
                    <a:pt x="165620" y="252818"/>
                  </a:lnTo>
                  <a:lnTo>
                    <a:pt x="165087" y="252018"/>
                  </a:lnTo>
                  <a:lnTo>
                    <a:pt x="165087" y="266788"/>
                  </a:lnTo>
                  <a:lnTo>
                    <a:pt x="164820" y="268058"/>
                  </a:lnTo>
                  <a:lnTo>
                    <a:pt x="164680" y="268058"/>
                  </a:lnTo>
                  <a:lnTo>
                    <a:pt x="163741" y="269328"/>
                  </a:lnTo>
                  <a:lnTo>
                    <a:pt x="164922" y="270598"/>
                  </a:lnTo>
                  <a:lnTo>
                    <a:pt x="164414" y="270598"/>
                  </a:lnTo>
                  <a:lnTo>
                    <a:pt x="163779" y="271868"/>
                  </a:lnTo>
                  <a:lnTo>
                    <a:pt x="163068" y="273138"/>
                  </a:lnTo>
                  <a:lnTo>
                    <a:pt x="162331" y="274408"/>
                  </a:lnTo>
                  <a:lnTo>
                    <a:pt x="159499" y="274408"/>
                  </a:lnTo>
                  <a:lnTo>
                    <a:pt x="158965" y="275678"/>
                  </a:lnTo>
                  <a:lnTo>
                    <a:pt x="158623" y="276948"/>
                  </a:lnTo>
                  <a:lnTo>
                    <a:pt x="156400" y="276948"/>
                  </a:lnTo>
                  <a:lnTo>
                    <a:pt x="155803" y="275678"/>
                  </a:lnTo>
                  <a:lnTo>
                    <a:pt x="156502" y="273138"/>
                  </a:lnTo>
                  <a:lnTo>
                    <a:pt x="156070" y="273138"/>
                  </a:lnTo>
                  <a:lnTo>
                    <a:pt x="155486" y="271805"/>
                  </a:lnTo>
                  <a:lnTo>
                    <a:pt x="154787" y="270598"/>
                  </a:lnTo>
                  <a:lnTo>
                    <a:pt x="154622" y="270598"/>
                  </a:lnTo>
                  <a:lnTo>
                    <a:pt x="154622" y="290918"/>
                  </a:lnTo>
                  <a:lnTo>
                    <a:pt x="154419" y="290918"/>
                  </a:lnTo>
                  <a:lnTo>
                    <a:pt x="153504" y="292188"/>
                  </a:lnTo>
                  <a:lnTo>
                    <a:pt x="152158" y="293458"/>
                  </a:lnTo>
                  <a:lnTo>
                    <a:pt x="149745" y="294728"/>
                  </a:lnTo>
                  <a:lnTo>
                    <a:pt x="148158" y="295998"/>
                  </a:lnTo>
                  <a:lnTo>
                    <a:pt x="147154" y="297218"/>
                  </a:lnTo>
                  <a:lnTo>
                    <a:pt x="147320" y="295998"/>
                  </a:lnTo>
                  <a:lnTo>
                    <a:pt x="147116" y="295554"/>
                  </a:lnTo>
                  <a:lnTo>
                    <a:pt x="147116" y="297268"/>
                  </a:lnTo>
                  <a:lnTo>
                    <a:pt x="146977" y="298538"/>
                  </a:lnTo>
                  <a:lnTo>
                    <a:pt x="146850" y="297268"/>
                  </a:lnTo>
                  <a:lnTo>
                    <a:pt x="147116" y="297268"/>
                  </a:lnTo>
                  <a:lnTo>
                    <a:pt x="147116" y="295554"/>
                  </a:lnTo>
                  <a:lnTo>
                    <a:pt x="146748" y="294728"/>
                  </a:lnTo>
                  <a:lnTo>
                    <a:pt x="147548" y="293458"/>
                  </a:lnTo>
                  <a:lnTo>
                    <a:pt x="147256" y="292188"/>
                  </a:lnTo>
                  <a:lnTo>
                    <a:pt x="146380" y="292188"/>
                  </a:lnTo>
                  <a:lnTo>
                    <a:pt x="145973" y="290918"/>
                  </a:lnTo>
                  <a:lnTo>
                    <a:pt x="145630" y="290918"/>
                  </a:lnTo>
                  <a:lnTo>
                    <a:pt x="145630" y="304888"/>
                  </a:lnTo>
                  <a:lnTo>
                    <a:pt x="145161" y="306158"/>
                  </a:lnTo>
                  <a:lnTo>
                    <a:pt x="144081" y="308698"/>
                  </a:lnTo>
                  <a:lnTo>
                    <a:pt x="145529" y="309968"/>
                  </a:lnTo>
                  <a:lnTo>
                    <a:pt x="145402" y="309968"/>
                  </a:lnTo>
                  <a:lnTo>
                    <a:pt x="144564" y="311238"/>
                  </a:lnTo>
                  <a:lnTo>
                    <a:pt x="144322" y="311238"/>
                  </a:lnTo>
                  <a:lnTo>
                    <a:pt x="143078" y="312508"/>
                  </a:lnTo>
                  <a:lnTo>
                    <a:pt x="141998" y="313778"/>
                  </a:lnTo>
                  <a:lnTo>
                    <a:pt x="140855" y="313778"/>
                  </a:lnTo>
                  <a:lnTo>
                    <a:pt x="140347" y="315048"/>
                  </a:lnTo>
                  <a:lnTo>
                    <a:pt x="139573" y="316318"/>
                  </a:lnTo>
                  <a:lnTo>
                    <a:pt x="138633" y="316318"/>
                  </a:lnTo>
                  <a:lnTo>
                    <a:pt x="138303" y="315048"/>
                  </a:lnTo>
                  <a:lnTo>
                    <a:pt x="137934" y="313778"/>
                  </a:lnTo>
                  <a:lnTo>
                    <a:pt x="137452" y="309968"/>
                  </a:lnTo>
                  <a:lnTo>
                    <a:pt x="136118" y="308698"/>
                  </a:lnTo>
                  <a:lnTo>
                    <a:pt x="134289" y="309968"/>
                  </a:lnTo>
                  <a:lnTo>
                    <a:pt x="133591" y="309968"/>
                  </a:lnTo>
                  <a:lnTo>
                    <a:pt x="133692" y="308698"/>
                  </a:lnTo>
                  <a:lnTo>
                    <a:pt x="133997" y="308698"/>
                  </a:lnTo>
                  <a:lnTo>
                    <a:pt x="134124" y="307428"/>
                  </a:lnTo>
                  <a:lnTo>
                    <a:pt x="134594" y="307428"/>
                  </a:lnTo>
                  <a:lnTo>
                    <a:pt x="134061" y="306158"/>
                  </a:lnTo>
                  <a:lnTo>
                    <a:pt x="134632" y="304888"/>
                  </a:lnTo>
                  <a:lnTo>
                    <a:pt x="135204" y="303618"/>
                  </a:lnTo>
                  <a:lnTo>
                    <a:pt x="135915" y="302348"/>
                  </a:lnTo>
                  <a:lnTo>
                    <a:pt x="137655" y="302348"/>
                  </a:lnTo>
                  <a:lnTo>
                    <a:pt x="138328" y="301078"/>
                  </a:lnTo>
                  <a:lnTo>
                    <a:pt x="139077" y="299808"/>
                  </a:lnTo>
                  <a:lnTo>
                    <a:pt x="140792" y="299808"/>
                  </a:lnTo>
                  <a:lnTo>
                    <a:pt x="140893" y="301078"/>
                  </a:lnTo>
                  <a:lnTo>
                    <a:pt x="140525" y="302348"/>
                  </a:lnTo>
                  <a:lnTo>
                    <a:pt x="141363" y="303618"/>
                  </a:lnTo>
                  <a:lnTo>
                    <a:pt x="141566" y="303618"/>
                  </a:lnTo>
                  <a:lnTo>
                    <a:pt x="141668" y="304888"/>
                  </a:lnTo>
                  <a:lnTo>
                    <a:pt x="142544" y="306158"/>
                  </a:lnTo>
                  <a:lnTo>
                    <a:pt x="144589" y="304888"/>
                  </a:lnTo>
                  <a:lnTo>
                    <a:pt x="145630" y="304888"/>
                  </a:lnTo>
                  <a:lnTo>
                    <a:pt x="145630" y="290918"/>
                  </a:lnTo>
                  <a:lnTo>
                    <a:pt x="142544" y="290918"/>
                  </a:lnTo>
                  <a:lnTo>
                    <a:pt x="142405" y="289648"/>
                  </a:lnTo>
                  <a:lnTo>
                    <a:pt x="142570" y="289648"/>
                  </a:lnTo>
                  <a:lnTo>
                    <a:pt x="143014" y="288378"/>
                  </a:lnTo>
                  <a:lnTo>
                    <a:pt x="143484" y="288378"/>
                  </a:lnTo>
                  <a:lnTo>
                    <a:pt x="142976" y="287108"/>
                  </a:lnTo>
                  <a:lnTo>
                    <a:pt x="143116" y="285838"/>
                  </a:lnTo>
                  <a:lnTo>
                    <a:pt x="143548" y="285838"/>
                  </a:lnTo>
                  <a:lnTo>
                    <a:pt x="143891" y="284568"/>
                  </a:lnTo>
                  <a:lnTo>
                    <a:pt x="144627" y="284568"/>
                  </a:lnTo>
                  <a:lnTo>
                    <a:pt x="145161" y="283298"/>
                  </a:lnTo>
                  <a:lnTo>
                    <a:pt x="146507" y="283298"/>
                  </a:lnTo>
                  <a:lnTo>
                    <a:pt x="147015" y="282028"/>
                  </a:lnTo>
                  <a:lnTo>
                    <a:pt x="147053" y="280758"/>
                  </a:lnTo>
                  <a:lnTo>
                    <a:pt x="150177" y="280758"/>
                  </a:lnTo>
                  <a:lnTo>
                    <a:pt x="150482" y="282028"/>
                  </a:lnTo>
                  <a:lnTo>
                    <a:pt x="149567" y="283298"/>
                  </a:lnTo>
                  <a:lnTo>
                    <a:pt x="150139" y="283298"/>
                  </a:lnTo>
                  <a:lnTo>
                    <a:pt x="150279" y="284568"/>
                  </a:lnTo>
                  <a:lnTo>
                    <a:pt x="150583" y="285838"/>
                  </a:lnTo>
                  <a:lnTo>
                    <a:pt x="151663" y="287108"/>
                  </a:lnTo>
                  <a:lnTo>
                    <a:pt x="153441" y="285838"/>
                  </a:lnTo>
                  <a:lnTo>
                    <a:pt x="154584" y="285838"/>
                  </a:lnTo>
                  <a:lnTo>
                    <a:pt x="154381" y="287108"/>
                  </a:lnTo>
                  <a:lnTo>
                    <a:pt x="154178" y="287108"/>
                  </a:lnTo>
                  <a:lnTo>
                    <a:pt x="153911" y="288378"/>
                  </a:lnTo>
                  <a:lnTo>
                    <a:pt x="153035" y="289648"/>
                  </a:lnTo>
                  <a:lnTo>
                    <a:pt x="153974" y="289648"/>
                  </a:lnTo>
                  <a:lnTo>
                    <a:pt x="154622" y="290918"/>
                  </a:lnTo>
                  <a:lnTo>
                    <a:pt x="154622" y="270598"/>
                  </a:lnTo>
                  <a:lnTo>
                    <a:pt x="151485" y="270598"/>
                  </a:lnTo>
                  <a:lnTo>
                    <a:pt x="152260" y="269328"/>
                  </a:lnTo>
                  <a:lnTo>
                    <a:pt x="152463" y="268058"/>
                  </a:lnTo>
                  <a:lnTo>
                    <a:pt x="152158" y="266788"/>
                  </a:lnTo>
                  <a:lnTo>
                    <a:pt x="152704" y="264248"/>
                  </a:lnTo>
                  <a:lnTo>
                    <a:pt x="153606" y="262978"/>
                  </a:lnTo>
                  <a:lnTo>
                    <a:pt x="156197" y="262978"/>
                  </a:lnTo>
                  <a:lnTo>
                    <a:pt x="156502" y="261708"/>
                  </a:lnTo>
                  <a:lnTo>
                    <a:pt x="156502" y="260438"/>
                  </a:lnTo>
                  <a:lnTo>
                    <a:pt x="157848" y="260438"/>
                  </a:lnTo>
                  <a:lnTo>
                    <a:pt x="159639" y="259168"/>
                  </a:lnTo>
                  <a:lnTo>
                    <a:pt x="159867" y="260438"/>
                  </a:lnTo>
                  <a:lnTo>
                    <a:pt x="160883" y="261708"/>
                  </a:lnTo>
                  <a:lnTo>
                    <a:pt x="159969" y="262978"/>
                  </a:lnTo>
                  <a:lnTo>
                    <a:pt x="159766" y="262978"/>
                  </a:lnTo>
                  <a:lnTo>
                    <a:pt x="160108" y="264248"/>
                  </a:lnTo>
                  <a:lnTo>
                    <a:pt x="160502" y="264248"/>
                  </a:lnTo>
                  <a:lnTo>
                    <a:pt x="160743" y="266788"/>
                  </a:lnTo>
                  <a:lnTo>
                    <a:pt x="165087" y="266788"/>
                  </a:lnTo>
                  <a:lnTo>
                    <a:pt x="165087" y="252018"/>
                  </a:lnTo>
                  <a:lnTo>
                    <a:pt x="164782" y="251548"/>
                  </a:lnTo>
                  <a:lnTo>
                    <a:pt x="161556" y="251548"/>
                  </a:lnTo>
                  <a:lnTo>
                    <a:pt x="161353" y="250278"/>
                  </a:lnTo>
                  <a:lnTo>
                    <a:pt x="161785" y="250278"/>
                  </a:lnTo>
                  <a:lnTo>
                    <a:pt x="162560" y="249008"/>
                  </a:lnTo>
                  <a:lnTo>
                    <a:pt x="162052" y="246468"/>
                  </a:lnTo>
                  <a:lnTo>
                    <a:pt x="162902" y="246468"/>
                  </a:lnTo>
                  <a:lnTo>
                    <a:pt x="163334" y="245198"/>
                  </a:lnTo>
                  <a:lnTo>
                    <a:pt x="163969" y="243928"/>
                  </a:lnTo>
                  <a:lnTo>
                    <a:pt x="165989" y="243928"/>
                  </a:lnTo>
                  <a:lnTo>
                    <a:pt x="166700" y="242658"/>
                  </a:lnTo>
                  <a:lnTo>
                    <a:pt x="167005" y="241388"/>
                  </a:lnTo>
                  <a:lnTo>
                    <a:pt x="169049" y="241388"/>
                  </a:lnTo>
                  <a:lnTo>
                    <a:pt x="169430" y="240118"/>
                  </a:lnTo>
                  <a:lnTo>
                    <a:pt x="170802" y="240118"/>
                  </a:lnTo>
                  <a:lnTo>
                    <a:pt x="170738" y="241388"/>
                  </a:lnTo>
                  <a:lnTo>
                    <a:pt x="170167" y="241388"/>
                  </a:lnTo>
                  <a:lnTo>
                    <a:pt x="170268" y="242658"/>
                  </a:lnTo>
                  <a:lnTo>
                    <a:pt x="171373" y="242658"/>
                  </a:lnTo>
                  <a:lnTo>
                    <a:pt x="170802" y="243928"/>
                  </a:lnTo>
                  <a:lnTo>
                    <a:pt x="171615" y="246468"/>
                  </a:lnTo>
                  <a:lnTo>
                    <a:pt x="172046" y="246468"/>
                  </a:lnTo>
                  <a:lnTo>
                    <a:pt x="172897" y="247738"/>
                  </a:lnTo>
                  <a:lnTo>
                    <a:pt x="175818" y="247738"/>
                  </a:lnTo>
                  <a:lnTo>
                    <a:pt x="175818" y="233159"/>
                  </a:lnTo>
                  <a:lnTo>
                    <a:pt x="175209" y="232498"/>
                  </a:lnTo>
                  <a:lnTo>
                    <a:pt x="172897" y="232498"/>
                  </a:lnTo>
                  <a:lnTo>
                    <a:pt x="171653" y="233768"/>
                  </a:lnTo>
                  <a:lnTo>
                    <a:pt x="171983" y="232498"/>
                  </a:lnTo>
                  <a:lnTo>
                    <a:pt x="172618" y="231228"/>
                  </a:lnTo>
                  <a:lnTo>
                    <a:pt x="173659" y="229958"/>
                  </a:lnTo>
                  <a:lnTo>
                    <a:pt x="172453" y="228688"/>
                  </a:lnTo>
                  <a:lnTo>
                    <a:pt x="172986" y="228688"/>
                  </a:lnTo>
                  <a:lnTo>
                    <a:pt x="173024" y="227418"/>
                  </a:lnTo>
                  <a:lnTo>
                    <a:pt x="173431" y="226148"/>
                  </a:lnTo>
                  <a:lnTo>
                    <a:pt x="176860" y="226148"/>
                  </a:lnTo>
                  <a:lnTo>
                    <a:pt x="176860" y="224878"/>
                  </a:lnTo>
                  <a:lnTo>
                    <a:pt x="179654" y="224878"/>
                  </a:lnTo>
                  <a:lnTo>
                    <a:pt x="179247" y="227418"/>
                  </a:lnTo>
                  <a:lnTo>
                    <a:pt x="179527" y="227418"/>
                  </a:lnTo>
                  <a:lnTo>
                    <a:pt x="179959" y="229958"/>
                  </a:lnTo>
                  <a:lnTo>
                    <a:pt x="180771" y="231228"/>
                  </a:lnTo>
                  <a:lnTo>
                    <a:pt x="182511" y="232498"/>
                  </a:lnTo>
                  <a:lnTo>
                    <a:pt x="182689" y="232498"/>
                  </a:lnTo>
                  <a:lnTo>
                    <a:pt x="182079" y="233768"/>
                  </a:lnTo>
                  <a:lnTo>
                    <a:pt x="182791" y="235038"/>
                  </a:lnTo>
                  <a:lnTo>
                    <a:pt x="183553" y="236308"/>
                  </a:lnTo>
                  <a:lnTo>
                    <a:pt x="183553" y="234467"/>
                  </a:lnTo>
                  <a:lnTo>
                    <a:pt x="183184" y="233768"/>
                  </a:lnTo>
                  <a:lnTo>
                    <a:pt x="183489" y="226148"/>
                  </a:lnTo>
                  <a:lnTo>
                    <a:pt x="179755" y="214718"/>
                  </a:lnTo>
                  <a:lnTo>
                    <a:pt x="179120" y="210908"/>
                  </a:lnTo>
                  <a:lnTo>
                    <a:pt x="178409" y="209042"/>
                  </a:lnTo>
                  <a:lnTo>
                    <a:pt x="178409" y="218528"/>
                  </a:lnTo>
                  <a:lnTo>
                    <a:pt x="178244" y="219798"/>
                  </a:lnTo>
                  <a:lnTo>
                    <a:pt x="178269" y="221068"/>
                  </a:lnTo>
                  <a:lnTo>
                    <a:pt x="176593" y="221068"/>
                  </a:lnTo>
                  <a:lnTo>
                    <a:pt x="176530" y="222338"/>
                  </a:lnTo>
                  <a:lnTo>
                    <a:pt x="176390" y="223608"/>
                  </a:lnTo>
                  <a:lnTo>
                    <a:pt x="175920" y="223608"/>
                  </a:lnTo>
                  <a:lnTo>
                    <a:pt x="175818" y="224878"/>
                  </a:lnTo>
                  <a:lnTo>
                    <a:pt x="175514" y="224878"/>
                  </a:lnTo>
                  <a:lnTo>
                    <a:pt x="175514" y="223608"/>
                  </a:lnTo>
                  <a:lnTo>
                    <a:pt x="175920" y="222338"/>
                  </a:lnTo>
                  <a:lnTo>
                    <a:pt x="175615" y="222338"/>
                  </a:lnTo>
                  <a:lnTo>
                    <a:pt x="174675" y="221068"/>
                  </a:lnTo>
                  <a:lnTo>
                    <a:pt x="173697" y="219798"/>
                  </a:lnTo>
                  <a:lnTo>
                    <a:pt x="170942" y="219798"/>
                  </a:lnTo>
                  <a:lnTo>
                    <a:pt x="170942" y="231228"/>
                  </a:lnTo>
                  <a:lnTo>
                    <a:pt x="170878" y="232498"/>
                  </a:lnTo>
                  <a:lnTo>
                    <a:pt x="170535" y="232498"/>
                  </a:lnTo>
                  <a:lnTo>
                    <a:pt x="170065" y="233768"/>
                  </a:lnTo>
                  <a:lnTo>
                    <a:pt x="169722" y="233768"/>
                  </a:lnTo>
                  <a:lnTo>
                    <a:pt x="170535" y="236308"/>
                  </a:lnTo>
                  <a:lnTo>
                    <a:pt x="170230" y="236308"/>
                  </a:lnTo>
                  <a:lnTo>
                    <a:pt x="170027" y="237578"/>
                  </a:lnTo>
                  <a:lnTo>
                    <a:pt x="169532" y="238848"/>
                  </a:lnTo>
                  <a:lnTo>
                    <a:pt x="166839" y="238848"/>
                  </a:lnTo>
                  <a:lnTo>
                    <a:pt x="166598" y="241388"/>
                  </a:lnTo>
                  <a:lnTo>
                    <a:pt x="165493" y="241388"/>
                  </a:lnTo>
                  <a:lnTo>
                    <a:pt x="165214" y="240118"/>
                  </a:lnTo>
                  <a:lnTo>
                    <a:pt x="165087" y="240118"/>
                  </a:lnTo>
                  <a:lnTo>
                    <a:pt x="164934" y="238848"/>
                  </a:lnTo>
                  <a:lnTo>
                    <a:pt x="164782" y="237578"/>
                  </a:lnTo>
                  <a:lnTo>
                    <a:pt x="163944" y="236308"/>
                  </a:lnTo>
                  <a:lnTo>
                    <a:pt x="161455" y="236308"/>
                  </a:lnTo>
                  <a:lnTo>
                    <a:pt x="161455" y="246468"/>
                  </a:lnTo>
                  <a:lnTo>
                    <a:pt x="159905" y="249008"/>
                  </a:lnTo>
                  <a:lnTo>
                    <a:pt x="160705" y="250278"/>
                  </a:lnTo>
                  <a:lnTo>
                    <a:pt x="160375" y="250278"/>
                  </a:lnTo>
                  <a:lnTo>
                    <a:pt x="159766" y="251548"/>
                  </a:lnTo>
                  <a:lnTo>
                    <a:pt x="158965" y="252818"/>
                  </a:lnTo>
                  <a:lnTo>
                    <a:pt x="159905" y="254088"/>
                  </a:lnTo>
                  <a:lnTo>
                    <a:pt x="159359" y="255358"/>
                  </a:lnTo>
                  <a:lnTo>
                    <a:pt x="158153" y="259168"/>
                  </a:lnTo>
                  <a:lnTo>
                    <a:pt x="158089" y="257898"/>
                  </a:lnTo>
                  <a:lnTo>
                    <a:pt x="156806" y="257898"/>
                  </a:lnTo>
                  <a:lnTo>
                    <a:pt x="155892" y="259168"/>
                  </a:lnTo>
                  <a:lnTo>
                    <a:pt x="154889" y="259168"/>
                  </a:lnTo>
                  <a:lnTo>
                    <a:pt x="154622" y="257898"/>
                  </a:lnTo>
                  <a:lnTo>
                    <a:pt x="154114" y="257898"/>
                  </a:lnTo>
                  <a:lnTo>
                    <a:pt x="153644" y="256628"/>
                  </a:lnTo>
                  <a:lnTo>
                    <a:pt x="152260" y="256628"/>
                  </a:lnTo>
                  <a:lnTo>
                    <a:pt x="151155" y="255358"/>
                  </a:lnTo>
                  <a:lnTo>
                    <a:pt x="150647" y="256628"/>
                  </a:lnTo>
                  <a:lnTo>
                    <a:pt x="150418" y="257898"/>
                  </a:lnTo>
                  <a:lnTo>
                    <a:pt x="149237" y="257898"/>
                  </a:lnTo>
                  <a:lnTo>
                    <a:pt x="149237" y="254088"/>
                  </a:lnTo>
                  <a:lnTo>
                    <a:pt x="149542" y="254088"/>
                  </a:lnTo>
                  <a:lnTo>
                    <a:pt x="149948" y="252818"/>
                  </a:lnTo>
                  <a:lnTo>
                    <a:pt x="149974" y="251548"/>
                  </a:lnTo>
                  <a:lnTo>
                    <a:pt x="150139" y="249008"/>
                  </a:lnTo>
                  <a:lnTo>
                    <a:pt x="150215" y="247738"/>
                  </a:lnTo>
                  <a:lnTo>
                    <a:pt x="150418" y="247738"/>
                  </a:lnTo>
                  <a:lnTo>
                    <a:pt x="150482" y="246468"/>
                  </a:lnTo>
                  <a:lnTo>
                    <a:pt x="151993" y="246468"/>
                  </a:lnTo>
                  <a:lnTo>
                    <a:pt x="152095" y="245198"/>
                  </a:lnTo>
                  <a:lnTo>
                    <a:pt x="152438" y="245198"/>
                  </a:lnTo>
                  <a:lnTo>
                    <a:pt x="152666" y="243928"/>
                  </a:lnTo>
                  <a:lnTo>
                    <a:pt x="152971" y="243928"/>
                  </a:lnTo>
                  <a:lnTo>
                    <a:pt x="153276" y="245198"/>
                  </a:lnTo>
                  <a:lnTo>
                    <a:pt x="153606" y="245198"/>
                  </a:lnTo>
                  <a:lnTo>
                    <a:pt x="153784" y="246468"/>
                  </a:lnTo>
                  <a:lnTo>
                    <a:pt x="153911" y="247738"/>
                  </a:lnTo>
                  <a:lnTo>
                    <a:pt x="156603" y="247738"/>
                  </a:lnTo>
                  <a:lnTo>
                    <a:pt x="157683" y="249008"/>
                  </a:lnTo>
                  <a:lnTo>
                    <a:pt x="158013" y="247738"/>
                  </a:lnTo>
                  <a:lnTo>
                    <a:pt x="160032" y="247738"/>
                  </a:lnTo>
                  <a:lnTo>
                    <a:pt x="160375" y="246468"/>
                  </a:lnTo>
                  <a:lnTo>
                    <a:pt x="161455" y="246468"/>
                  </a:lnTo>
                  <a:lnTo>
                    <a:pt x="161455" y="236308"/>
                  </a:lnTo>
                  <a:lnTo>
                    <a:pt x="160578" y="236308"/>
                  </a:lnTo>
                  <a:lnTo>
                    <a:pt x="160032" y="237578"/>
                  </a:lnTo>
                  <a:lnTo>
                    <a:pt x="159067" y="237578"/>
                  </a:lnTo>
                  <a:lnTo>
                    <a:pt x="158356" y="238848"/>
                  </a:lnTo>
                  <a:lnTo>
                    <a:pt x="157683" y="238848"/>
                  </a:lnTo>
                  <a:lnTo>
                    <a:pt x="157645" y="237578"/>
                  </a:lnTo>
                  <a:lnTo>
                    <a:pt x="159829" y="236308"/>
                  </a:lnTo>
                  <a:lnTo>
                    <a:pt x="157645" y="235038"/>
                  </a:lnTo>
                  <a:lnTo>
                    <a:pt x="157949" y="233768"/>
                  </a:lnTo>
                  <a:lnTo>
                    <a:pt x="158521" y="233768"/>
                  </a:lnTo>
                  <a:lnTo>
                    <a:pt x="158889" y="232498"/>
                  </a:lnTo>
                  <a:lnTo>
                    <a:pt x="159169" y="232498"/>
                  </a:lnTo>
                  <a:lnTo>
                    <a:pt x="158623" y="229958"/>
                  </a:lnTo>
                  <a:lnTo>
                    <a:pt x="159029" y="227418"/>
                  </a:lnTo>
                  <a:lnTo>
                    <a:pt x="160172" y="226148"/>
                  </a:lnTo>
                  <a:lnTo>
                    <a:pt x="160375" y="226148"/>
                  </a:lnTo>
                  <a:lnTo>
                    <a:pt x="160680" y="227418"/>
                  </a:lnTo>
                  <a:lnTo>
                    <a:pt x="160108" y="228688"/>
                  </a:lnTo>
                  <a:lnTo>
                    <a:pt x="160909" y="228688"/>
                  </a:lnTo>
                  <a:lnTo>
                    <a:pt x="161582" y="229958"/>
                  </a:lnTo>
                  <a:lnTo>
                    <a:pt x="161988" y="229958"/>
                  </a:lnTo>
                  <a:lnTo>
                    <a:pt x="162699" y="228688"/>
                  </a:lnTo>
                  <a:lnTo>
                    <a:pt x="162699" y="227418"/>
                  </a:lnTo>
                  <a:lnTo>
                    <a:pt x="161480" y="227418"/>
                  </a:lnTo>
                  <a:lnTo>
                    <a:pt x="162331" y="226148"/>
                  </a:lnTo>
                  <a:lnTo>
                    <a:pt x="162699" y="226148"/>
                  </a:lnTo>
                  <a:lnTo>
                    <a:pt x="163271" y="227418"/>
                  </a:lnTo>
                  <a:lnTo>
                    <a:pt x="163703" y="227418"/>
                  </a:lnTo>
                  <a:lnTo>
                    <a:pt x="163741" y="228688"/>
                  </a:lnTo>
                  <a:lnTo>
                    <a:pt x="164680" y="229958"/>
                  </a:lnTo>
                  <a:lnTo>
                    <a:pt x="165392" y="229958"/>
                  </a:lnTo>
                  <a:lnTo>
                    <a:pt x="166027" y="231228"/>
                  </a:lnTo>
                  <a:lnTo>
                    <a:pt x="165620" y="231228"/>
                  </a:lnTo>
                  <a:lnTo>
                    <a:pt x="166535" y="232498"/>
                  </a:lnTo>
                  <a:lnTo>
                    <a:pt x="167716" y="231228"/>
                  </a:lnTo>
                  <a:lnTo>
                    <a:pt x="168211" y="229958"/>
                  </a:lnTo>
                  <a:lnTo>
                    <a:pt x="168617" y="229958"/>
                  </a:lnTo>
                  <a:lnTo>
                    <a:pt x="169430" y="228688"/>
                  </a:lnTo>
                  <a:lnTo>
                    <a:pt x="170637" y="228688"/>
                  </a:lnTo>
                  <a:lnTo>
                    <a:pt x="170434" y="229958"/>
                  </a:lnTo>
                  <a:lnTo>
                    <a:pt x="170268" y="231228"/>
                  </a:lnTo>
                  <a:lnTo>
                    <a:pt x="170942" y="231228"/>
                  </a:lnTo>
                  <a:lnTo>
                    <a:pt x="170942" y="219798"/>
                  </a:lnTo>
                  <a:lnTo>
                    <a:pt x="169024" y="219798"/>
                  </a:lnTo>
                  <a:lnTo>
                    <a:pt x="168452" y="221068"/>
                  </a:lnTo>
                  <a:lnTo>
                    <a:pt x="167779" y="221068"/>
                  </a:lnTo>
                  <a:lnTo>
                    <a:pt x="167614" y="219798"/>
                  </a:lnTo>
                  <a:lnTo>
                    <a:pt x="167843" y="219798"/>
                  </a:lnTo>
                  <a:lnTo>
                    <a:pt x="168757" y="218528"/>
                  </a:lnTo>
                  <a:lnTo>
                    <a:pt x="169354" y="218528"/>
                  </a:lnTo>
                  <a:lnTo>
                    <a:pt x="168579" y="217258"/>
                  </a:lnTo>
                  <a:lnTo>
                    <a:pt x="168376" y="215988"/>
                  </a:lnTo>
                  <a:lnTo>
                    <a:pt x="169354" y="214718"/>
                  </a:lnTo>
                  <a:lnTo>
                    <a:pt x="169151" y="213448"/>
                  </a:lnTo>
                  <a:lnTo>
                    <a:pt x="168579" y="210908"/>
                  </a:lnTo>
                  <a:lnTo>
                    <a:pt x="169799" y="209638"/>
                  </a:lnTo>
                  <a:lnTo>
                    <a:pt x="171373" y="209638"/>
                  </a:lnTo>
                  <a:lnTo>
                    <a:pt x="171678" y="208368"/>
                  </a:lnTo>
                  <a:lnTo>
                    <a:pt x="172186" y="208368"/>
                  </a:lnTo>
                  <a:lnTo>
                    <a:pt x="172453" y="207098"/>
                  </a:lnTo>
                  <a:lnTo>
                    <a:pt x="172821" y="208368"/>
                  </a:lnTo>
                  <a:lnTo>
                    <a:pt x="173291" y="209638"/>
                  </a:lnTo>
                  <a:lnTo>
                    <a:pt x="173228" y="210908"/>
                  </a:lnTo>
                  <a:lnTo>
                    <a:pt x="174002" y="212178"/>
                  </a:lnTo>
                  <a:lnTo>
                    <a:pt x="174815" y="212178"/>
                  </a:lnTo>
                  <a:lnTo>
                    <a:pt x="175615" y="213448"/>
                  </a:lnTo>
                  <a:lnTo>
                    <a:pt x="176593" y="213448"/>
                  </a:lnTo>
                  <a:lnTo>
                    <a:pt x="177469" y="212178"/>
                  </a:lnTo>
                  <a:lnTo>
                    <a:pt x="177736" y="213448"/>
                  </a:lnTo>
                  <a:lnTo>
                    <a:pt x="178079" y="214718"/>
                  </a:lnTo>
                  <a:lnTo>
                    <a:pt x="178308" y="214718"/>
                  </a:lnTo>
                  <a:lnTo>
                    <a:pt x="178244" y="215988"/>
                  </a:lnTo>
                  <a:lnTo>
                    <a:pt x="177698" y="217258"/>
                  </a:lnTo>
                  <a:lnTo>
                    <a:pt x="178409" y="218528"/>
                  </a:lnTo>
                  <a:lnTo>
                    <a:pt x="178409" y="209042"/>
                  </a:lnTo>
                  <a:lnTo>
                    <a:pt x="177673" y="207098"/>
                  </a:lnTo>
                  <a:lnTo>
                    <a:pt x="176796" y="205828"/>
                  </a:lnTo>
                  <a:lnTo>
                    <a:pt x="175653" y="202018"/>
                  </a:lnTo>
                  <a:lnTo>
                    <a:pt x="174777" y="199478"/>
                  </a:lnTo>
                  <a:lnTo>
                    <a:pt x="173494" y="194398"/>
                  </a:lnTo>
                  <a:lnTo>
                    <a:pt x="172351" y="190588"/>
                  </a:lnTo>
                  <a:lnTo>
                    <a:pt x="171145" y="185508"/>
                  </a:lnTo>
                  <a:lnTo>
                    <a:pt x="170802" y="185508"/>
                  </a:lnTo>
                  <a:lnTo>
                    <a:pt x="169722" y="190588"/>
                  </a:lnTo>
                  <a:lnTo>
                    <a:pt x="169595" y="190588"/>
                  </a:lnTo>
                  <a:lnTo>
                    <a:pt x="169760" y="191858"/>
                  </a:lnTo>
                  <a:lnTo>
                    <a:pt x="170802" y="191858"/>
                  </a:lnTo>
                  <a:lnTo>
                    <a:pt x="170637" y="193128"/>
                  </a:lnTo>
                  <a:lnTo>
                    <a:pt x="170434" y="193128"/>
                  </a:lnTo>
                  <a:lnTo>
                    <a:pt x="169824" y="194398"/>
                  </a:lnTo>
                  <a:lnTo>
                    <a:pt x="171043" y="196938"/>
                  </a:lnTo>
                  <a:lnTo>
                    <a:pt x="171742" y="198208"/>
                  </a:lnTo>
                  <a:lnTo>
                    <a:pt x="172821" y="198208"/>
                  </a:lnTo>
                  <a:lnTo>
                    <a:pt x="173697" y="199478"/>
                  </a:lnTo>
                  <a:lnTo>
                    <a:pt x="173964" y="199478"/>
                  </a:lnTo>
                  <a:lnTo>
                    <a:pt x="173189" y="200748"/>
                  </a:lnTo>
                  <a:lnTo>
                    <a:pt x="173863" y="200748"/>
                  </a:lnTo>
                  <a:lnTo>
                    <a:pt x="174167" y="202018"/>
                  </a:lnTo>
                  <a:lnTo>
                    <a:pt x="174409" y="202018"/>
                  </a:lnTo>
                  <a:lnTo>
                    <a:pt x="174510" y="203288"/>
                  </a:lnTo>
                  <a:lnTo>
                    <a:pt x="174066" y="203288"/>
                  </a:lnTo>
                  <a:lnTo>
                    <a:pt x="173697" y="204558"/>
                  </a:lnTo>
                  <a:lnTo>
                    <a:pt x="171653" y="204558"/>
                  </a:lnTo>
                  <a:lnTo>
                    <a:pt x="171272" y="205828"/>
                  </a:lnTo>
                  <a:lnTo>
                    <a:pt x="169824" y="205828"/>
                  </a:lnTo>
                  <a:lnTo>
                    <a:pt x="168986" y="207098"/>
                  </a:lnTo>
                  <a:lnTo>
                    <a:pt x="168579" y="208368"/>
                  </a:lnTo>
                  <a:lnTo>
                    <a:pt x="168313" y="208368"/>
                  </a:lnTo>
                  <a:lnTo>
                    <a:pt x="168783" y="207098"/>
                  </a:lnTo>
                  <a:lnTo>
                    <a:pt x="168554" y="205828"/>
                  </a:lnTo>
                  <a:lnTo>
                    <a:pt x="168046" y="204558"/>
                  </a:lnTo>
                  <a:lnTo>
                    <a:pt x="168859" y="203288"/>
                  </a:lnTo>
                  <a:lnTo>
                    <a:pt x="168046" y="202018"/>
                  </a:lnTo>
                  <a:lnTo>
                    <a:pt x="168186" y="200748"/>
                  </a:lnTo>
                  <a:lnTo>
                    <a:pt x="166763" y="200748"/>
                  </a:lnTo>
                  <a:lnTo>
                    <a:pt x="165354" y="204558"/>
                  </a:lnTo>
                  <a:lnTo>
                    <a:pt x="163969" y="208368"/>
                  </a:lnTo>
                  <a:lnTo>
                    <a:pt x="162356" y="213448"/>
                  </a:lnTo>
                  <a:lnTo>
                    <a:pt x="162801" y="214718"/>
                  </a:lnTo>
                  <a:lnTo>
                    <a:pt x="163868" y="215988"/>
                  </a:lnTo>
                  <a:lnTo>
                    <a:pt x="164477" y="215988"/>
                  </a:lnTo>
                  <a:lnTo>
                    <a:pt x="165150" y="214718"/>
                  </a:lnTo>
                  <a:lnTo>
                    <a:pt x="167170" y="214718"/>
                  </a:lnTo>
                  <a:lnTo>
                    <a:pt x="167106" y="215988"/>
                  </a:lnTo>
                  <a:lnTo>
                    <a:pt x="166941" y="215988"/>
                  </a:lnTo>
                  <a:lnTo>
                    <a:pt x="166497" y="217258"/>
                  </a:lnTo>
                  <a:lnTo>
                    <a:pt x="167106" y="218528"/>
                  </a:lnTo>
                  <a:lnTo>
                    <a:pt x="166535" y="219798"/>
                  </a:lnTo>
                  <a:lnTo>
                    <a:pt x="165963" y="221068"/>
                  </a:lnTo>
                  <a:lnTo>
                    <a:pt x="163398" y="221068"/>
                  </a:lnTo>
                  <a:lnTo>
                    <a:pt x="162052" y="222338"/>
                  </a:lnTo>
                  <a:lnTo>
                    <a:pt x="161848" y="222338"/>
                  </a:lnTo>
                  <a:lnTo>
                    <a:pt x="161556" y="223608"/>
                  </a:lnTo>
                  <a:lnTo>
                    <a:pt x="161277" y="223608"/>
                  </a:lnTo>
                  <a:lnTo>
                    <a:pt x="160985" y="224878"/>
                  </a:lnTo>
                  <a:lnTo>
                    <a:pt x="159931" y="223608"/>
                  </a:lnTo>
                  <a:lnTo>
                    <a:pt x="159435" y="223608"/>
                  </a:lnTo>
                  <a:lnTo>
                    <a:pt x="158965" y="224878"/>
                  </a:lnTo>
                  <a:lnTo>
                    <a:pt x="157683" y="223608"/>
                  </a:lnTo>
                  <a:lnTo>
                    <a:pt x="158826" y="222338"/>
                  </a:lnTo>
                  <a:lnTo>
                    <a:pt x="158889" y="221068"/>
                  </a:lnTo>
                  <a:lnTo>
                    <a:pt x="158559" y="221068"/>
                  </a:lnTo>
                  <a:lnTo>
                    <a:pt x="158013" y="222338"/>
                  </a:lnTo>
                  <a:lnTo>
                    <a:pt x="157416" y="223608"/>
                  </a:lnTo>
                  <a:lnTo>
                    <a:pt x="156870" y="223608"/>
                  </a:lnTo>
                  <a:lnTo>
                    <a:pt x="156298" y="224878"/>
                  </a:lnTo>
                  <a:lnTo>
                    <a:pt x="155829" y="226148"/>
                  </a:lnTo>
                  <a:lnTo>
                    <a:pt x="154825" y="226148"/>
                  </a:lnTo>
                  <a:lnTo>
                    <a:pt x="154622" y="227418"/>
                  </a:lnTo>
                  <a:lnTo>
                    <a:pt x="153974" y="227418"/>
                  </a:lnTo>
                  <a:lnTo>
                    <a:pt x="153403" y="228688"/>
                  </a:lnTo>
                  <a:lnTo>
                    <a:pt x="152234" y="229958"/>
                  </a:lnTo>
                  <a:lnTo>
                    <a:pt x="152031" y="229717"/>
                  </a:lnTo>
                  <a:lnTo>
                    <a:pt x="152031" y="231228"/>
                  </a:lnTo>
                  <a:lnTo>
                    <a:pt x="151358" y="231228"/>
                  </a:lnTo>
                  <a:lnTo>
                    <a:pt x="151587" y="229958"/>
                  </a:lnTo>
                  <a:lnTo>
                    <a:pt x="152031" y="231228"/>
                  </a:lnTo>
                  <a:lnTo>
                    <a:pt x="152031" y="229717"/>
                  </a:lnTo>
                  <a:lnTo>
                    <a:pt x="151193" y="228688"/>
                  </a:lnTo>
                  <a:lnTo>
                    <a:pt x="152196" y="227418"/>
                  </a:lnTo>
                  <a:lnTo>
                    <a:pt x="152603" y="227418"/>
                  </a:lnTo>
                  <a:lnTo>
                    <a:pt x="148971" y="226148"/>
                  </a:lnTo>
                  <a:lnTo>
                    <a:pt x="148463" y="227418"/>
                  </a:lnTo>
                  <a:lnTo>
                    <a:pt x="148018" y="228688"/>
                  </a:lnTo>
                  <a:lnTo>
                    <a:pt x="147548" y="229958"/>
                  </a:lnTo>
                  <a:lnTo>
                    <a:pt x="147320" y="231228"/>
                  </a:lnTo>
                  <a:lnTo>
                    <a:pt x="146646" y="231228"/>
                  </a:lnTo>
                  <a:lnTo>
                    <a:pt x="146812" y="232498"/>
                  </a:lnTo>
                  <a:lnTo>
                    <a:pt x="148120" y="232498"/>
                  </a:lnTo>
                  <a:lnTo>
                    <a:pt x="148424" y="233768"/>
                  </a:lnTo>
                  <a:lnTo>
                    <a:pt x="149275" y="233768"/>
                  </a:lnTo>
                  <a:lnTo>
                    <a:pt x="149364" y="232498"/>
                  </a:lnTo>
                  <a:lnTo>
                    <a:pt x="149440" y="231228"/>
                  </a:lnTo>
                  <a:lnTo>
                    <a:pt x="151053" y="231228"/>
                  </a:lnTo>
                  <a:lnTo>
                    <a:pt x="151460" y="232498"/>
                  </a:lnTo>
                  <a:lnTo>
                    <a:pt x="151282" y="233768"/>
                  </a:lnTo>
                  <a:lnTo>
                    <a:pt x="151663" y="233768"/>
                  </a:lnTo>
                  <a:lnTo>
                    <a:pt x="152095" y="232498"/>
                  </a:lnTo>
                  <a:lnTo>
                    <a:pt x="152603" y="232498"/>
                  </a:lnTo>
                  <a:lnTo>
                    <a:pt x="154051" y="233768"/>
                  </a:lnTo>
                  <a:lnTo>
                    <a:pt x="155257" y="232498"/>
                  </a:lnTo>
                  <a:lnTo>
                    <a:pt x="157213" y="232498"/>
                  </a:lnTo>
                  <a:lnTo>
                    <a:pt x="157314" y="233768"/>
                  </a:lnTo>
                  <a:lnTo>
                    <a:pt x="156438" y="235038"/>
                  </a:lnTo>
                  <a:lnTo>
                    <a:pt x="155930" y="236308"/>
                  </a:lnTo>
                  <a:lnTo>
                    <a:pt x="157048" y="237578"/>
                  </a:lnTo>
                  <a:lnTo>
                    <a:pt x="156667" y="237578"/>
                  </a:lnTo>
                  <a:lnTo>
                    <a:pt x="154825" y="241388"/>
                  </a:lnTo>
                  <a:lnTo>
                    <a:pt x="152628" y="241388"/>
                  </a:lnTo>
                  <a:lnTo>
                    <a:pt x="151663" y="243928"/>
                  </a:lnTo>
                  <a:lnTo>
                    <a:pt x="150749" y="243928"/>
                  </a:lnTo>
                  <a:lnTo>
                    <a:pt x="149567" y="242658"/>
                  </a:lnTo>
                  <a:lnTo>
                    <a:pt x="149669" y="241388"/>
                  </a:lnTo>
                  <a:lnTo>
                    <a:pt x="149872" y="241388"/>
                  </a:lnTo>
                  <a:lnTo>
                    <a:pt x="150215" y="240118"/>
                  </a:lnTo>
                  <a:lnTo>
                    <a:pt x="149745" y="238848"/>
                  </a:lnTo>
                  <a:lnTo>
                    <a:pt x="148120" y="238848"/>
                  </a:lnTo>
                  <a:lnTo>
                    <a:pt x="148018" y="240118"/>
                  </a:lnTo>
                  <a:lnTo>
                    <a:pt x="147218" y="241388"/>
                  </a:lnTo>
                  <a:lnTo>
                    <a:pt x="145034" y="242658"/>
                  </a:lnTo>
                  <a:lnTo>
                    <a:pt x="143014" y="246468"/>
                  </a:lnTo>
                  <a:lnTo>
                    <a:pt x="142163" y="247738"/>
                  </a:lnTo>
                  <a:lnTo>
                    <a:pt x="141401" y="249008"/>
                  </a:lnTo>
                  <a:lnTo>
                    <a:pt x="141592" y="249008"/>
                  </a:lnTo>
                  <a:lnTo>
                    <a:pt x="141732" y="250278"/>
                  </a:lnTo>
                  <a:lnTo>
                    <a:pt x="142773" y="249008"/>
                  </a:lnTo>
                  <a:lnTo>
                    <a:pt x="142570" y="247738"/>
                  </a:lnTo>
                  <a:lnTo>
                    <a:pt x="144729" y="247738"/>
                  </a:lnTo>
                  <a:lnTo>
                    <a:pt x="144284" y="249008"/>
                  </a:lnTo>
                  <a:lnTo>
                    <a:pt x="143992" y="249008"/>
                  </a:lnTo>
                  <a:lnTo>
                    <a:pt x="144157" y="250278"/>
                  </a:lnTo>
                  <a:lnTo>
                    <a:pt x="144322" y="250278"/>
                  </a:lnTo>
                  <a:lnTo>
                    <a:pt x="144564" y="252818"/>
                  </a:lnTo>
                  <a:lnTo>
                    <a:pt x="147993" y="252818"/>
                  </a:lnTo>
                  <a:lnTo>
                    <a:pt x="148056" y="254088"/>
                  </a:lnTo>
                  <a:lnTo>
                    <a:pt x="147345" y="255358"/>
                  </a:lnTo>
                  <a:lnTo>
                    <a:pt x="146850" y="255358"/>
                  </a:lnTo>
                  <a:lnTo>
                    <a:pt x="147955" y="256628"/>
                  </a:lnTo>
                  <a:lnTo>
                    <a:pt x="147421" y="257898"/>
                  </a:lnTo>
                  <a:lnTo>
                    <a:pt x="147053" y="259168"/>
                  </a:lnTo>
                  <a:lnTo>
                    <a:pt x="146304" y="260438"/>
                  </a:lnTo>
                  <a:lnTo>
                    <a:pt x="144081" y="260438"/>
                  </a:lnTo>
                  <a:lnTo>
                    <a:pt x="143408" y="261708"/>
                  </a:lnTo>
                  <a:lnTo>
                    <a:pt x="142938" y="262978"/>
                  </a:lnTo>
                  <a:lnTo>
                    <a:pt x="140919" y="262978"/>
                  </a:lnTo>
                  <a:lnTo>
                    <a:pt x="142303" y="260438"/>
                  </a:lnTo>
                  <a:lnTo>
                    <a:pt x="141325" y="259168"/>
                  </a:lnTo>
                  <a:lnTo>
                    <a:pt x="140144" y="256628"/>
                  </a:lnTo>
                  <a:lnTo>
                    <a:pt x="137731" y="256628"/>
                  </a:lnTo>
                  <a:lnTo>
                    <a:pt x="137020" y="257898"/>
                  </a:lnTo>
                  <a:lnTo>
                    <a:pt x="136512" y="259168"/>
                  </a:lnTo>
                  <a:lnTo>
                    <a:pt x="136309" y="260438"/>
                  </a:lnTo>
                  <a:lnTo>
                    <a:pt x="135839" y="261708"/>
                  </a:lnTo>
                  <a:lnTo>
                    <a:pt x="135674" y="261708"/>
                  </a:lnTo>
                  <a:lnTo>
                    <a:pt x="135445" y="262978"/>
                  </a:lnTo>
                  <a:lnTo>
                    <a:pt x="133858" y="262978"/>
                  </a:lnTo>
                  <a:lnTo>
                    <a:pt x="133794" y="264248"/>
                  </a:lnTo>
                  <a:lnTo>
                    <a:pt x="133324" y="265518"/>
                  </a:lnTo>
                  <a:lnTo>
                    <a:pt x="132372" y="265518"/>
                  </a:lnTo>
                  <a:lnTo>
                    <a:pt x="132448" y="261708"/>
                  </a:lnTo>
                  <a:lnTo>
                    <a:pt x="130429" y="261708"/>
                  </a:lnTo>
                  <a:lnTo>
                    <a:pt x="130060" y="264248"/>
                  </a:lnTo>
                  <a:lnTo>
                    <a:pt x="129451" y="265518"/>
                  </a:lnTo>
                  <a:lnTo>
                    <a:pt x="129578" y="266788"/>
                  </a:lnTo>
                  <a:lnTo>
                    <a:pt x="132181" y="266788"/>
                  </a:lnTo>
                  <a:lnTo>
                    <a:pt x="132372" y="269328"/>
                  </a:lnTo>
                  <a:lnTo>
                    <a:pt x="132981" y="269328"/>
                  </a:lnTo>
                  <a:lnTo>
                    <a:pt x="133489" y="268058"/>
                  </a:lnTo>
                  <a:lnTo>
                    <a:pt x="133819" y="266788"/>
                  </a:lnTo>
                  <a:lnTo>
                    <a:pt x="136080" y="266788"/>
                  </a:lnTo>
                  <a:lnTo>
                    <a:pt x="135940" y="268058"/>
                  </a:lnTo>
                  <a:lnTo>
                    <a:pt x="135737" y="268058"/>
                  </a:lnTo>
                  <a:lnTo>
                    <a:pt x="135636" y="269328"/>
                  </a:lnTo>
                  <a:lnTo>
                    <a:pt x="135737" y="270598"/>
                  </a:lnTo>
                  <a:lnTo>
                    <a:pt x="135915" y="270598"/>
                  </a:lnTo>
                  <a:lnTo>
                    <a:pt x="136042" y="273138"/>
                  </a:lnTo>
                  <a:lnTo>
                    <a:pt x="139141" y="273138"/>
                  </a:lnTo>
                  <a:lnTo>
                    <a:pt x="139141" y="274408"/>
                  </a:lnTo>
                  <a:lnTo>
                    <a:pt x="139915" y="274408"/>
                  </a:lnTo>
                  <a:lnTo>
                    <a:pt x="141122" y="273138"/>
                  </a:lnTo>
                  <a:lnTo>
                    <a:pt x="140855" y="270598"/>
                  </a:lnTo>
                  <a:lnTo>
                    <a:pt x="140792" y="269328"/>
                  </a:lnTo>
                  <a:lnTo>
                    <a:pt x="141262" y="268058"/>
                  </a:lnTo>
                  <a:lnTo>
                    <a:pt x="141566" y="266788"/>
                  </a:lnTo>
                  <a:lnTo>
                    <a:pt x="141998" y="265518"/>
                  </a:lnTo>
                  <a:lnTo>
                    <a:pt x="142570" y="265518"/>
                  </a:lnTo>
                  <a:lnTo>
                    <a:pt x="143281" y="264248"/>
                  </a:lnTo>
                  <a:lnTo>
                    <a:pt x="144119" y="264248"/>
                  </a:lnTo>
                  <a:lnTo>
                    <a:pt x="144424" y="265518"/>
                  </a:lnTo>
                  <a:lnTo>
                    <a:pt x="144691" y="266788"/>
                  </a:lnTo>
                  <a:lnTo>
                    <a:pt x="145770" y="268058"/>
                  </a:lnTo>
                  <a:lnTo>
                    <a:pt x="147828" y="268058"/>
                  </a:lnTo>
                  <a:lnTo>
                    <a:pt x="148666" y="266788"/>
                  </a:lnTo>
                  <a:lnTo>
                    <a:pt x="150037" y="266788"/>
                  </a:lnTo>
                  <a:lnTo>
                    <a:pt x="150139" y="268058"/>
                  </a:lnTo>
                  <a:lnTo>
                    <a:pt x="150850" y="269328"/>
                  </a:lnTo>
                  <a:lnTo>
                    <a:pt x="150583" y="270598"/>
                  </a:lnTo>
                  <a:lnTo>
                    <a:pt x="150037" y="270598"/>
                  </a:lnTo>
                  <a:lnTo>
                    <a:pt x="149606" y="271868"/>
                  </a:lnTo>
                  <a:lnTo>
                    <a:pt x="150012" y="273138"/>
                  </a:lnTo>
                  <a:lnTo>
                    <a:pt x="150241" y="273138"/>
                  </a:lnTo>
                  <a:lnTo>
                    <a:pt x="149974" y="274408"/>
                  </a:lnTo>
                  <a:lnTo>
                    <a:pt x="149809" y="275678"/>
                  </a:lnTo>
                  <a:lnTo>
                    <a:pt x="149567" y="275678"/>
                  </a:lnTo>
                  <a:lnTo>
                    <a:pt x="148729" y="278218"/>
                  </a:lnTo>
                  <a:lnTo>
                    <a:pt x="146342" y="278218"/>
                  </a:lnTo>
                  <a:lnTo>
                    <a:pt x="146240" y="279488"/>
                  </a:lnTo>
                  <a:lnTo>
                    <a:pt x="146037" y="279488"/>
                  </a:lnTo>
                  <a:lnTo>
                    <a:pt x="145503" y="278218"/>
                  </a:lnTo>
                  <a:lnTo>
                    <a:pt x="145199" y="276948"/>
                  </a:lnTo>
                  <a:lnTo>
                    <a:pt x="143713" y="275678"/>
                  </a:lnTo>
                  <a:lnTo>
                    <a:pt x="142303" y="275678"/>
                  </a:lnTo>
                  <a:lnTo>
                    <a:pt x="141770" y="276339"/>
                  </a:lnTo>
                  <a:lnTo>
                    <a:pt x="141770" y="288378"/>
                  </a:lnTo>
                  <a:lnTo>
                    <a:pt x="141770" y="289648"/>
                  </a:lnTo>
                  <a:lnTo>
                    <a:pt x="141160" y="290918"/>
                  </a:lnTo>
                  <a:lnTo>
                    <a:pt x="140119" y="290918"/>
                  </a:lnTo>
                  <a:lnTo>
                    <a:pt x="141262" y="292188"/>
                  </a:lnTo>
                  <a:lnTo>
                    <a:pt x="141325" y="293458"/>
                  </a:lnTo>
                  <a:lnTo>
                    <a:pt x="140893" y="294728"/>
                  </a:lnTo>
                  <a:lnTo>
                    <a:pt x="140525" y="295998"/>
                  </a:lnTo>
                  <a:lnTo>
                    <a:pt x="140081" y="297268"/>
                  </a:lnTo>
                  <a:lnTo>
                    <a:pt x="137896" y="297268"/>
                  </a:lnTo>
                  <a:lnTo>
                    <a:pt x="137528" y="298538"/>
                  </a:lnTo>
                  <a:lnTo>
                    <a:pt x="137261" y="298538"/>
                  </a:lnTo>
                  <a:lnTo>
                    <a:pt x="136804" y="297218"/>
                  </a:lnTo>
                  <a:lnTo>
                    <a:pt x="136550" y="295998"/>
                  </a:lnTo>
                  <a:lnTo>
                    <a:pt x="134937" y="295998"/>
                  </a:lnTo>
                  <a:lnTo>
                    <a:pt x="133489" y="294728"/>
                  </a:lnTo>
                  <a:lnTo>
                    <a:pt x="133083" y="295643"/>
                  </a:lnTo>
                  <a:lnTo>
                    <a:pt x="133083" y="307428"/>
                  </a:lnTo>
                  <a:lnTo>
                    <a:pt x="132918" y="308698"/>
                  </a:lnTo>
                  <a:lnTo>
                    <a:pt x="132575" y="308698"/>
                  </a:lnTo>
                  <a:lnTo>
                    <a:pt x="131838" y="309968"/>
                  </a:lnTo>
                  <a:lnTo>
                    <a:pt x="132778" y="312508"/>
                  </a:lnTo>
                  <a:lnTo>
                    <a:pt x="131572" y="313778"/>
                  </a:lnTo>
                  <a:lnTo>
                    <a:pt x="130962" y="316318"/>
                  </a:lnTo>
                  <a:lnTo>
                    <a:pt x="128816" y="316318"/>
                  </a:lnTo>
                  <a:lnTo>
                    <a:pt x="128473" y="317588"/>
                  </a:lnTo>
                  <a:lnTo>
                    <a:pt x="127635" y="317588"/>
                  </a:lnTo>
                  <a:lnTo>
                    <a:pt x="127571" y="316318"/>
                  </a:lnTo>
                  <a:lnTo>
                    <a:pt x="127571" y="315048"/>
                  </a:lnTo>
                  <a:lnTo>
                    <a:pt x="126555" y="315048"/>
                  </a:lnTo>
                  <a:lnTo>
                    <a:pt x="125844" y="313778"/>
                  </a:lnTo>
                  <a:lnTo>
                    <a:pt x="123926" y="315048"/>
                  </a:lnTo>
                  <a:lnTo>
                    <a:pt x="123723" y="315048"/>
                  </a:lnTo>
                  <a:lnTo>
                    <a:pt x="123723" y="326478"/>
                  </a:lnTo>
                  <a:lnTo>
                    <a:pt x="123024" y="327748"/>
                  </a:lnTo>
                  <a:lnTo>
                    <a:pt x="122821" y="327748"/>
                  </a:lnTo>
                  <a:lnTo>
                    <a:pt x="121907" y="329018"/>
                  </a:lnTo>
                  <a:lnTo>
                    <a:pt x="122313" y="329018"/>
                  </a:lnTo>
                  <a:lnTo>
                    <a:pt x="122986" y="330288"/>
                  </a:lnTo>
                  <a:lnTo>
                    <a:pt x="122682" y="330288"/>
                  </a:lnTo>
                  <a:lnTo>
                    <a:pt x="122313" y="331558"/>
                  </a:lnTo>
                  <a:lnTo>
                    <a:pt x="122008" y="332828"/>
                  </a:lnTo>
                  <a:lnTo>
                    <a:pt x="121704" y="332828"/>
                  </a:lnTo>
                  <a:lnTo>
                    <a:pt x="121310" y="334098"/>
                  </a:lnTo>
                  <a:lnTo>
                    <a:pt x="119392" y="334098"/>
                  </a:lnTo>
                  <a:lnTo>
                    <a:pt x="119291" y="335368"/>
                  </a:lnTo>
                  <a:lnTo>
                    <a:pt x="118884" y="335368"/>
                  </a:lnTo>
                  <a:lnTo>
                    <a:pt x="118579" y="336638"/>
                  </a:lnTo>
                  <a:lnTo>
                    <a:pt x="118313" y="336638"/>
                  </a:lnTo>
                  <a:lnTo>
                    <a:pt x="118046" y="335368"/>
                  </a:lnTo>
                  <a:lnTo>
                    <a:pt x="117475" y="334098"/>
                  </a:lnTo>
                  <a:lnTo>
                    <a:pt x="117538" y="332828"/>
                  </a:lnTo>
                  <a:lnTo>
                    <a:pt x="117678" y="332828"/>
                  </a:lnTo>
                  <a:lnTo>
                    <a:pt x="117335" y="331558"/>
                  </a:lnTo>
                  <a:lnTo>
                    <a:pt x="113703" y="331558"/>
                  </a:lnTo>
                  <a:lnTo>
                    <a:pt x="113703" y="340448"/>
                  </a:lnTo>
                  <a:lnTo>
                    <a:pt x="112928" y="341718"/>
                  </a:lnTo>
                  <a:lnTo>
                    <a:pt x="113665" y="342988"/>
                  </a:lnTo>
                  <a:lnTo>
                    <a:pt x="113601" y="344258"/>
                  </a:lnTo>
                  <a:lnTo>
                    <a:pt x="112725" y="344258"/>
                  </a:lnTo>
                  <a:lnTo>
                    <a:pt x="111721" y="345528"/>
                  </a:lnTo>
                  <a:lnTo>
                    <a:pt x="112687" y="346798"/>
                  </a:lnTo>
                  <a:lnTo>
                    <a:pt x="112483" y="348068"/>
                  </a:lnTo>
                  <a:lnTo>
                    <a:pt x="112293" y="349338"/>
                  </a:lnTo>
                  <a:lnTo>
                    <a:pt x="112014" y="350608"/>
                  </a:lnTo>
                  <a:lnTo>
                    <a:pt x="111620" y="351878"/>
                  </a:lnTo>
                  <a:lnTo>
                    <a:pt x="109499" y="351878"/>
                  </a:lnTo>
                  <a:lnTo>
                    <a:pt x="108991" y="353148"/>
                  </a:lnTo>
                  <a:lnTo>
                    <a:pt x="108013" y="353148"/>
                  </a:lnTo>
                  <a:lnTo>
                    <a:pt x="107607" y="351878"/>
                  </a:lnTo>
                  <a:lnTo>
                    <a:pt x="107543" y="350608"/>
                  </a:lnTo>
                  <a:lnTo>
                    <a:pt x="107276" y="349338"/>
                  </a:lnTo>
                  <a:lnTo>
                    <a:pt x="106629" y="348068"/>
                  </a:lnTo>
                  <a:lnTo>
                    <a:pt x="104813" y="349338"/>
                  </a:lnTo>
                  <a:lnTo>
                    <a:pt x="104584" y="349338"/>
                  </a:lnTo>
                  <a:lnTo>
                    <a:pt x="103847" y="348068"/>
                  </a:lnTo>
                  <a:lnTo>
                    <a:pt x="103505" y="348068"/>
                  </a:lnTo>
                  <a:lnTo>
                    <a:pt x="102971" y="349338"/>
                  </a:lnTo>
                  <a:lnTo>
                    <a:pt x="101587" y="349338"/>
                  </a:lnTo>
                  <a:lnTo>
                    <a:pt x="101015" y="350608"/>
                  </a:lnTo>
                  <a:lnTo>
                    <a:pt x="100380" y="350608"/>
                  </a:lnTo>
                  <a:lnTo>
                    <a:pt x="100444" y="349338"/>
                  </a:lnTo>
                  <a:lnTo>
                    <a:pt x="101422" y="349338"/>
                  </a:lnTo>
                  <a:lnTo>
                    <a:pt x="101917" y="348068"/>
                  </a:lnTo>
                  <a:lnTo>
                    <a:pt x="101117" y="346798"/>
                  </a:lnTo>
                  <a:lnTo>
                    <a:pt x="101384" y="345528"/>
                  </a:lnTo>
                  <a:lnTo>
                    <a:pt x="102260" y="344258"/>
                  </a:lnTo>
                  <a:lnTo>
                    <a:pt x="102222" y="342988"/>
                  </a:lnTo>
                  <a:lnTo>
                    <a:pt x="102057" y="342988"/>
                  </a:lnTo>
                  <a:lnTo>
                    <a:pt x="101955" y="340448"/>
                  </a:lnTo>
                  <a:lnTo>
                    <a:pt x="102323" y="339178"/>
                  </a:lnTo>
                  <a:lnTo>
                    <a:pt x="102768" y="339178"/>
                  </a:lnTo>
                  <a:lnTo>
                    <a:pt x="103238" y="337908"/>
                  </a:lnTo>
                  <a:lnTo>
                    <a:pt x="104914" y="337908"/>
                  </a:lnTo>
                  <a:lnTo>
                    <a:pt x="105194" y="336638"/>
                  </a:lnTo>
                  <a:lnTo>
                    <a:pt x="105422" y="336638"/>
                  </a:lnTo>
                  <a:lnTo>
                    <a:pt x="105587" y="335368"/>
                  </a:lnTo>
                  <a:lnTo>
                    <a:pt x="106603" y="335368"/>
                  </a:lnTo>
                  <a:lnTo>
                    <a:pt x="106629" y="336638"/>
                  </a:lnTo>
                  <a:lnTo>
                    <a:pt x="106768" y="336638"/>
                  </a:lnTo>
                  <a:lnTo>
                    <a:pt x="106934" y="340448"/>
                  </a:lnTo>
                  <a:lnTo>
                    <a:pt x="109359" y="341718"/>
                  </a:lnTo>
                  <a:lnTo>
                    <a:pt x="111810" y="340448"/>
                  </a:lnTo>
                  <a:lnTo>
                    <a:pt x="113703" y="340448"/>
                  </a:lnTo>
                  <a:lnTo>
                    <a:pt x="113703" y="331558"/>
                  </a:lnTo>
                  <a:lnTo>
                    <a:pt x="111379" y="331558"/>
                  </a:lnTo>
                  <a:lnTo>
                    <a:pt x="111848" y="330288"/>
                  </a:lnTo>
                  <a:lnTo>
                    <a:pt x="111277" y="329692"/>
                  </a:lnTo>
                  <a:lnTo>
                    <a:pt x="111277" y="331558"/>
                  </a:lnTo>
                  <a:lnTo>
                    <a:pt x="111010" y="332828"/>
                  </a:lnTo>
                  <a:lnTo>
                    <a:pt x="110299" y="332828"/>
                  </a:lnTo>
                  <a:lnTo>
                    <a:pt x="110464" y="331558"/>
                  </a:lnTo>
                  <a:lnTo>
                    <a:pt x="111277" y="331558"/>
                  </a:lnTo>
                  <a:lnTo>
                    <a:pt x="111277" y="329692"/>
                  </a:lnTo>
                  <a:lnTo>
                    <a:pt x="110642" y="329018"/>
                  </a:lnTo>
                  <a:lnTo>
                    <a:pt x="111175" y="327748"/>
                  </a:lnTo>
                  <a:lnTo>
                    <a:pt x="111683" y="327748"/>
                  </a:lnTo>
                  <a:lnTo>
                    <a:pt x="112014" y="326478"/>
                  </a:lnTo>
                  <a:lnTo>
                    <a:pt x="112217" y="326478"/>
                  </a:lnTo>
                  <a:lnTo>
                    <a:pt x="112255" y="325208"/>
                  </a:lnTo>
                  <a:lnTo>
                    <a:pt x="112052" y="325208"/>
                  </a:lnTo>
                  <a:lnTo>
                    <a:pt x="111620" y="322668"/>
                  </a:lnTo>
                  <a:lnTo>
                    <a:pt x="112420" y="322668"/>
                  </a:lnTo>
                  <a:lnTo>
                    <a:pt x="112928" y="321398"/>
                  </a:lnTo>
                  <a:lnTo>
                    <a:pt x="114808" y="321398"/>
                  </a:lnTo>
                  <a:lnTo>
                    <a:pt x="115150" y="320128"/>
                  </a:lnTo>
                  <a:lnTo>
                    <a:pt x="115658" y="320128"/>
                  </a:lnTo>
                  <a:lnTo>
                    <a:pt x="115887" y="318858"/>
                  </a:lnTo>
                  <a:lnTo>
                    <a:pt x="116255" y="318858"/>
                  </a:lnTo>
                  <a:lnTo>
                    <a:pt x="116420" y="320128"/>
                  </a:lnTo>
                  <a:lnTo>
                    <a:pt x="116420" y="321398"/>
                  </a:lnTo>
                  <a:lnTo>
                    <a:pt x="116763" y="322668"/>
                  </a:lnTo>
                  <a:lnTo>
                    <a:pt x="117233" y="323938"/>
                  </a:lnTo>
                  <a:lnTo>
                    <a:pt x="119354" y="325208"/>
                  </a:lnTo>
                  <a:lnTo>
                    <a:pt x="120865" y="323938"/>
                  </a:lnTo>
                  <a:lnTo>
                    <a:pt x="122212" y="323938"/>
                  </a:lnTo>
                  <a:lnTo>
                    <a:pt x="123151" y="322668"/>
                  </a:lnTo>
                  <a:lnTo>
                    <a:pt x="122923" y="323938"/>
                  </a:lnTo>
                  <a:lnTo>
                    <a:pt x="122821" y="325208"/>
                  </a:lnTo>
                  <a:lnTo>
                    <a:pt x="123723" y="326478"/>
                  </a:lnTo>
                  <a:lnTo>
                    <a:pt x="123723" y="315048"/>
                  </a:lnTo>
                  <a:lnTo>
                    <a:pt x="121107" y="315048"/>
                  </a:lnTo>
                  <a:lnTo>
                    <a:pt x="121742" y="313778"/>
                  </a:lnTo>
                  <a:lnTo>
                    <a:pt x="120294" y="312508"/>
                  </a:lnTo>
                  <a:lnTo>
                    <a:pt x="120459" y="311238"/>
                  </a:lnTo>
                  <a:lnTo>
                    <a:pt x="121780" y="309968"/>
                  </a:lnTo>
                  <a:lnTo>
                    <a:pt x="122085" y="309968"/>
                  </a:lnTo>
                  <a:lnTo>
                    <a:pt x="121983" y="308698"/>
                  </a:lnTo>
                  <a:lnTo>
                    <a:pt x="121805" y="307428"/>
                  </a:lnTo>
                  <a:lnTo>
                    <a:pt x="122478" y="306158"/>
                  </a:lnTo>
                  <a:lnTo>
                    <a:pt x="123088" y="304888"/>
                  </a:lnTo>
                  <a:lnTo>
                    <a:pt x="123634" y="303618"/>
                  </a:lnTo>
                  <a:lnTo>
                    <a:pt x="125450" y="303618"/>
                  </a:lnTo>
                  <a:lnTo>
                    <a:pt x="125717" y="302348"/>
                  </a:lnTo>
                  <a:lnTo>
                    <a:pt x="126593" y="302348"/>
                  </a:lnTo>
                  <a:lnTo>
                    <a:pt x="126923" y="303618"/>
                  </a:lnTo>
                  <a:lnTo>
                    <a:pt x="126987" y="304888"/>
                  </a:lnTo>
                  <a:lnTo>
                    <a:pt x="127838" y="306158"/>
                  </a:lnTo>
                  <a:lnTo>
                    <a:pt x="131102" y="306158"/>
                  </a:lnTo>
                  <a:lnTo>
                    <a:pt x="131800" y="304888"/>
                  </a:lnTo>
                  <a:lnTo>
                    <a:pt x="132676" y="304888"/>
                  </a:lnTo>
                  <a:lnTo>
                    <a:pt x="132676" y="306158"/>
                  </a:lnTo>
                  <a:lnTo>
                    <a:pt x="132473" y="306158"/>
                  </a:lnTo>
                  <a:lnTo>
                    <a:pt x="133083" y="307428"/>
                  </a:lnTo>
                  <a:lnTo>
                    <a:pt x="133083" y="295643"/>
                  </a:lnTo>
                  <a:lnTo>
                    <a:pt x="132918" y="295998"/>
                  </a:lnTo>
                  <a:lnTo>
                    <a:pt x="132448" y="295998"/>
                  </a:lnTo>
                  <a:lnTo>
                    <a:pt x="132105" y="297268"/>
                  </a:lnTo>
                  <a:lnTo>
                    <a:pt x="131902" y="297268"/>
                  </a:lnTo>
                  <a:lnTo>
                    <a:pt x="131876" y="295998"/>
                  </a:lnTo>
                  <a:lnTo>
                    <a:pt x="131699" y="295998"/>
                  </a:lnTo>
                  <a:lnTo>
                    <a:pt x="131572" y="294728"/>
                  </a:lnTo>
                  <a:lnTo>
                    <a:pt x="130962" y="294728"/>
                  </a:lnTo>
                  <a:lnTo>
                    <a:pt x="131203" y="293458"/>
                  </a:lnTo>
                  <a:lnTo>
                    <a:pt x="131775" y="292188"/>
                  </a:lnTo>
                  <a:lnTo>
                    <a:pt x="132181" y="292188"/>
                  </a:lnTo>
                  <a:lnTo>
                    <a:pt x="132448" y="290918"/>
                  </a:lnTo>
                  <a:lnTo>
                    <a:pt x="132410" y="289648"/>
                  </a:lnTo>
                  <a:lnTo>
                    <a:pt x="132308" y="288378"/>
                  </a:lnTo>
                  <a:lnTo>
                    <a:pt x="132651" y="287108"/>
                  </a:lnTo>
                  <a:lnTo>
                    <a:pt x="133083" y="285838"/>
                  </a:lnTo>
                  <a:lnTo>
                    <a:pt x="133692" y="285838"/>
                  </a:lnTo>
                  <a:lnTo>
                    <a:pt x="134264" y="284568"/>
                  </a:lnTo>
                  <a:lnTo>
                    <a:pt x="136309" y="284568"/>
                  </a:lnTo>
                  <a:lnTo>
                    <a:pt x="136550" y="285838"/>
                  </a:lnTo>
                  <a:lnTo>
                    <a:pt x="137490" y="288378"/>
                  </a:lnTo>
                  <a:lnTo>
                    <a:pt x="138531" y="287108"/>
                  </a:lnTo>
                  <a:lnTo>
                    <a:pt x="139979" y="287108"/>
                  </a:lnTo>
                  <a:lnTo>
                    <a:pt x="140589" y="285838"/>
                  </a:lnTo>
                  <a:lnTo>
                    <a:pt x="141325" y="285838"/>
                  </a:lnTo>
                  <a:lnTo>
                    <a:pt x="141490" y="287108"/>
                  </a:lnTo>
                  <a:lnTo>
                    <a:pt x="141693" y="288378"/>
                  </a:lnTo>
                  <a:lnTo>
                    <a:pt x="141770" y="276339"/>
                  </a:lnTo>
                  <a:lnTo>
                    <a:pt x="141262" y="276948"/>
                  </a:lnTo>
                  <a:lnTo>
                    <a:pt x="140589" y="278218"/>
                  </a:lnTo>
                  <a:lnTo>
                    <a:pt x="140347" y="278218"/>
                  </a:lnTo>
                  <a:lnTo>
                    <a:pt x="140550" y="275678"/>
                  </a:lnTo>
                  <a:lnTo>
                    <a:pt x="139547" y="275678"/>
                  </a:lnTo>
                  <a:lnTo>
                    <a:pt x="139344" y="276948"/>
                  </a:lnTo>
                  <a:lnTo>
                    <a:pt x="138772" y="276948"/>
                  </a:lnTo>
                  <a:lnTo>
                    <a:pt x="138328" y="278218"/>
                  </a:lnTo>
                  <a:lnTo>
                    <a:pt x="137553" y="279488"/>
                  </a:lnTo>
                  <a:lnTo>
                    <a:pt x="135674" y="279488"/>
                  </a:lnTo>
                  <a:lnTo>
                    <a:pt x="135001" y="280758"/>
                  </a:lnTo>
                  <a:lnTo>
                    <a:pt x="134835" y="280758"/>
                  </a:lnTo>
                  <a:lnTo>
                    <a:pt x="134797" y="282028"/>
                  </a:lnTo>
                  <a:lnTo>
                    <a:pt x="132473" y="282028"/>
                  </a:lnTo>
                  <a:lnTo>
                    <a:pt x="132181" y="280758"/>
                  </a:lnTo>
                  <a:lnTo>
                    <a:pt x="132880" y="279488"/>
                  </a:lnTo>
                  <a:lnTo>
                    <a:pt x="132651" y="278218"/>
                  </a:lnTo>
                  <a:lnTo>
                    <a:pt x="131432" y="276948"/>
                  </a:lnTo>
                  <a:lnTo>
                    <a:pt x="128371" y="276948"/>
                  </a:lnTo>
                  <a:lnTo>
                    <a:pt x="128003" y="278218"/>
                  </a:lnTo>
                  <a:lnTo>
                    <a:pt x="129578" y="278218"/>
                  </a:lnTo>
                  <a:lnTo>
                    <a:pt x="128371" y="279488"/>
                  </a:lnTo>
                  <a:lnTo>
                    <a:pt x="127863" y="278218"/>
                  </a:lnTo>
                  <a:lnTo>
                    <a:pt x="127596" y="278218"/>
                  </a:lnTo>
                  <a:lnTo>
                    <a:pt x="127368" y="279488"/>
                  </a:lnTo>
                  <a:lnTo>
                    <a:pt x="127025" y="279488"/>
                  </a:lnTo>
                  <a:lnTo>
                    <a:pt x="128003" y="280758"/>
                  </a:lnTo>
                  <a:lnTo>
                    <a:pt x="127635" y="280758"/>
                  </a:lnTo>
                  <a:lnTo>
                    <a:pt x="126923" y="282028"/>
                  </a:lnTo>
                  <a:lnTo>
                    <a:pt x="126657" y="282028"/>
                  </a:lnTo>
                  <a:lnTo>
                    <a:pt x="126987" y="283298"/>
                  </a:lnTo>
                  <a:lnTo>
                    <a:pt x="125844" y="284568"/>
                  </a:lnTo>
                  <a:lnTo>
                    <a:pt x="125006" y="284568"/>
                  </a:lnTo>
                  <a:lnTo>
                    <a:pt x="124701" y="285838"/>
                  </a:lnTo>
                  <a:lnTo>
                    <a:pt x="124371" y="287108"/>
                  </a:lnTo>
                  <a:lnTo>
                    <a:pt x="123494" y="287108"/>
                  </a:lnTo>
                  <a:lnTo>
                    <a:pt x="123558" y="288378"/>
                  </a:lnTo>
                  <a:lnTo>
                    <a:pt x="124206" y="289648"/>
                  </a:lnTo>
                  <a:lnTo>
                    <a:pt x="124739" y="289648"/>
                  </a:lnTo>
                  <a:lnTo>
                    <a:pt x="125552" y="288378"/>
                  </a:lnTo>
                  <a:lnTo>
                    <a:pt x="126250" y="288378"/>
                  </a:lnTo>
                  <a:lnTo>
                    <a:pt x="126314" y="289648"/>
                  </a:lnTo>
                  <a:lnTo>
                    <a:pt x="127190" y="290918"/>
                  </a:lnTo>
                  <a:lnTo>
                    <a:pt x="128143" y="292188"/>
                  </a:lnTo>
                  <a:lnTo>
                    <a:pt x="130594" y="292188"/>
                  </a:lnTo>
                  <a:lnTo>
                    <a:pt x="130429" y="293458"/>
                  </a:lnTo>
                  <a:lnTo>
                    <a:pt x="129654" y="293458"/>
                  </a:lnTo>
                  <a:lnTo>
                    <a:pt x="129654" y="294728"/>
                  </a:lnTo>
                  <a:lnTo>
                    <a:pt x="130251" y="295998"/>
                  </a:lnTo>
                  <a:lnTo>
                    <a:pt x="129654" y="297268"/>
                  </a:lnTo>
                  <a:lnTo>
                    <a:pt x="129184" y="297268"/>
                  </a:lnTo>
                  <a:lnTo>
                    <a:pt x="128676" y="298538"/>
                  </a:lnTo>
                  <a:lnTo>
                    <a:pt x="128003" y="298538"/>
                  </a:lnTo>
                  <a:lnTo>
                    <a:pt x="126758" y="299808"/>
                  </a:lnTo>
                  <a:lnTo>
                    <a:pt x="126022" y="299808"/>
                  </a:lnTo>
                  <a:lnTo>
                    <a:pt x="124739" y="301078"/>
                  </a:lnTo>
                  <a:lnTo>
                    <a:pt x="122986" y="301078"/>
                  </a:lnTo>
                  <a:lnTo>
                    <a:pt x="121615" y="297268"/>
                  </a:lnTo>
                  <a:lnTo>
                    <a:pt x="120332" y="298538"/>
                  </a:lnTo>
                  <a:lnTo>
                    <a:pt x="118046" y="299808"/>
                  </a:lnTo>
                  <a:lnTo>
                    <a:pt x="117843" y="299808"/>
                  </a:lnTo>
                  <a:lnTo>
                    <a:pt x="117868" y="298538"/>
                  </a:lnTo>
                  <a:lnTo>
                    <a:pt x="115722" y="298538"/>
                  </a:lnTo>
                  <a:lnTo>
                    <a:pt x="116484" y="297218"/>
                  </a:lnTo>
                  <a:lnTo>
                    <a:pt x="117170" y="295998"/>
                  </a:lnTo>
                  <a:lnTo>
                    <a:pt x="118249" y="293458"/>
                  </a:lnTo>
                  <a:lnTo>
                    <a:pt x="119253" y="292188"/>
                  </a:lnTo>
                  <a:lnTo>
                    <a:pt x="118783" y="289648"/>
                  </a:lnTo>
                  <a:lnTo>
                    <a:pt x="116332" y="293458"/>
                  </a:lnTo>
                  <a:lnTo>
                    <a:pt x="116293" y="294728"/>
                  </a:lnTo>
                  <a:lnTo>
                    <a:pt x="115620" y="295998"/>
                  </a:lnTo>
                  <a:lnTo>
                    <a:pt x="114134" y="298538"/>
                  </a:lnTo>
                  <a:lnTo>
                    <a:pt x="113436" y="299808"/>
                  </a:lnTo>
                  <a:lnTo>
                    <a:pt x="112661" y="301078"/>
                  </a:lnTo>
                  <a:lnTo>
                    <a:pt x="112014" y="302348"/>
                  </a:lnTo>
                  <a:lnTo>
                    <a:pt x="111810" y="302348"/>
                  </a:lnTo>
                  <a:lnTo>
                    <a:pt x="112052" y="303618"/>
                  </a:lnTo>
                  <a:lnTo>
                    <a:pt x="112458" y="303618"/>
                  </a:lnTo>
                  <a:lnTo>
                    <a:pt x="113665" y="302348"/>
                  </a:lnTo>
                  <a:lnTo>
                    <a:pt x="114338" y="301078"/>
                  </a:lnTo>
                  <a:lnTo>
                    <a:pt x="114681" y="301078"/>
                  </a:lnTo>
                  <a:lnTo>
                    <a:pt x="115112" y="299808"/>
                  </a:lnTo>
                  <a:lnTo>
                    <a:pt x="116522" y="299808"/>
                  </a:lnTo>
                  <a:lnTo>
                    <a:pt x="116459" y="301078"/>
                  </a:lnTo>
                  <a:lnTo>
                    <a:pt x="116128" y="301078"/>
                  </a:lnTo>
                  <a:lnTo>
                    <a:pt x="116027" y="302348"/>
                  </a:lnTo>
                  <a:lnTo>
                    <a:pt x="115316" y="302348"/>
                  </a:lnTo>
                  <a:lnTo>
                    <a:pt x="114706" y="303618"/>
                  </a:lnTo>
                  <a:lnTo>
                    <a:pt x="114236" y="304888"/>
                  </a:lnTo>
                  <a:lnTo>
                    <a:pt x="115252" y="304888"/>
                  </a:lnTo>
                  <a:lnTo>
                    <a:pt x="115557" y="303618"/>
                  </a:lnTo>
                  <a:lnTo>
                    <a:pt x="116230" y="302348"/>
                  </a:lnTo>
                  <a:lnTo>
                    <a:pt x="117500" y="302348"/>
                  </a:lnTo>
                  <a:lnTo>
                    <a:pt x="117297" y="303618"/>
                  </a:lnTo>
                  <a:lnTo>
                    <a:pt x="115252" y="304888"/>
                  </a:lnTo>
                  <a:lnTo>
                    <a:pt x="115684" y="304888"/>
                  </a:lnTo>
                  <a:lnTo>
                    <a:pt x="116420" y="306158"/>
                  </a:lnTo>
                  <a:lnTo>
                    <a:pt x="116052" y="308698"/>
                  </a:lnTo>
                  <a:lnTo>
                    <a:pt x="117576" y="309968"/>
                  </a:lnTo>
                  <a:lnTo>
                    <a:pt x="120065" y="309968"/>
                  </a:lnTo>
                  <a:lnTo>
                    <a:pt x="119888" y="311238"/>
                  </a:lnTo>
                  <a:lnTo>
                    <a:pt x="119722" y="311238"/>
                  </a:lnTo>
                  <a:lnTo>
                    <a:pt x="118884" y="312508"/>
                  </a:lnTo>
                  <a:lnTo>
                    <a:pt x="120662" y="313778"/>
                  </a:lnTo>
                  <a:lnTo>
                    <a:pt x="120535" y="313778"/>
                  </a:lnTo>
                  <a:lnTo>
                    <a:pt x="120091" y="315048"/>
                  </a:lnTo>
                  <a:lnTo>
                    <a:pt x="119392" y="315048"/>
                  </a:lnTo>
                  <a:lnTo>
                    <a:pt x="118719" y="316318"/>
                  </a:lnTo>
                  <a:lnTo>
                    <a:pt x="117970" y="317588"/>
                  </a:lnTo>
                  <a:lnTo>
                    <a:pt x="117843" y="317588"/>
                  </a:lnTo>
                  <a:lnTo>
                    <a:pt x="116230" y="316318"/>
                  </a:lnTo>
                  <a:lnTo>
                    <a:pt x="115011" y="317588"/>
                  </a:lnTo>
                  <a:lnTo>
                    <a:pt x="114642" y="318858"/>
                  </a:lnTo>
                  <a:lnTo>
                    <a:pt x="112191" y="318858"/>
                  </a:lnTo>
                  <a:lnTo>
                    <a:pt x="111785" y="320128"/>
                  </a:lnTo>
                  <a:lnTo>
                    <a:pt x="111315" y="320128"/>
                  </a:lnTo>
                  <a:lnTo>
                    <a:pt x="111887" y="318858"/>
                  </a:lnTo>
                  <a:lnTo>
                    <a:pt x="112052" y="318858"/>
                  </a:lnTo>
                  <a:lnTo>
                    <a:pt x="111683" y="317588"/>
                  </a:lnTo>
                  <a:lnTo>
                    <a:pt x="111620" y="316318"/>
                  </a:lnTo>
                  <a:lnTo>
                    <a:pt x="111988" y="316318"/>
                  </a:lnTo>
                  <a:lnTo>
                    <a:pt x="112090" y="315048"/>
                  </a:lnTo>
                  <a:lnTo>
                    <a:pt x="111645" y="315048"/>
                  </a:lnTo>
                  <a:lnTo>
                    <a:pt x="112052" y="313778"/>
                  </a:lnTo>
                  <a:lnTo>
                    <a:pt x="112318" y="312508"/>
                  </a:lnTo>
                  <a:lnTo>
                    <a:pt x="111442" y="312508"/>
                  </a:lnTo>
                  <a:lnTo>
                    <a:pt x="109296" y="315048"/>
                  </a:lnTo>
                  <a:lnTo>
                    <a:pt x="108991" y="316318"/>
                  </a:lnTo>
                  <a:lnTo>
                    <a:pt x="108458" y="317588"/>
                  </a:lnTo>
                  <a:lnTo>
                    <a:pt x="107975" y="317588"/>
                  </a:lnTo>
                  <a:lnTo>
                    <a:pt x="106438" y="320128"/>
                  </a:lnTo>
                  <a:lnTo>
                    <a:pt x="103568" y="323938"/>
                  </a:lnTo>
                  <a:lnTo>
                    <a:pt x="103403" y="323938"/>
                  </a:lnTo>
                  <a:lnTo>
                    <a:pt x="103365" y="325208"/>
                  </a:lnTo>
                  <a:lnTo>
                    <a:pt x="104013" y="325208"/>
                  </a:lnTo>
                  <a:lnTo>
                    <a:pt x="105384" y="322668"/>
                  </a:lnTo>
                  <a:lnTo>
                    <a:pt x="106629" y="322668"/>
                  </a:lnTo>
                  <a:lnTo>
                    <a:pt x="106832" y="325208"/>
                  </a:lnTo>
                  <a:lnTo>
                    <a:pt x="107784" y="326478"/>
                  </a:lnTo>
                  <a:lnTo>
                    <a:pt x="109994" y="325208"/>
                  </a:lnTo>
                  <a:lnTo>
                    <a:pt x="110502" y="326478"/>
                  </a:lnTo>
                  <a:lnTo>
                    <a:pt x="110807" y="326478"/>
                  </a:lnTo>
                  <a:lnTo>
                    <a:pt x="109562" y="327748"/>
                  </a:lnTo>
                  <a:lnTo>
                    <a:pt x="109359" y="329018"/>
                  </a:lnTo>
                  <a:lnTo>
                    <a:pt x="110096" y="330288"/>
                  </a:lnTo>
                  <a:lnTo>
                    <a:pt x="109601" y="331558"/>
                  </a:lnTo>
                  <a:lnTo>
                    <a:pt x="109156" y="332828"/>
                  </a:lnTo>
                  <a:lnTo>
                    <a:pt x="108153" y="332828"/>
                  </a:lnTo>
                  <a:lnTo>
                    <a:pt x="107340" y="334098"/>
                  </a:lnTo>
                  <a:lnTo>
                    <a:pt x="105791" y="332828"/>
                  </a:lnTo>
                  <a:lnTo>
                    <a:pt x="105625" y="334098"/>
                  </a:lnTo>
                  <a:lnTo>
                    <a:pt x="105359" y="334098"/>
                  </a:lnTo>
                  <a:lnTo>
                    <a:pt x="105194" y="335368"/>
                  </a:lnTo>
                  <a:lnTo>
                    <a:pt x="102870" y="335368"/>
                  </a:lnTo>
                  <a:lnTo>
                    <a:pt x="102730" y="336638"/>
                  </a:lnTo>
                  <a:lnTo>
                    <a:pt x="102425" y="337908"/>
                  </a:lnTo>
                  <a:lnTo>
                    <a:pt x="102019" y="337908"/>
                  </a:lnTo>
                  <a:lnTo>
                    <a:pt x="101650" y="336638"/>
                  </a:lnTo>
                  <a:lnTo>
                    <a:pt x="102260" y="335368"/>
                  </a:lnTo>
                  <a:lnTo>
                    <a:pt x="101422" y="332828"/>
                  </a:lnTo>
                  <a:lnTo>
                    <a:pt x="102400" y="331558"/>
                  </a:lnTo>
                  <a:lnTo>
                    <a:pt x="101727" y="329018"/>
                  </a:lnTo>
                  <a:lnTo>
                    <a:pt x="100444" y="330288"/>
                  </a:lnTo>
                  <a:lnTo>
                    <a:pt x="97955" y="332828"/>
                  </a:lnTo>
                  <a:lnTo>
                    <a:pt x="97815" y="332828"/>
                  </a:lnTo>
                  <a:lnTo>
                    <a:pt x="97815" y="334098"/>
                  </a:lnTo>
                  <a:lnTo>
                    <a:pt x="96507" y="334098"/>
                  </a:lnTo>
                  <a:lnTo>
                    <a:pt x="96608" y="332828"/>
                  </a:lnTo>
                  <a:lnTo>
                    <a:pt x="97307" y="332828"/>
                  </a:lnTo>
                  <a:lnTo>
                    <a:pt x="97282" y="331558"/>
                  </a:lnTo>
                  <a:lnTo>
                    <a:pt x="96304" y="331558"/>
                  </a:lnTo>
                  <a:lnTo>
                    <a:pt x="96710" y="330288"/>
                  </a:lnTo>
                  <a:lnTo>
                    <a:pt x="97015" y="330288"/>
                  </a:lnTo>
                  <a:lnTo>
                    <a:pt x="97967" y="328993"/>
                  </a:lnTo>
                  <a:lnTo>
                    <a:pt x="99974" y="325208"/>
                  </a:lnTo>
                  <a:lnTo>
                    <a:pt x="99034" y="325208"/>
                  </a:lnTo>
                  <a:lnTo>
                    <a:pt x="98755" y="326478"/>
                  </a:lnTo>
                  <a:lnTo>
                    <a:pt x="98018" y="326478"/>
                  </a:lnTo>
                  <a:lnTo>
                    <a:pt x="97548" y="327748"/>
                  </a:lnTo>
                  <a:lnTo>
                    <a:pt x="97282" y="327748"/>
                  </a:lnTo>
                  <a:lnTo>
                    <a:pt x="97116" y="329018"/>
                  </a:lnTo>
                  <a:lnTo>
                    <a:pt x="96913" y="329018"/>
                  </a:lnTo>
                  <a:lnTo>
                    <a:pt x="96139" y="330288"/>
                  </a:lnTo>
                  <a:lnTo>
                    <a:pt x="95300" y="331558"/>
                  </a:lnTo>
                  <a:lnTo>
                    <a:pt x="92837" y="334098"/>
                  </a:lnTo>
                  <a:lnTo>
                    <a:pt x="92062" y="335368"/>
                  </a:lnTo>
                  <a:lnTo>
                    <a:pt x="91833" y="335368"/>
                  </a:lnTo>
                  <a:lnTo>
                    <a:pt x="91833" y="336638"/>
                  </a:lnTo>
                  <a:lnTo>
                    <a:pt x="92100" y="336638"/>
                  </a:lnTo>
                  <a:lnTo>
                    <a:pt x="93776" y="335368"/>
                  </a:lnTo>
                  <a:lnTo>
                    <a:pt x="94551" y="334098"/>
                  </a:lnTo>
                  <a:lnTo>
                    <a:pt x="96469" y="334098"/>
                  </a:lnTo>
                  <a:lnTo>
                    <a:pt x="96710" y="335368"/>
                  </a:lnTo>
                  <a:lnTo>
                    <a:pt x="94691" y="335368"/>
                  </a:lnTo>
                  <a:lnTo>
                    <a:pt x="94449" y="336638"/>
                  </a:lnTo>
                  <a:lnTo>
                    <a:pt x="93980" y="336638"/>
                  </a:lnTo>
                  <a:lnTo>
                    <a:pt x="95199" y="337908"/>
                  </a:lnTo>
                  <a:lnTo>
                    <a:pt x="97282" y="336638"/>
                  </a:lnTo>
                  <a:lnTo>
                    <a:pt x="97548" y="336638"/>
                  </a:lnTo>
                  <a:lnTo>
                    <a:pt x="97345" y="337908"/>
                  </a:lnTo>
                  <a:lnTo>
                    <a:pt x="97548" y="340448"/>
                  </a:lnTo>
                  <a:lnTo>
                    <a:pt x="96735" y="341718"/>
                  </a:lnTo>
                  <a:lnTo>
                    <a:pt x="98361" y="342988"/>
                  </a:lnTo>
                  <a:lnTo>
                    <a:pt x="99809" y="342988"/>
                  </a:lnTo>
                  <a:lnTo>
                    <a:pt x="100914" y="344258"/>
                  </a:lnTo>
                  <a:lnTo>
                    <a:pt x="101523" y="344258"/>
                  </a:lnTo>
                  <a:lnTo>
                    <a:pt x="100647" y="345528"/>
                  </a:lnTo>
                  <a:lnTo>
                    <a:pt x="100139" y="345528"/>
                  </a:lnTo>
                  <a:lnTo>
                    <a:pt x="99771" y="346798"/>
                  </a:lnTo>
                  <a:lnTo>
                    <a:pt x="101053" y="348068"/>
                  </a:lnTo>
                  <a:lnTo>
                    <a:pt x="99910" y="349338"/>
                  </a:lnTo>
                  <a:lnTo>
                    <a:pt x="99606" y="350608"/>
                  </a:lnTo>
                  <a:lnTo>
                    <a:pt x="96202" y="350608"/>
                  </a:lnTo>
                  <a:lnTo>
                    <a:pt x="95897" y="351878"/>
                  </a:lnTo>
                  <a:lnTo>
                    <a:pt x="95935" y="353148"/>
                  </a:lnTo>
                  <a:lnTo>
                    <a:pt x="98018" y="353148"/>
                  </a:lnTo>
                  <a:lnTo>
                    <a:pt x="97218" y="355688"/>
                  </a:lnTo>
                  <a:lnTo>
                    <a:pt x="97891" y="358228"/>
                  </a:lnTo>
                  <a:lnTo>
                    <a:pt x="100139" y="359498"/>
                  </a:lnTo>
                  <a:lnTo>
                    <a:pt x="100711" y="359498"/>
                  </a:lnTo>
                  <a:lnTo>
                    <a:pt x="101180" y="358228"/>
                  </a:lnTo>
                  <a:lnTo>
                    <a:pt x="103238" y="358228"/>
                  </a:lnTo>
                  <a:lnTo>
                    <a:pt x="103873" y="356958"/>
                  </a:lnTo>
                  <a:lnTo>
                    <a:pt x="104178" y="356958"/>
                  </a:lnTo>
                  <a:lnTo>
                    <a:pt x="104038" y="358228"/>
                  </a:lnTo>
                  <a:lnTo>
                    <a:pt x="103035" y="359498"/>
                  </a:lnTo>
                  <a:lnTo>
                    <a:pt x="102628" y="359498"/>
                  </a:lnTo>
                  <a:lnTo>
                    <a:pt x="103238" y="360768"/>
                  </a:lnTo>
                  <a:lnTo>
                    <a:pt x="103441" y="362038"/>
                  </a:lnTo>
                  <a:lnTo>
                    <a:pt x="103644" y="362038"/>
                  </a:lnTo>
                  <a:lnTo>
                    <a:pt x="102793" y="363308"/>
                  </a:lnTo>
                  <a:lnTo>
                    <a:pt x="102971" y="363308"/>
                  </a:lnTo>
                  <a:lnTo>
                    <a:pt x="102730" y="367118"/>
                  </a:lnTo>
                  <a:lnTo>
                    <a:pt x="102463" y="368388"/>
                  </a:lnTo>
                  <a:lnTo>
                    <a:pt x="102222" y="368388"/>
                  </a:lnTo>
                  <a:lnTo>
                    <a:pt x="101917" y="369658"/>
                  </a:lnTo>
                  <a:lnTo>
                    <a:pt x="101219" y="369658"/>
                  </a:lnTo>
                  <a:lnTo>
                    <a:pt x="100444" y="368388"/>
                  </a:lnTo>
                  <a:lnTo>
                    <a:pt x="100177" y="369658"/>
                  </a:lnTo>
                  <a:lnTo>
                    <a:pt x="99834" y="369658"/>
                  </a:lnTo>
                  <a:lnTo>
                    <a:pt x="99161" y="370928"/>
                  </a:lnTo>
                  <a:lnTo>
                    <a:pt x="98564" y="370928"/>
                  </a:lnTo>
                  <a:lnTo>
                    <a:pt x="98183" y="369658"/>
                  </a:lnTo>
                  <a:lnTo>
                    <a:pt x="97955" y="367118"/>
                  </a:lnTo>
                  <a:lnTo>
                    <a:pt x="96672" y="365848"/>
                  </a:lnTo>
                  <a:lnTo>
                    <a:pt x="94856" y="365848"/>
                  </a:lnTo>
                  <a:lnTo>
                    <a:pt x="93878" y="367118"/>
                  </a:lnTo>
                  <a:lnTo>
                    <a:pt x="91833" y="367118"/>
                  </a:lnTo>
                  <a:lnTo>
                    <a:pt x="91833" y="365848"/>
                  </a:lnTo>
                  <a:lnTo>
                    <a:pt x="91630" y="365848"/>
                  </a:lnTo>
                  <a:lnTo>
                    <a:pt x="91084" y="367118"/>
                  </a:lnTo>
                  <a:lnTo>
                    <a:pt x="90449" y="367118"/>
                  </a:lnTo>
                  <a:lnTo>
                    <a:pt x="89674" y="368388"/>
                  </a:lnTo>
                  <a:lnTo>
                    <a:pt x="87249" y="368388"/>
                  </a:lnTo>
                  <a:lnTo>
                    <a:pt x="86652" y="369658"/>
                  </a:lnTo>
                  <a:lnTo>
                    <a:pt x="86918" y="370928"/>
                  </a:lnTo>
                  <a:lnTo>
                    <a:pt x="84899" y="370928"/>
                  </a:lnTo>
                  <a:lnTo>
                    <a:pt x="84086" y="372198"/>
                  </a:lnTo>
                  <a:lnTo>
                    <a:pt x="83654" y="372198"/>
                  </a:lnTo>
                  <a:lnTo>
                    <a:pt x="84289" y="370928"/>
                  </a:lnTo>
                  <a:lnTo>
                    <a:pt x="84353" y="369658"/>
                  </a:lnTo>
                  <a:lnTo>
                    <a:pt x="83616" y="368388"/>
                  </a:lnTo>
                  <a:lnTo>
                    <a:pt x="83756" y="368388"/>
                  </a:lnTo>
                  <a:lnTo>
                    <a:pt x="84759" y="367118"/>
                  </a:lnTo>
                  <a:lnTo>
                    <a:pt x="83451" y="365848"/>
                  </a:lnTo>
                  <a:lnTo>
                    <a:pt x="83451" y="363308"/>
                  </a:lnTo>
                  <a:lnTo>
                    <a:pt x="81026" y="363308"/>
                  </a:lnTo>
                  <a:lnTo>
                    <a:pt x="80352" y="362038"/>
                  </a:lnTo>
                  <a:lnTo>
                    <a:pt x="80391" y="364578"/>
                  </a:lnTo>
                  <a:lnTo>
                    <a:pt x="80213" y="365848"/>
                  </a:lnTo>
                  <a:lnTo>
                    <a:pt x="80048" y="365848"/>
                  </a:lnTo>
                  <a:lnTo>
                    <a:pt x="79844" y="368388"/>
                  </a:lnTo>
                  <a:lnTo>
                    <a:pt x="79641" y="368388"/>
                  </a:lnTo>
                  <a:lnTo>
                    <a:pt x="80149" y="369658"/>
                  </a:lnTo>
                  <a:lnTo>
                    <a:pt x="80314" y="369658"/>
                  </a:lnTo>
                  <a:lnTo>
                    <a:pt x="79540" y="370928"/>
                  </a:lnTo>
                  <a:lnTo>
                    <a:pt x="80556" y="373468"/>
                  </a:lnTo>
                  <a:lnTo>
                    <a:pt x="80048" y="374738"/>
                  </a:lnTo>
                  <a:lnTo>
                    <a:pt x="79819" y="376008"/>
                  </a:lnTo>
                  <a:lnTo>
                    <a:pt x="79984" y="377278"/>
                  </a:lnTo>
                  <a:lnTo>
                    <a:pt x="80759" y="378548"/>
                  </a:lnTo>
                  <a:lnTo>
                    <a:pt x="83858" y="378548"/>
                  </a:lnTo>
                  <a:lnTo>
                    <a:pt x="83756" y="376008"/>
                  </a:lnTo>
                  <a:lnTo>
                    <a:pt x="84493" y="374738"/>
                  </a:lnTo>
                  <a:lnTo>
                    <a:pt x="84696" y="373468"/>
                  </a:lnTo>
                  <a:lnTo>
                    <a:pt x="84658" y="372198"/>
                  </a:lnTo>
                  <a:lnTo>
                    <a:pt x="86677" y="372198"/>
                  </a:lnTo>
                  <a:lnTo>
                    <a:pt x="87325" y="370928"/>
                  </a:lnTo>
                  <a:lnTo>
                    <a:pt x="87858" y="370928"/>
                  </a:lnTo>
                  <a:lnTo>
                    <a:pt x="88226" y="372198"/>
                  </a:lnTo>
                  <a:lnTo>
                    <a:pt x="88493" y="373468"/>
                  </a:lnTo>
                  <a:lnTo>
                    <a:pt x="89204" y="374738"/>
                  </a:lnTo>
                  <a:lnTo>
                    <a:pt x="89471" y="374738"/>
                  </a:lnTo>
                  <a:lnTo>
                    <a:pt x="90487" y="376008"/>
                  </a:lnTo>
                  <a:lnTo>
                    <a:pt x="91935" y="376008"/>
                  </a:lnTo>
                  <a:lnTo>
                    <a:pt x="92468" y="374738"/>
                  </a:lnTo>
                  <a:lnTo>
                    <a:pt x="94284" y="376008"/>
                  </a:lnTo>
                  <a:lnTo>
                    <a:pt x="94589" y="374738"/>
                  </a:lnTo>
                  <a:lnTo>
                    <a:pt x="95326" y="374738"/>
                  </a:lnTo>
                  <a:lnTo>
                    <a:pt x="95123" y="376008"/>
                  </a:lnTo>
                  <a:lnTo>
                    <a:pt x="95529" y="376008"/>
                  </a:lnTo>
                  <a:lnTo>
                    <a:pt x="96266" y="374738"/>
                  </a:lnTo>
                  <a:lnTo>
                    <a:pt x="96735" y="374738"/>
                  </a:lnTo>
                  <a:lnTo>
                    <a:pt x="97383" y="373468"/>
                  </a:lnTo>
                  <a:lnTo>
                    <a:pt x="99301" y="373468"/>
                  </a:lnTo>
                  <a:lnTo>
                    <a:pt x="99936" y="372198"/>
                  </a:lnTo>
                  <a:lnTo>
                    <a:pt x="101117" y="372198"/>
                  </a:lnTo>
                  <a:lnTo>
                    <a:pt x="101993" y="370928"/>
                  </a:lnTo>
                  <a:lnTo>
                    <a:pt x="102400" y="370928"/>
                  </a:lnTo>
                  <a:lnTo>
                    <a:pt x="102692" y="369658"/>
                  </a:lnTo>
                  <a:lnTo>
                    <a:pt x="104013" y="369658"/>
                  </a:lnTo>
                  <a:lnTo>
                    <a:pt x="103263" y="370928"/>
                  </a:lnTo>
                  <a:lnTo>
                    <a:pt x="103771" y="372198"/>
                  </a:lnTo>
                  <a:lnTo>
                    <a:pt x="103809" y="373468"/>
                  </a:lnTo>
                  <a:lnTo>
                    <a:pt x="103708" y="374738"/>
                  </a:lnTo>
                  <a:lnTo>
                    <a:pt x="104178" y="374738"/>
                  </a:lnTo>
                  <a:lnTo>
                    <a:pt x="104038" y="376008"/>
                  </a:lnTo>
                  <a:lnTo>
                    <a:pt x="105587" y="378548"/>
                  </a:lnTo>
                  <a:lnTo>
                    <a:pt x="109766" y="378548"/>
                  </a:lnTo>
                  <a:lnTo>
                    <a:pt x="109499" y="377278"/>
                  </a:lnTo>
                  <a:lnTo>
                    <a:pt x="108788" y="376008"/>
                  </a:lnTo>
                  <a:lnTo>
                    <a:pt x="109423" y="373468"/>
                  </a:lnTo>
                  <a:lnTo>
                    <a:pt x="110172" y="372198"/>
                  </a:lnTo>
                  <a:lnTo>
                    <a:pt x="110299" y="372198"/>
                  </a:lnTo>
                  <a:lnTo>
                    <a:pt x="110642" y="370928"/>
                  </a:lnTo>
                  <a:lnTo>
                    <a:pt x="112191" y="372198"/>
                  </a:lnTo>
                  <a:lnTo>
                    <a:pt x="112623" y="372198"/>
                  </a:lnTo>
                  <a:lnTo>
                    <a:pt x="112788" y="370928"/>
                  </a:lnTo>
                  <a:lnTo>
                    <a:pt x="113195" y="369658"/>
                  </a:lnTo>
                  <a:lnTo>
                    <a:pt x="113461" y="369658"/>
                  </a:lnTo>
                  <a:lnTo>
                    <a:pt x="114134" y="370928"/>
                  </a:lnTo>
                  <a:lnTo>
                    <a:pt x="115354" y="373468"/>
                  </a:lnTo>
                  <a:lnTo>
                    <a:pt x="114681" y="373468"/>
                  </a:lnTo>
                  <a:lnTo>
                    <a:pt x="114884" y="374738"/>
                  </a:lnTo>
                  <a:lnTo>
                    <a:pt x="118745" y="374738"/>
                  </a:lnTo>
                  <a:lnTo>
                    <a:pt x="118986" y="373468"/>
                  </a:lnTo>
                  <a:lnTo>
                    <a:pt x="119684" y="374738"/>
                  </a:lnTo>
                  <a:lnTo>
                    <a:pt x="120357" y="374738"/>
                  </a:lnTo>
                  <a:lnTo>
                    <a:pt x="120332" y="376008"/>
                  </a:lnTo>
                  <a:lnTo>
                    <a:pt x="120700" y="377278"/>
                  </a:lnTo>
                  <a:lnTo>
                    <a:pt x="121945" y="377278"/>
                  </a:lnTo>
                  <a:lnTo>
                    <a:pt x="122288" y="376008"/>
                  </a:lnTo>
                  <a:lnTo>
                    <a:pt x="122186" y="374738"/>
                  </a:lnTo>
                  <a:lnTo>
                    <a:pt x="122351" y="373468"/>
                  </a:lnTo>
                  <a:lnTo>
                    <a:pt x="122516" y="373468"/>
                  </a:lnTo>
                  <a:lnTo>
                    <a:pt x="122758" y="372198"/>
                  </a:lnTo>
                  <a:lnTo>
                    <a:pt x="123329" y="370928"/>
                  </a:lnTo>
                  <a:lnTo>
                    <a:pt x="126593" y="370928"/>
                  </a:lnTo>
                  <a:lnTo>
                    <a:pt x="126619" y="369658"/>
                  </a:lnTo>
                  <a:lnTo>
                    <a:pt x="126517" y="368388"/>
                  </a:lnTo>
                  <a:lnTo>
                    <a:pt x="125349" y="368388"/>
                  </a:lnTo>
                  <a:lnTo>
                    <a:pt x="124802" y="367118"/>
                  </a:lnTo>
                  <a:lnTo>
                    <a:pt x="124904" y="365848"/>
                  </a:lnTo>
                  <a:lnTo>
                    <a:pt x="124206" y="364578"/>
                  </a:lnTo>
                  <a:lnTo>
                    <a:pt x="122008" y="363308"/>
                  </a:lnTo>
                  <a:lnTo>
                    <a:pt x="120357" y="364578"/>
                  </a:lnTo>
                  <a:lnTo>
                    <a:pt x="119964" y="365848"/>
                  </a:lnTo>
                  <a:lnTo>
                    <a:pt x="117741" y="365848"/>
                  </a:lnTo>
                  <a:lnTo>
                    <a:pt x="117970" y="364578"/>
                  </a:lnTo>
                  <a:lnTo>
                    <a:pt x="118275" y="364578"/>
                  </a:lnTo>
                  <a:lnTo>
                    <a:pt x="118516" y="363308"/>
                  </a:lnTo>
                  <a:lnTo>
                    <a:pt x="117970" y="362038"/>
                  </a:lnTo>
                  <a:lnTo>
                    <a:pt x="117576" y="362038"/>
                  </a:lnTo>
                  <a:lnTo>
                    <a:pt x="118376" y="360768"/>
                  </a:lnTo>
                  <a:lnTo>
                    <a:pt x="118681" y="360768"/>
                  </a:lnTo>
                  <a:lnTo>
                    <a:pt x="119113" y="359498"/>
                  </a:lnTo>
                  <a:lnTo>
                    <a:pt x="119253" y="359498"/>
                  </a:lnTo>
                  <a:lnTo>
                    <a:pt x="118579" y="358228"/>
                  </a:lnTo>
                  <a:lnTo>
                    <a:pt x="118986" y="356958"/>
                  </a:lnTo>
                  <a:lnTo>
                    <a:pt x="119494" y="355688"/>
                  </a:lnTo>
                  <a:lnTo>
                    <a:pt x="119888" y="353148"/>
                  </a:lnTo>
                  <a:lnTo>
                    <a:pt x="122580" y="353148"/>
                  </a:lnTo>
                  <a:lnTo>
                    <a:pt x="122618" y="351878"/>
                  </a:lnTo>
                  <a:lnTo>
                    <a:pt x="123799" y="351878"/>
                  </a:lnTo>
                  <a:lnTo>
                    <a:pt x="123901" y="353148"/>
                  </a:lnTo>
                  <a:lnTo>
                    <a:pt x="124129" y="354418"/>
                  </a:lnTo>
                  <a:lnTo>
                    <a:pt x="124396" y="355688"/>
                  </a:lnTo>
                  <a:lnTo>
                    <a:pt x="127127" y="356958"/>
                  </a:lnTo>
                  <a:lnTo>
                    <a:pt x="128206" y="355688"/>
                  </a:lnTo>
                  <a:lnTo>
                    <a:pt x="129146" y="354418"/>
                  </a:lnTo>
                  <a:lnTo>
                    <a:pt x="130556" y="354418"/>
                  </a:lnTo>
                  <a:lnTo>
                    <a:pt x="130352" y="355688"/>
                  </a:lnTo>
                  <a:lnTo>
                    <a:pt x="130187" y="356958"/>
                  </a:lnTo>
                  <a:lnTo>
                    <a:pt x="130898" y="358228"/>
                  </a:lnTo>
                  <a:lnTo>
                    <a:pt x="131025" y="358228"/>
                  </a:lnTo>
                  <a:lnTo>
                    <a:pt x="131876" y="356958"/>
                  </a:lnTo>
                  <a:lnTo>
                    <a:pt x="132207" y="356958"/>
                  </a:lnTo>
                  <a:lnTo>
                    <a:pt x="131470" y="355688"/>
                  </a:lnTo>
                  <a:lnTo>
                    <a:pt x="131876" y="354418"/>
                  </a:lnTo>
                  <a:lnTo>
                    <a:pt x="132410" y="354418"/>
                  </a:lnTo>
                  <a:lnTo>
                    <a:pt x="133019" y="351878"/>
                  </a:lnTo>
                  <a:lnTo>
                    <a:pt x="135712" y="351878"/>
                  </a:lnTo>
                  <a:lnTo>
                    <a:pt x="136080" y="350608"/>
                  </a:lnTo>
                  <a:lnTo>
                    <a:pt x="136144" y="349338"/>
                  </a:lnTo>
                  <a:lnTo>
                    <a:pt x="138163" y="349338"/>
                  </a:lnTo>
                  <a:lnTo>
                    <a:pt x="138671" y="348068"/>
                  </a:lnTo>
                  <a:lnTo>
                    <a:pt x="139344" y="348068"/>
                  </a:lnTo>
                  <a:lnTo>
                    <a:pt x="139649" y="349338"/>
                  </a:lnTo>
                  <a:lnTo>
                    <a:pt x="139103" y="351878"/>
                  </a:lnTo>
                  <a:lnTo>
                    <a:pt x="139979" y="353148"/>
                  </a:lnTo>
                  <a:lnTo>
                    <a:pt x="140728" y="355688"/>
                  </a:lnTo>
                  <a:lnTo>
                    <a:pt x="145529" y="355688"/>
                  </a:lnTo>
                  <a:lnTo>
                    <a:pt x="145364" y="354418"/>
                  </a:lnTo>
                  <a:lnTo>
                    <a:pt x="145161" y="353148"/>
                  </a:lnTo>
                  <a:lnTo>
                    <a:pt x="144830" y="351878"/>
                  </a:lnTo>
                  <a:lnTo>
                    <a:pt x="144564" y="350608"/>
                  </a:lnTo>
                  <a:lnTo>
                    <a:pt x="145402" y="350608"/>
                  </a:lnTo>
                  <a:lnTo>
                    <a:pt x="145364" y="349338"/>
                  </a:lnTo>
                  <a:lnTo>
                    <a:pt x="144627" y="349338"/>
                  </a:lnTo>
                  <a:lnTo>
                    <a:pt x="144589" y="348068"/>
                  </a:lnTo>
                  <a:lnTo>
                    <a:pt x="145034" y="348068"/>
                  </a:lnTo>
                  <a:lnTo>
                    <a:pt x="144957" y="346798"/>
                  </a:lnTo>
                  <a:lnTo>
                    <a:pt x="144386" y="346798"/>
                  </a:lnTo>
                  <a:lnTo>
                    <a:pt x="144487" y="345528"/>
                  </a:lnTo>
                  <a:lnTo>
                    <a:pt x="144995" y="344258"/>
                  </a:lnTo>
                  <a:lnTo>
                    <a:pt x="144018" y="342988"/>
                  </a:lnTo>
                  <a:lnTo>
                    <a:pt x="143014" y="341718"/>
                  </a:lnTo>
                  <a:lnTo>
                    <a:pt x="142138" y="341718"/>
                  </a:lnTo>
                  <a:lnTo>
                    <a:pt x="141097" y="342988"/>
                  </a:lnTo>
                  <a:lnTo>
                    <a:pt x="140487" y="342988"/>
                  </a:lnTo>
                  <a:lnTo>
                    <a:pt x="139674" y="341718"/>
                  </a:lnTo>
                  <a:lnTo>
                    <a:pt x="138328" y="341718"/>
                  </a:lnTo>
                  <a:lnTo>
                    <a:pt x="139471" y="344258"/>
                  </a:lnTo>
                  <a:lnTo>
                    <a:pt x="138938" y="345528"/>
                  </a:lnTo>
                  <a:lnTo>
                    <a:pt x="138099" y="348068"/>
                  </a:lnTo>
                  <a:lnTo>
                    <a:pt x="137528" y="348068"/>
                  </a:lnTo>
                  <a:lnTo>
                    <a:pt x="136245" y="346798"/>
                  </a:lnTo>
                  <a:lnTo>
                    <a:pt x="136118" y="348068"/>
                  </a:lnTo>
                  <a:lnTo>
                    <a:pt x="135636" y="349338"/>
                  </a:lnTo>
                  <a:lnTo>
                    <a:pt x="135305" y="349338"/>
                  </a:lnTo>
                  <a:lnTo>
                    <a:pt x="135064" y="350608"/>
                  </a:lnTo>
                  <a:lnTo>
                    <a:pt x="134937" y="349338"/>
                  </a:lnTo>
                  <a:lnTo>
                    <a:pt x="134531" y="349338"/>
                  </a:lnTo>
                  <a:lnTo>
                    <a:pt x="134391" y="348068"/>
                  </a:lnTo>
                  <a:lnTo>
                    <a:pt x="134023" y="346798"/>
                  </a:lnTo>
                  <a:lnTo>
                    <a:pt x="133184" y="345528"/>
                  </a:lnTo>
                  <a:lnTo>
                    <a:pt x="130759" y="345528"/>
                  </a:lnTo>
                  <a:lnTo>
                    <a:pt x="129755" y="346798"/>
                  </a:lnTo>
                  <a:lnTo>
                    <a:pt x="128003" y="346798"/>
                  </a:lnTo>
                  <a:lnTo>
                    <a:pt x="128143" y="345528"/>
                  </a:lnTo>
                  <a:lnTo>
                    <a:pt x="127965" y="344258"/>
                  </a:lnTo>
                  <a:lnTo>
                    <a:pt x="128168" y="342988"/>
                  </a:lnTo>
                  <a:lnTo>
                    <a:pt x="128473" y="341718"/>
                  </a:lnTo>
                  <a:lnTo>
                    <a:pt x="129044" y="341718"/>
                  </a:lnTo>
                  <a:lnTo>
                    <a:pt x="128739" y="339178"/>
                  </a:lnTo>
                  <a:lnTo>
                    <a:pt x="128676" y="337908"/>
                  </a:lnTo>
                  <a:lnTo>
                    <a:pt x="129616" y="336638"/>
                  </a:lnTo>
                  <a:lnTo>
                    <a:pt x="131305" y="336638"/>
                  </a:lnTo>
                  <a:lnTo>
                    <a:pt x="131775" y="335368"/>
                  </a:lnTo>
                  <a:lnTo>
                    <a:pt x="131876" y="334098"/>
                  </a:lnTo>
                  <a:lnTo>
                    <a:pt x="132981" y="334098"/>
                  </a:lnTo>
                  <a:lnTo>
                    <a:pt x="133184" y="335368"/>
                  </a:lnTo>
                  <a:lnTo>
                    <a:pt x="133184" y="336638"/>
                  </a:lnTo>
                  <a:lnTo>
                    <a:pt x="133858" y="337908"/>
                  </a:lnTo>
                  <a:lnTo>
                    <a:pt x="136118" y="339178"/>
                  </a:lnTo>
                  <a:lnTo>
                    <a:pt x="137058" y="337908"/>
                  </a:lnTo>
                  <a:lnTo>
                    <a:pt x="137261" y="337908"/>
                  </a:lnTo>
                  <a:lnTo>
                    <a:pt x="137528" y="336638"/>
                  </a:lnTo>
                  <a:lnTo>
                    <a:pt x="139446" y="336638"/>
                  </a:lnTo>
                  <a:lnTo>
                    <a:pt x="138836" y="337908"/>
                  </a:lnTo>
                  <a:lnTo>
                    <a:pt x="138772" y="339178"/>
                  </a:lnTo>
                  <a:lnTo>
                    <a:pt x="140284" y="340448"/>
                  </a:lnTo>
                  <a:lnTo>
                    <a:pt x="140728" y="339178"/>
                  </a:lnTo>
                  <a:lnTo>
                    <a:pt x="140589" y="339178"/>
                  </a:lnTo>
                  <a:lnTo>
                    <a:pt x="140246" y="337908"/>
                  </a:lnTo>
                  <a:lnTo>
                    <a:pt x="140322" y="336638"/>
                  </a:lnTo>
                  <a:lnTo>
                    <a:pt x="141122" y="336638"/>
                  </a:lnTo>
                  <a:lnTo>
                    <a:pt x="141465" y="334098"/>
                  </a:lnTo>
                  <a:lnTo>
                    <a:pt x="142735" y="334098"/>
                  </a:lnTo>
                  <a:lnTo>
                    <a:pt x="144360" y="332828"/>
                  </a:lnTo>
                  <a:lnTo>
                    <a:pt x="144589" y="332828"/>
                  </a:lnTo>
                  <a:lnTo>
                    <a:pt x="145097" y="331558"/>
                  </a:lnTo>
                  <a:lnTo>
                    <a:pt x="147053" y="331558"/>
                  </a:lnTo>
                  <a:lnTo>
                    <a:pt x="147421" y="330288"/>
                  </a:lnTo>
                  <a:lnTo>
                    <a:pt x="144830" y="330288"/>
                  </a:lnTo>
                  <a:lnTo>
                    <a:pt x="144691" y="331558"/>
                  </a:lnTo>
                  <a:lnTo>
                    <a:pt x="143319" y="331558"/>
                  </a:lnTo>
                  <a:lnTo>
                    <a:pt x="143281" y="330288"/>
                  </a:lnTo>
                  <a:lnTo>
                    <a:pt x="142608" y="329018"/>
                  </a:lnTo>
                  <a:lnTo>
                    <a:pt x="142100" y="329018"/>
                  </a:lnTo>
                  <a:lnTo>
                    <a:pt x="141058" y="327748"/>
                  </a:lnTo>
                  <a:lnTo>
                    <a:pt x="139573" y="327748"/>
                  </a:lnTo>
                  <a:lnTo>
                    <a:pt x="138633" y="329018"/>
                  </a:lnTo>
                  <a:lnTo>
                    <a:pt x="137325" y="329018"/>
                  </a:lnTo>
                  <a:lnTo>
                    <a:pt x="136207" y="330288"/>
                  </a:lnTo>
                  <a:lnTo>
                    <a:pt x="136309" y="329018"/>
                  </a:lnTo>
                  <a:lnTo>
                    <a:pt x="135102" y="329018"/>
                  </a:lnTo>
                  <a:lnTo>
                    <a:pt x="134594" y="330288"/>
                  </a:lnTo>
                  <a:lnTo>
                    <a:pt x="134061" y="331558"/>
                  </a:lnTo>
                  <a:lnTo>
                    <a:pt x="132270" y="331558"/>
                  </a:lnTo>
                  <a:lnTo>
                    <a:pt x="131800" y="332828"/>
                  </a:lnTo>
                  <a:lnTo>
                    <a:pt x="131165" y="332828"/>
                  </a:lnTo>
                  <a:lnTo>
                    <a:pt x="129387" y="334098"/>
                  </a:lnTo>
                  <a:lnTo>
                    <a:pt x="128574" y="332828"/>
                  </a:lnTo>
                  <a:lnTo>
                    <a:pt x="128231" y="332828"/>
                  </a:lnTo>
                  <a:lnTo>
                    <a:pt x="128536" y="331558"/>
                  </a:lnTo>
                  <a:lnTo>
                    <a:pt x="128676" y="331558"/>
                  </a:lnTo>
                  <a:lnTo>
                    <a:pt x="128574" y="330288"/>
                  </a:lnTo>
                  <a:lnTo>
                    <a:pt x="128270" y="330288"/>
                  </a:lnTo>
                  <a:lnTo>
                    <a:pt x="127800" y="329018"/>
                  </a:lnTo>
                  <a:lnTo>
                    <a:pt x="127635" y="329018"/>
                  </a:lnTo>
                  <a:lnTo>
                    <a:pt x="127635" y="345528"/>
                  </a:lnTo>
                  <a:lnTo>
                    <a:pt x="126860" y="346798"/>
                  </a:lnTo>
                  <a:lnTo>
                    <a:pt x="125107" y="349338"/>
                  </a:lnTo>
                  <a:lnTo>
                    <a:pt x="122085" y="349338"/>
                  </a:lnTo>
                  <a:lnTo>
                    <a:pt x="122008" y="350608"/>
                  </a:lnTo>
                  <a:lnTo>
                    <a:pt x="121907" y="351878"/>
                  </a:lnTo>
                  <a:lnTo>
                    <a:pt x="118719" y="351878"/>
                  </a:lnTo>
                  <a:lnTo>
                    <a:pt x="118541" y="350608"/>
                  </a:lnTo>
                  <a:lnTo>
                    <a:pt x="118579" y="349338"/>
                  </a:lnTo>
                  <a:lnTo>
                    <a:pt x="118719" y="349338"/>
                  </a:lnTo>
                  <a:lnTo>
                    <a:pt x="118643" y="348068"/>
                  </a:lnTo>
                  <a:lnTo>
                    <a:pt x="118516" y="348068"/>
                  </a:lnTo>
                  <a:lnTo>
                    <a:pt x="118376" y="346798"/>
                  </a:lnTo>
                  <a:lnTo>
                    <a:pt x="118249" y="346671"/>
                  </a:lnTo>
                  <a:lnTo>
                    <a:pt x="118249" y="360768"/>
                  </a:lnTo>
                  <a:lnTo>
                    <a:pt x="117576" y="360768"/>
                  </a:lnTo>
                  <a:lnTo>
                    <a:pt x="116725" y="362038"/>
                  </a:lnTo>
                  <a:lnTo>
                    <a:pt x="116332" y="363308"/>
                  </a:lnTo>
                  <a:lnTo>
                    <a:pt x="117373" y="364578"/>
                  </a:lnTo>
                  <a:lnTo>
                    <a:pt x="116928" y="364578"/>
                  </a:lnTo>
                  <a:lnTo>
                    <a:pt x="116459" y="365848"/>
                  </a:lnTo>
                  <a:lnTo>
                    <a:pt x="115722" y="367118"/>
                  </a:lnTo>
                  <a:lnTo>
                    <a:pt x="114007" y="367118"/>
                  </a:lnTo>
                  <a:lnTo>
                    <a:pt x="113131" y="368388"/>
                  </a:lnTo>
                  <a:lnTo>
                    <a:pt x="112623" y="368388"/>
                  </a:lnTo>
                  <a:lnTo>
                    <a:pt x="112420" y="369658"/>
                  </a:lnTo>
                  <a:lnTo>
                    <a:pt x="112052" y="370928"/>
                  </a:lnTo>
                  <a:lnTo>
                    <a:pt x="110464" y="369658"/>
                  </a:lnTo>
                  <a:lnTo>
                    <a:pt x="109994" y="370928"/>
                  </a:lnTo>
                  <a:lnTo>
                    <a:pt x="109423" y="370928"/>
                  </a:lnTo>
                  <a:lnTo>
                    <a:pt x="109220" y="372198"/>
                  </a:lnTo>
                  <a:lnTo>
                    <a:pt x="108585" y="372198"/>
                  </a:lnTo>
                  <a:lnTo>
                    <a:pt x="108419" y="370928"/>
                  </a:lnTo>
                  <a:lnTo>
                    <a:pt x="109054" y="370928"/>
                  </a:lnTo>
                  <a:lnTo>
                    <a:pt x="109093" y="369658"/>
                  </a:lnTo>
                  <a:lnTo>
                    <a:pt x="108648" y="369658"/>
                  </a:lnTo>
                  <a:lnTo>
                    <a:pt x="108483" y="368388"/>
                  </a:lnTo>
                  <a:lnTo>
                    <a:pt x="108623" y="368388"/>
                  </a:lnTo>
                  <a:lnTo>
                    <a:pt x="109029" y="367118"/>
                  </a:lnTo>
                  <a:lnTo>
                    <a:pt x="108889" y="365848"/>
                  </a:lnTo>
                  <a:lnTo>
                    <a:pt x="108077" y="364578"/>
                  </a:lnTo>
                  <a:lnTo>
                    <a:pt x="107035" y="363308"/>
                  </a:lnTo>
                  <a:lnTo>
                    <a:pt x="103708" y="363308"/>
                  </a:lnTo>
                  <a:lnTo>
                    <a:pt x="104114" y="362038"/>
                  </a:lnTo>
                  <a:lnTo>
                    <a:pt x="104381" y="362038"/>
                  </a:lnTo>
                  <a:lnTo>
                    <a:pt x="104749" y="360768"/>
                  </a:lnTo>
                  <a:lnTo>
                    <a:pt x="104990" y="360768"/>
                  </a:lnTo>
                  <a:lnTo>
                    <a:pt x="104241" y="358228"/>
                  </a:lnTo>
                  <a:lnTo>
                    <a:pt x="105422" y="358228"/>
                  </a:lnTo>
                  <a:lnTo>
                    <a:pt x="105854" y="356958"/>
                  </a:lnTo>
                  <a:lnTo>
                    <a:pt x="106197" y="355688"/>
                  </a:lnTo>
                  <a:lnTo>
                    <a:pt x="108254" y="355688"/>
                  </a:lnTo>
                  <a:lnTo>
                    <a:pt x="108826" y="354418"/>
                  </a:lnTo>
                  <a:lnTo>
                    <a:pt x="111988" y="354418"/>
                  </a:lnTo>
                  <a:lnTo>
                    <a:pt x="112090" y="351878"/>
                  </a:lnTo>
                  <a:lnTo>
                    <a:pt x="113436" y="351878"/>
                  </a:lnTo>
                  <a:lnTo>
                    <a:pt x="113195" y="353148"/>
                  </a:lnTo>
                  <a:lnTo>
                    <a:pt x="112991" y="353148"/>
                  </a:lnTo>
                  <a:lnTo>
                    <a:pt x="113093" y="354418"/>
                  </a:lnTo>
                  <a:lnTo>
                    <a:pt x="113703" y="354418"/>
                  </a:lnTo>
                  <a:lnTo>
                    <a:pt x="113906" y="355688"/>
                  </a:lnTo>
                  <a:lnTo>
                    <a:pt x="112928" y="356958"/>
                  </a:lnTo>
                  <a:lnTo>
                    <a:pt x="113233" y="358228"/>
                  </a:lnTo>
                  <a:lnTo>
                    <a:pt x="113436" y="359498"/>
                  </a:lnTo>
                  <a:lnTo>
                    <a:pt x="115354" y="360768"/>
                  </a:lnTo>
                  <a:lnTo>
                    <a:pt x="116230" y="359498"/>
                  </a:lnTo>
                  <a:lnTo>
                    <a:pt x="117335" y="359498"/>
                  </a:lnTo>
                  <a:lnTo>
                    <a:pt x="118249" y="360768"/>
                  </a:lnTo>
                  <a:lnTo>
                    <a:pt x="118249" y="346671"/>
                  </a:lnTo>
                  <a:lnTo>
                    <a:pt x="117170" y="345528"/>
                  </a:lnTo>
                  <a:lnTo>
                    <a:pt x="113741" y="345528"/>
                  </a:lnTo>
                  <a:lnTo>
                    <a:pt x="113703" y="344258"/>
                  </a:lnTo>
                  <a:lnTo>
                    <a:pt x="114071" y="342988"/>
                  </a:lnTo>
                  <a:lnTo>
                    <a:pt x="114884" y="342988"/>
                  </a:lnTo>
                  <a:lnTo>
                    <a:pt x="114604" y="341718"/>
                  </a:lnTo>
                  <a:lnTo>
                    <a:pt x="114909" y="340448"/>
                  </a:lnTo>
                  <a:lnTo>
                    <a:pt x="115747" y="339178"/>
                  </a:lnTo>
                  <a:lnTo>
                    <a:pt x="116128" y="337908"/>
                  </a:lnTo>
                  <a:lnTo>
                    <a:pt x="117373" y="336638"/>
                  </a:lnTo>
                  <a:lnTo>
                    <a:pt x="118110" y="337908"/>
                  </a:lnTo>
                  <a:lnTo>
                    <a:pt x="119151" y="337908"/>
                  </a:lnTo>
                  <a:lnTo>
                    <a:pt x="119557" y="336638"/>
                  </a:lnTo>
                  <a:lnTo>
                    <a:pt x="121069" y="336638"/>
                  </a:lnTo>
                  <a:lnTo>
                    <a:pt x="121881" y="335368"/>
                  </a:lnTo>
                  <a:lnTo>
                    <a:pt x="123024" y="335368"/>
                  </a:lnTo>
                  <a:lnTo>
                    <a:pt x="123532" y="336638"/>
                  </a:lnTo>
                  <a:lnTo>
                    <a:pt x="123228" y="337908"/>
                  </a:lnTo>
                  <a:lnTo>
                    <a:pt x="122783" y="337908"/>
                  </a:lnTo>
                  <a:lnTo>
                    <a:pt x="123329" y="339178"/>
                  </a:lnTo>
                  <a:lnTo>
                    <a:pt x="123558" y="340448"/>
                  </a:lnTo>
                  <a:lnTo>
                    <a:pt x="123761" y="340448"/>
                  </a:lnTo>
                  <a:lnTo>
                    <a:pt x="124294" y="341718"/>
                  </a:lnTo>
                  <a:lnTo>
                    <a:pt x="127596" y="341718"/>
                  </a:lnTo>
                  <a:lnTo>
                    <a:pt x="126822" y="344258"/>
                  </a:lnTo>
                  <a:lnTo>
                    <a:pt x="126453" y="344258"/>
                  </a:lnTo>
                  <a:lnTo>
                    <a:pt x="127635" y="345528"/>
                  </a:lnTo>
                  <a:lnTo>
                    <a:pt x="127635" y="329018"/>
                  </a:lnTo>
                  <a:lnTo>
                    <a:pt x="127063" y="329018"/>
                  </a:lnTo>
                  <a:lnTo>
                    <a:pt x="126225" y="327748"/>
                  </a:lnTo>
                  <a:lnTo>
                    <a:pt x="125717" y="327748"/>
                  </a:lnTo>
                  <a:lnTo>
                    <a:pt x="125171" y="329018"/>
                  </a:lnTo>
                  <a:lnTo>
                    <a:pt x="124904" y="329018"/>
                  </a:lnTo>
                  <a:lnTo>
                    <a:pt x="123228" y="327748"/>
                  </a:lnTo>
                  <a:lnTo>
                    <a:pt x="123634" y="327748"/>
                  </a:lnTo>
                  <a:lnTo>
                    <a:pt x="124333" y="326478"/>
                  </a:lnTo>
                  <a:lnTo>
                    <a:pt x="124739" y="326478"/>
                  </a:lnTo>
                  <a:lnTo>
                    <a:pt x="124802" y="325208"/>
                  </a:lnTo>
                  <a:lnTo>
                    <a:pt x="124028" y="323938"/>
                  </a:lnTo>
                  <a:lnTo>
                    <a:pt x="124129" y="322668"/>
                  </a:lnTo>
                  <a:lnTo>
                    <a:pt x="125247" y="322668"/>
                  </a:lnTo>
                  <a:lnTo>
                    <a:pt x="126149" y="320128"/>
                  </a:lnTo>
                  <a:lnTo>
                    <a:pt x="128816" y="320128"/>
                  </a:lnTo>
                  <a:lnTo>
                    <a:pt x="129146" y="318858"/>
                  </a:lnTo>
                  <a:lnTo>
                    <a:pt x="129413" y="318858"/>
                  </a:lnTo>
                  <a:lnTo>
                    <a:pt x="129247" y="317588"/>
                  </a:lnTo>
                  <a:lnTo>
                    <a:pt x="131305" y="317588"/>
                  </a:lnTo>
                  <a:lnTo>
                    <a:pt x="131902" y="318858"/>
                  </a:lnTo>
                  <a:lnTo>
                    <a:pt x="132511" y="318858"/>
                  </a:lnTo>
                  <a:lnTo>
                    <a:pt x="132270" y="320128"/>
                  </a:lnTo>
                  <a:lnTo>
                    <a:pt x="131673" y="320128"/>
                  </a:lnTo>
                  <a:lnTo>
                    <a:pt x="132105" y="321398"/>
                  </a:lnTo>
                  <a:lnTo>
                    <a:pt x="132207" y="322668"/>
                  </a:lnTo>
                  <a:lnTo>
                    <a:pt x="132473" y="323938"/>
                  </a:lnTo>
                  <a:lnTo>
                    <a:pt x="133184" y="323938"/>
                  </a:lnTo>
                  <a:lnTo>
                    <a:pt x="134099" y="325208"/>
                  </a:lnTo>
                  <a:lnTo>
                    <a:pt x="135610" y="323938"/>
                  </a:lnTo>
                  <a:lnTo>
                    <a:pt x="136207" y="323938"/>
                  </a:lnTo>
                  <a:lnTo>
                    <a:pt x="136550" y="325208"/>
                  </a:lnTo>
                  <a:lnTo>
                    <a:pt x="137058" y="323938"/>
                  </a:lnTo>
                  <a:lnTo>
                    <a:pt x="137731" y="323938"/>
                  </a:lnTo>
                  <a:lnTo>
                    <a:pt x="137325" y="321398"/>
                  </a:lnTo>
                  <a:lnTo>
                    <a:pt x="137833" y="318858"/>
                  </a:lnTo>
                  <a:lnTo>
                    <a:pt x="139103" y="317588"/>
                  </a:lnTo>
                  <a:lnTo>
                    <a:pt x="140449" y="317588"/>
                  </a:lnTo>
                  <a:lnTo>
                    <a:pt x="140728" y="316318"/>
                  </a:lnTo>
                  <a:lnTo>
                    <a:pt x="140855" y="315048"/>
                  </a:lnTo>
                  <a:lnTo>
                    <a:pt x="141566" y="315048"/>
                  </a:lnTo>
                  <a:lnTo>
                    <a:pt x="142062" y="316318"/>
                  </a:lnTo>
                  <a:lnTo>
                    <a:pt x="142201" y="317588"/>
                  </a:lnTo>
                  <a:lnTo>
                    <a:pt x="142468" y="318858"/>
                  </a:lnTo>
                  <a:lnTo>
                    <a:pt x="146138" y="318858"/>
                  </a:lnTo>
                  <a:lnTo>
                    <a:pt x="146608" y="317588"/>
                  </a:lnTo>
                  <a:lnTo>
                    <a:pt x="148869" y="317588"/>
                  </a:lnTo>
                  <a:lnTo>
                    <a:pt x="148221" y="318858"/>
                  </a:lnTo>
                  <a:lnTo>
                    <a:pt x="147828" y="320128"/>
                  </a:lnTo>
                  <a:lnTo>
                    <a:pt x="149364" y="321398"/>
                  </a:lnTo>
                  <a:lnTo>
                    <a:pt x="149872" y="320128"/>
                  </a:lnTo>
                  <a:lnTo>
                    <a:pt x="149072" y="318858"/>
                  </a:lnTo>
                  <a:lnTo>
                    <a:pt x="149847" y="317588"/>
                  </a:lnTo>
                  <a:lnTo>
                    <a:pt x="150215" y="317588"/>
                  </a:lnTo>
                  <a:lnTo>
                    <a:pt x="150545" y="315048"/>
                  </a:lnTo>
                  <a:lnTo>
                    <a:pt x="153682" y="315048"/>
                  </a:lnTo>
                  <a:lnTo>
                    <a:pt x="153974" y="313778"/>
                  </a:lnTo>
                  <a:lnTo>
                    <a:pt x="153644" y="312508"/>
                  </a:lnTo>
                  <a:lnTo>
                    <a:pt x="152831" y="313778"/>
                  </a:lnTo>
                  <a:lnTo>
                    <a:pt x="152501" y="312508"/>
                  </a:lnTo>
                  <a:lnTo>
                    <a:pt x="152234" y="311238"/>
                  </a:lnTo>
                  <a:lnTo>
                    <a:pt x="151422" y="308698"/>
                  </a:lnTo>
                  <a:lnTo>
                    <a:pt x="148666" y="308698"/>
                  </a:lnTo>
                  <a:lnTo>
                    <a:pt x="147154" y="309968"/>
                  </a:lnTo>
                  <a:lnTo>
                    <a:pt x="146710" y="309968"/>
                  </a:lnTo>
                  <a:lnTo>
                    <a:pt x="145935" y="308698"/>
                  </a:lnTo>
                  <a:lnTo>
                    <a:pt x="145630" y="307428"/>
                  </a:lnTo>
                  <a:lnTo>
                    <a:pt x="145707" y="306158"/>
                  </a:lnTo>
                  <a:lnTo>
                    <a:pt x="145834" y="306158"/>
                  </a:lnTo>
                  <a:lnTo>
                    <a:pt x="146545" y="304888"/>
                  </a:lnTo>
                  <a:lnTo>
                    <a:pt x="146977" y="304888"/>
                  </a:lnTo>
                  <a:lnTo>
                    <a:pt x="146646" y="303618"/>
                  </a:lnTo>
                  <a:lnTo>
                    <a:pt x="146443" y="302348"/>
                  </a:lnTo>
                  <a:lnTo>
                    <a:pt x="146850" y="302348"/>
                  </a:lnTo>
                  <a:lnTo>
                    <a:pt x="147116" y="301078"/>
                  </a:lnTo>
                  <a:lnTo>
                    <a:pt x="147320" y="299808"/>
                  </a:lnTo>
                  <a:lnTo>
                    <a:pt x="147586" y="298538"/>
                  </a:lnTo>
                  <a:lnTo>
                    <a:pt x="149440" y="298538"/>
                  </a:lnTo>
                  <a:lnTo>
                    <a:pt x="149542" y="297268"/>
                  </a:lnTo>
                  <a:lnTo>
                    <a:pt x="149948" y="295998"/>
                  </a:lnTo>
                  <a:lnTo>
                    <a:pt x="150380" y="295998"/>
                  </a:lnTo>
                  <a:lnTo>
                    <a:pt x="151384" y="299808"/>
                  </a:lnTo>
                  <a:lnTo>
                    <a:pt x="156337" y="299808"/>
                  </a:lnTo>
                  <a:lnTo>
                    <a:pt x="156743" y="298538"/>
                  </a:lnTo>
                  <a:lnTo>
                    <a:pt x="157848" y="298538"/>
                  </a:lnTo>
                  <a:lnTo>
                    <a:pt x="158089" y="297268"/>
                  </a:lnTo>
                  <a:lnTo>
                    <a:pt x="158559" y="297268"/>
                  </a:lnTo>
                  <a:lnTo>
                    <a:pt x="158826" y="298538"/>
                  </a:lnTo>
                  <a:lnTo>
                    <a:pt x="159639" y="298538"/>
                  </a:lnTo>
                  <a:lnTo>
                    <a:pt x="160108" y="297268"/>
                  </a:lnTo>
                  <a:lnTo>
                    <a:pt x="161175" y="295998"/>
                  </a:lnTo>
                  <a:lnTo>
                    <a:pt x="163068" y="295998"/>
                  </a:lnTo>
                  <a:lnTo>
                    <a:pt x="163537" y="294728"/>
                  </a:lnTo>
                  <a:lnTo>
                    <a:pt x="163703" y="293458"/>
                  </a:lnTo>
                  <a:lnTo>
                    <a:pt x="166370" y="293458"/>
                  </a:lnTo>
                  <a:lnTo>
                    <a:pt x="166598" y="292188"/>
                  </a:lnTo>
                  <a:lnTo>
                    <a:pt x="167208" y="292188"/>
                  </a:lnTo>
                  <a:lnTo>
                    <a:pt x="167513" y="290918"/>
                  </a:lnTo>
                  <a:lnTo>
                    <a:pt x="167843" y="290918"/>
                  </a:lnTo>
                  <a:lnTo>
                    <a:pt x="167843" y="292188"/>
                  </a:lnTo>
                  <a:lnTo>
                    <a:pt x="167436" y="293458"/>
                  </a:lnTo>
                  <a:lnTo>
                    <a:pt x="166801" y="293458"/>
                  </a:lnTo>
                  <a:lnTo>
                    <a:pt x="168109" y="294728"/>
                  </a:lnTo>
                  <a:lnTo>
                    <a:pt x="167043" y="295998"/>
                  </a:lnTo>
                  <a:lnTo>
                    <a:pt x="167208" y="295998"/>
                  </a:lnTo>
                  <a:lnTo>
                    <a:pt x="167640" y="297268"/>
                  </a:lnTo>
                  <a:lnTo>
                    <a:pt x="168109" y="297268"/>
                  </a:lnTo>
                  <a:lnTo>
                    <a:pt x="168313" y="298538"/>
                  </a:lnTo>
                  <a:lnTo>
                    <a:pt x="168859" y="299808"/>
                  </a:lnTo>
                  <a:lnTo>
                    <a:pt x="173088" y="299808"/>
                  </a:lnTo>
                  <a:lnTo>
                    <a:pt x="172897" y="301078"/>
                  </a:lnTo>
                  <a:lnTo>
                    <a:pt x="172453" y="301078"/>
                  </a:lnTo>
                  <a:lnTo>
                    <a:pt x="172046" y="302348"/>
                  </a:lnTo>
                  <a:lnTo>
                    <a:pt x="171742" y="302348"/>
                  </a:lnTo>
                  <a:lnTo>
                    <a:pt x="171983" y="303618"/>
                  </a:lnTo>
                  <a:lnTo>
                    <a:pt x="172821" y="303618"/>
                  </a:lnTo>
                  <a:lnTo>
                    <a:pt x="172897" y="304888"/>
                  </a:lnTo>
                  <a:lnTo>
                    <a:pt x="171653" y="306158"/>
                  </a:lnTo>
                  <a:lnTo>
                    <a:pt x="171208" y="306158"/>
                  </a:lnTo>
                  <a:lnTo>
                    <a:pt x="170167" y="307428"/>
                  </a:lnTo>
                  <a:lnTo>
                    <a:pt x="168986" y="308698"/>
                  </a:lnTo>
                  <a:lnTo>
                    <a:pt x="168313" y="308698"/>
                  </a:lnTo>
                  <a:lnTo>
                    <a:pt x="167106" y="309968"/>
                  </a:lnTo>
                  <a:lnTo>
                    <a:pt x="165188" y="309968"/>
                  </a:lnTo>
                  <a:lnTo>
                    <a:pt x="164376" y="311238"/>
                  </a:lnTo>
                  <a:lnTo>
                    <a:pt x="163868" y="311238"/>
                  </a:lnTo>
                  <a:lnTo>
                    <a:pt x="163576" y="312508"/>
                  </a:lnTo>
                  <a:lnTo>
                    <a:pt x="163499" y="311238"/>
                  </a:lnTo>
                  <a:lnTo>
                    <a:pt x="163372" y="311238"/>
                  </a:lnTo>
                  <a:lnTo>
                    <a:pt x="163677" y="309968"/>
                  </a:lnTo>
                  <a:lnTo>
                    <a:pt x="164071" y="309968"/>
                  </a:lnTo>
                  <a:lnTo>
                    <a:pt x="163068" y="308698"/>
                  </a:lnTo>
                  <a:lnTo>
                    <a:pt x="163271" y="307428"/>
                  </a:lnTo>
                  <a:lnTo>
                    <a:pt x="164007" y="307428"/>
                  </a:lnTo>
                  <a:lnTo>
                    <a:pt x="164211" y="306158"/>
                  </a:lnTo>
                  <a:lnTo>
                    <a:pt x="162661" y="304888"/>
                  </a:lnTo>
                  <a:lnTo>
                    <a:pt x="161251" y="304888"/>
                  </a:lnTo>
                  <a:lnTo>
                    <a:pt x="160743" y="303618"/>
                  </a:lnTo>
                  <a:lnTo>
                    <a:pt x="159766" y="303618"/>
                  </a:lnTo>
                  <a:lnTo>
                    <a:pt x="159169" y="304888"/>
                  </a:lnTo>
                  <a:lnTo>
                    <a:pt x="158419" y="303618"/>
                  </a:lnTo>
                  <a:lnTo>
                    <a:pt x="158115" y="303618"/>
                  </a:lnTo>
                  <a:lnTo>
                    <a:pt x="158826" y="301078"/>
                  </a:lnTo>
                  <a:lnTo>
                    <a:pt x="158724" y="298538"/>
                  </a:lnTo>
                  <a:lnTo>
                    <a:pt x="157848" y="299808"/>
                  </a:lnTo>
                  <a:lnTo>
                    <a:pt x="157238" y="299808"/>
                  </a:lnTo>
                  <a:lnTo>
                    <a:pt x="158216" y="302348"/>
                  </a:lnTo>
                  <a:lnTo>
                    <a:pt x="157848" y="303618"/>
                  </a:lnTo>
                  <a:lnTo>
                    <a:pt x="156946" y="303618"/>
                  </a:lnTo>
                  <a:lnTo>
                    <a:pt x="156806" y="304888"/>
                  </a:lnTo>
                  <a:lnTo>
                    <a:pt x="157543" y="306158"/>
                  </a:lnTo>
                  <a:lnTo>
                    <a:pt x="157073" y="307428"/>
                  </a:lnTo>
                  <a:lnTo>
                    <a:pt x="156806" y="308698"/>
                  </a:lnTo>
                  <a:lnTo>
                    <a:pt x="156298" y="309968"/>
                  </a:lnTo>
                  <a:lnTo>
                    <a:pt x="155994" y="311238"/>
                  </a:lnTo>
                  <a:lnTo>
                    <a:pt x="153911" y="311238"/>
                  </a:lnTo>
                  <a:lnTo>
                    <a:pt x="153885" y="312508"/>
                  </a:lnTo>
                  <a:lnTo>
                    <a:pt x="155321" y="312508"/>
                  </a:lnTo>
                  <a:lnTo>
                    <a:pt x="156667" y="311238"/>
                  </a:lnTo>
                  <a:lnTo>
                    <a:pt x="157048" y="311238"/>
                  </a:lnTo>
                  <a:lnTo>
                    <a:pt x="157238" y="313778"/>
                  </a:lnTo>
                  <a:lnTo>
                    <a:pt x="158724" y="313778"/>
                  </a:lnTo>
                  <a:lnTo>
                    <a:pt x="158724" y="315048"/>
                  </a:lnTo>
                  <a:lnTo>
                    <a:pt x="157848" y="316318"/>
                  </a:lnTo>
                  <a:lnTo>
                    <a:pt x="158521" y="317588"/>
                  </a:lnTo>
                  <a:lnTo>
                    <a:pt x="158686" y="318858"/>
                  </a:lnTo>
                  <a:lnTo>
                    <a:pt x="163537" y="318858"/>
                  </a:lnTo>
                  <a:lnTo>
                    <a:pt x="163576" y="317588"/>
                  </a:lnTo>
                  <a:lnTo>
                    <a:pt x="163804" y="316318"/>
                  </a:lnTo>
                  <a:lnTo>
                    <a:pt x="163741" y="313778"/>
                  </a:lnTo>
                  <a:lnTo>
                    <a:pt x="165354" y="312508"/>
                  </a:lnTo>
                  <a:lnTo>
                    <a:pt x="166839" y="312508"/>
                  </a:lnTo>
                  <a:lnTo>
                    <a:pt x="167208" y="311238"/>
                  </a:lnTo>
                  <a:lnTo>
                    <a:pt x="167716" y="309968"/>
                  </a:lnTo>
                  <a:lnTo>
                    <a:pt x="168960" y="309968"/>
                  </a:lnTo>
                  <a:lnTo>
                    <a:pt x="169532" y="312508"/>
                  </a:lnTo>
                  <a:lnTo>
                    <a:pt x="170802" y="313778"/>
                  </a:lnTo>
                  <a:lnTo>
                    <a:pt x="172821" y="313778"/>
                  </a:lnTo>
                  <a:lnTo>
                    <a:pt x="173863" y="312508"/>
                  </a:lnTo>
                  <a:lnTo>
                    <a:pt x="178816" y="312508"/>
                  </a:lnTo>
                  <a:lnTo>
                    <a:pt x="179616" y="311238"/>
                  </a:lnTo>
                  <a:lnTo>
                    <a:pt x="180492" y="311238"/>
                  </a:lnTo>
                  <a:lnTo>
                    <a:pt x="180771" y="309968"/>
                  </a:lnTo>
                  <a:lnTo>
                    <a:pt x="181241" y="309968"/>
                  </a:lnTo>
                  <a:lnTo>
                    <a:pt x="180962" y="308698"/>
                  </a:lnTo>
                  <a:lnTo>
                    <a:pt x="180632" y="307428"/>
                  </a:lnTo>
                  <a:lnTo>
                    <a:pt x="180060" y="306158"/>
                  </a:lnTo>
                  <a:lnTo>
                    <a:pt x="178409" y="306158"/>
                  </a:lnTo>
                  <a:lnTo>
                    <a:pt x="176390" y="306158"/>
                  </a:lnTo>
                  <a:lnTo>
                    <a:pt x="174574" y="306158"/>
                  </a:lnTo>
                  <a:lnTo>
                    <a:pt x="173367" y="306158"/>
                  </a:lnTo>
                  <a:lnTo>
                    <a:pt x="173291" y="307428"/>
                  </a:lnTo>
                  <a:lnTo>
                    <a:pt x="172224" y="306158"/>
                  </a:lnTo>
                  <a:lnTo>
                    <a:pt x="172961" y="304888"/>
                  </a:lnTo>
                  <a:lnTo>
                    <a:pt x="173291" y="304888"/>
                  </a:lnTo>
                  <a:lnTo>
                    <a:pt x="174040" y="303618"/>
                  </a:lnTo>
                  <a:lnTo>
                    <a:pt x="172897" y="303618"/>
                  </a:lnTo>
                  <a:lnTo>
                    <a:pt x="172821" y="302348"/>
                  </a:lnTo>
                  <a:lnTo>
                    <a:pt x="172961" y="302348"/>
                  </a:lnTo>
                  <a:lnTo>
                    <a:pt x="173088" y="301078"/>
                  </a:lnTo>
                  <a:lnTo>
                    <a:pt x="173494" y="301078"/>
                  </a:lnTo>
                  <a:lnTo>
                    <a:pt x="173863" y="299808"/>
                  </a:lnTo>
                  <a:lnTo>
                    <a:pt x="174002" y="299808"/>
                  </a:lnTo>
                  <a:lnTo>
                    <a:pt x="173634" y="298538"/>
                  </a:lnTo>
                  <a:lnTo>
                    <a:pt x="173748" y="297218"/>
                  </a:lnTo>
                  <a:lnTo>
                    <a:pt x="174879" y="295998"/>
                  </a:lnTo>
                  <a:lnTo>
                    <a:pt x="175247" y="294728"/>
                  </a:lnTo>
                  <a:lnTo>
                    <a:pt x="175818" y="292188"/>
                  </a:lnTo>
                  <a:lnTo>
                    <a:pt x="176834" y="292188"/>
                  </a:lnTo>
                  <a:lnTo>
                    <a:pt x="177330" y="293458"/>
                  </a:lnTo>
                  <a:lnTo>
                    <a:pt x="177736" y="293458"/>
                  </a:lnTo>
                  <a:lnTo>
                    <a:pt x="178041" y="292188"/>
                  </a:lnTo>
                  <a:lnTo>
                    <a:pt x="178409" y="292188"/>
                  </a:lnTo>
                  <a:lnTo>
                    <a:pt x="178854" y="290918"/>
                  </a:lnTo>
                  <a:lnTo>
                    <a:pt x="179019" y="292188"/>
                  </a:lnTo>
                  <a:lnTo>
                    <a:pt x="179654" y="293458"/>
                  </a:lnTo>
                  <a:lnTo>
                    <a:pt x="180098" y="294728"/>
                  </a:lnTo>
                  <a:lnTo>
                    <a:pt x="180670" y="295998"/>
                  </a:lnTo>
                  <a:lnTo>
                    <a:pt x="183756" y="295998"/>
                  </a:lnTo>
                  <a:lnTo>
                    <a:pt x="184467" y="294728"/>
                  </a:lnTo>
                  <a:lnTo>
                    <a:pt x="187566" y="294728"/>
                  </a:lnTo>
                  <a:lnTo>
                    <a:pt x="186728" y="295998"/>
                  </a:lnTo>
                  <a:lnTo>
                    <a:pt x="186347" y="297268"/>
                  </a:lnTo>
                  <a:lnTo>
                    <a:pt x="187363" y="298538"/>
                  </a:lnTo>
                  <a:lnTo>
                    <a:pt x="187159" y="298538"/>
                  </a:lnTo>
                  <a:lnTo>
                    <a:pt x="186893" y="299808"/>
                  </a:lnTo>
                  <a:lnTo>
                    <a:pt x="185915" y="301078"/>
                  </a:lnTo>
                  <a:lnTo>
                    <a:pt x="186423" y="302348"/>
                  </a:lnTo>
                  <a:lnTo>
                    <a:pt x="187121" y="303618"/>
                  </a:lnTo>
                  <a:lnTo>
                    <a:pt x="186143" y="304888"/>
                  </a:lnTo>
                  <a:lnTo>
                    <a:pt x="185610" y="306158"/>
                  </a:lnTo>
                  <a:lnTo>
                    <a:pt x="185712" y="307428"/>
                  </a:lnTo>
                  <a:lnTo>
                    <a:pt x="185483" y="307428"/>
                  </a:lnTo>
                  <a:lnTo>
                    <a:pt x="187121" y="308698"/>
                  </a:lnTo>
                  <a:lnTo>
                    <a:pt x="186817" y="309968"/>
                  </a:lnTo>
                  <a:lnTo>
                    <a:pt x="187591" y="311238"/>
                  </a:lnTo>
                  <a:lnTo>
                    <a:pt x="187426" y="311238"/>
                  </a:lnTo>
                  <a:lnTo>
                    <a:pt x="186994" y="312508"/>
                  </a:lnTo>
                  <a:lnTo>
                    <a:pt x="187566" y="313778"/>
                  </a:lnTo>
                  <a:lnTo>
                    <a:pt x="188036" y="313778"/>
                  </a:lnTo>
                  <a:lnTo>
                    <a:pt x="187972" y="315048"/>
                  </a:lnTo>
                  <a:lnTo>
                    <a:pt x="189509" y="315048"/>
                  </a:lnTo>
                  <a:lnTo>
                    <a:pt x="190360" y="313778"/>
                  </a:lnTo>
                  <a:lnTo>
                    <a:pt x="190754" y="313778"/>
                  </a:lnTo>
                  <a:lnTo>
                    <a:pt x="191566" y="315048"/>
                  </a:lnTo>
                  <a:lnTo>
                    <a:pt x="192138" y="315048"/>
                  </a:lnTo>
                  <a:lnTo>
                    <a:pt x="192443" y="316318"/>
                  </a:lnTo>
                  <a:lnTo>
                    <a:pt x="193357" y="315048"/>
                  </a:lnTo>
                  <a:lnTo>
                    <a:pt x="193649" y="315048"/>
                  </a:lnTo>
                  <a:lnTo>
                    <a:pt x="193255" y="312508"/>
                  </a:lnTo>
                  <a:lnTo>
                    <a:pt x="192874" y="311238"/>
                  </a:lnTo>
                  <a:lnTo>
                    <a:pt x="193751" y="309968"/>
                  </a:lnTo>
                  <a:lnTo>
                    <a:pt x="193954" y="309968"/>
                  </a:lnTo>
                  <a:lnTo>
                    <a:pt x="193890" y="308698"/>
                  </a:lnTo>
                  <a:lnTo>
                    <a:pt x="192646" y="308698"/>
                  </a:lnTo>
                  <a:lnTo>
                    <a:pt x="192747" y="303618"/>
                  </a:lnTo>
                  <a:lnTo>
                    <a:pt x="192646" y="302348"/>
                  </a:lnTo>
                  <a:lnTo>
                    <a:pt x="192646" y="301078"/>
                  </a:lnTo>
                  <a:lnTo>
                    <a:pt x="191770" y="301078"/>
                  </a:lnTo>
                  <a:lnTo>
                    <a:pt x="191058" y="299808"/>
                  </a:lnTo>
                  <a:lnTo>
                    <a:pt x="187528" y="299808"/>
                  </a:lnTo>
                  <a:lnTo>
                    <a:pt x="188366" y="298538"/>
                  </a:lnTo>
                  <a:lnTo>
                    <a:pt x="189318" y="297268"/>
                  </a:lnTo>
                  <a:lnTo>
                    <a:pt x="188201" y="295998"/>
                  </a:lnTo>
                  <a:lnTo>
                    <a:pt x="188836" y="294728"/>
                  </a:lnTo>
                  <a:lnTo>
                    <a:pt x="189445" y="293458"/>
                  </a:lnTo>
                  <a:lnTo>
                    <a:pt x="190220" y="293458"/>
                  </a:lnTo>
                  <a:lnTo>
                    <a:pt x="190461" y="292188"/>
                  </a:lnTo>
                  <a:lnTo>
                    <a:pt x="193357" y="292188"/>
                  </a:lnTo>
                  <a:lnTo>
                    <a:pt x="193484" y="290918"/>
                  </a:lnTo>
                  <a:lnTo>
                    <a:pt x="195503" y="290918"/>
                  </a:lnTo>
                  <a:lnTo>
                    <a:pt x="195770" y="292188"/>
                  </a:lnTo>
                  <a:lnTo>
                    <a:pt x="195910" y="292188"/>
                  </a:lnTo>
                  <a:lnTo>
                    <a:pt x="196240" y="293458"/>
                  </a:lnTo>
                  <a:lnTo>
                    <a:pt x="196621" y="294728"/>
                  </a:lnTo>
                  <a:lnTo>
                    <a:pt x="196684" y="295998"/>
                  </a:lnTo>
                  <a:lnTo>
                    <a:pt x="198462" y="297268"/>
                  </a:lnTo>
                  <a:lnTo>
                    <a:pt x="199275" y="298538"/>
                  </a:lnTo>
                  <a:lnTo>
                    <a:pt x="200113" y="298538"/>
                  </a:lnTo>
                  <a:lnTo>
                    <a:pt x="199313" y="299808"/>
                  </a:lnTo>
                  <a:lnTo>
                    <a:pt x="200355" y="301078"/>
                  </a:lnTo>
                  <a:lnTo>
                    <a:pt x="200279" y="302348"/>
                  </a:lnTo>
                  <a:lnTo>
                    <a:pt x="199644" y="303618"/>
                  </a:lnTo>
                  <a:lnTo>
                    <a:pt x="199034" y="303618"/>
                  </a:lnTo>
                  <a:lnTo>
                    <a:pt x="198602" y="304888"/>
                  </a:lnTo>
                  <a:lnTo>
                    <a:pt x="196583" y="304888"/>
                  </a:lnTo>
                  <a:lnTo>
                    <a:pt x="196583" y="307428"/>
                  </a:lnTo>
                  <a:lnTo>
                    <a:pt x="197662" y="307428"/>
                  </a:lnTo>
                  <a:lnTo>
                    <a:pt x="197993" y="308698"/>
                  </a:lnTo>
                  <a:lnTo>
                    <a:pt x="198234" y="308698"/>
                  </a:lnTo>
                  <a:lnTo>
                    <a:pt x="198640" y="311238"/>
                  </a:lnTo>
                  <a:lnTo>
                    <a:pt x="199504" y="311238"/>
                  </a:lnTo>
                  <a:lnTo>
                    <a:pt x="201256" y="312508"/>
                  </a:lnTo>
                  <a:lnTo>
                    <a:pt x="202234" y="312508"/>
                  </a:lnTo>
                  <a:lnTo>
                    <a:pt x="202946" y="311238"/>
                  </a:lnTo>
                  <a:lnTo>
                    <a:pt x="203581" y="312508"/>
                  </a:lnTo>
                  <a:lnTo>
                    <a:pt x="203720" y="313778"/>
                  </a:lnTo>
                  <a:lnTo>
                    <a:pt x="203987" y="313778"/>
                  </a:lnTo>
                  <a:lnTo>
                    <a:pt x="204089" y="315048"/>
                  </a:lnTo>
                  <a:lnTo>
                    <a:pt x="203377" y="316318"/>
                  </a:lnTo>
                  <a:lnTo>
                    <a:pt x="203339" y="317588"/>
                  </a:lnTo>
                  <a:lnTo>
                    <a:pt x="203644" y="317588"/>
                  </a:lnTo>
                  <a:lnTo>
                    <a:pt x="204152" y="318858"/>
                  </a:lnTo>
                  <a:lnTo>
                    <a:pt x="204584" y="320128"/>
                  </a:lnTo>
                  <a:lnTo>
                    <a:pt x="203847" y="321398"/>
                  </a:lnTo>
                  <a:lnTo>
                    <a:pt x="203644" y="321398"/>
                  </a:lnTo>
                  <a:lnTo>
                    <a:pt x="203644" y="322668"/>
                  </a:lnTo>
                  <a:lnTo>
                    <a:pt x="203250" y="323938"/>
                  </a:lnTo>
                  <a:lnTo>
                    <a:pt x="203720" y="325208"/>
                  </a:lnTo>
                  <a:lnTo>
                    <a:pt x="203885" y="323938"/>
                  </a:lnTo>
                  <a:lnTo>
                    <a:pt x="204190" y="323938"/>
                  </a:lnTo>
                  <a:lnTo>
                    <a:pt x="204355" y="322668"/>
                  </a:lnTo>
                  <a:lnTo>
                    <a:pt x="204495" y="323938"/>
                  </a:lnTo>
                  <a:lnTo>
                    <a:pt x="204762" y="323938"/>
                  </a:lnTo>
                  <a:lnTo>
                    <a:pt x="204787" y="325208"/>
                  </a:lnTo>
                  <a:lnTo>
                    <a:pt x="204927" y="325208"/>
                  </a:lnTo>
                  <a:lnTo>
                    <a:pt x="205130" y="326478"/>
                  </a:lnTo>
                  <a:lnTo>
                    <a:pt x="204520" y="327748"/>
                  </a:lnTo>
                  <a:lnTo>
                    <a:pt x="205257" y="329018"/>
                  </a:lnTo>
                  <a:lnTo>
                    <a:pt x="205905" y="331558"/>
                  </a:lnTo>
                  <a:lnTo>
                    <a:pt x="209232" y="331558"/>
                  </a:lnTo>
                  <a:lnTo>
                    <a:pt x="209575" y="332828"/>
                  </a:lnTo>
                  <a:lnTo>
                    <a:pt x="208432" y="334098"/>
                  </a:lnTo>
                  <a:lnTo>
                    <a:pt x="208597" y="335368"/>
                  </a:lnTo>
                  <a:lnTo>
                    <a:pt x="209397" y="335368"/>
                  </a:lnTo>
                  <a:lnTo>
                    <a:pt x="209334" y="336638"/>
                  </a:lnTo>
                  <a:lnTo>
                    <a:pt x="209169" y="337908"/>
                  </a:lnTo>
                  <a:lnTo>
                    <a:pt x="210172" y="337908"/>
                  </a:lnTo>
                  <a:lnTo>
                    <a:pt x="210578" y="336638"/>
                  </a:lnTo>
                  <a:lnTo>
                    <a:pt x="210451" y="335368"/>
                  </a:lnTo>
                  <a:lnTo>
                    <a:pt x="209842" y="334098"/>
                  </a:lnTo>
                  <a:lnTo>
                    <a:pt x="210045" y="334098"/>
                  </a:lnTo>
                  <a:lnTo>
                    <a:pt x="210642" y="332828"/>
                  </a:lnTo>
                  <a:lnTo>
                    <a:pt x="210820" y="331558"/>
                  </a:lnTo>
                  <a:close/>
                </a:path>
                <a:path w="224154" h="400050">
                  <a:moveTo>
                    <a:pt x="211912" y="337908"/>
                  </a:moveTo>
                  <a:lnTo>
                    <a:pt x="211759" y="336638"/>
                  </a:lnTo>
                  <a:lnTo>
                    <a:pt x="210921" y="337908"/>
                  </a:lnTo>
                  <a:lnTo>
                    <a:pt x="211912" y="337908"/>
                  </a:lnTo>
                  <a:close/>
                </a:path>
                <a:path w="224154" h="400050">
                  <a:moveTo>
                    <a:pt x="212064" y="377228"/>
                  </a:moveTo>
                  <a:lnTo>
                    <a:pt x="212026" y="376428"/>
                  </a:lnTo>
                  <a:lnTo>
                    <a:pt x="211658" y="376313"/>
                  </a:lnTo>
                  <a:lnTo>
                    <a:pt x="210959" y="377710"/>
                  </a:lnTo>
                  <a:lnTo>
                    <a:pt x="210616" y="378358"/>
                  </a:lnTo>
                  <a:lnTo>
                    <a:pt x="210451" y="378358"/>
                  </a:lnTo>
                  <a:lnTo>
                    <a:pt x="210375" y="378117"/>
                  </a:lnTo>
                  <a:lnTo>
                    <a:pt x="210273" y="377672"/>
                  </a:lnTo>
                  <a:lnTo>
                    <a:pt x="211124" y="376758"/>
                  </a:lnTo>
                  <a:lnTo>
                    <a:pt x="211188" y="376593"/>
                  </a:lnTo>
                  <a:lnTo>
                    <a:pt x="211416" y="376072"/>
                  </a:lnTo>
                  <a:lnTo>
                    <a:pt x="210108" y="375234"/>
                  </a:lnTo>
                  <a:lnTo>
                    <a:pt x="210045" y="374954"/>
                  </a:lnTo>
                  <a:lnTo>
                    <a:pt x="210007" y="374751"/>
                  </a:lnTo>
                  <a:lnTo>
                    <a:pt x="209804" y="374396"/>
                  </a:lnTo>
                  <a:lnTo>
                    <a:pt x="208622" y="374954"/>
                  </a:lnTo>
                  <a:lnTo>
                    <a:pt x="208711" y="374586"/>
                  </a:lnTo>
                  <a:lnTo>
                    <a:pt x="208724" y="373951"/>
                  </a:lnTo>
                  <a:lnTo>
                    <a:pt x="209740" y="372986"/>
                  </a:lnTo>
                  <a:lnTo>
                    <a:pt x="209842" y="372389"/>
                  </a:lnTo>
                  <a:lnTo>
                    <a:pt x="209931" y="371157"/>
                  </a:lnTo>
                  <a:lnTo>
                    <a:pt x="209842" y="370306"/>
                  </a:lnTo>
                  <a:lnTo>
                    <a:pt x="209626" y="369912"/>
                  </a:lnTo>
                  <a:lnTo>
                    <a:pt x="209372" y="369671"/>
                  </a:lnTo>
                  <a:lnTo>
                    <a:pt x="209169" y="369671"/>
                  </a:lnTo>
                  <a:lnTo>
                    <a:pt x="209003" y="369709"/>
                  </a:lnTo>
                  <a:lnTo>
                    <a:pt x="208699" y="370116"/>
                  </a:lnTo>
                  <a:lnTo>
                    <a:pt x="208356" y="370433"/>
                  </a:lnTo>
                  <a:lnTo>
                    <a:pt x="207784" y="371157"/>
                  </a:lnTo>
                  <a:lnTo>
                    <a:pt x="207556" y="371030"/>
                  </a:lnTo>
                  <a:lnTo>
                    <a:pt x="207657" y="370027"/>
                  </a:lnTo>
                  <a:lnTo>
                    <a:pt x="207695" y="369874"/>
                  </a:lnTo>
                  <a:lnTo>
                    <a:pt x="207924" y="368871"/>
                  </a:lnTo>
                  <a:lnTo>
                    <a:pt x="207518" y="369189"/>
                  </a:lnTo>
                  <a:lnTo>
                    <a:pt x="207276" y="369430"/>
                  </a:lnTo>
                  <a:lnTo>
                    <a:pt x="207010" y="369633"/>
                  </a:lnTo>
                  <a:lnTo>
                    <a:pt x="206806" y="369874"/>
                  </a:lnTo>
                  <a:lnTo>
                    <a:pt x="206705" y="369430"/>
                  </a:lnTo>
                  <a:lnTo>
                    <a:pt x="206654" y="369150"/>
                  </a:lnTo>
                  <a:lnTo>
                    <a:pt x="206375" y="368668"/>
                  </a:lnTo>
                  <a:lnTo>
                    <a:pt x="206171" y="368388"/>
                  </a:lnTo>
                  <a:lnTo>
                    <a:pt x="205930" y="368274"/>
                  </a:lnTo>
                  <a:lnTo>
                    <a:pt x="205701" y="368185"/>
                  </a:lnTo>
                  <a:lnTo>
                    <a:pt x="205359" y="368274"/>
                  </a:lnTo>
                  <a:lnTo>
                    <a:pt x="204965" y="368312"/>
                  </a:lnTo>
                  <a:lnTo>
                    <a:pt x="205701" y="369557"/>
                  </a:lnTo>
                  <a:lnTo>
                    <a:pt x="205765" y="370116"/>
                  </a:lnTo>
                  <a:lnTo>
                    <a:pt x="205359" y="371233"/>
                  </a:lnTo>
                  <a:lnTo>
                    <a:pt x="204724" y="372706"/>
                  </a:lnTo>
                  <a:lnTo>
                    <a:pt x="204889" y="372592"/>
                  </a:lnTo>
                  <a:lnTo>
                    <a:pt x="205092" y="372389"/>
                  </a:lnTo>
                  <a:lnTo>
                    <a:pt x="205536" y="372465"/>
                  </a:lnTo>
                  <a:lnTo>
                    <a:pt x="205841" y="372592"/>
                  </a:lnTo>
                  <a:lnTo>
                    <a:pt x="206070" y="372986"/>
                  </a:lnTo>
                  <a:lnTo>
                    <a:pt x="206273" y="373392"/>
                  </a:lnTo>
                  <a:lnTo>
                    <a:pt x="206451" y="374954"/>
                  </a:lnTo>
                  <a:lnTo>
                    <a:pt x="206336" y="375386"/>
                  </a:lnTo>
                  <a:lnTo>
                    <a:pt x="206171" y="375831"/>
                  </a:lnTo>
                  <a:lnTo>
                    <a:pt x="205765" y="376669"/>
                  </a:lnTo>
                  <a:lnTo>
                    <a:pt x="206209" y="376593"/>
                  </a:lnTo>
                  <a:lnTo>
                    <a:pt x="206603" y="376593"/>
                  </a:lnTo>
                  <a:lnTo>
                    <a:pt x="207149" y="376631"/>
                  </a:lnTo>
                  <a:lnTo>
                    <a:pt x="206133" y="379349"/>
                  </a:lnTo>
                  <a:lnTo>
                    <a:pt x="206209" y="379869"/>
                  </a:lnTo>
                  <a:lnTo>
                    <a:pt x="207086" y="379717"/>
                  </a:lnTo>
                  <a:lnTo>
                    <a:pt x="206883" y="381355"/>
                  </a:lnTo>
                  <a:lnTo>
                    <a:pt x="208495" y="381711"/>
                  </a:lnTo>
                  <a:lnTo>
                    <a:pt x="209943" y="380631"/>
                  </a:lnTo>
                  <a:lnTo>
                    <a:pt x="209842" y="381038"/>
                  </a:lnTo>
                  <a:lnTo>
                    <a:pt x="209778" y="381711"/>
                  </a:lnTo>
                  <a:lnTo>
                    <a:pt x="210718" y="382117"/>
                  </a:lnTo>
                  <a:lnTo>
                    <a:pt x="211251" y="382397"/>
                  </a:lnTo>
                  <a:lnTo>
                    <a:pt x="211924" y="382028"/>
                  </a:lnTo>
                  <a:lnTo>
                    <a:pt x="212001" y="381355"/>
                  </a:lnTo>
                  <a:lnTo>
                    <a:pt x="211607" y="380631"/>
                  </a:lnTo>
                  <a:lnTo>
                    <a:pt x="211137" y="379717"/>
                  </a:lnTo>
                  <a:lnTo>
                    <a:pt x="211023" y="379476"/>
                  </a:lnTo>
                  <a:lnTo>
                    <a:pt x="210743" y="378434"/>
                  </a:lnTo>
                  <a:lnTo>
                    <a:pt x="211861" y="377393"/>
                  </a:lnTo>
                  <a:lnTo>
                    <a:pt x="212064" y="377228"/>
                  </a:lnTo>
                  <a:close/>
                </a:path>
                <a:path w="224154" h="400050">
                  <a:moveTo>
                    <a:pt x="218122" y="365848"/>
                  </a:moveTo>
                  <a:lnTo>
                    <a:pt x="217576" y="363308"/>
                  </a:lnTo>
                  <a:lnTo>
                    <a:pt x="216408" y="358228"/>
                  </a:lnTo>
                  <a:lnTo>
                    <a:pt x="215900" y="355688"/>
                  </a:lnTo>
                  <a:lnTo>
                    <a:pt x="215455" y="354418"/>
                  </a:lnTo>
                  <a:lnTo>
                    <a:pt x="214985" y="351878"/>
                  </a:lnTo>
                  <a:lnTo>
                    <a:pt x="214858" y="351878"/>
                  </a:lnTo>
                  <a:lnTo>
                    <a:pt x="214579" y="350608"/>
                  </a:lnTo>
                  <a:lnTo>
                    <a:pt x="214185" y="350608"/>
                  </a:lnTo>
                  <a:lnTo>
                    <a:pt x="214477" y="346798"/>
                  </a:lnTo>
                  <a:lnTo>
                    <a:pt x="213131" y="344258"/>
                  </a:lnTo>
                  <a:lnTo>
                    <a:pt x="212661" y="341718"/>
                  </a:lnTo>
                  <a:lnTo>
                    <a:pt x="212471" y="340448"/>
                  </a:lnTo>
                  <a:lnTo>
                    <a:pt x="212064" y="339178"/>
                  </a:lnTo>
                  <a:lnTo>
                    <a:pt x="208432" y="339178"/>
                  </a:lnTo>
                  <a:lnTo>
                    <a:pt x="207987" y="339178"/>
                  </a:lnTo>
                  <a:lnTo>
                    <a:pt x="206514" y="339178"/>
                  </a:lnTo>
                  <a:lnTo>
                    <a:pt x="205765" y="340448"/>
                  </a:lnTo>
                  <a:lnTo>
                    <a:pt x="206984" y="340448"/>
                  </a:lnTo>
                  <a:lnTo>
                    <a:pt x="207213" y="341718"/>
                  </a:lnTo>
                  <a:lnTo>
                    <a:pt x="207581" y="342988"/>
                  </a:lnTo>
                  <a:lnTo>
                    <a:pt x="207784" y="342988"/>
                  </a:lnTo>
                  <a:lnTo>
                    <a:pt x="208495" y="345528"/>
                  </a:lnTo>
                  <a:lnTo>
                    <a:pt x="212661" y="345528"/>
                  </a:lnTo>
                  <a:lnTo>
                    <a:pt x="213575" y="348068"/>
                  </a:lnTo>
                  <a:lnTo>
                    <a:pt x="213677" y="349338"/>
                  </a:lnTo>
                  <a:lnTo>
                    <a:pt x="212598" y="350608"/>
                  </a:lnTo>
                  <a:lnTo>
                    <a:pt x="213436" y="351878"/>
                  </a:lnTo>
                  <a:lnTo>
                    <a:pt x="213639" y="353148"/>
                  </a:lnTo>
                  <a:lnTo>
                    <a:pt x="213614" y="355688"/>
                  </a:lnTo>
                  <a:lnTo>
                    <a:pt x="213741" y="355688"/>
                  </a:lnTo>
                  <a:lnTo>
                    <a:pt x="213372" y="356958"/>
                  </a:lnTo>
                  <a:lnTo>
                    <a:pt x="212966" y="356958"/>
                  </a:lnTo>
                  <a:lnTo>
                    <a:pt x="212534" y="358228"/>
                  </a:lnTo>
                  <a:lnTo>
                    <a:pt x="214388" y="358228"/>
                  </a:lnTo>
                  <a:lnTo>
                    <a:pt x="215087" y="359498"/>
                  </a:lnTo>
                  <a:lnTo>
                    <a:pt x="214782" y="360768"/>
                  </a:lnTo>
                  <a:lnTo>
                    <a:pt x="214452" y="362038"/>
                  </a:lnTo>
                  <a:lnTo>
                    <a:pt x="215087" y="363308"/>
                  </a:lnTo>
                  <a:lnTo>
                    <a:pt x="216166" y="364578"/>
                  </a:lnTo>
                  <a:lnTo>
                    <a:pt x="217106" y="365848"/>
                  </a:lnTo>
                  <a:lnTo>
                    <a:pt x="218122" y="365848"/>
                  </a:lnTo>
                  <a:close/>
                </a:path>
                <a:path w="224154" h="400050">
                  <a:moveTo>
                    <a:pt x="220243" y="392074"/>
                  </a:moveTo>
                  <a:lnTo>
                    <a:pt x="217716" y="390994"/>
                  </a:lnTo>
                  <a:lnTo>
                    <a:pt x="217982" y="389877"/>
                  </a:lnTo>
                  <a:lnTo>
                    <a:pt x="218186" y="389191"/>
                  </a:lnTo>
                  <a:lnTo>
                    <a:pt x="217919" y="389115"/>
                  </a:lnTo>
                  <a:lnTo>
                    <a:pt x="217512" y="389712"/>
                  </a:lnTo>
                  <a:lnTo>
                    <a:pt x="217043" y="390232"/>
                  </a:lnTo>
                  <a:lnTo>
                    <a:pt x="216700" y="390359"/>
                  </a:lnTo>
                  <a:lnTo>
                    <a:pt x="216408" y="390512"/>
                  </a:lnTo>
                  <a:lnTo>
                    <a:pt x="216306" y="390194"/>
                  </a:lnTo>
                  <a:lnTo>
                    <a:pt x="216103" y="389801"/>
                  </a:lnTo>
                  <a:lnTo>
                    <a:pt x="216230" y="389559"/>
                  </a:lnTo>
                  <a:lnTo>
                    <a:pt x="216496" y="388912"/>
                  </a:lnTo>
                  <a:lnTo>
                    <a:pt x="217004" y="388353"/>
                  </a:lnTo>
                  <a:lnTo>
                    <a:pt x="217373" y="387832"/>
                  </a:lnTo>
                  <a:lnTo>
                    <a:pt x="216369" y="386791"/>
                  </a:lnTo>
                  <a:lnTo>
                    <a:pt x="216065" y="386791"/>
                  </a:lnTo>
                  <a:lnTo>
                    <a:pt x="214960" y="387921"/>
                  </a:lnTo>
                  <a:lnTo>
                    <a:pt x="214452" y="388353"/>
                  </a:lnTo>
                  <a:lnTo>
                    <a:pt x="214007" y="389001"/>
                  </a:lnTo>
                  <a:lnTo>
                    <a:pt x="213537" y="387921"/>
                  </a:lnTo>
                  <a:lnTo>
                    <a:pt x="212559" y="388670"/>
                  </a:lnTo>
                  <a:lnTo>
                    <a:pt x="212598" y="390194"/>
                  </a:lnTo>
                  <a:lnTo>
                    <a:pt x="211124" y="390677"/>
                  </a:lnTo>
                  <a:lnTo>
                    <a:pt x="211188" y="389674"/>
                  </a:lnTo>
                  <a:lnTo>
                    <a:pt x="211251" y="389039"/>
                  </a:lnTo>
                  <a:lnTo>
                    <a:pt x="209740" y="391071"/>
                  </a:lnTo>
                  <a:lnTo>
                    <a:pt x="209372" y="390880"/>
                  </a:lnTo>
                  <a:lnTo>
                    <a:pt x="209575" y="390194"/>
                  </a:lnTo>
                  <a:lnTo>
                    <a:pt x="210007" y="388874"/>
                  </a:lnTo>
                  <a:lnTo>
                    <a:pt x="207416" y="390436"/>
                  </a:lnTo>
                  <a:lnTo>
                    <a:pt x="206679" y="390918"/>
                  </a:lnTo>
                  <a:lnTo>
                    <a:pt x="206679" y="391553"/>
                  </a:lnTo>
                  <a:lnTo>
                    <a:pt x="207086" y="392201"/>
                  </a:lnTo>
                  <a:lnTo>
                    <a:pt x="208559" y="391680"/>
                  </a:lnTo>
                  <a:lnTo>
                    <a:pt x="208597" y="391960"/>
                  </a:lnTo>
                  <a:lnTo>
                    <a:pt x="207949" y="393192"/>
                  </a:lnTo>
                  <a:lnTo>
                    <a:pt x="208127" y="394157"/>
                  </a:lnTo>
                  <a:lnTo>
                    <a:pt x="208927" y="396036"/>
                  </a:lnTo>
                  <a:lnTo>
                    <a:pt x="209334" y="396316"/>
                  </a:lnTo>
                  <a:lnTo>
                    <a:pt x="211124" y="395516"/>
                  </a:lnTo>
                  <a:lnTo>
                    <a:pt x="212267" y="394919"/>
                  </a:lnTo>
                  <a:lnTo>
                    <a:pt x="213537" y="394322"/>
                  </a:lnTo>
                  <a:lnTo>
                    <a:pt x="213639" y="394474"/>
                  </a:lnTo>
                  <a:lnTo>
                    <a:pt x="213779" y="394601"/>
                  </a:lnTo>
                  <a:lnTo>
                    <a:pt x="214007" y="394881"/>
                  </a:lnTo>
                  <a:lnTo>
                    <a:pt x="213944" y="394322"/>
                  </a:lnTo>
                  <a:lnTo>
                    <a:pt x="213842" y="393915"/>
                  </a:lnTo>
                  <a:lnTo>
                    <a:pt x="213842" y="393712"/>
                  </a:lnTo>
                  <a:lnTo>
                    <a:pt x="215150" y="393877"/>
                  </a:lnTo>
                  <a:lnTo>
                    <a:pt x="215658" y="393915"/>
                  </a:lnTo>
                  <a:lnTo>
                    <a:pt x="216103" y="394512"/>
                  </a:lnTo>
                  <a:lnTo>
                    <a:pt x="216306" y="394843"/>
                  </a:lnTo>
                  <a:lnTo>
                    <a:pt x="216573" y="394563"/>
                  </a:lnTo>
                  <a:lnTo>
                    <a:pt x="216877" y="394322"/>
                  </a:lnTo>
                  <a:lnTo>
                    <a:pt x="217512" y="393357"/>
                  </a:lnTo>
                  <a:lnTo>
                    <a:pt x="218084" y="392912"/>
                  </a:lnTo>
                  <a:lnTo>
                    <a:pt x="219532" y="393039"/>
                  </a:lnTo>
                  <a:lnTo>
                    <a:pt x="220040" y="392912"/>
                  </a:lnTo>
                  <a:lnTo>
                    <a:pt x="220243" y="392074"/>
                  </a:lnTo>
                  <a:close/>
                </a:path>
                <a:path w="224154" h="400050">
                  <a:moveTo>
                    <a:pt x="221018" y="378269"/>
                  </a:moveTo>
                  <a:lnTo>
                    <a:pt x="220002" y="373837"/>
                  </a:lnTo>
                  <a:lnTo>
                    <a:pt x="218389" y="366306"/>
                  </a:lnTo>
                  <a:lnTo>
                    <a:pt x="217779" y="367144"/>
                  </a:lnTo>
                  <a:lnTo>
                    <a:pt x="217843" y="367792"/>
                  </a:lnTo>
                  <a:lnTo>
                    <a:pt x="219227" y="370547"/>
                  </a:lnTo>
                  <a:lnTo>
                    <a:pt x="218452" y="371906"/>
                  </a:lnTo>
                  <a:lnTo>
                    <a:pt x="215861" y="372516"/>
                  </a:lnTo>
                  <a:lnTo>
                    <a:pt x="215595" y="372986"/>
                  </a:lnTo>
                  <a:lnTo>
                    <a:pt x="215252" y="373316"/>
                  </a:lnTo>
                  <a:lnTo>
                    <a:pt x="216674" y="374065"/>
                  </a:lnTo>
                  <a:lnTo>
                    <a:pt x="217411" y="374586"/>
                  </a:lnTo>
                  <a:lnTo>
                    <a:pt x="217411" y="374992"/>
                  </a:lnTo>
                  <a:lnTo>
                    <a:pt x="217678" y="376110"/>
                  </a:lnTo>
                  <a:lnTo>
                    <a:pt x="217716" y="377075"/>
                  </a:lnTo>
                  <a:lnTo>
                    <a:pt x="218592" y="378434"/>
                  </a:lnTo>
                  <a:lnTo>
                    <a:pt x="219392" y="378752"/>
                  </a:lnTo>
                  <a:lnTo>
                    <a:pt x="220002" y="379234"/>
                  </a:lnTo>
                  <a:lnTo>
                    <a:pt x="220840" y="378790"/>
                  </a:lnTo>
                  <a:lnTo>
                    <a:pt x="221018" y="378269"/>
                  </a:lnTo>
                  <a:close/>
                </a:path>
                <a:path w="224154" h="400050">
                  <a:moveTo>
                    <a:pt x="223697" y="390398"/>
                  </a:moveTo>
                  <a:lnTo>
                    <a:pt x="223164" y="388150"/>
                  </a:lnTo>
                  <a:lnTo>
                    <a:pt x="222732" y="385953"/>
                  </a:lnTo>
                  <a:lnTo>
                    <a:pt x="222224" y="383717"/>
                  </a:lnTo>
                  <a:lnTo>
                    <a:pt x="222161" y="383552"/>
                  </a:lnTo>
                  <a:lnTo>
                    <a:pt x="222059" y="383400"/>
                  </a:lnTo>
                  <a:lnTo>
                    <a:pt x="221754" y="383273"/>
                  </a:lnTo>
                  <a:lnTo>
                    <a:pt x="221856" y="384149"/>
                  </a:lnTo>
                  <a:lnTo>
                    <a:pt x="222021" y="385038"/>
                  </a:lnTo>
                  <a:lnTo>
                    <a:pt x="222059" y="385914"/>
                  </a:lnTo>
                  <a:lnTo>
                    <a:pt x="222123" y="386994"/>
                  </a:lnTo>
                  <a:lnTo>
                    <a:pt x="222224" y="388073"/>
                  </a:lnTo>
                  <a:lnTo>
                    <a:pt x="222224" y="389153"/>
                  </a:lnTo>
                  <a:lnTo>
                    <a:pt x="222161" y="389674"/>
                  </a:lnTo>
                  <a:lnTo>
                    <a:pt x="221919" y="390042"/>
                  </a:lnTo>
                  <a:lnTo>
                    <a:pt x="221081" y="389801"/>
                  </a:lnTo>
                  <a:lnTo>
                    <a:pt x="220637" y="389953"/>
                  </a:lnTo>
                  <a:lnTo>
                    <a:pt x="220637" y="390271"/>
                  </a:lnTo>
                  <a:lnTo>
                    <a:pt x="220675" y="390601"/>
                  </a:lnTo>
                  <a:lnTo>
                    <a:pt x="220840" y="390791"/>
                  </a:lnTo>
                  <a:lnTo>
                    <a:pt x="221043" y="390994"/>
                  </a:lnTo>
                  <a:lnTo>
                    <a:pt x="221716" y="391274"/>
                  </a:lnTo>
                  <a:lnTo>
                    <a:pt x="223024" y="391680"/>
                  </a:lnTo>
                  <a:lnTo>
                    <a:pt x="223266" y="391998"/>
                  </a:lnTo>
                  <a:lnTo>
                    <a:pt x="223266" y="393395"/>
                  </a:lnTo>
                  <a:lnTo>
                    <a:pt x="223697" y="390398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59892" y="4683722"/>
              <a:ext cx="181610" cy="389255"/>
            </a:xfrm>
            <a:custGeom>
              <a:avLst/>
              <a:gdLst/>
              <a:ahLst/>
              <a:cxnLst/>
              <a:rect l="l" t="t" r="r" b="b"/>
              <a:pathLst>
                <a:path w="181609" h="389254">
                  <a:moveTo>
                    <a:pt x="1511" y="269176"/>
                  </a:moveTo>
                  <a:lnTo>
                    <a:pt x="1384" y="268579"/>
                  </a:lnTo>
                  <a:lnTo>
                    <a:pt x="1308" y="268058"/>
                  </a:lnTo>
                  <a:lnTo>
                    <a:pt x="1308" y="266293"/>
                  </a:lnTo>
                  <a:lnTo>
                    <a:pt x="609" y="266141"/>
                  </a:lnTo>
                  <a:lnTo>
                    <a:pt x="406" y="266293"/>
                  </a:lnTo>
                  <a:lnTo>
                    <a:pt x="469" y="267855"/>
                  </a:lnTo>
                  <a:lnTo>
                    <a:pt x="241" y="268744"/>
                  </a:lnTo>
                  <a:lnTo>
                    <a:pt x="101" y="269621"/>
                  </a:lnTo>
                  <a:lnTo>
                    <a:pt x="63" y="269938"/>
                  </a:lnTo>
                  <a:lnTo>
                    <a:pt x="0" y="270294"/>
                  </a:lnTo>
                  <a:lnTo>
                    <a:pt x="101" y="270624"/>
                  </a:lnTo>
                  <a:lnTo>
                    <a:pt x="774" y="270865"/>
                  </a:lnTo>
                  <a:lnTo>
                    <a:pt x="914" y="270700"/>
                  </a:lnTo>
                  <a:lnTo>
                    <a:pt x="1219" y="270497"/>
                  </a:lnTo>
                  <a:lnTo>
                    <a:pt x="1485" y="270103"/>
                  </a:lnTo>
                  <a:lnTo>
                    <a:pt x="1485" y="269735"/>
                  </a:lnTo>
                  <a:lnTo>
                    <a:pt x="1511" y="269176"/>
                  </a:lnTo>
                  <a:close/>
                </a:path>
                <a:path w="181609" h="389254">
                  <a:moveTo>
                    <a:pt x="12623" y="6934"/>
                  </a:moveTo>
                  <a:lnTo>
                    <a:pt x="11976" y="6362"/>
                  </a:lnTo>
                  <a:lnTo>
                    <a:pt x="11480" y="5969"/>
                  </a:lnTo>
                  <a:lnTo>
                    <a:pt x="10769" y="5359"/>
                  </a:lnTo>
                  <a:lnTo>
                    <a:pt x="10604" y="6959"/>
                  </a:lnTo>
                  <a:lnTo>
                    <a:pt x="10972" y="7200"/>
                  </a:lnTo>
                  <a:lnTo>
                    <a:pt x="12623" y="6934"/>
                  </a:lnTo>
                  <a:close/>
                </a:path>
                <a:path w="181609" h="389254">
                  <a:moveTo>
                    <a:pt x="13703" y="800"/>
                  </a:moveTo>
                  <a:lnTo>
                    <a:pt x="13627" y="660"/>
                  </a:lnTo>
                  <a:lnTo>
                    <a:pt x="13601" y="393"/>
                  </a:lnTo>
                  <a:lnTo>
                    <a:pt x="13296" y="190"/>
                  </a:lnTo>
                  <a:lnTo>
                    <a:pt x="13093" y="0"/>
                  </a:lnTo>
                  <a:lnTo>
                    <a:pt x="12928" y="190"/>
                  </a:lnTo>
                  <a:lnTo>
                    <a:pt x="12585" y="393"/>
                  </a:lnTo>
                  <a:lnTo>
                    <a:pt x="12547" y="660"/>
                  </a:lnTo>
                  <a:lnTo>
                    <a:pt x="12547" y="800"/>
                  </a:lnTo>
                  <a:lnTo>
                    <a:pt x="12827" y="1066"/>
                  </a:lnTo>
                  <a:lnTo>
                    <a:pt x="13157" y="1460"/>
                  </a:lnTo>
                  <a:lnTo>
                    <a:pt x="13398" y="1066"/>
                  </a:lnTo>
                  <a:lnTo>
                    <a:pt x="13703" y="800"/>
                  </a:lnTo>
                  <a:close/>
                </a:path>
                <a:path w="181609" h="389254">
                  <a:moveTo>
                    <a:pt x="14744" y="343839"/>
                  </a:moveTo>
                  <a:lnTo>
                    <a:pt x="13995" y="342646"/>
                  </a:lnTo>
                  <a:lnTo>
                    <a:pt x="13093" y="342519"/>
                  </a:lnTo>
                  <a:lnTo>
                    <a:pt x="12954" y="343560"/>
                  </a:lnTo>
                  <a:lnTo>
                    <a:pt x="13296" y="343877"/>
                  </a:lnTo>
                  <a:lnTo>
                    <a:pt x="14541" y="343763"/>
                  </a:lnTo>
                  <a:lnTo>
                    <a:pt x="14693" y="343839"/>
                  </a:lnTo>
                  <a:close/>
                </a:path>
                <a:path w="181609" h="389254">
                  <a:moveTo>
                    <a:pt x="16052" y="343839"/>
                  </a:moveTo>
                  <a:lnTo>
                    <a:pt x="16040" y="343560"/>
                  </a:lnTo>
                  <a:lnTo>
                    <a:pt x="15811" y="343128"/>
                  </a:lnTo>
                  <a:lnTo>
                    <a:pt x="14744" y="343839"/>
                  </a:lnTo>
                  <a:lnTo>
                    <a:pt x="15176" y="343966"/>
                  </a:lnTo>
                  <a:lnTo>
                    <a:pt x="15849" y="344004"/>
                  </a:lnTo>
                  <a:lnTo>
                    <a:pt x="16052" y="343839"/>
                  </a:lnTo>
                  <a:close/>
                </a:path>
                <a:path w="181609" h="389254">
                  <a:moveTo>
                    <a:pt x="16421" y="103479"/>
                  </a:moveTo>
                  <a:lnTo>
                    <a:pt x="16256" y="103479"/>
                  </a:lnTo>
                  <a:lnTo>
                    <a:pt x="15240" y="103568"/>
                  </a:lnTo>
                  <a:lnTo>
                    <a:pt x="14541" y="103644"/>
                  </a:lnTo>
                  <a:lnTo>
                    <a:pt x="13830" y="103568"/>
                  </a:lnTo>
                  <a:lnTo>
                    <a:pt x="12890" y="103530"/>
                  </a:lnTo>
                  <a:lnTo>
                    <a:pt x="11811" y="103124"/>
                  </a:lnTo>
                  <a:lnTo>
                    <a:pt x="9893" y="103568"/>
                  </a:lnTo>
                  <a:lnTo>
                    <a:pt x="9359" y="103085"/>
                  </a:lnTo>
                  <a:lnTo>
                    <a:pt x="8547" y="102247"/>
                  </a:lnTo>
                  <a:lnTo>
                    <a:pt x="8394" y="102120"/>
                  </a:lnTo>
                  <a:lnTo>
                    <a:pt x="8178" y="101968"/>
                  </a:lnTo>
                  <a:lnTo>
                    <a:pt x="6870" y="102120"/>
                  </a:lnTo>
                  <a:lnTo>
                    <a:pt x="6502" y="101320"/>
                  </a:lnTo>
                  <a:lnTo>
                    <a:pt x="3530" y="99275"/>
                  </a:lnTo>
                  <a:lnTo>
                    <a:pt x="2082" y="99479"/>
                  </a:lnTo>
                  <a:lnTo>
                    <a:pt x="1689" y="99606"/>
                  </a:lnTo>
                  <a:lnTo>
                    <a:pt x="1587" y="99758"/>
                  </a:lnTo>
                  <a:lnTo>
                    <a:pt x="673" y="100799"/>
                  </a:lnTo>
                  <a:lnTo>
                    <a:pt x="609" y="102806"/>
                  </a:lnTo>
                  <a:lnTo>
                    <a:pt x="1384" y="104127"/>
                  </a:lnTo>
                  <a:lnTo>
                    <a:pt x="1651" y="104406"/>
                  </a:lnTo>
                  <a:lnTo>
                    <a:pt x="3035" y="104127"/>
                  </a:lnTo>
                  <a:lnTo>
                    <a:pt x="3302" y="105003"/>
                  </a:lnTo>
                  <a:lnTo>
                    <a:pt x="3454" y="105803"/>
                  </a:lnTo>
                  <a:lnTo>
                    <a:pt x="3835" y="107010"/>
                  </a:lnTo>
                  <a:lnTo>
                    <a:pt x="4445" y="107530"/>
                  </a:lnTo>
                  <a:lnTo>
                    <a:pt x="5689" y="107645"/>
                  </a:lnTo>
                  <a:lnTo>
                    <a:pt x="4953" y="105968"/>
                  </a:lnTo>
                  <a:lnTo>
                    <a:pt x="5156" y="105930"/>
                  </a:lnTo>
                  <a:lnTo>
                    <a:pt x="5283" y="105803"/>
                  </a:lnTo>
                  <a:lnTo>
                    <a:pt x="6502" y="106730"/>
                  </a:lnTo>
                  <a:lnTo>
                    <a:pt x="7747" y="106210"/>
                  </a:lnTo>
                  <a:lnTo>
                    <a:pt x="8953" y="106210"/>
                  </a:lnTo>
                  <a:lnTo>
                    <a:pt x="10299" y="106248"/>
                  </a:lnTo>
                  <a:lnTo>
                    <a:pt x="10731" y="106210"/>
                  </a:lnTo>
                  <a:lnTo>
                    <a:pt x="11607" y="106121"/>
                  </a:lnTo>
                  <a:lnTo>
                    <a:pt x="12954" y="106045"/>
                  </a:lnTo>
                  <a:lnTo>
                    <a:pt x="13195" y="106045"/>
                  </a:lnTo>
                  <a:lnTo>
                    <a:pt x="13627" y="106121"/>
                  </a:lnTo>
                  <a:lnTo>
                    <a:pt x="13716" y="105803"/>
                  </a:lnTo>
                  <a:lnTo>
                    <a:pt x="13931" y="105041"/>
                  </a:lnTo>
                  <a:lnTo>
                    <a:pt x="14097" y="105003"/>
                  </a:lnTo>
                  <a:lnTo>
                    <a:pt x="15341" y="105448"/>
                  </a:lnTo>
                  <a:lnTo>
                    <a:pt x="15201" y="105130"/>
                  </a:lnTo>
                  <a:lnTo>
                    <a:pt x="15278" y="105003"/>
                  </a:lnTo>
                  <a:lnTo>
                    <a:pt x="16052" y="104368"/>
                  </a:lnTo>
                  <a:lnTo>
                    <a:pt x="16306" y="104127"/>
                  </a:lnTo>
                  <a:lnTo>
                    <a:pt x="16421" y="103644"/>
                  </a:lnTo>
                  <a:lnTo>
                    <a:pt x="16421" y="103479"/>
                  </a:lnTo>
                  <a:close/>
                </a:path>
                <a:path w="181609" h="389254">
                  <a:moveTo>
                    <a:pt x="17360" y="72555"/>
                  </a:moveTo>
                  <a:lnTo>
                    <a:pt x="16052" y="70993"/>
                  </a:lnTo>
                  <a:lnTo>
                    <a:pt x="16357" y="69634"/>
                  </a:lnTo>
                  <a:lnTo>
                    <a:pt x="14846" y="69672"/>
                  </a:lnTo>
                  <a:lnTo>
                    <a:pt x="15722" y="70396"/>
                  </a:lnTo>
                  <a:lnTo>
                    <a:pt x="15748" y="71107"/>
                  </a:lnTo>
                  <a:lnTo>
                    <a:pt x="15316" y="72034"/>
                  </a:lnTo>
                  <a:lnTo>
                    <a:pt x="14808" y="72986"/>
                  </a:lnTo>
                  <a:lnTo>
                    <a:pt x="15417" y="74028"/>
                  </a:lnTo>
                  <a:lnTo>
                    <a:pt x="16319" y="74434"/>
                  </a:lnTo>
                  <a:lnTo>
                    <a:pt x="17233" y="73596"/>
                  </a:lnTo>
                  <a:lnTo>
                    <a:pt x="17360" y="72555"/>
                  </a:lnTo>
                  <a:close/>
                </a:path>
                <a:path w="181609" h="389254">
                  <a:moveTo>
                    <a:pt x="18808" y="13601"/>
                  </a:moveTo>
                  <a:lnTo>
                    <a:pt x="18440" y="12471"/>
                  </a:lnTo>
                  <a:lnTo>
                    <a:pt x="17360" y="12661"/>
                  </a:lnTo>
                  <a:lnTo>
                    <a:pt x="16560" y="12166"/>
                  </a:lnTo>
                  <a:lnTo>
                    <a:pt x="16624" y="13462"/>
                  </a:lnTo>
                  <a:lnTo>
                    <a:pt x="17259" y="13804"/>
                  </a:lnTo>
                  <a:lnTo>
                    <a:pt x="18808" y="13601"/>
                  </a:lnTo>
                  <a:close/>
                </a:path>
                <a:path w="181609" h="389254">
                  <a:moveTo>
                    <a:pt x="20828" y="78994"/>
                  </a:moveTo>
                  <a:lnTo>
                    <a:pt x="20701" y="78511"/>
                  </a:lnTo>
                  <a:lnTo>
                    <a:pt x="18605" y="78079"/>
                  </a:lnTo>
                  <a:lnTo>
                    <a:pt x="18072" y="77279"/>
                  </a:lnTo>
                  <a:lnTo>
                    <a:pt x="16560" y="75311"/>
                  </a:lnTo>
                  <a:lnTo>
                    <a:pt x="16116" y="75438"/>
                  </a:lnTo>
                  <a:lnTo>
                    <a:pt x="15748" y="75666"/>
                  </a:lnTo>
                  <a:lnTo>
                    <a:pt x="15582" y="75552"/>
                  </a:lnTo>
                  <a:lnTo>
                    <a:pt x="13703" y="74434"/>
                  </a:lnTo>
                  <a:lnTo>
                    <a:pt x="12115" y="73113"/>
                  </a:lnTo>
                  <a:lnTo>
                    <a:pt x="11341" y="72834"/>
                  </a:lnTo>
                  <a:lnTo>
                    <a:pt x="10909" y="73507"/>
                  </a:lnTo>
                  <a:lnTo>
                    <a:pt x="10566" y="73990"/>
                  </a:lnTo>
                  <a:lnTo>
                    <a:pt x="10668" y="74790"/>
                  </a:lnTo>
                  <a:lnTo>
                    <a:pt x="10731" y="75793"/>
                  </a:lnTo>
                  <a:lnTo>
                    <a:pt x="11112" y="76111"/>
                  </a:lnTo>
                  <a:lnTo>
                    <a:pt x="11137" y="76631"/>
                  </a:lnTo>
                  <a:lnTo>
                    <a:pt x="10261" y="76149"/>
                  </a:lnTo>
                  <a:lnTo>
                    <a:pt x="9893" y="76517"/>
                  </a:lnTo>
                  <a:lnTo>
                    <a:pt x="9690" y="76911"/>
                  </a:lnTo>
                  <a:lnTo>
                    <a:pt x="10502" y="77558"/>
                  </a:lnTo>
                  <a:lnTo>
                    <a:pt x="10668" y="77914"/>
                  </a:lnTo>
                  <a:lnTo>
                    <a:pt x="10731" y="78435"/>
                  </a:lnTo>
                  <a:lnTo>
                    <a:pt x="10566" y="78676"/>
                  </a:lnTo>
                  <a:lnTo>
                    <a:pt x="10502" y="78917"/>
                  </a:lnTo>
                  <a:lnTo>
                    <a:pt x="10299" y="78828"/>
                  </a:lnTo>
                  <a:lnTo>
                    <a:pt x="10058" y="78790"/>
                  </a:lnTo>
                  <a:lnTo>
                    <a:pt x="9855" y="78676"/>
                  </a:lnTo>
                  <a:lnTo>
                    <a:pt x="9728" y="78638"/>
                  </a:lnTo>
                  <a:lnTo>
                    <a:pt x="9728" y="78435"/>
                  </a:lnTo>
                  <a:lnTo>
                    <a:pt x="9588" y="78359"/>
                  </a:lnTo>
                  <a:lnTo>
                    <a:pt x="9283" y="78117"/>
                  </a:lnTo>
                  <a:lnTo>
                    <a:pt x="8648" y="77711"/>
                  </a:lnTo>
                  <a:lnTo>
                    <a:pt x="8445" y="78232"/>
                  </a:lnTo>
                  <a:lnTo>
                    <a:pt x="8140" y="78714"/>
                  </a:lnTo>
                  <a:lnTo>
                    <a:pt x="7937" y="79311"/>
                  </a:lnTo>
                  <a:lnTo>
                    <a:pt x="8178" y="79629"/>
                  </a:lnTo>
                  <a:lnTo>
                    <a:pt x="8318" y="79679"/>
                  </a:lnTo>
                  <a:lnTo>
                    <a:pt x="10807" y="79908"/>
                  </a:lnTo>
                  <a:lnTo>
                    <a:pt x="11506" y="81800"/>
                  </a:lnTo>
                  <a:lnTo>
                    <a:pt x="12179" y="83870"/>
                  </a:lnTo>
                  <a:lnTo>
                    <a:pt x="12280" y="83997"/>
                  </a:lnTo>
                  <a:lnTo>
                    <a:pt x="12522" y="83997"/>
                  </a:lnTo>
                  <a:lnTo>
                    <a:pt x="12522" y="83629"/>
                  </a:lnTo>
                  <a:lnTo>
                    <a:pt x="12484" y="83235"/>
                  </a:lnTo>
                  <a:lnTo>
                    <a:pt x="12585" y="82638"/>
                  </a:lnTo>
                  <a:lnTo>
                    <a:pt x="12827" y="82435"/>
                  </a:lnTo>
                  <a:lnTo>
                    <a:pt x="12992" y="82194"/>
                  </a:lnTo>
                  <a:lnTo>
                    <a:pt x="13195" y="82397"/>
                  </a:lnTo>
                  <a:lnTo>
                    <a:pt x="13398" y="82550"/>
                  </a:lnTo>
                  <a:lnTo>
                    <a:pt x="13563" y="82753"/>
                  </a:lnTo>
                  <a:lnTo>
                    <a:pt x="13792" y="83121"/>
                  </a:lnTo>
                  <a:lnTo>
                    <a:pt x="13995" y="83515"/>
                  </a:lnTo>
                  <a:lnTo>
                    <a:pt x="14300" y="83997"/>
                  </a:lnTo>
                  <a:lnTo>
                    <a:pt x="14770" y="83553"/>
                  </a:lnTo>
                  <a:lnTo>
                    <a:pt x="15113" y="83273"/>
                  </a:lnTo>
                  <a:lnTo>
                    <a:pt x="15582" y="82791"/>
                  </a:lnTo>
                  <a:lnTo>
                    <a:pt x="15849" y="83553"/>
                  </a:lnTo>
                  <a:lnTo>
                    <a:pt x="16116" y="84201"/>
                  </a:lnTo>
                  <a:lnTo>
                    <a:pt x="16357" y="84874"/>
                  </a:lnTo>
                  <a:lnTo>
                    <a:pt x="17068" y="84632"/>
                  </a:lnTo>
                  <a:lnTo>
                    <a:pt x="17602" y="83273"/>
                  </a:lnTo>
                  <a:lnTo>
                    <a:pt x="18440" y="84556"/>
                  </a:lnTo>
                  <a:lnTo>
                    <a:pt x="19685" y="83794"/>
                  </a:lnTo>
                  <a:lnTo>
                    <a:pt x="19621" y="82435"/>
                  </a:lnTo>
                  <a:lnTo>
                    <a:pt x="20193" y="80835"/>
                  </a:lnTo>
                  <a:lnTo>
                    <a:pt x="20256" y="80391"/>
                  </a:lnTo>
                  <a:lnTo>
                    <a:pt x="20828" y="78994"/>
                  </a:lnTo>
                  <a:close/>
                </a:path>
                <a:path w="181609" h="389254">
                  <a:moveTo>
                    <a:pt x="24599" y="377774"/>
                  </a:moveTo>
                  <a:lnTo>
                    <a:pt x="22479" y="377215"/>
                  </a:lnTo>
                  <a:lnTo>
                    <a:pt x="21005" y="376377"/>
                  </a:lnTo>
                  <a:lnTo>
                    <a:pt x="21805" y="373811"/>
                  </a:lnTo>
                  <a:lnTo>
                    <a:pt x="20459" y="374777"/>
                  </a:lnTo>
                  <a:lnTo>
                    <a:pt x="20193" y="376135"/>
                  </a:lnTo>
                  <a:lnTo>
                    <a:pt x="20802" y="377609"/>
                  </a:lnTo>
                  <a:lnTo>
                    <a:pt x="21005" y="378180"/>
                  </a:lnTo>
                  <a:lnTo>
                    <a:pt x="21234" y="378701"/>
                  </a:lnTo>
                  <a:lnTo>
                    <a:pt x="21437" y="379260"/>
                  </a:lnTo>
                  <a:lnTo>
                    <a:pt x="22440" y="378739"/>
                  </a:lnTo>
                  <a:lnTo>
                    <a:pt x="23863" y="378129"/>
                  </a:lnTo>
                  <a:lnTo>
                    <a:pt x="24599" y="377774"/>
                  </a:lnTo>
                  <a:close/>
                </a:path>
                <a:path w="181609" h="389254">
                  <a:moveTo>
                    <a:pt x="25908" y="375094"/>
                  </a:moveTo>
                  <a:lnTo>
                    <a:pt x="25742" y="374853"/>
                  </a:lnTo>
                  <a:lnTo>
                    <a:pt x="24701" y="375094"/>
                  </a:lnTo>
                  <a:lnTo>
                    <a:pt x="23685" y="375297"/>
                  </a:lnTo>
                  <a:lnTo>
                    <a:pt x="22580" y="375577"/>
                  </a:lnTo>
                  <a:lnTo>
                    <a:pt x="22987" y="376212"/>
                  </a:lnTo>
                  <a:lnTo>
                    <a:pt x="23215" y="376656"/>
                  </a:lnTo>
                  <a:lnTo>
                    <a:pt x="23495" y="377101"/>
                  </a:lnTo>
                  <a:lnTo>
                    <a:pt x="24333" y="376415"/>
                  </a:lnTo>
                  <a:lnTo>
                    <a:pt x="25107" y="375729"/>
                  </a:lnTo>
                  <a:lnTo>
                    <a:pt x="25908" y="375094"/>
                  </a:lnTo>
                  <a:close/>
                </a:path>
                <a:path w="181609" h="389254">
                  <a:moveTo>
                    <a:pt x="28333" y="373011"/>
                  </a:moveTo>
                  <a:lnTo>
                    <a:pt x="28232" y="372414"/>
                  </a:lnTo>
                  <a:lnTo>
                    <a:pt x="28295" y="371652"/>
                  </a:lnTo>
                  <a:lnTo>
                    <a:pt x="27965" y="371170"/>
                  </a:lnTo>
                  <a:lnTo>
                    <a:pt x="27432" y="370332"/>
                  </a:lnTo>
                  <a:lnTo>
                    <a:pt x="26352" y="370052"/>
                  </a:lnTo>
                  <a:lnTo>
                    <a:pt x="25438" y="370332"/>
                  </a:lnTo>
                  <a:lnTo>
                    <a:pt x="23863" y="370776"/>
                  </a:lnTo>
                  <a:lnTo>
                    <a:pt x="22682" y="371894"/>
                  </a:lnTo>
                  <a:lnTo>
                    <a:pt x="21640" y="373214"/>
                  </a:lnTo>
                  <a:lnTo>
                    <a:pt x="21678" y="373380"/>
                  </a:lnTo>
                  <a:lnTo>
                    <a:pt x="21678" y="373659"/>
                  </a:lnTo>
                  <a:lnTo>
                    <a:pt x="22250" y="373456"/>
                  </a:lnTo>
                  <a:lnTo>
                    <a:pt x="22440" y="373291"/>
                  </a:lnTo>
                  <a:lnTo>
                    <a:pt x="23253" y="372808"/>
                  </a:lnTo>
                  <a:lnTo>
                    <a:pt x="23990" y="372211"/>
                  </a:lnTo>
                  <a:lnTo>
                    <a:pt x="24803" y="371767"/>
                  </a:lnTo>
                  <a:lnTo>
                    <a:pt x="25412" y="371411"/>
                  </a:lnTo>
                  <a:lnTo>
                    <a:pt x="26822" y="371817"/>
                  </a:lnTo>
                  <a:lnTo>
                    <a:pt x="27254" y="372414"/>
                  </a:lnTo>
                  <a:lnTo>
                    <a:pt x="27457" y="372656"/>
                  </a:lnTo>
                  <a:lnTo>
                    <a:pt x="27698" y="372897"/>
                  </a:lnTo>
                  <a:lnTo>
                    <a:pt x="27927" y="373176"/>
                  </a:lnTo>
                  <a:lnTo>
                    <a:pt x="28105" y="373087"/>
                  </a:lnTo>
                  <a:lnTo>
                    <a:pt x="28333" y="373011"/>
                  </a:lnTo>
                  <a:close/>
                </a:path>
                <a:path w="181609" h="389254">
                  <a:moveTo>
                    <a:pt x="30353" y="351891"/>
                  </a:moveTo>
                  <a:lnTo>
                    <a:pt x="29718" y="352247"/>
                  </a:lnTo>
                  <a:lnTo>
                    <a:pt x="28638" y="352882"/>
                  </a:lnTo>
                  <a:lnTo>
                    <a:pt x="29679" y="353402"/>
                  </a:lnTo>
                  <a:lnTo>
                    <a:pt x="30124" y="353174"/>
                  </a:lnTo>
                  <a:lnTo>
                    <a:pt x="30353" y="351891"/>
                  </a:lnTo>
                  <a:close/>
                </a:path>
                <a:path w="181609" h="389254">
                  <a:moveTo>
                    <a:pt x="32270" y="74231"/>
                  </a:moveTo>
                  <a:lnTo>
                    <a:pt x="31496" y="73355"/>
                  </a:lnTo>
                  <a:lnTo>
                    <a:pt x="31191" y="72275"/>
                  </a:lnTo>
                  <a:lnTo>
                    <a:pt x="31661" y="71107"/>
                  </a:lnTo>
                  <a:lnTo>
                    <a:pt x="32004" y="70116"/>
                  </a:lnTo>
                  <a:lnTo>
                    <a:pt x="31191" y="69951"/>
                  </a:lnTo>
                  <a:lnTo>
                    <a:pt x="30695" y="69634"/>
                  </a:lnTo>
                  <a:lnTo>
                    <a:pt x="30454" y="69545"/>
                  </a:lnTo>
                  <a:lnTo>
                    <a:pt x="30086" y="69634"/>
                  </a:lnTo>
                  <a:lnTo>
                    <a:pt x="29578" y="69545"/>
                  </a:lnTo>
                  <a:lnTo>
                    <a:pt x="30391" y="70231"/>
                  </a:lnTo>
                  <a:lnTo>
                    <a:pt x="30759" y="70827"/>
                  </a:lnTo>
                  <a:lnTo>
                    <a:pt x="29552" y="71996"/>
                  </a:lnTo>
                  <a:lnTo>
                    <a:pt x="29718" y="72275"/>
                  </a:lnTo>
                  <a:lnTo>
                    <a:pt x="30454" y="72593"/>
                  </a:lnTo>
                  <a:lnTo>
                    <a:pt x="30759" y="72834"/>
                  </a:lnTo>
                  <a:lnTo>
                    <a:pt x="30759" y="73152"/>
                  </a:lnTo>
                  <a:lnTo>
                    <a:pt x="30518" y="73469"/>
                  </a:lnTo>
                  <a:lnTo>
                    <a:pt x="30124" y="73558"/>
                  </a:lnTo>
                  <a:lnTo>
                    <a:pt x="29781" y="73431"/>
                  </a:lnTo>
                  <a:lnTo>
                    <a:pt x="29248" y="73152"/>
                  </a:lnTo>
                  <a:lnTo>
                    <a:pt x="28905" y="72910"/>
                  </a:lnTo>
                  <a:lnTo>
                    <a:pt x="28536" y="72707"/>
                  </a:lnTo>
                  <a:lnTo>
                    <a:pt x="28498" y="72834"/>
                  </a:lnTo>
                  <a:lnTo>
                    <a:pt x="28333" y="73075"/>
                  </a:lnTo>
                  <a:lnTo>
                    <a:pt x="28778" y="73431"/>
                  </a:lnTo>
                  <a:lnTo>
                    <a:pt x="29718" y="74066"/>
                  </a:lnTo>
                  <a:lnTo>
                    <a:pt x="29349" y="75196"/>
                  </a:lnTo>
                  <a:lnTo>
                    <a:pt x="28968" y="75311"/>
                  </a:lnTo>
                  <a:lnTo>
                    <a:pt x="28105" y="74396"/>
                  </a:lnTo>
                  <a:lnTo>
                    <a:pt x="27559" y="73875"/>
                  </a:lnTo>
                  <a:lnTo>
                    <a:pt x="27051" y="73228"/>
                  </a:lnTo>
                  <a:lnTo>
                    <a:pt x="26517" y="74231"/>
                  </a:lnTo>
                  <a:lnTo>
                    <a:pt x="27152" y="75552"/>
                  </a:lnTo>
                  <a:lnTo>
                    <a:pt x="27432" y="75958"/>
                  </a:lnTo>
                  <a:lnTo>
                    <a:pt x="27622" y="76390"/>
                  </a:lnTo>
                  <a:lnTo>
                    <a:pt x="27927" y="76758"/>
                  </a:lnTo>
                  <a:lnTo>
                    <a:pt x="28778" y="77508"/>
                  </a:lnTo>
                  <a:lnTo>
                    <a:pt x="28702" y="79235"/>
                  </a:lnTo>
                  <a:lnTo>
                    <a:pt x="27724" y="79756"/>
                  </a:lnTo>
                  <a:lnTo>
                    <a:pt x="28435" y="80518"/>
                  </a:lnTo>
                  <a:lnTo>
                    <a:pt x="28841" y="81191"/>
                  </a:lnTo>
                  <a:lnTo>
                    <a:pt x="27254" y="81800"/>
                  </a:lnTo>
                  <a:lnTo>
                    <a:pt x="27292" y="82550"/>
                  </a:lnTo>
                  <a:lnTo>
                    <a:pt x="27228" y="83070"/>
                  </a:lnTo>
                  <a:lnTo>
                    <a:pt x="27965" y="83312"/>
                  </a:lnTo>
                  <a:lnTo>
                    <a:pt x="28498" y="83235"/>
                  </a:lnTo>
                  <a:lnTo>
                    <a:pt x="28841" y="82194"/>
                  </a:lnTo>
                  <a:lnTo>
                    <a:pt x="29108" y="81991"/>
                  </a:lnTo>
                  <a:lnTo>
                    <a:pt x="29641" y="81280"/>
                  </a:lnTo>
                  <a:lnTo>
                    <a:pt x="30187" y="80797"/>
                  </a:lnTo>
                  <a:lnTo>
                    <a:pt x="30454" y="79552"/>
                  </a:lnTo>
                  <a:lnTo>
                    <a:pt x="30518" y="79159"/>
                  </a:lnTo>
                  <a:lnTo>
                    <a:pt x="31330" y="79400"/>
                  </a:lnTo>
                  <a:lnTo>
                    <a:pt x="31470" y="79273"/>
                  </a:lnTo>
                  <a:lnTo>
                    <a:pt x="31165" y="78828"/>
                  </a:lnTo>
                  <a:lnTo>
                    <a:pt x="30657" y="78435"/>
                  </a:lnTo>
                  <a:lnTo>
                    <a:pt x="30391" y="77673"/>
                  </a:lnTo>
                  <a:lnTo>
                    <a:pt x="30899" y="77228"/>
                  </a:lnTo>
                  <a:lnTo>
                    <a:pt x="31165" y="76796"/>
                  </a:lnTo>
                  <a:lnTo>
                    <a:pt x="30149" y="76276"/>
                  </a:lnTo>
                  <a:lnTo>
                    <a:pt x="31496" y="75666"/>
                  </a:lnTo>
                  <a:lnTo>
                    <a:pt x="30988" y="74396"/>
                  </a:lnTo>
                  <a:lnTo>
                    <a:pt x="31470" y="74358"/>
                  </a:lnTo>
                  <a:lnTo>
                    <a:pt x="31864" y="74269"/>
                  </a:lnTo>
                  <a:lnTo>
                    <a:pt x="32270" y="74231"/>
                  </a:lnTo>
                  <a:close/>
                </a:path>
                <a:path w="181609" h="389254">
                  <a:moveTo>
                    <a:pt x="33286" y="344563"/>
                  </a:moveTo>
                  <a:lnTo>
                    <a:pt x="32613" y="343598"/>
                  </a:lnTo>
                  <a:lnTo>
                    <a:pt x="31902" y="343446"/>
                  </a:lnTo>
                  <a:lnTo>
                    <a:pt x="30924" y="344246"/>
                  </a:lnTo>
                  <a:lnTo>
                    <a:pt x="31762" y="344360"/>
                  </a:lnTo>
                  <a:lnTo>
                    <a:pt x="32512" y="344436"/>
                  </a:lnTo>
                  <a:lnTo>
                    <a:pt x="33286" y="344563"/>
                  </a:lnTo>
                  <a:close/>
                </a:path>
                <a:path w="181609" h="389254">
                  <a:moveTo>
                    <a:pt x="33312" y="89319"/>
                  </a:moveTo>
                  <a:lnTo>
                    <a:pt x="33210" y="88519"/>
                  </a:lnTo>
                  <a:lnTo>
                    <a:pt x="33147" y="87680"/>
                  </a:lnTo>
                  <a:lnTo>
                    <a:pt x="33007" y="86677"/>
                  </a:lnTo>
                  <a:lnTo>
                    <a:pt x="32473" y="86842"/>
                  </a:lnTo>
                  <a:lnTo>
                    <a:pt x="31559" y="86271"/>
                  </a:lnTo>
                  <a:lnTo>
                    <a:pt x="31737" y="87477"/>
                  </a:lnTo>
                  <a:lnTo>
                    <a:pt x="31534" y="87833"/>
                  </a:lnTo>
                  <a:lnTo>
                    <a:pt x="30454" y="88150"/>
                  </a:lnTo>
                  <a:lnTo>
                    <a:pt x="29476" y="88315"/>
                  </a:lnTo>
                  <a:lnTo>
                    <a:pt x="26924" y="89560"/>
                  </a:lnTo>
                  <a:lnTo>
                    <a:pt x="25031" y="89281"/>
                  </a:lnTo>
                  <a:lnTo>
                    <a:pt x="22720" y="90436"/>
                  </a:lnTo>
                  <a:lnTo>
                    <a:pt x="22313" y="91516"/>
                  </a:lnTo>
                  <a:lnTo>
                    <a:pt x="21907" y="92354"/>
                  </a:lnTo>
                  <a:lnTo>
                    <a:pt x="21577" y="93192"/>
                  </a:lnTo>
                  <a:lnTo>
                    <a:pt x="21399" y="94119"/>
                  </a:lnTo>
                  <a:lnTo>
                    <a:pt x="21272" y="95161"/>
                  </a:lnTo>
                  <a:lnTo>
                    <a:pt x="21602" y="94792"/>
                  </a:lnTo>
                  <a:lnTo>
                    <a:pt x="22047" y="94475"/>
                  </a:lnTo>
                  <a:lnTo>
                    <a:pt x="22250" y="94081"/>
                  </a:lnTo>
                  <a:lnTo>
                    <a:pt x="22644" y="93154"/>
                  </a:lnTo>
                  <a:lnTo>
                    <a:pt x="23190" y="92964"/>
                  </a:lnTo>
                  <a:lnTo>
                    <a:pt x="24091" y="93484"/>
                  </a:lnTo>
                  <a:lnTo>
                    <a:pt x="24498" y="93675"/>
                  </a:lnTo>
                  <a:lnTo>
                    <a:pt x="25031" y="93637"/>
                  </a:lnTo>
                  <a:lnTo>
                    <a:pt x="25615" y="93764"/>
                  </a:lnTo>
                  <a:lnTo>
                    <a:pt x="25514" y="93319"/>
                  </a:lnTo>
                  <a:lnTo>
                    <a:pt x="25476" y="93078"/>
                  </a:lnTo>
                  <a:lnTo>
                    <a:pt x="25412" y="92798"/>
                  </a:lnTo>
                  <a:lnTo>
                    <a:pt x="25615" y="93002"/>
                  </a:lnTo>
                  <a:lnTo>
                    <a:pt x="26111" y="92557"/>
                  </a:lnTo>
                  <a:lnTo>
                    <a:pt x="26619" y="92075"/>
                  </a:lnTo>
                  <a:lnTo>
                    <a:pt x="27495" y="91478"/>
                  </a:lnTo>
                  <a:lnTo>
                    <a:pt x="28105" y="91160"/>
                  </a:lnTo>
                  <a:lnTo>
                    <a:pt x="29248" y="91554"/>
                  </a:lnTo>
                  <a:lnTo>
                    <a:pt x="29718" y="91033"/>
                  </a:lnTo>
                  <a:lnTo>
                    <a:pt x="30492" y="90716"/>
                  </a:lnTo>
                  <a:lnTo>
                    <a:pt x="30721" y="90601"/>
                  </a:lnTo>
                  <a:lnTo>
                    <a:pt x="31902" y="90639"/>
                  </a:lnTo>
                  <a:lnTo>
                    <a:pt x="32105" y="90233"/>
                  </a:lnTo>
                  <a:lnTo>
                    <a:pt x="31762" y="89395"/>
                  </a:lnTo>
                  <a:lnTo>
                    <a:pt x="32207" y="89357"/>
                  </a:lnTo>
                  <a:lnTo>
                    <a:pt x="32613" y="89357"/>
                  </a:lnTo>
                  <a:lnTo>
                    <a:pt x="33312" y="89319"/>
                  </a:lnTo>
                  <a:close/>
                </a:path>
                <a:path w="181609" h="389254">
                  <a:moveTo>
                    <a:pt x="40347" y="164820"/>
                  </a:moveTo>
                  <a:lnTo>
                    <a:pt x="39243" y="162788"/>
                  </a:lnTo>
                  <a:lnTo>
                    <a:pt x="37592" y="163423"/>
                  </a:lnTo>
                  <a:lnTo>
                    <a:pt x="36042" y="163461"/>
                  </a:lnTo>
                  <a:lnTo>
                    <a:pt x="34163" y="163461"/>
                  </a:lnTo>
                  <a:lnTo>
                    <a:pt x="34086" y="163868"/>
                  </a:lnTo>
                  <a:lnTo>
                    <a:pt x="33883" y="164858"/>
                  </a:lnTo>
                  <a:lnTo>
                    <a:pt x="36042" y="164058"/>
                  </a:lnTo>
                  <a:lnTo>
                    <a:pt x="38163" y="164668"/>
                  </a:lnTo>
                  <a:lnTo>
                    <a:pt x="40347" y="164820"/>
                  </a:lnTo>
                  <a:close/>
                </a:path>
                <a:path w="181609" h="389254">
                  <a:moveTo>
                    <a:pt x="42976" y="272783"/>
                  </a:moveTo>
                  <a:lnTo>
                    <a:pt x="42773" y="272376"/>
                  </a:lnTo>
                  <a:lnTo>
                    <a:pt x="42672" y="272021"/>
                  </a:lnTo>
                  <a:lnTo>
                    <a:pt x="42430" y="272262"/>
                  </a:lnTo>
                  <a:lnTo>
                    <a:pt x="42100" y="272465"/>
                  </a:lnTo>
                  <a:lnTo>
                    <a:pt x="41897" y="272745"/>
                  </a:lnTo>
                  <a:lnTo>
                    <a:pt x="41490" y="273342"/>
                  </a:lnTo>
                  <a:lnTo>
                    <a:pt x="41160" y="273977"/>
                  </a:lnTo>
                  <a:lnTo>
                    <a:pt x="40690" y="274662"/>
                  </a:lnTo>
                  <a:lnTo>
                    <a:pt x="42506" y="274662"/>
                  </a:lnTo>
                  <a:lnTo>
                    <a:pt x="42633" y="274218"/>
                  </a:lnTo>
                  <a:lnTo>
                    <a:pt x="42875" y="273659"/>
                  </a:lnTo>
                  <a:lnTo>
                    <a:pt x="42900" y="273138"/>
                  </a:lnTo>
                  <a:lnTo>
                    <a:pt x="42976" y="272783"/>
                  </a:lnTo>
                  <a:close/>
                </a:path>
                <a:path w="181609" h="389254">
                  <a:moveTo>
                    <a:pt x="45224" y="279146"/>
                  </a:moveTo>
                  <a:lnTo>
                    <a:pt x="43980" y="277787"/>
                  </a:lnTo>
                  <a:lnTo>
                    <a:pt x="44716" y="276466"/>
                  </a:lnTo>
                  <a:lnTo>
                    <a:pt x="45021" y="275145"/>
                  </a:lnTo>
                  <a:lnTo>
                    <a:pt x="42837" y="275145"/>
                  </a:lnTo>
                  <a:lnTo>
                    <a:pt x="43002" y="275501"/>
                  </a:lnTo>
                  <a:lnTo>
                    <a:pt x="43205" y="275856"/>
                  </a:lnTo>
                  <a:lnTo>
                    <a:pt x="43281" y="276225"/>
                  </a:lnTo>
                  <a:lnTo>
                    <a:pt x="43408" y="276656"/>
                  </a:lnTo>
                  <a:lnTo>
                    <a:pt x="43573" y="277139"/>
                  </a:lnTo>
                  <a:lnTo>
                    <a:pt x="43472" y="277583"/>
                  </a:lnTo>
                  <a:lnTo>
                    <a:pt x="43281" y="278739"/>
                  </a:lnTo>
                  <a:lnTo>
                    <a:pt x="43510" y="279107"/>
                  </a:lnTo>
                  <a:lnTo>
                    <a:pt x="45224" y="279146"/>
                  </a:lnTo>
                  <a:close/>
                </a:path>
                <a:path w="181609" h="389254">
                  <a:moveTo>
                    <a:pt x="46342" y="229323"/>
                  </a:moveTo>
                  <a:lnTo>
                    <a:pt x="45732" y="228168"/>
                  </a:lnTo>
                  <a:lnTo>
                    <a:pt x="45224" y="227126"/>
                  </a:lnTo>
                  <a:lnTo>
                    <a:pt x="44691" y="226085"/>
                  </a:lnTo>
                  <a:lnTo>
                    <a:pt x="44488" y="226199"/>
                  </a:lnTo>
                  <a:lnTo>
                    <a:pt x="44386" y="226491"/>
                  </a:lnTo>
                  <a:lnTo>
                    <a:pt x="44284" y="226885"/>
                  </a:lnTo>
                  <a:lnTo>
                    <a:pt x="44450" y="227012"/>
                  </a:lnTo>
                  <a:lnTo>
                    <a:pt x="45123" y="227571"/>
                  </a:lnTo>
                  <a:lnTo>
                    <a:pt x="44691" y="228092"/>
                  </a:lnTo>
                  <a:lnTo>
                    <a:pt x="44526" y="228612"/>
                  </a:lnTo>
                  <a:lnTo>
                    <a:pt x="44450" y="228841"/>
                  </a:lnTo>
                  <a:lnTo>
                    <a:pt x="44386" y="229412"/>
                  </a:lnTo>
                  <a:lnTo>
                    <a:pt x="45427" y="229412"/>
                  </a:lnTo>
                  <a:lnTo>
                    <a:pt x="45732" y="229362"/>
                  </a:lnTo>
                  <a:lnTo>
                    <a:pt x="46342" y="229323"/>
                  </a:lnTo>
                  <a:close/>
                </a:path>
                <a:path w="181609" h="389254">
                  <a:moveTo>
                    <a:pt x="47713" y="260972"/>
                  </a:moveTo>
                  <a:lnTo>
                    <a:pt x="47117" y="259702"/>
                  </a:lnTo>
                  <a:lnTo>
                    <a:pt x="46875" y="259854"/>
                  </a:lnTo>
                  <a:lnTo>
                    <a:pt x="46443" y="261175"/>
                  </a:lnTo>
                  <a:lnTo>
                    <a:pt x="45897" y="261658"/>
                  </a:lnTo>
                  <a:lnTo>
                    <a:pt x="44386" y="262293"/>
                  </a:lnTo>
                  <a:lnTo>
                    <a:pt x="44056" y="262813"/>
                  </a:lnTo>
                  <a:lnTo>
                    <a:pt x="44183" y="264375"/>
                  </a:lnTo>
                  <a:lnTo>
                    <a:pt x="43649" y="264579"/>
                  </a:lnTo>
                  <a:lnTo>
                    <a:pt x="42608" y="264172"/>
                  </a:lnTo>
                  <a:lnTo>
                    <a:pt x="42430" y="264223"/>
                  </a:lnTo>
                  <a:lnTo>
                    <a:pt x="44221" y="265137"/>
                  </a:lnTo>
                  <a:lnTo>
                    <a:pt x="45389" y="265696"/>
                  </a:lnTo>
                  <a:lnTo>
                    <a:pt x="44919" y="264579"/>
                  </a:lnTo>
                  <a:lnTo>
                    <a:pt x="44246" y="263131"/>
                  </a:lnTo>
                  <a:lnTo>
                    <a:pt x="45872" y="263182"/>
                  </a:lnTo>
                  <a:lnTo>
                    <a:pt x="47713" y="260972"/>
                  </a:lnTo>
                  <a:close/>
                </a:path>
                <a:path w="181609" h="389254">
                  <a:moveTo>
                    <a:pt x="48285" y="270217"/>
                  </a:moveTo>
                  <a:lnTo>
                    <a:pt x="48120" y="270344"/>
                  </a:lnTo>
                  <a:lnTo>
                    <a:pt x="47815" y="269621"/>
                  </a:lnTo>
                  <a:lnTo>
                    <a:pt x="47117" y="268173"/>
                  </a:lnTo>
                  <a:lnTo>
                    <a:pt x="45059" y="268058"/>
                  </a:lnTo>
                  <a:lnTo>
                    <a:pt x="44246" y="268058"/>
                  </a:lnTo>
                  <a:lnTo>
                    <a:pt x="43446" y="267982"/>
                  </a:lnTo>
                  <a:lnTo>
                    <a:pt x="42773" y="268173"/>
                  </a:lnTo>
                  <a:lnTo>
                    <a:pt x="41960" y="268376"/>
                  </a:lnTo>
                  <a:lnTo>
                    <a:pt x="42100" y="269024"/>
                  </a:lnTo>
                  <a:lnTo>
                    <a:pt x="42506" y="269379"/>
                  </a:lnTo>
                  <a:lnTo>
                    <a:pt x="42303" y="269862"/>
                  </a:lnTo>
                  <a:lnTo>
                    <a:pt x="42100" y="270217"/>
                  </a:lnTo>
                  <a:lnTo>
                    <a:pt x="42062" y="270573"/>
                  </a:lnTo>
                  <a:lnTo>
                    <a:pt x="42037" y="270738"/>
                  </a:lnTo>
                  <a:lnTo>
                    <a:pt x="42367" y="270979"/>
                  </a:lnTo>
                  <a:lnTo>
                    <a:pt x="42506" y="271145"/>
                  </a:lnTo>
                  <a:lnTo>
                    <a:pt x="42672" y="270941"/>
                  </a:lnTo>
                  <a:lnTo>
                    <a:pt x="42976" y="270776"/>
                  </a:lnTo>
                  <a:lnTo>
                    <a:pt x="43002" y="270535"/>
                  </a:lnTo>
                  <a:lnTo>
                    <a:pt x="43243" y="269621"/>
                  </a:lnTo>
                  <a:lnTo>
                    <a:pt x="44627" y="268897"/>
                  </a:lnTo>
                  <a:lnTo>
                    <a:pt x="45466" y="269303"/>
                  </a:lnTo>
                  <a:lnTo>
                    <a:pt x="45834" y="269455"/>
                  </a:lnTo>
                  <a:lnTo>
                    <a:pt x="46266" y="269582"/>
                  </a:lnTo>
                  <a:lnTo>
                    <a:pt x="46545" y="269862"/>
                  </a:lnTo>
                  <a:lnTo>
                    <a:pt x="46812" y="270065"/>
                  </a:lnTo>
                  <a:lnTo>
                    <a:pt x="46875" y="270421"/>
                  </a:lnTo>
                  <a:lnTo>
                    <a:pt x="47078" y="270738"/>
                  </a:lnTo>
                  <a:lnTo>
                    <a:pt x="47650" y="271818"/>
                  </a:lnTo>
                  <a:lnTo>
                    <a:pt x="47917" y="272376"/>
                  </a:lnTo>
                  <a:lnTo>
                    <a:pt x="48082" y="272262"/>
                  </a:lnTo>
                  <a:lnTo>
                    <a:pt x="48221" y="271576"/>
                  </a:lnTo>
                  <a:lnTo>
                    <a:pt x="48285" y="270217"/>
                  </a:lnTo>
                  <a:close/>
                </a:path>
                <a:path w="181609" h="389254">
                  <a:moveTo>
                    <a:pt x="50241" y="278345"/>
                  </a:moveTo>
                  <a:lnTo>
                    <a:pt x="49974" y="277977"/>
                  </a:lnTo>
                  <a:lnTo>
                    <a:pt x="49733" y="277622"/>
                  </a:lnTo>
                  <a:lnTo>
                    <a:pt x="49504" y="277215"/>
                  </a:lnTo>
                  <a:lnTo>
                    <a:pt x="49161" y="276618"/>
                  </a:lnTo>
                  <a:lnTo>
                    <a:pt x="48895" y="276021"/>
                  </a:lnTo>
                  <a:lnTo>
                    <a:pt x="48564" y="275336"/>
                  </a:lnTo>
                  <a:lnTo>
                    <a:pt x="48260" y="275742"/>
                  </a:lnTo>
                  <a:lnTo>
                    <a:pt x="47447" y="276618"/>
                  </a:lnTo>
                  <a:lnTo>
                    <a:pt x="47117" y="276542"/>
                  </a:lnTo>
                  <a:lnTo>
                    <a:pt x="46710" y="276339"/>
                  </a:lnTo>
                  <a:lnTo>
                    <a:pt x="46342" y="276339"/>
                  </a:lnTo>
                  <a:lnTo>
                    <a:pt x="46062" y="276377"/>
                  </a:lnTo>
                  <a:lnTo>
                    <a:pt x="45732" y="276618"/>
                  </a:lnTo>
                  <a:lnTo>
                    <a:pt x="45593" y="276860"/>
                  </a:lnTo>
                  <a:lnTo>
                    <a:pt x="45834" y="277342"/>
                  </a:lnTo>
                  <a:lnTo>
                    <a:pt x="45999" y="277545"/>
                  </a:lnTo>
                  <a:lnTo>
                    <a:pt x="46647" y="278257"/>
                  </a:lnTo>
                  <a:lnTo>
                    <a:pt x="47282" y="278345"/>
                  </a:lnTo>
                  <a:lnTo>
                    <a:pt x="48018" y="277507"/>
                  </a:lnTo>
                  <a:lnTo>
                    <a:pt x="48082" y="277380"/>
                  </a:lnTo>
                  <a:lnTo>
                    <a:pt x="48729" y="277545"/>
                  </a:lnTo>
                  <a:lnTo>
                    <a:pt x="49326" y="277939"/>
                  </a:lnTo>
                  <a:lnTo>
                    <a:pt x="49530" y="278345"/>
                  </a:lnTo>
                  <a:lnTo>
                    <a:pt x="49771" y="278625"/>
                  </a:lnTo>
                  <a:lnTo>
                    <a:pt x="49936" y="278536"/>
                  </a:lnTo>
                  <a:lnTo>
                    <a:pt x="50076" y="278422"/>
                  </a:lnTo>
                  <a:lnTo>
                    <a:pt x="50241" y="278345"/>
                  </a:lnTo>
                  <a:close/>
                </a:path>
                <a:path w="181609" h="389254">
                  <a:moveTo>
                    <a:pt x="50507" y="85521"/>
                  </a:moveTo>
                  <a:lnTo>
                    <a:pt x="50279" y="83832"/>
                  </a:lnTo>
                  <a:lnTo>
                    <a:pt x="49136" y="83197"/>
                  </a:lnTo>
                  <a:lnTo>
                    <a:pt x="47853" y="82677"/>
                  </a:lnTo>
                  <a:lnTo>
                    <a:pt x="47688" y="80670"/>
                  </a:lnTo>
                  <a:lnTo>
                    <a:pt x="48729" y="80670"/>
                  </a:lnTo>
                  <a:lnTo>
                    <a:pt x="48691" y="80200"/>
                  </a:lnTo>
                  <a:lnTo>
                    <a:pt x="48755" y="79590"/>
                  </a:lnTo>
                  <a:lnTo>
                    <a:pt x="48361" y="78752"/>
                  </a:lnTo>
                  <a:lnTo>
                    <a:pt x="47853" y="78155"/>
                  </a:lnTo>
                  <a:lnTo>
                    <a:pt x="47485" y="78193"/>
                  </a:lnTo>
                  <a:lnTo>
                    <a:pt x="46939" y="78193"/>
                  </a:lnTo>
                  <a:lnTo>
                    <a:pt x="46342" y="78638"/>
                  </a:lnTo>
                  <a:lnTo>
                    <a:pt x="46507" y="79438"/>
                  </a:lnTo>
                  <a:lnTo>
                    <a:pt x="46545" y="79679"/>
                  </a:lnTo>
                  <a:lnTo>
                    <a:pt x="46469" y="79997"/>
                  </a:lnTo>
                  <a:lnTo>
                    <a:pt x="46342" y="80200"/>
                  </a:lnTo>
                  <a:lnTo>
                    <a:pt x="45935" y="80708"/>
                  </a:lnTo>
                  <a:lnTo>
                    <a:pt x="45796" y="81915"/>
                  </a:lnTo>
                  <a:lnTo>
                    <a:pt x="46202" y="82677"/>
                  </a:lnTo>
                  <a:lnTo>
                    <a:pt x="45021" y="82308"/>
                  </a:lnTo>
                  <a:lnTo>
                    <a:pt x="44627" y="84201"/>
                  </a:lnTo>
                  <a:lnTo>
                    <a:pt x="43205" y="83400"/>
                  </a:lnTo>
                  <a:lnTo>
                    <a:pt x="42837" y="83680"/>
                  </a:lnTo>
                  <a:lnTo>
                    <a:pt x="42900" y="84112"/>
                  </a:lnTo>
                  <a:lnTo>
                    <a:pt x="43002" y="84518"/>
                  </a:lnTo>
                  <a:lnTo>
                    <a:pt x="43205" y="84836"/>
                  </a:lnTo>
                  <a:lnTo>
                    <a:pt x="43281" y="85001"/>
                  </a:lnTo>
                  <a:lnTo>
                    <a:pt x="43573" y="85039"/>
                  </a:lnTo>
                  <a:lnTo>
                    <a:pt x="43980" y="85280"/>
                  </a:lnTo>
                  <a:lnTo>
                    <a:pt x="42570" y="85712"/>
                  </a:lnTo>
                  <a:lnTo>
                    <a:pt x="43078" y="87198"/>
                  </a:lnTo>
                  <a:lnTo>
                    <a:pt x="43573" y="87553"/>
                  </a:lnTo>
                  <a:lnTo>
                    <a:pt x="44691" y="87312"/>
                  </a:lnTo>
                  <a:lnTo>
                    <a:pt x="44919" y="87312"/>
                  </a:lnTo>
                  <a:lnTo>
                    <a:pt x="45872" y="85953"/>
                  </a:lnTo>
                  <a:lnTo>
                    <a:pt x="47218" y="86550"/>
                  </a:lnTo>
                  <a:lnTo>
                    <a:pt x="48425" y="86474"/>
                  </a:lnTo>
                  <a:lnTo>
                    <a:pt x="48628" y="86474"/>
                  </a:lnTo>
                  <a:lnTo>
                    <a:pt x="48831" y="86194"/>
                  </a:lnTo>
                  <a:lnTo>
                    <a:pt x="48958" y="85801"/>
                  </a:lnTo>
                  <a:lnTo>
                    <a:pt x="48666" y="85750"/>
                  </a:lnTo>
                  <a:lnTo>
                    <a:pt x="48260" y="85801"/>
                  </a:lnTo>
                  <a:lnTo>
                    <a:pt x="48056" y="85636"/>
                  </a:lnTo>
                  <a:lnTo>
                    <a:pt x="47752" y="85432"/>
                  </a:lnTo>
                  <a:lnTo>
                    <a:pt x="47612" y="85077"/>
                  </a:lnTo>
                  <a:lnTo>
                    <a:pt x="47409" y="84797"/>
                  </a:lnTo>
                  <a:lnTo>
                    <a:pt x="47713" y="84670"/>
                  </a:lnTo>
                  <a:lnTo>
                    <a:pt x="48082" y="84480"/>
                  </a:lnTo>
                  <a:lnTo>
                    <a:pt x="48755" y="84594"/>
                  </a:lnTo>
                  <a:lnTo>
                    <a:pt x="49098" y="84950"/>
                  </a:lnTo>
                  <a:lnTo>
                    <a:pt x="49504" y="85153"/>
                  </a:lnTo>
                  <a:lnTo>
                    <a:pt x="49771" y="85318"/>
                  </a:lnTo>
                  <a:lnTo>
                    <a:pt x="50076" y="85356"/>
                  </a:lnTo>
                  <a:lnTo>
                    <a:pt x="50507" y="85521"/>
                  </a:lnTo>
                  <a:close/>
                </a:path>
                <a:path w="181609" h="389254">
                  <a:moveTo>
                    <a:pt x="50876" y="281139"/>
                  </a:moveTo>
                  <a:lnTo>
                    <a:pt x="50038" y="280225"/>
                  </a:lnTo>
                  <a:lnTo>
                    <a:pt x="49161" y="279298"/>
                  </a:lnTo>
                  <a:lnTo>
                    <a:pt x="48488" y="278498"/>
                  </a:lnTo>
                  <a:lnTo>
                    <a:pt x="47688" y="278739"/>
                  </a:lnTo>
                  <a:lnTo>
                    <a:pt x="46405" y="279146"/>
                  </a:lnTo>
                  <a:lnTo>
                    <a:pt x="46342" y="279298"/>
                  </a:lnTo>
                  <a:lnTo>
                    <a:pt x="47117" y="279577"/>
                  </a:lnTo>
                  <a:lnTo>
                    <a:pt x="47917" y="279704"/>
                  </a:lnTo>
                  <a:lnTo>
                    <a:pt x="48628" y="280022"/>
                  </a:lnTo>
                  <a:lnTo>
                    <a:pt x="49326" y="280377"/>
                  </a:lnTo>
                  <a:lnTo>
                    <a:pt x="49911" y="280936"/>
                  </a:lnTo>
                  <a:lnTo>
                    <a:pt x="50546" y="281419"/>
                  </a:lnTo>
                  <a:lnTo>
                    <a:pt x="50673" y="281381"/>
                  </a:lnTo>
                  <a:lnTo>
                    <a:pt x="50876" y="281139"/>
                  </a:lnTo>
                  <a:close/>
                </a:path>
                <a:path w="181609" h="389254">
                  <a:moveTo>
                    <a:pt x="53276" y="92316"/>
                  </a:moveTo>
                  <a:lnTo>
                    <a:pt x="52971" y="92240"/>
                  </a:lnTo>
                  <a:lnTo>
                    <a:pt x="52666" y="92075"/>
                  </a:lnTo>
                  <a:lnTo>
                    <a:pt x="50482" y="91871"/>
                  </a:lnTo>
                  <a:lnTo>
                    <a:pt x="49301" y="91833"/>
                  </a:lnTo>
                  <a:lnTo>
                    <a:pt x="49060" y="92075"/>
                  </a:lnTo>
                  <a:lnTo>
                    <a:pt x="48755" y="92163"/>
                  </a:lnTo>
                  <a:lnTo>
                    <a:pt x="48285" y="92392"/>
                  </a:lnTo>
                  <a:lnTo>
                    <a:pt x="47320" y="92443"/>
                  </a:lnTo>
                  <a:lnTo>
                    <a:pt x="46609" y="92354"/>
                  </a:lnTo>
                  <a:lnTo>
                    <a:pt x="45529" y="92481"/>
                  </a:lnTo>
                  <a:lnTo>
                    <a:pt x="45097" y="92671"/>
                  </a:lnTo>
                  <a:lnTo>
                    <a:pt x="44488" y="93433"/>
                  </a:lnTo>
                  <a:lnTo>
                    <a:pt x="44221" y="93395"/>
                  </a:lnTo>
                  <a:lnTo>
                    <a:pt x="43776" y="93002"/>
                  </a:lnTo>
                  <a:lnTo>
                    <a:pt x="43472" y="92798"/>
                  </a:lnTo>
                  <a:lnTo>
                    <a:pt x="42875" y="92481"/>
                  </a:lnTo>
                  <a:lnTo>
                    <a:pt x="42468" y="93243"/>
                  </a:lnTo>
                  <a:lnTo>
                    <a:pt x="42202" y="93802"/>
                  </a:lnTo>
                  <a:lnTo>
                    <a:pt x="41160" y="93116"/>
                  </a:lnTo>
                  <a:lnTo>
                    <a:pt x="40487" y="92722"/>
                  </a:lnTo>
                  <a:lnTo>
                    <a:pt x="40386" y="93002"/>
                  </a:lnTo>
                  <a:lnTo>
                    <a:pt x="40208" y="93192"/>
                  </a:lnTo>
                  <a:lnTo>
                    <a:pt x="40284" y="94284"/>
                  </a:lnTo>
                  <a:lnTo>
                    <a:pt x="40284" y="95123"/>
                  </a:lnTo>
                  <a:lnTo>
                    <a:pt x="39039" y="95237"/>
                  </a:lnTo>
                  <a:lnTo>
                    <a:pt x="38735" y="95643"/>
                  </a:lnTo>
                  <a:lnTo>
                    <a:pt x="38862" y="95961"/>
                  </a:lnTo>
                  <a:lnTo>
                    <a:pt x="39141" y="96202"/>
                  </a:lnTo>
                  <a:lnTo>
                    <a:pt x="39344" y="96240"/>
                  </a:lnTo>
                  <a:lnTo>
                    <a:pt x="39674" y="96393"/>
                  </a:lnTo>
                  <a:lnTo>
                    <a:pt x="40182" y="96354"/>
                  </a:lnTo>
                  <a:lnTo>
                    <a:pt x="40690" y="96354"/>
                  </a:lnTo>
                  <a:lnTo>
                    <a:pt x="40614" y="95999"/>
                  </a:lnTo>
                  <a:lnTo>
                    <a:pt x="40589" y="95643"/>
                  </a:lnTo>
                  <a:lnTo>
                    <a:pt x="40487" y="95161"/>
                  </a:lnTo>
                  <a:lnTo>
                    <a:pt x="48285" y="94678"/>
                  </a:lnTo>
                  <a:lnTo>
                    <a:pt x="52324" y="94399"/>
                  </a:lnTo>
                  <a:lnTo>
                    <a:pt x="51955" y="93878"/>
                  </a:lnTo>
                  <a:lnTo>
                    <a:pt x="51689" y="93433"/>
                  </a:lnTo>
                  <a:lnTo>
                    <a:pt x="51447" y="93116"/>
                  </a:lnTo>
                  <a:lnTo>
                    <a:pt x="52057" y="93002"/>
                  </a:lnTo>
                  <a:lnTo>
                    <a:pt x="53200" y="92671"/>
                  </a:lnTo>
                  <a:lnTo>
                    <a:pt x="53200" y="92443"/>
                  </a:lnTo>
                  <a:lnTo>
                    <a:pt x="53276" y="92316"/>
                  </a:lnTo>
                  <a:close/>
                </a:path>
                <a:path w="181609" h="389254">
                  <a:moveTo>
                    <a:pt x="60972" y="383895"/>
                  </a:moveTo>
                  <a:lnTo>
                    <a:pt x="59728" y="384340"/>
                  </a:lnTo>
                  <a:lnTo>
                    <a:pt x="59626" y="384657"/>
                  </a:lnTo>
                  <a:lnTo>
                    <a:pt x="60172" y="385660"/>
                  </a:lnTo>
                  <a:lnTo>
                    <a:pt x="60401" y="385737"/>
                  </a:lnTo>
                  <a:lnTo>
                    <a:pt x="60566" y="385737"/>
                  </a:lnTo>
                  <a:lnTo>
                    <a:pt x="60667" y="385178"/>
                  </a:lnTo>
                  <a:lnTo>
                    <a:pt x="60807" y="384619"/>
                  </a:lnTo>
                  <a:lnTo>
                    <a:pt x="60972" y="383895"/>
                  </a:lnTo>
                  <a:close/>
                </a:path>
                <a:path w="181609" h="389254">
                  <a:moveTo>
                    <a:pt x="62052" y="355092"/>
                  </a:moveTo>
                  <a:lnTo>
                    <a:pt x="61950" y="354685"/>
                  </a:lnTo>
                  <a:lnTo>
                    <a:pt x="61950" y="354291"/>
                  </a:lnTo>
                  <a:lnTo>
                    <a:pt x="61683" y="354291"/>
                  </a:lnTo>
                  <a:lnTo>
                    <a:pt x="61544" y="354253"/>
                  </a:lnTo>
                  <a:lnTo>
                    <a:pt x="61150" y="355409"/>
                  </a:lnTo>
                  <a:lnTo>
                    <a:pt x="60642" y="356565"/>
                  </a:lnTo>
                  <a:lnTo>
                    <a:pt x="60236" y="357733"/>
                  </a:lnTo>
                  <a:lnTo>
                    <a:pt x="59994" y="358444"/>
                  </a:lnTo>
                  <a:lnTo>
                    <a:pt x="59931" y="359333"/>
                  </a:lnTo>
                  <a:lnTo>
                    <a:pt x="58851" y="360768"/>
                  </a:lnTo>
                  <a:lnTo>
                    <a:pt x="58953" y="361403"/>
                  </a:lnTo>
                  <a:lnTo>
                    <a:pt x="59524" y="362127"/>
                  </a:lnTo>
                  <a:lnTo>
                    <a:pt x="59601" y="362292"/>
                  </a:lnTo>
                  <a:lnTo>
                    <a:pt x="59626" y="362496"/>
                  </a:lnTo>
                  <a:lnTo>
                    <a:pt x="59766" y="362889"/>
                  </a:lnTo>
                  <a:lnTo>
                    <a:pt x="60274" y="362089"/>
                  </a:lnTo>
                  <a:lnTo>
                    <a:pt x="60566" y="361645"/>
                  </a:lnTo>
                  <a:lnTo>
                    <a:pt x="59867" y="361454"/>
                  </a:lnTo>
                  <a:lnTo>
                    <a:pt x="59524" y="361327"/>
                  </a:lnTo>
                  <a:lnTo>
                    <a:pt x="59626" y="361086"/>
                  </a:lnTo>
                  <a:lnTo>
                    <a:pt x="59766" y="360934"/>
                  </a:lnTo>
                  <a:lnTo>
                    <a:pt x="59804" y="360692"/>
                  </a:lnTo>
                  <a:lnTo>
                    <a:pt x="59931" y="360286"/>
                  </a:lnTo>
                  <a:lnTo>
                    <a:pt x="60071" y="359410"/>
                  </a:lnTo>
                  <a:lnTo>
                    <a:pt x="60172" y="359054"/>
                  </a:lnTo>
                  <a:lnTo>
                    <a:pt x="60071" y="358686"/>
                  </a:lnTo>
                  <a:lnTo>
                    <a:pt x="60236" y="358406"/>
                  </a:lnTo>
                  <a:lnTo>
                    <a:pt x="60807" y="357365"/>
                  </a:lnTo>
                  <a:lnTo>
                    <a:pt x="61442" y="356412"/>
                  </a:lnTo>
                  <a:lnTo>
                    <a:pt x="61950" y="355371"/>
                  </a:lnTo>
                  <a:lnTo>
                    <a:pt x="62052" y="355092"/>
                  </a:lnTo>
                  <a:close/>
                </a:path>
                <a:path w="181609" h="389254">
                  <a:moveTo>
                    <a:pt x="63093" y="274739"/>
                  </a:moveTo>
                  <a:lnTo>
                    <a:pt x="62014" y="273456"/>
                  </a:lnTo>
                  <a:lnTo>
                    <a:pt x="59931" y="271056"/>
                  </a:lnTo>
                  <a:lnTo>
                    <a:pt x="58991" y="272097"/>
                  </a:lnTo>
                  <a:lnTo>
                    <a:pt x="59029" y="272580"/>
                  </a:lnTo>
                  <a:lnTo>
                    <a:pt x="59994" y="273265"/>
                  </a:lnTo>
                  <a:lnTo>
                    <a:pt x="60642" y="273735"/>
                  </a:lnTo>
                  <a:lnTo>
                    <a:pt x="61277" y="274256"/>
                  </a:lnTo>
                  <a:lnTo>
                    <a:pt x="62395" y="274815"/>
                  </a:lnTo>
                  <a:lnTo>
                    <a:pt x="62865" y="274701"/>
                  </a:lnTo>
                  <a:lnTo>
                    <a:pt x="63093" y="274739"/>
                  </a:lnTo>
                  <a:close/>
                </a:path>
                <a:path w="181609" h="389254">
                  <a:moveTo>
                    <a:pt x="64579" y="364934"/>
                  </a:moveTo>
                  <a:lnTo>
                    <a:pt x="64312" y="364375"/>
                  </a:lnTo>
                  <a:lnTo>
                    <a:pt x="64312" y="363931"/>
                  </a:lnTo>
                  <a:lnTo>
                    <a:pt x="63969" y="363893"/>
                  </a:lnTo>
                  <a:lnTo>
                    <a:pt x="63360" y="364655"/>
                  </a:lnTo>
                  <a:lnTo>
                    <a:pt x="62788" y="365531"/>
                  </a:lnTo>
                  <a:lnTo>
                    <a:pt x="61074" y="367207"/>
                  </a:lnTo>
                  <a:lnTo>
                    <a:pt x="60642" y="368414"/>
                  </a:lnTo>
                  <a:lnTo>
                    <a:pt x="59359" y="371170"/>
                  </a:lnTo>
                  <a:lnTo>
                    <a:pt x="57975" y="372376"/>
                  </a:lnTo>
                  <a:lnTo>
                    <a:pt x="55689" y="375412"/>
                  </a:lnTo>
                  <a:lnTo>
                    <a:pt x="55219" y="376339"/>
                  </a:lnTo>
                  <a:lnTo>
                    <a:pt x="55016" y="376618"/>
                  </a:lnTo>
                  <a:lnTo>
                    <a:pt x="55283" y="377215"/>
                  </a:lnTo>
                  <a:lnTo>
                    <a:pt x="55321" y="377850"/>
                  </a:lnTo>
                  <a:lnTo>
                    <a:pt x="56705" y="376059"/>
                  </a:lnTo>
                  <a:lnTo>
                    <a:pt x="57810" y="374535"/>
                  </a:lnTo>
                  <a:lnTo>
                    <a:pt x="59131" y="372859"/>
                  </a:lnTo>
                  <a:lnTo>
                    <a:pt x="59194" y="372656"/>
                  </a:lnTo>
                  <a:lnTo>
                    <a:pt x="61747" y="370573"/>
                  </a:lnTo>
                  <a:lnTo>
                    <a:pt x="62687" y="367652"/>
                  </a:lnTo>
                  <a:lnTo>
                    <a:pt x="64579" y="364934"/>
                  </a:lnTo>
                  <a:close/>
                </a:path>
                <a:path w="181609" h="389254">
                  <a:moveTo>
                    <a:pt x="66332" y="376453"/>
                  </a:moveTo>
                  <a:lnTo>
                    <a:pt x="65620" y="376491"/>
                  </a:lnTo>
                  <a:lnTo>
                    <a:pt x="65417" y="376529"/>
                  </a:lnTo>
                  <a:lnTo>
                    <a:pt x="65252" y="376859"/>
                  </a:lnTo>
                  <a:lnTo>
                    <a:pt x="65049" y="377012"/>
                  </a:lnTo>
                  <a:lnTo>
                    <a:pt x="66192" y="377698"/>
                  </a:lnTo>
                  <a:lnTo>
                    <a:pt x="66332" y="376897"/>
                  </a:lnTo>
                  <a:lnTo>
                    <a:pt x="66332" y="376453"/>
                  </a:lnTo>
                  <a:close/>
                </a:path>
                <a:path w="181609" h="389254">
                  <a:moveTo>
                    <a:pt x="67640" y="274535"/>
                  </a:moveTo>
                  <a:lnTo>
                    <a:pt x="66624" y="273177"/>
                  </a:lnTo>
                  <a:lnTo>
                    <a:pt x="67030" y="271018"/>
                  </a:lnTo>
                  <a:lnTo>
                    <a:pt x="64681" y="270421"/>
                  </a:lnTo>
                  <a:lnTo>
                    <a:pt x="65049" y="271094"/>
                  </a:lnTo>
                  <a:lnTo>
                    <a:pt x="65379" y="271665"/>
                  </a:lnTo>
                  <a:lnTo>
                    <a:pt x="65620" y="272262"/>
                  </a:lnTo>
                  <a:lnTo>
                    <a:pt x="66090" y="273304"/>
                  </a:lnTo>
                  <a:lnTo>
                    <a:pt x="66230" y="273862"/>
                  </a:lnTo>
                  <a:lnTo>
                    <a:pt x="66459" y="274535"/>
                  </a:lnTo>
                  <a:lnTo>
                    <a:pt x="66802" y="274815"/>
                  </a:lnTo>
                  <a:lnTo>
                    <a:pt x="67640" y="274535"/>
                  </a:lnTo>
                  <a:close/>
                </a:path>
                <a:path w="181609" h="389254">
                  <a:moveTo>
                    <a:pt x="67868" y="178943"/>
                  </a:moveTo>
                  <a:lnTo>
                    <a:pt x="67678" y="178701"/>
                  </a:lnTo>
                  <a:lnTo>
                    <a:pt x="67538" y="178473"/>
                  </a:lnTo>
                  <a:lnTo>
                    <a:pt x="67398" y="178422"/>
                  </a:lnTo>
                  <a:lnTo>
                    <a:pt x="66052" y="177901"/>
                  </a:lnTo>
                  <a:lnTo>
                    <a:pt x="63398" y="176949"/>
                  </a:lnTo>
                  <a:lnTo>
                    <a:pt x="63233" y="176872"/>
                  </a:lnTo>
                  <a:lnTo>
                    <a:pt x="62966" y="176822"/>
                  </a:lnTo>
                  <a:lnTo>
                    <a:pt x="62826" y="176911"/>
                  </a:lnTo>
                  <a:lnTo>
                    <a:pt x="62090" y="177431"/>
                  </a:lnTo>
                  <a:lnTo>
                    <a:pt x="61480" y="177063"/>
                  </a:lnTo>
                  <a:lnTo>
                    <a:pt x="60845" y="176822"/>
                  </a:lnTo>
                  <a:lnTo>
                    <a:pt x="60439" y="176707"/>
                  </a:lnTo>
                  <a:lnTo>
                    <a:pt x="59931" y="176872"/>
                  </a:lnTo>
                  <a:lnTo>
                    <a:pt x="59423" y="177152"/>
                  </a:lnTo>
                  <a:lnTo>
                    <a:pt x="62090" y="178231"/>
                  </a:lnTo>
                  <a:lnTo>
                    <a:pt x="64643" y="179705"/>
                  </a:lnTo>
                  <a:lnTo>
                    <a:pt x="67868" y="178943"/>
                  </a:lnTo>
                  <a:close/>
                </a:path>
                <a:path w="181609" h="389254">
                  <a:moveTo>
                    <a:pt x="70129" y="367372"/>
                  </a:moveTo>
                  <a:lnTo>
                    <a:pt x="70065" y="366687"/>
                  </a:lnTo>
                  <a:lnTo>
                    <a:pt x="70027" y="365975"/>
                  </a:lnTo>
                  <a:lnTo>
                    <a:pt x="69888" y="365125"/>
                  </a:lnTo>
                  <a:lnTo>
                    <a:pt x="68948" y="365848"/>
                  </a:lnTo>
                  <a:lnTo>
                    <a:pt x="68948" y="366445"/>
                  </a:lnTo>
                  <a:lnTo>
                    <a:pt x="69761" y="367372"/>
                  </a:lnTo>
                  <a:lnTo>
                    <a:pt x="70129" y="367372"/>
                  </a:lnTo>
                  <a:close/>
                </a:path>
                <a:path w="181609" h="389254">
                  <a:moveTo>
                    <a:pt x="76415" y="262623"/>
                  </a:moveTo>
                  <a:lnTo>
                    <a:pt x="75984" y="261581"/>
                  </a:lnTo>
                  <a:lnTo>
                    <a:pt x="74371" y="260654"/>
                  </a:lnTo>
                  <a:lnTo>
                    <a:pt x="72555" y="259499"/>
                  </a:lnTo>
                  <a:lnTo>
                    <a:pt x="72453" y="260019"/>
                  </a:lnTo>
                  <a:lnTo>
                    <a:pt x="72288" y="260502"/>
                  </a:lnTo>
                  <a:lnTo>
                    <a:pt x="71678" y="260451"/>
                  </a:lnTo>
                  <a:lnTo>
                    <a:pt x="70739" y="260896"/>
                  </a:lnTo>
                  <a:lnTo>
                    <a:pt x="70269" y="259816"/>
                  </a:lnTo>
                  <a:lnTo>
                    <a:pt x="69761" y="259740"/>
                  </a:lnTo>
                  <a:lnTo>
                    <a:pt x="69418" y="259702"/>
                  </a:lnTo>
                  <a:lnTo>
                    <a:pt x="69659" y="260858"/>
                  </a:lnTo>
                  <a:lnTo>
                    <a:pt x="71310" y="261213"/>
                  </a:lnTo>
                  <a:lnTo>
                    <a:pt x="70497" y="263537"/>
                  </a:lnTo>
                  <a:lnTo>
                    <a:pt x="70269" y="264579"/>
                  </a:lnTo>
                  <a:lnTo>
                    <a:pt x="69964" y="265544"/>
                  </a:lnTo>
                  <a:lnTo>
                    <a:pt x="70294" y="265493"/>
                  </a:lnTo>
                  <a:lnTo>
                    <a:pt x="70904" y="265493"/>
                  </a:lnTo>
                  <a:lnTo>
                    <a:pt x="71577" y="265417"/>
                  </a:lnTo>
                  <a:lnTo>
                    <a:pt x="71107" y="266534"/>
                  </a:lnTo>
                  <a:lnTo>
                    <a:pt x="69621" y="266700"/>
                  </a:lnTo>
                  <a:lnTo>
                    <a:pt x="67906" y="265938"/>
                  </a:lnTo>
                  <a:lnTo>
                    <a:pt x="67741" y="266141"/>
                  </a:lnTo>
                  <a:lnTo>
                    <a:pt x="68072" y="266382"/>
                  </a:lnTo>
                  <a:lnTo>
                    <a:pt x="68478" y="266573"/>
                  </a:lnTo>
                  <a:lnTo>
                    <a:pt x="68745" y="266852"/>
                  </a:lnTo>
                  <a:lnTo>
                    <a:pt x="69354" y="267423"/>
                  </a:lnTo>
                  <a:lnTo>
                    <a:pt x="70091" y="267944"/>
                  </a:lnTo>
                  <a:lnTo>
                    <a:pt x="72186" y="271614"/>
                  </a:lnTo>
                  <a:lnTo>
                    <a:pt x="73723" y="272618"/>
                  </a:lnTo>
                  <a:lnTo>
                    <a:pt x="73926" y="272783"/>
                  </a:lnTo>
                  <a:lnTo>
                    <a:pt x="74307" y="272745"/>
                  </a:lnTo>
                  <a:lnTo>
                    <a:pt x="74574" y="272859"/>
                  </a:lnTo>
                  <a:lnTo>
                    <a:pt x="74777" y="272986"/>
                  </a:lnTo>
                  <a:lnTo>
                    <a:pt x="74904" y="273265"/>
                  </a:lnTo>
                  <a:lnTo>
                    <a:pt x="75349" y="273621"/>
                  </a:lnTo>
                  <a:lnTo>
                    <a:pt x="75577" y="273862"/>
                  </a:lnTo>
                  <a:lnTo>
                    <a:pt x="75946" y="274066"/>
                  </a:lnTo>
                  <a:lnTo>
                    <a:pt x="76288" y="273824"/>
                  </a:lnTo>
                  <a:lnTo>
                    <a:pt x="76022" y="272986"/>
                  </a:lnTo>
                  <a:lnTo>
                    <a:pt x="75272" y="272783"/>
                  </a:lnTo>
                  <a:lnTo>
                    <a:pt x="75069" y="272021"/>
                  </a:lnTo>
                  <a:lnTo>
                    <a:pt x="73901" y="272186"/>
                  </a:lnTo>
                  <a:lnTo>
                    <a:pt x="73393" y="271335"/>
                  </a:lnTo>
                  <a:lnTo>
                    <a:pt x="73050" y="270865"/>
                  </a:lnTo>
                  <a:lnTo>
                    <a:pt x="72517" y="270217"/>
                  </a:lnTo>
                  <a:lnTo>
                    <a:pt x="72110" y="269544"/>
                  </a:lnTo>
                  <a:lnTo>
                    <a:pt x="71577" y="268693"/>
                  </a:lnTo>
                  <a:lnTo>
                    <a:pt x="72555" y="269303"/>
                  </a:lnTo>
                  <a:lnTo>
                    <a:pt x="73596" y="269417"/>
                  </a:lnTo>
                  <a:lnTo>
                    <a:pt x="73901" y="270776"/>
                  </a:lnTo>
                  <a:lnTo>
                    <a:pt x="74777" y="270776"/>
                  </a:lnTo>
                  <a:lnTo>
                    <a:pt x="75272" y="270865"/>
                  </a:lnTo>
                  <a:lnTo>
                    <a:pt x="75171" y="270535"/>
                  </a:lnTo>
                  <a:lnTo>
                    <a:pt x="75171" y="270014"/>
                  </a:lnTo>
                  <a:lnTo>
                    <a:pt x="74168" y="269265"/>
                  </a:lnTo>
                  <a:lnTo>
                    <a:pt x="73901" y="268020"/>
                  </a:lnTo>
                  <a:lnTo>
                    <a:pt x="72377" y="268020"/>
                  </a:lnTo>
                  <a:lnTo>
                    <a:pt x="72047" y="267500"/>
                  </a:lnTo>
                  <a:lnTo>
                    <a:pt x="72085" y="265899"/>
                  </a:lnTo>
                  <a:lnTo>
                    <a:pt x="71983" y="264502"/>
                  </a:lnTo>
                  <a:lnTo>
                    <a:pt x="72656" y="262013"/>
                  </a:lnTo>
                  <a:lnTo>
                    <a:pt x="73723" y="261861"/>
                  </a:lnTo>
                  <a:lnTo>
                    <a:pt x="74980" y="262623"/>
                  </a:lnTo>
                  <a:lnTo>
                    <a:pt x="76123" y="263220"/>
                  </a:lnTo>
                  <a:lnTo>
                    <a:pt x="76415" y="262623"/>
                  </a:lnTo>
                  <a:close/>
                </a:path>
                <a:path w="181609" h="389254">
                  <a:moveTo>
                    <a:pt x="80924" y="254088"/>
                  </a:moveTo>
                  <a:lnTo>
                    <a:pt x="80797" y="254088"/>
                  </a:lnTo>
                  <a:lnTo>
                    <a:pt x="80924" y="254152"/>
                  </a:lnTo>
                  <a:close/>
                </a:path>
                <a:path w="181609" h="389254">
                  <a:moveTo>
                    <a:pt x="81203" y="259651"/>
                  </a:moveTo>
                  <a:lnTo>
                    <a:pt x="80962" y="259372"/>
                  </a:lnTo>
                  <a:lnTo>
                    <a:pt x="79984" y="259092"/>
                  </a:lnTo>
                  <a:lnTo>
                    <a:pt x="78435" y="258699"/>
                  </a:lnTo>
                  <a:lnTo>
                    <a:pt x="78333" y="257937"/>
                  </a:lnTo>
                  <a:lnTo>
                    <a:pt x="78600" y="257378"/>
                  </a:lnTo>
                  <a:lnTo>
                    <a:pt x="77635" y="257378"/>
                  </a:lnTo>
                  <a:lnTo>
                    <a:pt x="77482" y="256971"/>
                  </a:lnTo>
                  <a:lnTo>
                    <a:pt x="77762" y="256857"/>
                  </a:lnTo>
                  <a:lnTo>
                    <a:pt x="78105" y="256730"/>
                  </a:lnTo>
                  <a:lnTo>
                    <a:pt x="78778" y="256971"/>
                  </a:lnTo>
                  <a:lnTo>
                    <a:pt x="79616" y="257581"/>
                  </a:lnTo>
                  <a:lnTo>
                    <a:pt x="79679" y="257378"/>
                  </a:lnTo>
                  <a:lnTo>
                    <a:pt x="79654" y="256730"/>
                  </a:lnTo>
                  <a:lnTo>
                    <a:pt x="78943" y="254139"/>
                  </a:lnTo>
                  <a:lnTo>
                    <a:pt x="80556" y="254088"/>
                  </a:lnTo>
                  <a:lnTo>
                    <a:pt x="80797" y="254088"/>
                  </a:lnTo>
                  <a:lnTo>
                    <a:pt x="80391" y="253936"/>
                  </a:lnTo>
                  <a:lnTo>
                    <a:pt x="80327" y="253339"/>
                  </a:lnTo>
                  <a:lnTo>
                    <a:pt x="79717" y="252768"/>
                  </a:lnTo>
                  <a:lnTo>
                    <a:pt x="79248" y="252450"/>
                  </a:lnTo>
                  <a:lnTo>
                    <a:pt x="78638" y="252336"/>
                  </a:lnTo>
                  <a:lnTo>
                    <a:pt x="78041" y="253492"/>
                  </a:lnTo>
                  <a:lnTo>
                    <a:pt x="77685" y="255181"/>
                  </a:lnTo>
                  <a:lnTo>
                    <a:pt x="77571" y="255651"/>
                  </a:lnTo>
                  <a:lnTo>
                    <a:pt x="77698" y="255689"/>
                  </a:lnTo>
                  <a:lnTo>
                    <a:pt x="77838" y="255739"/>
                  </a:lnTo>
                  <a:lnTo>
                    <a:pt x="77228" y="256057"/>
                  </a:lnTo>
                  <a:lnTo>
                    <a:pt x="76047" y="256730"/>
                  </a:lnTo>
                  <a:lnTo>
                    <a:pt x="76060" y="256971"/>
                  </a:lnTo>
                  <a:lnTo>
                    <a:pt x="76415" y="257937"/>
                  </a:lnTo>
                  <a:lnTo>
                    <a:pt x="77089" y="258940"/>
                  </a:lnTo>
                  <a:lnTo>
                    <a:pt x="79616" y="260057"/>
                  </a:lnTo>
                  <a:lnTo>
                    <a:pt x="79006" y="261302"/>
                  </a:lnTo>
                  <a:lnTo>
                    <a:pt x="79590" y="261531"/>
                  </a:lnTo>
                  <a:lnTo>
                    <a:pt x="80657" y="262051"/>
                  </a:lnTo>
                  <a:lnTo>
                    <a:pt x="80835" y="261861"/>
                  </a:lnTo>
                  <a:lnTo>
                    <a:pt x="80391" y="261023"/>
                  </a:lnTo>
                  <a:lnTo>
                    <a:pt x="80060" y="260451"/>
                  </a:lnTo>
                  <a:lnTo>
                    <a:pt x="80391" y="260375"/>
                  </a:lnTo>
                  <a:lnTo>
                    <a:pt x="80632" y="260375"/>
                  </a:lnTo>
                  <a:lnTo>
                    <a:pt x="80797" y="260299"/>
                  </a:lnTo>
                  <a:lnTo>
                    <a:pt x="81153" y="260019"/>
                  </a:lnTo>
                  <a:lnTo>
                    <a:pt x="81203" y="259651"/>
                  </a:lnTo>
                  <a:close/>
                </a:path>
                <a:path w="181609" h="389254">
                  <a:moveTo>
                    <a:pt x="82575" y="256654"/>
                  </a:moveTo>
                  <a:lnTo>
                    <a:pt x="81635" y="255816"/>
                  </a:lnTo>
                  <a:lnTo>
                    <a:pt x="81800" y="254495"/>
                  </a:lnTo>
                  <a:lnTo>
                    <a:pt x="80924" y="254152"/>
                  </a:lnTo>
                  <a:lnTo>
                    <a:pt x="80797" y="256781"/>
                  </a:lnTo>
                  <a:lnTo>
                    <a:pt x="81635" y="257009"/>
                  </a:lnTo>
                  <a:lnTo>
                    <a:pt x="82473" y="257416"/>
                  </a:lnTo>
                  <a:lnTo>
                    <a:pt x="82575" y="256654"/>
                  </a:lnTo>
                  <a:close/>
                </a:path>
                <a:path w="181609" h="389254">
                  <a:moveTo>
                    <a:pt x="83083" y="384860"/>
                  </a:moveTo>
                  <a:lnTo>
                    <a:pt x="83019" y="384695"/>
                  </a:lnTo>
                  <a:lnTo>
                    <a:pt x="82753" y="384213"/>
                  </a:lnTo>
                  <a:lnTo>
                    <a:pt x="81940" y="383336"/>
                  </a:lnTo>
                  <a:lnTo>
                    <a:pt x="81800" y="383374"/>
                  </a:lnTo>
                  <a:lnTo>
                    <a:pt x="81673" y="383501"/>
                  </a:lnTo>
                  <a:lnTo>
                    <a:pt x="81534" y="383578"/>
                  </a:lnTo>
                  <a:lnTo>
                    <a:pt x="82448" y="385381"/>
                  </a:lnTo>
                  <a:lnTo>
                    <a:pt x="82651" y="385495"/>
                  </a:lnTo>
                  <a:lnTo>
                    <a:pt x="82778" y="385216"/>
                  </a:lnTo>
                  <a:lnTo>
                    <a:pt x="83083" y="384860"/>
                  </a:lnTo>
                  <a:close/>
                </a:path>
                <a:path w="181609" h="389254">
                  <a:moveTo>
                    <a:pt x="84366" y="326351"/>
                  </a:moveTo>
                  <a:lnTo>
                    <a:pt x="84061" y="326110"/>
                  </a:lnTo>
                  <a:lnTo>
                    <a:pt x="83896" y="326034"/>
                  </a:lnTo>
                  <a:lnTo>
                    <a:pt x="83350" y="326682"/>
                  </a:lnTo>
                  <a:lnTo>
                    <a:pt x="82880" y="327482"/>
                  </a:lnTo>
                  <a:lnTo>
                    <a:pt x="81127" y="328752"/>
                  </a:lnTo>
                  <a:lnTo>
                    <a:pt x="80924" y="329920"/>
                  </a:lnTo>
                  <a:lnTo>
                    <a:pt x="80391" y="331000"/>
                  </a:lnTo>
                  <a:lnTo>
                    <a:pt x="79781" y="332079"/>
                  </a:lnTo>
                  <a:lnTo>
                    <a:pt x="78917" y="332994"/>
                  </a:lnTo>
                  <a:lnTo>
                    <a:pt x="78244" y="334035"/>
                  </a:lnTo>
                  <a:lnTo>
                    <a:pt x="77571" y="334873"/>
                  </a:lnTo>
                  <a:lnTo>
                    <a:pt x="77127" y="335876"/>
                  </a:lnTo>
                  <a:lnTo>
                    <a:pt x="76720" y="336600"/>
                  </a:lnTo>
                  <a:lnTo>
                    <a:pt x="78816" y="334962"/>
                  </a:lnTo>
                  <a:lnTo>
                    <a:pt x="80733" y="333476"/>
                  </a:lnTo>
                  <a:lnTo>
                    <a:pt x="80733" y="332917"/>
                  </a:lnTo>
                  <a:lnTo>
                    <a:pt x="80556" y="332397"/>
                  </a:lnTo>
                  <a:lnTo>
                    <a:pt x="80733" y="332155"/>
                  </a:lnTo>
                  <a:lnTo>
                    <a:pt x="81534" y="330873"/>
                  </a:lnTo>
                  <a:lnTo>
                    <a:pt x="82473" y="329717"/>
                  </a:lnTo>
                  <a:lnTo>
                    <a:pt x="83350" y="328472"/>
                  </a:lnTo>
                  <a:lnTo>
                    <a:pt x="83756" y="327799"/>
                  </a:lnTo>
                  <a:lnTo>
                    <a:pt x="83997" y="327037"/>
                  </a:lnTo>
                  <a:lnTo>
                    <a:pt x="84366" y="326351"/>
                  </a:lnTo>
                  <a:close/>
                </a:path>
                <a:path w="181609" h="389254">
                  <a:moveTo>
                    <a:pt x="84391" y="333324"/>
                  </a:moveTo>
                  <a:lnTo>
                    <a:pt x="84264" y="332994"/>
                  </a:lnTo>
                  <a:lnTo>
                    <a:pt x="84226" y="332841"/>
                  </a:lnTo>
                  <a:lnTo>
                    <a:pt x="83616" y="332879"/>
                  </a:lnTo>
                  <a:lnTo>
                    <a:pt x="82550" y="332879"/>
                  </a:lnTo>
                  <a:lnTo>
                    <a:pt x="82143" y="332841"/>
                  </a:lnTo>
                  <a:lnTo>
                    <a:pt x="81838" y="332841"/>
                  </a:lnTo>
                  <a:lnTo>
                    <a:pt x="81572" y="332803"/>
                  </a:lnTo>
                  <a:lnTo>
                    <a:pt x="81330" y="332803"/>
                  </a:lnTo>
                  <a:lnTo>
                    <a:pt x="81267" y="333044"/>
                  </a:lnTo>
                  <a:lnTo>
                    <a:pt x="81432" y="333121"/>
                  </a:lnTo>
                  <a:lnTo>
                    <a:pt x="81597" y="333235"/>
                  </a:lnTo>
                  <a:lnTo>
                    <a:pt x="82550" y="333400"/>
                  </a:lnTo>
                  <a:lnTo>
                    <a:pt x="82042" y="334124"/>
                  </a:lnTo>
                  <a:lnTo>
                    <a:pt x="81203" y="335483"/>
                  </a:lnTo>
                  <a:lnTo>
                    <a:pt x="80352" y="336804"/>
                  </a:lnTo>
                  <a:lnTo>
                    <a:pt x="79451" y="338518"/>
                  </a:lnTo>
                  <a:lnTo>
                    <a:pt x="79756" y="339077"/>
                  </a:lnTo>
                  <a:lnTo>
                    <a:pt x="79781" y="339521"/>
                  </a:lnTo>
                  <a:lnTo>
                    <a:pt x="80556" y="339280"/>
                  </a:lnTo>
                  <a:lnTo>
                    <a:pt x="81775" y="339039"/>
                  </a:lnTo>
                  <a:lnTo>
                    <a:pt x="81800" y="338277"/>
                  </a:lnTo>
                  <a:lnTo>
                    <a:pt x="82143" y="337680"/>
                  </a:lnTo>
                  <a:lnTo>
                    <a:pt x="82753" y="336435"/>
                  </a:lnTo>
                  <a:lnTo>
                    <a:pt x="83553" y="335318"/>
                  </a:lnTo>
                  <a:lnTo>
                    <a:pt x="84366" y="333794"/>
                  </a:lnTo>
                  <a:lnTo>
                    <a:pt x="84391" y="333324"/>
                  </a:lnTo>
                  <a:close/>
                </a:path>
                <a:path w="181609" h="389254">
                  <a:moveTo>
                    <a:pt x="89611" y="353695"/>
                  </a:moveTo>
                  <a:lnTo>
                    <a:pt x="88328" y="353123"/>
                  </a:lnTo>
                  <a:lnTo>
                    <a:pt x="88201" y="352082"/>
                  </a:lnTo>
                  <a:lnTo>
                    <a:pt x="87464" y="352653"/>
                  </a:lnTo>
                  <a:lnTo>
                    <a:pt x="87490" y="353123"/>
                  </a:lnTo>
                  <a:lnTo>
                    <a:pt x="87998" y="353644"/>
                  </a:lnTo>
                  <a:lnTo>
                    <a:pt x="88303" y="354012"/>
                  </a:lnTo>
                  <a:lnTo>
                    <a:pt x="88900" y="354812"/>
                  </a:lnTo>
                  <a:lnTo>
                    <a:pt x="89611" y="353695"/>
                  </a:lnTo>
                  <a:close/>
                </a:path>
                <a:path w="181609" h="389254">
                  <a:moveTo>
                    <a:pt x="96304" y="108089"/>
                  </a:moveTo>
                  <a:lnTo>
                    <a:pt x="95808" y="108369"/>
                  </a:lnTo>
                  <a:lnTo>
                    <a:pt x="95161" y="108572"/>
                  </a:lnTo>
                  <a:lnTo>
                    <a:pt x="95161" y="109410"/>
                  </a:lnTo>
                  <a:lnTo>
                    <a:pt x="95669" y="109651"/>
                  </a:lnTo>
                  <a:lnTo>
                    <a:pt x="96304" y="109486"/>
                  </a:lnTo>
                  <a:lnTo>
                    <a:pt x="96304" y="108089"/>
                  </a:lnTo>
                  <a:close/>
                </a:path>
                <a:path w="181609" h="389254">
                  <a:moveTo>
                    <a:pt x="99847" y="377977"/>
                  </a:moveTo>
                  <a:lnTo>
                    <a:pt x="99402" y="377850"/>
                  </a:lnTo>
                  <a:lnTo>
                    <a:pt x="99034" y="377698"/>
                  </a:lnTo>
                  <a:lnTo>
                    <a:pt x="98094" y="377571"/>
                  </a:lnTo>
                  <a:lnTo>
                    <a:pt x="97828" y="377659"/>
                  </a:lnTo>
                  <a:lnTo>
                    <a:pt x="97586" y="378053"/>
                  </a:lnTo>
                  <a:lnTo>
                    <a:pt x="97828" y="378333"/>
                  </a:lnTo>
                  <a:lnTo>
                    <a:pt x="98094" y="378498"/>
                  </a:lnTo>
                  <a:lnTo>
                    <a:pt x="98323" y="378536"/>
                  </a:lnTo>
                  <a:lnTo>
                    <a:pt x="99771" y="378929"/>
                  </a:lnTo>
                  <a:lnTo>
                    <a:pt x="99847" y="377977"/>
                  </a:lnTo>
                  <a:close/>
                </a:path>
                <a:path w="181609" h="389254">
                  <a:moveTo>
                    <a:pt x="101625" y="98323"/>
                  </a:moveTo>
                  <a:lnTo>
                    <a:pt x="101015" y="98285"/>
                  </a:lnTo>
                  <a:lnTo>
                    <a:pt x="100584" y="98082"/>
                  </a:lnTo>
                  <a:lnTo>
                    <a:pt x="100380" y="98361"/>
                  </a:lnTo>
                  <a:lnTo>
                    <a:pt x="100215" y="98564"/>
                  </a:lnTo>
                  <a:lnTo>
                    <a:pt x="100037" y="98806"/>
                  </a:lnTo>
                  <a:lnTo>
                    <a:pt x="99949" y="99085"/>
                  </a:lnTo>
                  <a:lnTo>
                    <a:pt x="99644" y="99441"/>
                  </a:lnTo>
                  <a:lnTo>
                    <a:pt x="99910" y="99834"/>
                  </a:lnTo>
                  <a:lnTo>
                    <a:pt x="100317" y="100037"/>
                  </a:lnTo>
                  <a:lnTo>
                    <a:pt x="100622" y="100203"/>
                  </a:lnTo>
                  <a:lnTo>
                    <a:pt x="100952" y="99999"/>
                  </a:lnTo>
                  <a:lnTo>
                    <a:pt x="101117" y="99606"/>
                  </a:lnTo>
                  <a:lnTo>
                    <a:pt x="101092" y="99314"/>
                  </a:lnTo>
                  <a:lnTo>
                    <a:pt x="101193" y="99123"/>
                  </a:lnTo>
                  <a:lnTo>
                    <a:pt x="101625" y="98323"/>
                  </a:lnTo>
                  <a:close/>
                </a:path>
                <a:path w="181609" h="389254">
                  <a:moveTo>
                    <a:pt x="106070" y="370535"/>
                  </a:moveTo>
                  <a:lnTo>
                    <a:pt x="104927" y="368655"/>
                  </a:lnTo>
                  <a:lnTo>
                    <a:pt x="103911" y="369531"/>
                  </a:lnTo>
                  <a:lnTo>
                    <a:pt x="103911" y="369887"/>
                  </a:lnTo>
                  <a:lnTo>
                    <a:pt x="104648" y="370852"/>
                  </a:lnTo>
                  <a:lnTo>
                    <a:pt x="104927" y="371132"/>
                  </a:lnTo>
                  <a:lnTo>
                    <a:pt x="104825" y="371652"/>
                  </a:lnTo>
                  <a:lnTo>
                    <a:pt x="104825" y="372059"/>
                  </a:lnTo>
                  <a:lnTo>
                    <a:pt x="104851" y="372287"/>
                  </a:lnTo>
                  <a:lnTo>
                    <a:pt x="104749" y="372452"/>
                  </a:lnTo>
                  <a:lnTo>
                    <a:pt x="104584" y="372935"/>
                  </a:lnTo>
                  <a:lnTo>
                    <a:pt x="106032" y="371856"/>
                  </a:lnTo>
                  <a:lnTo>
                    <a:pt x="106070" y="370535"/>
                  </a:lnTo>
                  <a:close/>
                </a:path>
                <a:path w="181609" h="389254">
                  <a:moveTo>
                    <a:pt x="107238" y="118770"/>
                  </a:moveTo>
                  <a:lnTo>
                    <a:pt x="106870" y="118287"/>
                  </a:lnTo>
                  <a:lnTo>
                    <a:pt x="106578" y="117805"/>
                  </a:lnTo>
                  <a:lnTo>
                    <a:pt x="106197" y="117335"/>
                  </a:lnTo>
                  <a:lnTo>
                    <a:pt x="105994" y="117690"/>
                  </a:lnTo>
                  <a:lnTo>
                    <a:pt x="105765" y="118008"/>
                  </a:lnTo>
                  <a:lnTo>
                    <a:pt x="105460" y="118364"/>
                  </a:lnTo>
                  <a:lnTo>
                    <a:pt x="106172" y="118643"/>
                  </a:lnTo>
                  <a:lnTo>
                    <a:pt x="106603" y="118808"/>
                  </a:lnTo>
                  <a:lnTo>
                    <a:pt x="107010" y="118973"/>
                  </a:lnTo>
                  <a:lnTo>
                    <a:pt x="107175" y="118846"/>
                  </a:lnTo>
                  <a:close/>
                </a:path>
                <a:path w="181609" h="389254">
                  <a:moveTo>
                    <a:pt x="109702" y="383413"/>
                  </a:moveTo>
                  <a:lnTo>
                    <a:pt x="109562" y="382981"/>
                  </a:lnTo>
                  <a:lnTo>
                    <a:pt x="109359" y="382498"/>
                  </a:lnTo>
                  <a:lnTo>
                    <a:pt x="109169" y="381977"/>
                  </a:lnTo>
                  <a:lnTo>
                    <a:pt x="108254" y="382651"/>
                  </a:lnTo>
                  <a:lnTo>
                    <a:pt x="108356" y="383019"/>
                  </a:lnTo>
                  <a:lnTo>
                    <a:pt x="109397" y="383578"/>
                  </a:lnTo>
                  <a:lnTo>
                    <a:pt x="109601" y="383501"/>
                  </a:lnTo>
                  <a:close/>
                </a:path>
                <a:path w="181609" h="389254">
                  <a:moveTo>
                    <a:pt x="121170" y="278866"/>
                  </a:moveTo>
                  <a:lnTo>
                    <a:pt x="120675" y="279501"/>
                  </a:lnTo>
                  <a:lnTo>
                    <a:pt x="119595" y="279857"/>
                  </a:lnTo>
                  <a:lnTo>
                    <a:pt x="119926" y="281139"/>
                  </a:lnTo>
                  <a:lnTo>
                    <a:pt x="121005" y="280657"/>
                  </a:lnTo>
                  <a:lnTo>
                    <a:pt x="120675" y="279539"/>
                  </a:lnTo>
                  <a:lnTo>
                    <a:pt x="121170" y="278866"/>
                  </a:lnTo>
                  <a:close/>
                </a:path>
                <a:path w="181609" h="389254">
                  <a:moveTo>
                    <a:pt x="125209" y="117970"/>
                  </a:moveTo>
                  <a:lnTo>
                    <a:pt x="124536" y="118135"/>
                  </a:lnTo>
                  <a:lnTo>
                    <a:pt x="123736" y="117843"/>
                  </a:lnTo>
                  <a:lnTo>
                    <a:pt x="123761" y="118973"/>
                  </a:lnTo>
                  <a:lnTo>
                    <a:pt x="124536" y="119087"/>
                  </a:lnTo>
                  <a:lnTo>
                    <a:pt x="125107" y="119011"/>
                  </a:lnTo>
                  <a:lnTo>
                    <a:pt x="125209" y="117970"/>
                  </a:lnTo>
                  <a:close/>
                </a:path>
                <a:path w="181609" h="389254">
                  <a:moveTo>
                    <a:pt x="126123" y="356971"/>
                  </a:moveTo>
                  <a:lnTo>
                    <a:pt x="125984" y="355003"/>
                  </a:lnTo>
                  <a:lnTo>
                    <a:pt x="125717" y="355409"/>
                  </a:lnTo>
                  <a:lnTo>
                    <a:pt x="125552" y="355612"/>
                  </a:lnTo>
                  <a:lnTo>
                    <a:pt x="125387" y="355854"/>
                  </a:lnTo>
                  <a:lnTo>
                    <a:pt x="123634" y="355333"/>
                  </a:lnTo>
                  <a:lnTo>
                    <a:pt x="123228" y="356692"/>
                  </a:lnTo>
                  <a:lnTo>
                    <a:pt x="124917" y="357289"/>
                  </a:lnTo>
                  <a:lnTo>
                    <a:pt x="126123" y="356971"/>
                  </a:lnTo>
                  <a:close/>
                </a:path>
                <a:path w="181609" h="389254">
                  <a:moveTo>
                    <a:pt x="126657" y="242849"/>
                  </a:moveTo>
                  <a:lnTo>
                    <a:pt x="126352" y="242570"/>
                  </a:lnTo>
                  <a:lnTo>
                    <a:pt x="126187" y="242328"/>
                  </a:lnTo>
                  <a:lnTo>
                    <a:pt x="125958" y="242531"/>
                  </a:lnTo>
                  <a:lnTo>
                    <a:pt x="125590" y="242646"/>
                  </a:lnTo>
                  <a:lnTo>
                    <a:pt x="125514" y="242887"/>
                  </a:lnTo>
                  <a:lnTo>
                    <a:pt x="124917" y="244297"/>
                  </a:lnTo>
                  <a:lnTo>
                    <a:pt x="124206" y="245656"/>
                  </a:lnTo>
                  <a:lnTo>
                    <a:pt x="124104" y="247256"/>
                  </a:lnTo>
                  <a:lnTo>
                    <a:pt x="124002" y="248412"/>
                  </a:lnTo>
                  <a:lnTo>
                    <a:pt x="123291" y="249491"/>
                  </a:lnTo>
                  <a:lnTo>
                    <a:pt x="122821" y="250609"/>
                  </a:lnTo>
                  <a:lnTo>
                    <a:pt x="122123" y="252450"/>
                  </a:lnTo>
                  <a:lnTo>
                    <a:pt x="121818" y="254381"/>
                  </a:lnTo>
                  <a:lnTo>
                    <a:pt x="121920" y="256451"/>
                  </a:lnTo>
                  <a:lnTo>
                    <a:pt x="122085" y="256578"/>
                  </a:lnTo>
                  <a:lnTo>
                    <a:pt x="122224" y="256895"/>
                  </a:lnTo>
                  <a:lnTo>
                    <a:pt x="122961" y="254977"/>
                  </a:lnTo>
                  <a:lnTo>
                    <a:pt x="123190" y="252818"/>
                  </a:lnTo>
                  <a:lnTo>
                    <a:pt x="125387" y="251929"/>
                  </a:lnTo>
                  <a:lnTo>
                    <a:pt x="124637" y="251853"/>
                  </a:lnTo>
                  <a:lnTo>
                    <a:pt x="123964" y="251815"/>
                  </a:lnTo>
                  <a:lnTo>
                    <a:pt x="124714" y="249250"/>
                  </a:lnTo>
                  <a:lnTo>
                    <a:pt x="125310" y="247370"/>
                  </a:lnTo>
                  <a:lnTo>
                    <a:pt x="125590" y="246735"/>
                  </a:lnTo>
                  <a:lnTo>
                    <a:pt x="125958" y="245770"/>
                  </a:lnTo>
                  <a:lnTo>
                    <a:pt x="126060" y="245414"/>
                  </a:lnTo>
                  <a:lnTo>
                    <a:pt x="126187" y="245046"/>
                  </a:lnTo>
                  <a:lnTo>
                    <a:pt x="126352" y="244373"/>
                  </a:lnTo>
                  <a:lnTo>
                    <a:pt x="126555" y="243725"/>
                  </a:lnTo>
                  <a:lnTo>
                    <a:pt x="126657" y="242849"/>
                  </a:lnTo>
                  <a:close/>
                </a:path>
                <a:path w="181609" h="389254">
                  <a:moveTo>
                    <a:pt x="126733" y="106768"/>
                  </a:moveTo>
                  <a:lnTo>
                    <a:pt x="124917" y="106362"/>
                  </a:lnTo>
                  <a:lnTo>
                    <a:pt x="124841" y="106565"/>
                  </a:lnTo>
                  <a:lnTo>
                    <a:pt x="124815" y="106730"/>
                  </a:lnTo>
                  <a:lnTo>
                    <a:pt x="124739" y="106921"/>
                  </a:lnTo>
                  <a:lnTo>
                    <a:pt x="126555" y="107442"/>
                  </a:lnTo>
                  <a:lnTo>
                    <a:pt x="126593" y="107200"/>
                  </a:lnTo>
                  <a:lnTo>
                    <a:pt x="126657" y="106972"/>
                  </a:lnTo>
                  <a:lnTo>
                    <a:pt x="126733" y="106768"/>
                  </a:lnTo>
                  <a:close/>
                </a:path>
                <a:path w="181609" h="389254">
                  <a:moveTo>
                    <a:pt x="128143" y="257695"/>
                  </a:moveTo>
                  <a:lnTo>
                    <a:pt x="127939" y="255778"/>
                  </a:lnTo>
                  <a:lnTo>
                    <a:pt x="127063" y="255612"/>
                  </a:lnTo>
                  <a:lnTo>
                    <a:pt x="126352" y="255816"/>
                  </a:lnTo>
                  <a:lnTo>
                    <a:pt x="126187" y="256336"/>
                  </a:lnTo>
                  <a:lnTo>
                    <a:pt x="126085" y="257733"/>
                  </a:lnTo>
                  <a:lnTo>
                    <a:pt x="126263" y="258013"/>
                  </a:lnTo>
                  <a:lnTo>
                    <a:pt x="126593" y="258381"/>
                  </a:lnTo>
                  <a:lnTo>
                    <a:pt x="127406" y="257695"/>
                  </a:lnTo>
                  <a:lnTo>
                    <a:pt x="127939" y="257733"/>
                  </a:lnTo>
                  <a:lnTo>
                    <a:pt x="128143" y="257695"/>
                  </a:lnTo>
                  <a:close/>
                </a:path>
                <a:path w="181609" h="389254">
                  <a:moveTo>
                    <a:pt x="131813" y="366966"/>
                  </a:moveTo>
                  <a:lnTo>
                    <a:pt x="131305" y="365696"/>
                  </a:lnTo>
                  <a:lnTo>
                    <a:pt x="131064" y="365772"/>
                  </a:lnTo>
                  <a:lnTo>
                    <a:pt x="130898" y="365848"/>
                  </a:lnTo>
                  <a:lnTo>
                    <a:pt x="130695" y="365887"/>
                  </a:lnTo>
                  <a:lnTo>
                    <a:pt x="130835" y="366255"/>
                  </a:lnTo>
                  <a:lnTo>
                    <a:pt x="130898" y="366649"/>
                  </a:lnTo>
                  <a:lnTo>
                    <a:pt x="131102" y="366966"/>
                  </a:lnTo>
                  <a:lnTo>
                    <a:pt x="131572" y="366966"/>
                  </a:lnTo>
                  <a:lnTo>
                    <a:pt x="131813" y="366966"/>
                  </a:lnTo>
                  <a:close/>
                </a:path>
                <a:path w="181609" h="389254">
                  <a:moveTo>
                    <a:pt x="133083" y="220916"/>
                  </a:moveTo>
                  <a:lnTo>
                    <a:pt x="132689" y="220484"/>
                  </a:lnTo>
                  <a:lnTo>
                    <a:pt x="132080" y="221005"/>
                  </a:lnTo>
                  <a:lnTo>
                    <a:pt x="131470" y="221475"/>
                  </a:lnTo>
                  <a:lnTo>
                    <a:pt x="130962" y="222046"/>
                  </a:lnTo>
                  <a:lnTo>
                    <a:pt x="130200" y="222796"/>
                  </a:lnTo>
                  <a:lnTo>
                    <a:pt x="129286" y="223405"/>
                  </a:lnTo>
                  <a:lnTo>
                    <a:pt x="128854" y="224561"/>
                  </a:lnTo>
                  <a:lnTo>
                    <a:pt x="128549" y="225488"/>
                  </a:lnTo>
                  <a:lnTo>
                    <a:pt x="127533" y="226123"/>
                  </a:lnTo>
                  <a:lnTo>
                    <a:pt x="126860" y="226923"/>
                  </a:lnTo>
                  <a:lnTo>
                    <a:pt x="126555" y="227330"/>
                  </a:lnTo>
                  <a:lnTo>
                    <a:pt x="126352" y="227888"/>
                  </a:lnTo>
                  <a:lnTo>
                    <a:pt x="126060" y="228371"/>
                  </a:lnTo>
                  <a:lnTo>
                    <a:pt x="125984" y="228523"/>
                  </a:lnTo>
                  <a:lnTo>
                    <a:pt x="125857" y="228727"/>
                  </a:lnTo>
                  <a:lnTo>
                    <a:pt x="124510" y="229489"/>
                  </a:lnTo>
                  <a:lnTo>
                    <a:pt x="123393" y="231648"/>
                  </a:lnTo>
                  <a:lnTo>
                    <a:pt x="123596" y="233083"/>
                  </a:lnTo>
                  <a:lnTo>
                    <a:pt x="123736" y="233172"/>
                  </a:lnTo>
                  <a:lnTo>
                    <a:pt x="123837" y="233413"/>
                  </a:lnTo>
                  <a:lnTo>
                    <a:pt x="126961" y="229209"/>
                  </a:lnTo>
                  <a:lnTo>
                    <a:pt x="133083" y="220916"/>
                  </a:lnTo>
                  <a:close/>
                </a:path>
                <a:path w="181609" h="389254">
                  <a:moveTo>
                    <a:pt x="133184" y="181025"/>
                  </a:moveTo>
                  <a:lnTo>
                    <a:pt x="132245" y="181267"/>
                  </a:lnTo>
                  <a:lnTo>
                    <a:pt x="131838" y="181787"/>
                  </a:lnTo>
                  <a:lnTo>
                    <a:pt x="131978" y="182587"/>
                  </a:lnTo>
                  <a:lnTo>
                    <a:pt x="132219" y="182714"/>
                  </a:lnTo>
                  <a:lnTo>
                    <a:pt x="133184" y="181025"/>
                  </a:lnTo>
                  <a:close/>
                </a:path>
                <a:path w="181609" h="389254">
                  <a:moveTo>
                    <a:pt x="135547" y="355409"/>
                  </a:moveTo>
                  <a:lnTo>
                    <a:pt x="134137" y="355612"/>
                  </a:lnTo>
                  <a:lnTo>
                    <a:pt x="133527" y="355688"/>
                  </a:lnTo>
                  <a:lnTo>
                    <a:pt x="133591" y="355930"/>
                  </a:lnTo>
                  <a:lnTo>
                    <a:pt x="134200" y="355930"/>
                  </a:lnTo>
                  <a:lnTo>
                    <a:pt x="134899" y="356603"/>
                  </a:lnTo>
                  <a:lnTo>
                    <a:pt x="135547" y="355409"/>
                  </a:lnTo>
                  <a:close/>
                </a:path>
                <a:path w="181609" h="389254">
                  <a:moveTo>
                    <a:pt x="137566" y="240525"/>
                  </a:moveTo>
                  <a:lnTo>
                    <a:pt x="137261" y="240296"/>
                  </a:lnTo>
                  <a:lnTo>
                    <a:pt x="136486" y="241211"/>
                  </a:lnTo>
                  <a:lnTo>
                    <a:pt x="136017" y="241808"/>
                  </a:lnTo>
                  <a:lnTo>
                    <a:pt x="136283" y="241808"/>
                  </a:lnTo>
                  <a:lnTo>
                    <a:pt x="136550" y="241896"/>
                  </a:lnTo>
                  <a:lnTo>
                    <a:pt x="137020" y="241414"/>
                  </a:lnTo>
                  <a:lnTo>
                    <a:pt x="137261" y="240969"/>
                  </a:lnTo>
                  <a:lnTo>
                    <a:pt x="137566" y="240525"/>
                  </a:lnTo>
                  <a:close/>
                </a:path>
                <a:path w="181609" h="389254">
                  <a:moveTo>
                    <a:pt x="140360" y="121615"/>
                  </a:moveTo>
                  <a:lnTo>
                    <a:pt x="139852" y="121373"/>
                  </a:lnTo>
                  <a:lnTo>
                    <a:pt x="138468" y="121615"/>
                  </a:lnTo>
                  <a:lnTo>
                    <a:pt x="138671" y="122885"/>
                  </a:lnTo>
                  <a:lnTo>
                    <a:pt x="139954" y="121805"/>
                  </a:lnTo>
                  <a:lnTo>
                    <a:pt x="140322" y="122605"/>
                  </a:lnTo>
                  <a:lnTo>
                    <a:pt x="140360" y="121615"/>
                  </a:lnTo>
                  <a:close/>
                </a:path>
                <a:path w="181609" h="389254">
                  <a:moveTo>
                    <a:pt x="140931" y="202120"/>
                  </a:moveTo>
                  <a:lnTo>
                    <a:pt x="140855" y="201993"/>
                  </a:lnTo>
                  <a:lnTo>
                    <a:pt x="140728" y="201955"/>
                  </a:lnTo>
                  <a:lnTo>
                    <a:pt x="140589" y="201879"/>
                  </a:lnTo>
                  <a:lnTo>
                    <a:pt x="139915" y="202717"/>
                  </a:lnTo>
                  <a:lnTo>
                    <a:pt x="139242" y="203631"/>
                  </a:lnTo>
                  <a:lnTo>
                    <a:pt x="138176" y="204800"/>
                  </a:lnTo>
                  <a:lnTo>
                    <a:pt x="137693" y="205041"/>
                  </a:lnTo>
                  <a:lnTo>
                    <a:pt x="137121" y="205600"/>
                  </a:lnTo>
                  <a:lnTo>
                    <a:pt x="136855" y="205955"/>
                  </a:lnTo>
                  <a:lnTo>
                    <a:pt x="136855" y="206235"/>
                  </a:lnTo>
                  <a:lnTo>
                    <a:pt x="136956" y="207238"/>
                  </a:lnTo>
                  <a:lnTo>
                    <a:pt x="135851" y="208559"/>
                  </a:lnTo>
                  <a:lnTo>
                    <a:pt x="134670" y="209880"/>
                  </a:lnTo>
                  <a:lnTo>
                    <a:pt x="133591" y="211315"/>
                  </a:lnTo>
                  <a:lnTo>
                    <a:pt x="132486" y="212763"/>
                  </a:lnTo>
                  <a:lnTo>
                    <a:pt x="132308" y="212915"/>
                  </a:lnTo>
                  <a:lnTo>
                    <a:pt x="132308" y="213233"/>
                  </a:lnTo>
                  <a:lnTo>
                    <a:pt x="132118" y="213804"/>
                  </a:lnTo>
                  <a:lnTo>
                    <a:pt x="132651" y="213525"/>
                  </a:lnTo>
                  <a:lnTo>
                    <a:pt x="132981" y="213436"/>
                  </a:lnTo>
                  <a:lnTo>
                    <a:pt x="133184" y="213233"/>
                  </a:lnTo>
                  <a:lnTo>
                    <a:pt x="135204" y="210832"/>
                  </a:lnTo>
                  <a:lnTo>
                    <a:pt x="135610" y="210273"/>
                  </a:lnTo>
                  <a:lnTo>
                    <a:pt x="135953" y="209677"/>
                  </a:lnTo>
                  <a:lnTo>
                    <a:pt x="137058" y="209677"/>
                  </a:lnTo>
                  <a:lnTo>
                    <a:pt x="137464" y="209118"/>
                  </a:lnTo>
                  <a:lnTo>
                    <a:pt x="137223" y="207352"/>
                  </a:lnTo>
                  <a:lnTo>
                    <a:pt x="138442" y="206641"/>
                  </a:lnTo>
                  <a:lnTo>
                    <a:pt x="139039" y="205562"/>
                  </a:lnTo>
                  <a:lnTo>
                    <a:pt x="139712" y="204431"/>
                  </a:lnTo>
                  <a:lnTo>
                    <a:pt x="140931" y="202120"/>
                  </a:lnTo>
                  <a:close/>
                </a:path>
                <a:path w="181609" h="389254">
                  <a:moveTo>
                    <a:pt x="141135" y="231165"/>
                  </a:moveTo>
                  <a:lnTo>
                    <a:pt x="140385" y="230327"/>
                  </a:lnTo>
                  <a:lnTo>
                    <a:pt x="139687" y="230606"/>
                  </a:lnTo>
                  <a:lnTo>
                    <a:pt x="138938" y="231965"/>
                  </a:lnTo>
                  <a:lnTo>
                    <a:pt x="138366" y="233083"/>
                  </a:lnTo>
                  <a:lnTo>
                    <a:pt x="137629" y="234124"/>
                  </a:lnTo>
                  <a:lnTo>
                    <a:pt x="136918" y="235165"/>
                  </a:lnTo>
                  <a:lnTo>
                    <a:pt x="136423" y="235966"/>
                  </a:lnTo>
                  <a:lnTo>
                    <a:pt x="135813" y="236689"/>
                  </a:lnTo>
                  <a:lnTo>
                    <a:pt x="135102" y="237731"/>
                  </a:lnTo>
                  <a:lnTo>
                    <a:pt x="135204" y="238125"/>
                  </a:lnTo>
                  <a:lnTo>
                    <a:pt x="135102" y="238455"/>
                  </a:lnTo>
                  <a:lnTo>
                    <a:pt x="135077" y="238645"/>
                  </a:lnTo>
                  <a:lnTo>
                    <a:pt x="134899" y="238975"/>
                  </a:lnTo>
                  <a:lnTo>
                    <a:pt x="133858" y="239204"/>
                  </a:lnTo>
                  <a:lnTo>
                    <a:pt x="133629" y="239814"/>
                  </a:lnTo>
                  <a:lnTo>
                    <a:pt x="133489" y="240576"/>
                  </a:lnTo>
                  <a:lnTo>
                    <a:pt x="133858" y="240487"/>
                  </a:lnTo>
                  <a:lnTo>
                    <a:pt x="134200" y="240372"/>
                  </a:lnTo>
                  <a:lnTo>
                    <a:pt x="134607" y="240372"/>
                  </a:lnTo>
                  <a:lnTo>
                    <a:pt x="134810" y="240855"/>
                  </a:lnTo>
                  <a:lnTo>
                    <a:pt x="134505" y="241134"/>
                  </a:lnTo>
                  <a:lnTo>
                    <a:pt x="133934" y="241376"/>
                  </a:lnTo>
                  <a:lnTo>
                    <a:pt x="133794" y="241452"/>
                  </a:lnTo>
                  <a:lnTo>
                    <a:pt x="133489" y="241325"/>
                  </a:lnTo>
                  <a:lnTo>
                    <a:pt x="133324" y="241414"/>
                  </a:lnTo>
                  <a:lnTo>
                    <a:pt x="133057" y="241604"/>
                  </a:lnTo>
                  <a:lnTo>
                    <a:pt x="132892" y="241896"/>
                  </a:lnTo>
                  <a:lnTo>
                    <a:pt x="132689" y="242087"/>
                  </a:lnTo>
                  <a:lnTo>
                    <a:pt x="132854" y="242214"/>
                  </a:lnTo>
                  <a:lnTo>
                    <a:pt x="133261" y="242125"/>
                  </a:lnTo>
                  <a:lnTo>
                    <a:pt x="133629" y="241808"/>
                  </a:lnTo>
                  <a:lnTo>
                    <a:pt x="133934" y="241808"/>
                  </a:lnTo>
                  <a:lnTo>
                    <a:pt x="134302" y="241846"/>
                  </a:lnTo>
                  <a:lnTo>
                    <a:pt x="135001" y="242366"/>
                  </a:lnTo>
                  <a:lnTo>
                    <a:pt x="135140" y="242328"/>
                  </a:lnTo>
                  <a:lnTo>
                    <a:pt x="135280" y="241655"/>
                  </a:lnTo>
                  <a:lnTo>
                    <a:pt x="135280" y="241007"/>
                  </a:lnTo>
                  <a:lnTo>
                    <a:pt x="135813" y="239966"/>
                  </a:lnTo>
                  <a:lnTo>
                    <a:pt x="136690" y="239814"/>
                  </a:lnTo>
                  <a:lnTo>
                    <a:pt x="136321" y="238848"/>
                  </a:lnTo>
                  <a:lnTo>
                    <a:pt x="136550" y="238683"/>
                  </a:lnTo>
                  <a:lnTo>
                    <a:pt x="136690" y="238531"/>
                  </a:lnTo>
                  <a:lnTo>
                    <a:pt x="137972" y="236448"/>
                  </a:lnTo>
                  <a:lnTo>
                    <a:pt x="138569" y="235407"/>
                  </a:lnTo>
                  <a:lnTo>
                    <a:pt x="139446" y="234010"/>
                  </a:lnTo>
                  <a:lnTo>
                    <a:pt x="141135" y="231165"/>
                  </a:lnTo>
                  <a:close/>
                </a:path>
                <a:path w="181609" h="389254">
                  <a:moveTo>
                    <a:pt x="141300" y="348081"/>
                  </a:moveTo>
                  <a:lnTo>
                    <a:pt x="141135" y="347649"/>
                  </a:lnTo>
                  <a:lnTo>
                    <a:pt x="140855" y="346760"/>
                  </a:lnTo>
                  <a:lnTo>
                    <a:pt x="140589" y="346837"/>
                  </a:lnTo>
                  <a:lnTo>
                    <a:pt x="140385" y="346887"/>
                  </a:lnTo>
                  <a:lnTo>
                    <a:pt x="140258" y="346925"/>
                  </a:lnTo>
                  <a:lnTo>
                    <a:pt x="140322" y="347281"/>
                  </a:lnTo>
                  <a:lnTo>
                    <a:pt x="140322" y="347687"/>
                  </a:lnTo>
                  <a:lnTo>
                    <a:pt x="140525" y="348005"/>
                  </a:lnTo>
                  <a:lnTo>
                    <a:pt x="140995" y="348043"/>
                  </a:lnTo>
                  <a:lnTo>
                    <a:pt x="141300" y="348081"/>
                  </a:lnTo>
                  <a:close/>
                </a:path>
                <a:path w="181609" h="389254">
                  <a:moveTo>
                    <a:pt x="142278" y="208191"/>
                  </a:moveTo>
                  <a:lnTo>
                    <a:pt x="142201" y="207962"/>
                  </a:lnTo>
                  <a:lnTo>
                    <a:pt x="142201" y="207594"/>
                  </a:lnTo>
                  <a:lnTo>
                    <a:pt x="141160" y="207759"/>
                  </a:lnTo>
                  <a:lnTo>
                    <a:pt x="140258" y="207873"/>
                  </a:lnTo>
                  <a:lnTo>
                    <a:pt x="139280" y="208114"/>
                  </a:lnTo>
                  <a:lnTo>
                    <a:pt x="139115" y="208114"/>
                  </a:lnTo>
                  <a:lnTo>
                    <a:pt x="138938" y="208394"/>
                  </a:lnTo>
                  <a:lnTo>
                    <a:pt x="138912" y="209994"/>
                  </a:lnTo>
                  <a:lnTo>
                    <a:pt x="137896" y="210832"/>
                  </a:lnTo>
                  <a:lnTo>
                    <a:pt x="136893" y="212077"/>
                  </a:lnTo>
                  <a:lnTo>
                    <a:pt x="136550" y="212356"/>
                  </a:lnTo>
                  <a:lnTo>
                    <a:pt x="136448" y="212674"/>
                  </a:lnTo>
                  <a:lnTo>
                    <a:pt x="136283" y="213118"/>
                  </a:lnTo>
                  <a:lnTo>
                    <a:pt x="136283" y="213601"/>
                  </a:lnTo>
                  <a:lnTo>
                    <a:pt x="136220" y="214083"/>
                  </a:lnTo>
                  <a:lnTo>
                    <a:pt x="136855" y="214122"/>
                  </a:lnTo>
                  <a:lnTo>
                    <a:pt x="137502" y="214757"/>
                  </a:lnTo>
                  <a:lnTo>
                    <a:pt x="138176" y="214083"/>
                  </a:lnTo>
                  <a:lnTo>
                    <a:pt x="138303" y="213918"/>
                  </a:lnTo>
                  <a:lnTo>
                    <a:pt x="138645" y="213804"/>
                  </a:lnTo>
                  <a:lnTo>
                    <a:pt x="138772" y="213842"/>
                  </a:lnTo>
                  <a:lnTo>
                    <a:pt x="139446" y="213956"/>
                  </a:lnTo>
                  <a:lnTo>
                    <a:pt x="139712" y="213601"/>
                  </a:lnTo>
                  <a:lnTo>
                    <a:pt x="139954" y="213080"/>
                  </a:lnTo>
                  <a:lnTo>
                    <a:pt x="140690" y="211518"/>
                  </a:lnTo>
                  <a:lnTo>
                    <a:pt x="141465" y="209956"/>
                  </a:lnTo>
                  <a:lnTo>
                    <a:pt x="142138" y="208394"/>
                  </a:lnTo>
                  <a:lnTo>
                    <a:pt x="142278" y="208191"/>
                  </a:lnTo>
                  <a:close/>
                </a:path>
                <a:path w="181609" h="389254">
                  <a:moveTo>
                    <a:pt x="146951" y="207721"/>
                  </a:moveTo>
                  <a:lnTo>
                    <a:pt x="146646" y="207594"/>
                  </a:lnTo>
                  <a:lnTo>
                    <a:pt x="146519" y="207683"/>
                  </a:lnTo>
                  <a:lnTo>
                    <a:pt x="146240" y="207683"/>
                  </a:lnTo>
                  <a:lnTo>
                    <a:pt x="145338" y="208876"/>
                  </a:lnTo>
                  <a:lnTo>
                    <a:pt x="144500" y="209880"/>
                  </a:lnTo>
                  <a:lnTo>
                    <a:pt x="143725" y="210997"/>
                  </a:lnTo>
                  <a:lnTo>
                    <a:pt x="143421" y="211404"/>
                  </a:lnTo>
                  <a:lnTo>
                    <a:pt x="143548" y="212077"/>
                  </a:lnTo>
                  <a:lnTo>
                    <a:pt x="143217" y="212356"/>
                  </a:lnTo>
                  <a:lnTo>
                    <a:pt x="141503" y="214122"/>
                  </a:lnTo>
                  <a:lnTo>
                    <a:pt x="140690" y="216560"/>
                  </a:lnTo>
                  <a:lnTo>
                    <a:pt x="138874" y="218236"/>
                  </a:lnTo>
                  <a:lnTo>
                    <a:pt x="137934" y="219163"/>
                  </a:lnTo>
                  <a:lnTo>
                    <a:pt x="137833" y="220446"/>
                  </a:lnTo>
                  <a:lnTo>
                    <a:pt x="138442" y="221195"/>
                  </a:lnTo>
                  <a:lnTo>
                    <a:pt x="139687" y="219722"/>
                  </a:lnTo>
                  <a:lnTo>
                    <a:pt x="140957" y="218363"/>
                  </a:lnTo>
                  <a:lnTo>
                    <a:pt x="142684" y="216077"/>
                  </a:lnTo>
                  <a:lnTo>
                    <a:pt x="143014" y="215074"/>
                  </a:lnTo>
                  <a:lnTo>
                    <a:pt x="143586" y="213753"/>
                  </a:lnTo>
                  <a:lnTo>
                    <a:pt x="143624" y="213283"/>
                  </a:lnTo>
                  <a:lnTo>
                    <a:pt x="143954" y="213042"/>
                  </a:lnTo>
                  <a:lnTo>
                    <a:pt x="145097" y="212115"/>
                  </a:lnTo>
                  <a:lnTo>
                    <a:pt x="145567" y="210794"/>
                  </a:lnTo>
                  <a:lnTo>
                    <a:pt x="146583" y="209080"/>
                  </a:lnTo>
                  <a:lnTo>
                    <a:pt x="146723" y="208356"/>
                  </a:lnTo>
                  <a:lnTo>
                    <a:pt x="146951" y="207721"/>
                  </a:lnTo>
                  <a:close/>
                </a:path>
                <a:path w="181609" h="389254">
                  <a:moveTo>
                    <a:pt x="147764" y="140258"/>
                  </a:moveTo>
                  <a:lnTo>
                    <a:pt x="147726" y="139573"/>
                  </a:lnTo>
                  <a:lnTo>
                    <a:pt x="146913" y="138696"/>
                  </a:lnTo>
                  <a:lnTo>
                    <a:pt x="146380" y="138861"/>
                  </a:lnTo>
                  <a:lnTo>
                    <a:pt x="146316" y="139331"/>
                  </a:lnTo>
                  <a:lnTo>
                    <a:pt x="146786" y="139738"/>
                  </a:lnTo>
                  <a:lnTo>
                    <a:pt x="147256" y="139979"/>
                  </a:lnTo>
                  <a:lnTo>
                    <a:pt x="147764" y="140258"/>
                  </a:lnTo>
                  <a:close/>
                </a:path>
                <a:path w="181609" h="389254">
                  <a:moveTo>
                    <a:pt x="150850" y="330352"/>
                  </a:moveTo>
                  <a:lnTo>
                    <a:pt x="149745" y="328599"/>
                  </a:lnTo>
                  <a:lnTo>
                    <a:pt x="148805" y="329234"/>
                  </a:lnTo>
                  <a:lnTo>
                    <a:pt x="148767" y="329679"/>
                  </a:lnTo>
                  <a:lnTo>
                    <a:pt x="149682" y="330276"/>
                  </a:lnTo>
                  <a:lnTo>
                    <a:pt x="150482" y="330835"/>
                  </a:lnTo>
                  <a:lnTo>
                    <a:pt x="149847" y="331393"/>
                  </a:lnTo>
                  <a:lnTo>
                    <a:pt x="149682" y="331952"/>
                  </a:lnTo>
                  <a:lnTo>
                    <a:pt x="150850" y="331914"/>
                  </a:lnTo>
                  <a:lnTo>
                    <a:pt x="150850" y="330352"/>
                  </a:lnTo>
                  <a:close/>
                </a:path>
                <a:path w="181609" h="389254">
                  <a:moveTo>
                    <a:pt x="157619" y="388023"/>
                  </a:moveTo>
                  <a:lnTo>
                    <a:pt x="157353" y="387743"/>
                  </a:lnTo>
                  <a:lnTo>
                    <a:pt x="156883" y="387261"/>
                  </a:lnTo>
                  <a:lnTo>
                    <a:pt x="156705" y="387337"/>
                  </a:lnTo>
                  <a:lnTo>
                    <a:pt x="156641" y="388493"/>
                  </a:lnTo>
                  <a:lnTo>
                    <a:pt x="156743" y="388620"/>
                  </a:lnTo>
                  <a:lnTo>
                    <a:pt x="157619" y="388023"/>
                  </a:lnTo>
                  <a:close/>
                </a:path>
                <a:path w="181609" h="389254">
                  <a:moveTo>
                    <a:pt x="158661" y="171665"/>
                  </a:moveTo>
                  <a:lnTo>
                    <a:pt x="158254" y="171221"/>
                  </a:lnTo>
                  <a:lnTo>
                    <a:pt x="158026" y="170827"/>
                  </a:lnTo>
                  <a:lnTo>
                    <a:pt x="157721" y="171069"/>
                  </a:lnTo>
                  <a:lnTo>
                    <a:pt x="157276" y="171259"/>
                  </a:lnTo>
                  <a:lnTo>
                    <a:pt x="157213" y="171500"/>
                  </a:lnTo>
                  <a:lnTo>
                    <a:pt x="157010" y="172504"/>
                  </a:lnTo>
                  <a:lnTo>
                    <a:pt x="156883" y="173545"/>
                  </a:lnTo>
                  <a:lnTo>
                    <a:pt x="156679" y="174752"/>
                  </a:lnTo>
                  <a:lnTo>
                    <a:pt x="156108" y="177152"/>
                  </a:lnTo>
                  <a:lnTo>
                    <a:pt x="155435" y="179273"/>
                  </a:lnTo>
                  <a:lnTo>
                    <a:pt x="154597" y="182384"/>
                  </a:lnTo>
                  <a:lnTo>
                    <a:pt x="154254" y="184670"/>
                  </a:lnTo>
                  <a:lnTo>
                    <a:pt x="154457" y="185026"/>
                  </a:lnTo>
                  <a:lnTo>
                    <a:pt x="154597" y="185343"/>
                  </a:lnTo>
                  <a:lnTo>
                    <a:pt x="154990" y="185394"/>
                  </a:lnTo>
                  <a:lnTo>
                    <a:pt x="155092" y="184988"/>
                  </a:lnTo>
                  <a:lnTo>
                    <a:pt x="155270" y="184632"/>
                  </a:lnTo>
                  <a:lnTo>
                    <a:pt x="156070" y="182105"/>
                  </a:lnTo>
                  <a:lnTo>
                    <a:pt x="156883" y="179984"/>
                  </a:lnTo>
                  <a:lnTo>
                    <a:pt x="157949" y="175945"/>
                  </a:lnTo>
                  <a:lnTo>
                    <a:pt x="158623" y="171983"/>
                  </a:lnTo>
                  <a:lnTo>
                    <a:pt x="158661" y="171665"/>
                  </a:lnTo>
                  <a:close/>
                </a:path>
                <a:path w="181609" h="389254">
                  <a:moveTo>
                    <a:pt x="161696" y="161023"/>
                  </a:moveTo>
                  <a:lnTo>
                    <a:pt x="161658" y="160858"/>
                  </a:lnTo>
                  <a:lnTo>
                    <a:pt x="161048" y="158546"/>
                  </a:lnTo>
                  <a:lnTo>
                    <a:pt x="159296" y="156895"/>
                  </a:lnTo>
                  <a:lnTo>
                    <a:pt x="157924" y="155105"/>
                  </a:lnTo>
                  <a:lnTo>
                    <a:pt x="157759" y="154901"/>
                  </a:lnTo>
                  <a:lnTo>
                    <a:pt x="157454" y="154901"/>
                  </a:lnTo>
                  <a:lnTo>
                    <a:pt x="156908" y="154660"/>
                  </a:lnTo>
                  <a:lnTo>
                    <a:pt x="157149" y="156857"/>
                  </a:lnTo>
                  <a:lnTo>
                    <a:pt x="157149" y="157784"/>
                  </a:lnTo>
                  <a:lnTo>
                    <a:pt x="157213" y="158902"/>
                  </a:lnTo>
                  <a:lnTo>
                    <a:pt x="157213" y="159981"/>
                  </a:lnTo>
                  <a:lnTo>
                    <a:pt x="157149" y="161061"/>
                  </a:lnTo>
                  <a:lnTo>
                    <a:pt x="157149" y="161823"/>
                  </a:lnTo>
                  <a:lnTo>
                    <a:pt x="157480" y="161861"/>
                  </a:lnTo>
                  <a:lnTo>
                    <a:pt x="158559" y="161658"/>
                  </a:lnTo>
                  <a:lnTo>
                    <a:pt x="159067" y="161861"/>
                  </a:lnTo>
                  <a:lnTo>
                    <a:pt x="159499" y="161823"/>
                  </a:lnTo>
                  <a:lnTo>
                    <a:pt x="160172" y="161747"/>
                  </a:lnTo>
                  <a:lnTo>
                    <a:pt x="160883" y="161544"/>
                  </a:lnTo>
                  <a:lnTo>
                    <a:pt x="161518" y="161378"/>
                  </a:lnTo>
                  <a:lnTo>
                    <a:pt x="161696" y="161023"/>
                  </a:lnTo>
                  <a:close/>
                </a:path>
                <a:path w="181609" h="389254">
                  <a:moveTo>
                    <a:pt x="165735" y="167106"/>
                  </a:moveTo>
                  <a:lnTo>
                    <a:pt x="165633" y="164820"/>
                  </a:lnTo>
                  <a:lnTo>
                    <a:pt x="164211" y="162979"/>
                  </a:lnTo>
                  <a:lnTo>
                    <a:pt x="164109" y="163817"/>
                  </a:lnTo>
                  <a:lnTo>
                    <a:pt x="163982" y="164617"/>
                  </a:lnTo>
                  <a:lnTo>
                    <a:pt x="163817" y="166065"/>
                  </a:lnTo>
                  <a:lnTo>
                    <a:pt x="163944" y="166738"/>
                  </a:lnTo>
                  <a:lnTo>
                    <a:pt x="163537" y="168465"/>
                  </a:lnTo>
                  <a:lnTo>
                    <a:pt x="163576" y="168859"/>
                  </a:lnTo>
                  <a:lnTo>
                    <a:pt x="164579" y="169748"/>
                  </a:lnTo>
                  <a:lnTo>
                    <a:pt x="165735" y="167106"/>
                  </a:lnTo>
                  <a:close/>
                </a:path>
                <a:path w="181609" h="389254">
                  <a:moveTo>
                    <a:pt x="170878" y="315036"/>
                  </a:moveTo>
                  <a:lnTo>
                    <a:pt x="170434" y="314833"/>
                  </a:lnTo>
                  <a:lnTo>
                    <a:pt x="170040" y="314515"/>
                  </a:lnTo>
                  <a:lnTo>
                    <a:pt x="169672" y="314833"/>
                  </a:lnTo>
                  <a:lnTo>
                    <a:pt x="169468" y="315188"/>
                  </a:lnTo>
                  <a:lnTo>
                    <a:pt x="169227" y="315556"/>
                  </a:lnTo>
                  <a:lnTo>
                    <a:pt x="169367" y="315556"/>
                  </a:lnTo>
                  <a:lnTo>
                    <a:pt x="169532" y="315709"/>
                  </a:lnTo>
                  <a:lnTo>
                    <a:pt x="169862" y="315518"/>
                  </a:lnTo>
                  <a:lnTo>
                    <a:pt x="170268" y="315353"/>
                  </a:lnTo>
                  <a:lnTo>
                    <a:pt x="170878" y="315036"/>
                  </a:lnTo>
                  <a:close/>
                </a:path>
                <a:path w="181609" h="389254">
                  <a:moveTo>
                    <a:pt x="179832" y="322313"/>
                  </a:moveTo>
                  <a:lnTo>
                    <a:pt x="179628" y="321919"/>
                  </a:lnTo>
                  <a:lnTo>
                    <a:pt x="179362" y="321551"/>
                  </a:lnTo>
                  <a:lnTo>
                    <a:pt x="179158" y="321157"/>
                  </a:lnTo>
                  <a:lnTo>
                    <a:pt x="179057" y="320789"/>
                  </a:lnTo>
                  <a:lnTo>
                    <a:pt x="178854" y="319989"/>
                  </a:lnTo>
                  <a:lnTo>
                    <a:pt x="178689" y="319836"/>
                  </a:lnTo>
                  <a:lnTo>
                    <a:pt x="178549" y="319760"/>
                  </a:lnTo>
                  <a:lnTo>
                    <a:pt x="178244" y="320154"/>
                  </a:lnTo>
                  <a:lnTo>
                    <a:pt x="177812" y="320471"/>
                  </a:lnTo>
                  <a:lnTo>
                    <a:pt x="177609" y="320916"/>
                  </a:lnTo>
                  <a:lnTo>
                    <a:pt x="177469" y="321157"/>
                  </a:lnTo>
                  <a:lnTo>
                    <a:pt x="177736" y="321754"/>
                  </a:lnTo>
                  <a:lnTo>
                    <a:pt x="177939" y="321830"/>
                  </a:lnTo>
                  <a:lnTo>
                    <a:pt x="178549" y="322033"/>
                  </a:lnTo>
                  <a:lnTo>
                    <a:pt x="178955" y="322999"/>
                  </a:lnTo>
                  <a:lnTo>
                    <a:pt x="179832" y="322313"/>
                  </a:lnTo>
                  <a:close/>
                </a:path>
                <a:path w="181609" h="389254">
                  <a:moveTo>
                    <a:pt x="181444" y="297192"/>
                  </a:moveTo>
                  <a:lnTo>
                    <a:pt x="181279" y="296748"/>
                  </a:lnTo>
                  <a:lnTo>
                    <a:pt x="181102" y="296341"/>
                  </a:lnTo>
                  <a:lnTo>
                    <a:pt x="180936" y="295910"/>
                  </a:lnTo>
                  <a:lnTo>
                    <a:pt x="179857" y="295910"/>
                  </a:lnTo>
                  <a:lnTo>
                    <a:pt x="179692" y="296151"/>
                  </a:lnTo>
                  <a:lnTo>
                    <a:pt x="179895" y="297192"/>
                  </a:lnTo>
                  <a:lnTo>
                    <a:pt x="181444" y="29719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57237" y="4759680"/>
              <a:ext cx="179705" cy="245745"/>
            </a:xfrm>
            <a:custGeom>
              <a:avLst/>
              <a:gdLst/>
              <a:ahLst/>
              <a:cxnLst/>
              <a:rect l="l" t="t" r="r" b="b"/>
              <a:pathLst>
                <a:path w="179704" h="245745">
                  <a:moveTo>
                    <a:pt x="4711" y="232270"/>
                  </a:moveTo>
                  <a:lnTo>
                    <a:pt x="4368" y="232346"/>
                  </a:lnTo>
                  <a:lnTo>
                    <a:pt x="4140" y="232435"/>
                  </a:lnTo>
                  <a:lnTo>
                    <a:pt x="3124" y="232829"/>
                  </a:lnTo>
                  <a:lnTo>
                    <a:pt x="2247" y="232473"/>
                  </a:lnTo>
                  <a:lnTo>
                    <a:pt x="1879" y="231470"/>
                  </a:lnTo>
                  <a:lnTo>
                    <a:pt x="1752" y="231190"/>
                  </a:lnTo>
                  <a:lnTo>
                    <a:pt x="1511" y="230911"/>
                  </a:lnTo>
                  <a:lnTo>
                    <a:pt x="1409" y="230593"/>
                  </a:lnTo>
                  <a:lnTo>
                    <a:pt x="901" y="229311"/>
                  </a:lnTo>
                  <a:lnTo>
                    <a:pt x="838" y="229108"/>
                  </a:lnTo>
                  <a:lnTo>
                    <a:pt x="736" y="228917"/>
                  </a:lnTo>
                  <a:lnTo>
                    <a:pt x="673" y="228714"/>
                  </a:lnTo>
                  <a:lnTo>
                    <a:pt x="469" y="228866"/>
                  </a:lnTo>
                  <a:lnTo>
                    <a:pt x="63" y="229031"/>
                  </a:lnTo>
                  <a:lnTo>
                    <a:pt x="63" y="229196"/>
                  </a:lnTo>
                  <a:lnTo>
                    <a:pt x="0" y="229908"/>
                  </a:lnTo>
                  <a:lnTo>
                    <a:pt x="25" y="230593"/>
                  </a:lnTo>
                  <a:lnTo>
                    <a:pt x="698" y="231152"/>
                  </a:lnTo>
                  <a:lnTo>
                    <a:pt x="1511" y="231787"/>
                  </a:lnTo>
                  <a:lnTo>
                    <a:pt x="1955" y="232587"/>
                  </a:lnTo>
                  <a:lnTo>
                    <a:pt x="1511" y="233718"/>
                  </a:lnTo>
                  <a:lnTo>
                    <a:pt x="1206" y="234594"/>
                  </a:lnTo>
                  <a:lnTo>
                    <a:pt x="2120" y="235953"/>
                  </a:lnTo>
                  <a:lnTo>
                    <a:pt x="3124" y="236156"/>
                  </a:lnTo>
                  <a:lnTo>
                    <a:pt x="3022" y="237236"/>
                  </a:lnTo>
                  <a:lnTo>
                    <a:pt x="3225" y="237312"/>
                  </a:lnTo>
                  <a:lnTo>
                    <a:pt x="3530" y="236867"/>
                  </a:lnTo>
                  <a:lnTo>
                    <a:pt x="4038" y="236308"/>
                  </a:lnTo>
                  <a:lnTo>
                    <a:pt x="4038" y="235191"/>
                  </a:lnTo>
                  <a:lnTo>
                    <a:pt x="3530" y="234708"/>
                  </a:lnTo>
                  <a:lnTo>
                    <a:pt x="2755" y="234594"/>
                  </a:lnTo>
                  <a:lnTo>
                    <a:pt x="2425" y="234518"/>
                  </a:lnTo>
                  <a:lnTo>
                    <a:pt x="2120" y="234149"/>
                  </a:lnTo>
                  <a:lnTo>
                    <a:pt x="1816" y="233870"/>
                  </a:lnTo>
                  <a:lnTo>
                    <a:pt x="1955" y="233629"/>
                  </a:lnTo>
                  <a:lnTo>
                    <a:pt x="2654" y="233718"/>
                  </a:lnTo>
                  <a:lnTo>
                    <a:pt x="3365" y="233756"/>
                  </a:lnTo>
                  <a:lnTo>
                    <a:pt x="3937" y="233832"/>
                  </a:lnTo>
                  <a:lnTo>
                    <a:pt x="4711" y="232270"/>
                  </a:lnTo>
                  <a:close/>
                </a:path>
                <a:path w="179704" h="245745">
                  <a:moveTo>
                    <a:pt x="6388" y="178650"/>
                  </a:moveTo>
                  <a:lnTo>
                    <a:pt x="5918" y="178257"/>
                  </a:lnTo>
                  <a:lnTo>
                    <a:pt x="5448" y="177939"/>
                  </a:lnTo>
                  <a:lnTo>
                    <a:pt x="4978" y="177495"/>
                  </a:lnTo>
                  <a:lnTo>
                    <a:pt x="4775" y="177292"/>
                  </a:lnTo>
                  <a:lnTo>
                    <a:pt x="4737" y="176974"/>
                  </a:lnTo>
                  <a:lnTo>
                    <a:pt x="4572" y="176733"/>
                  </a:lnTo>
                  <a:lnTo>
                    <a:pt x="4445" y="176415"/>
                  </a:lnTo>
                  <a:lnTo>
                    <a:pt x="4241" y="176098"/>
                  </a:lnTo>
                  <a:lnTo>
                    <a:pt x="4038" y="175856"/>
                  </a:lnTo>
                  <a:lnTo>
                    <a:pt x="3733" y="175780"/>
                  </a:lnTo>
                  <a:lnTo>
                    <a:pt x="3568" y="175818"/>
                  </a:lnTo>
                  <a:lnTo>
                    <a:pt x="3492" y="176009"/>
                  </a:lnTo>
                  <a:lnTo>
                    <a:pt x="3492" y="176136"/>
                  </a:lnTo>
                  <a:lnTo>
                    <a:pt x="3530" y="176771"/>
                  </a:lnTo>
                  <a:lnTo>
                    <a:pt x="5080" y="178816"/>
                  </a:lnTo>
                  <a:lnTo>
                    <a:pt x="5689" y="178981"/>
                  </a:lnTo>
                  <a:lnTo>
                    <a:pt x="5854" y="179019"/>
                  </a:lnTo>
                  <a:lnTo>
                    <a:pt x="6057" y="178930"/>
                  </a:lnTo>
                  <a:lnTo>
                    <a:pt x="6261" y="178930"/>
                  </a:lnTo>
                  <a:lnTo>
                    <a:pt x="6324" y="178739"/>
                  </a:lnTo>
                  <a:close/>
                </a:path>
                <a:path w="179704" h="245745">
                  <a:moveTo>
                    <a:pt x="6794" y="236194"/>
                  </a:moveTo>
                  <a:lnTo>
                    <a:pt x="6464" y="235839"/>
                  </a:lnTo>
                  <a:lnTo>
                    <a:pt x="5981" y="235470"/>
                  </a:lnTo>
                  <a:lnTo>
                    <a:pt x="5689" y="235077"/>
                  </a:lnTo>
                  <a:lnTo>
                    <a:pt x="5384" y="234708"/>
                  </a:lnTo>
                  <a:lnTo>
                    <a:pt x="5245" y="234315"/>
                  </a:lnTo>
                  <a:lnTo>
                    <a:pt x="4711" y="233908"/>
                  </a:lnTo>
                  <a:lnTo>
                    <a:pt x="4711" y="234188"/>
                  </a:lnTo>
                  <a:lnTo>
                    <a:pt x="4635" y="234670"/>
                  </a:lnTo>
                  <a:lnTo>
                    <a:pt x="5511" y="235115"/>
                  </a:lnTo>
                  <a:lnTo>
                    <a:pt x="5245" y="236639"/>
                  </a:lnTo>
                  <a:lnTo>
                    <a:pt x="6489" y="236474"/>
                  </a:lnTo>
                  <a:lnTo>
                    <a:pt x="6731" y="236308"/>
                  </a:lnTo>
                  <a:close/>
                </a:path>
                <a:path w="179704" h="245745">
                  <a:moveTo>
                    <a:pt x="7162" y="233108"/>
                  </a:moveTo>
                  <a:lnTo>
                    <a:pt x="6489" y="232714"/>
                  </a:lnTo>
                  <a:lnTo>
                    <a:pt x="5918" y="232435"/>
                  </a:lnTo>
                  <a:lnTo>
                    <a:pt x="5283" y="232029"/>
                  </a:lnTo>
                  <a:lnTo>
                    <a:pt x="5384" y="233311"/>
                  </a:lnTo>
                  <a:lnTo>
                    <a:pt x="6121" y="233667"/>
                  </a:lnTo>
                  <a:lnTo>
                    <a:pt x="7162" y="233108"/>
                  </a:lnTo>
                  <a:close/>
                </a:path>
                <a:path w="179704" h="245745">
                  <a:moveTo>
                    <a:pt x="8610" y="990"/>
                  </a:moveTo>
                  <a:lnTo>
                    <a:pt x="8140" y="279"/>
                  </a:lnTo>
                  <a:lnTo>
                    <a:pt x="7569" y="38"/>
                  </a:lnTo>
                  <a:lnTo>
                    <a:pt x="6858" y="558"/>
                  </a:lnTo>
                  <a:lnTo>
                    <a:pt x="7137" y="1193"/>
                  </a:lnTo>
                  <a:lnTo>
                    <a:pt x="7327" y="1993"/>
                  </a:lnTo>
                  <a:lnTo>
                    <a:pt x="8280" y="1638"/>
                  </a:lnTo>
                  <a:lnTo>
                    <a:pt x="8407" y="1549"/>
                  </a:lnTo>
                  <a:lnTo>
                    <a:pt x="8610" y="990"/>
                  </a:lnTo>
                  <a:close/>
                </a:path>
                <a:path w="179704" h="245745">
                  <a:moveTo>
                    <a:pt x="9118" y="124714"/>
                  </a:moveTo>
                  <a:lnTo>
                    <a:pt x="9017" y="124320"/>
                  </a:lnTo>
                  <a:lnTo>
                    <a:pt x="8775" y="123278"/>
                  </a:lnTo>
                  <a:lnTo>
                    <a:pt x="7366" y="122593"/>
                  </a:lnTo>
                  <a:lnTo>
                    <a:pt x="7975" y="124358"/>
                  </a:lnTo>
                  <a:lnTo>
                    <a:pt x="7061" y="124675"/>
                  </a:lnTo>
                  <a:lnTo>
                    <a:pt x="7670" y="125082"/>
                  </a:lnTo>
                  <a:lnTo>
                    <a:pt x="7975" y="125310"/>
                  </a:lnTo>
                  <a:lnTo>
                    <a:pt x="8407" y="125590"/>
                  </a:lnTo>
                  <a:lnTo>
                    <a:pt x="8674" y="125272"/>
                  </a:lnTo>
                  <a:lnTo>
                    <a:pt x="8877" y="124993"/>
                  </a:lnTo>
                  <a:lnTo>
                    <a:pt x="9118" y="124714"/>
                  </a:lnTo>
                  <a:close/>
                </a:path>
                <a:path w="179704" h="245745">
                  <a:moveTo>
                    <a:pt x="11544" y="238874"/>
                  </a:moveTo>
                  <a:lnTo>
                    <a:pt x="10629" y="237680"/>
                  </a:lnTo>
                  <a:lnTo>
                    <a:pt x="9753" y="236474"/>
                  </a:lnTo>
                  <a:lnTo>
                    <a:pt x="8572" y="235077"/>
                  </a:lnTo>
                  <a:lnTo>
                    <a:pt x="8178" y="234988"/>
                  </a:lnTo>
                  <a:lnTo>
                    <a:pt x="7899" y="234835"/>
                  </a:lnTo>
                  <a:lnTo>
                    <a:pt x="8001" y="235839"/>
                  </a:lnTo>
                  <a:lnTo>
                    <a:pt x="8077" y="235991"/>
                  </a:lnTo>
                  <a:lnTo>
                    <a:pt x="7404" y="236753"/>
                  </a:lnTo>
                  <a:lnTo>
                    <a:pt x="7670" y="237832"/>
                  </a:lnTo>
                  <a:lnTo>
                    <a:pt x="8674" y="237909"/>
                  </a:lnTo>
                  <a:lnTo>
                    <a:pt x="9728" y="238036"/>
                  </a:lnTo>
                  <a:lnTo>
                    <a:pt x="9829" y="238518"/>
                  </a:lnTo>
                  <a:lnTo>
                    <a:pt x="9753" y="239318"/>
                  </a:lnTo>
                  <a:lnTo>
                    <a:pt x="9918" y="239598"/>
                  </a:lnTo>
                  <a:lnTo>
                    <a:pt x="9956" y="239750"/>
                  </a:lnTo>
                  <a:lnTo>
                    <a:pt x="10566" y="239395"/>
                  </a:lnTo>
                  <a:lnTo>
                    <a:pt x="11099" y="239115"/>
                  </a:lnTo>
                  <a:lnTo>
                    <a:pt x="11544" y="238874"/>
                  </a:lnTo>
                  <a:close/>
                </a:path>
                <a:path w="179704" h="245745">
                  <a:moveTo>
                    <a:pt x="14401" y="244551"/>
                  </a:moveTo>
                  <a:lnTo>
                    <a:pt x="13462" y="243471"/>
                  </a:lnTo>
                  <a:lnTo>
                    <a:pt x="13665" y="242481"/>
                  </a:lnTo>
                  <a:lnTo>
                    <a:pt x="13423" y="242430"/>
                  </a:lnTo>
                  <a:lnTo>
                    <a:pt x="13258" y="242392"/>
                  </a:lnTo>
                  <a:lnTo>
                    <a:pt x="13258" y="245554"/>
                  </a:lnTo>
                  <a:lnTo>
                    <a:pt x="13589" y="245554"/>
                  </a:lnTo>
                  <a:lnTo>
                    <a:pt x="14401" y="244551"/>
                  </a:lnTo>
                  <a:close/>
                </a:path>
                <a:path w="179704" h="245745">
                  <a:moveTo>
                    <a:pt x="16484" y="9474"/>
                  </a:moveTo>
                  <a:lnTo>
                    <a:pt x="16154" y="8953"/>
                  </a:lnTo>
                  <a:lnTo>
                    <a:pt x="15748" y="8597"/>
                  </a:lnTo>
                  <a:lnTo>
                    <a:pt x="15341" y="9194"/>
                  </a:lnTo>
                  <a:lnTo>
                    <a:pt x="14973" y="9677"/>
                  </a:lnTo>
                  <a:lnTo>
                    <a:pt x="14732" y="10198"/>
                  </a:lnTo>
                  <a:lnTo>
                    <a:pt x="14439" y="10795"/>
                  </a:lnTo>
                  <a:lnTo>
                    <a:pt x="14566" y="11315"/>
                  </a:lnTo>
                  <a:lnTo>
                    <a:pt x="15074" y="11595"/>
                  </a:lnTo>
                  <a:lnTo>
                    <a:pt x="15443" y="11074"/>
                  </a:lnTo>
                  <a:lnTo>
                    <a:pt x="15786" y="10680"/>
                  </a:lnTo>
                  <a:lnTo>
                    <a:pt x="16052" y="10236"/>
                  </a:lnTo>
                  <a:lnTo>
                    <a:pt x="16484" y="9474"/>
                  </a:lnTo>
                  <a:close/>
                </a:path>
                <a:path w="179704" h="245745">
                  <a:moveTo>
                    <a:pt x="20091" y="33731"/>
                  </a:moveTo>
                  <a:lnTo>
                    <a:pt x="19685" y="32372"/>
                  </a:lnTo>
                  <a:lnTo>
                    <a:pt x="19278" y="32131"/>
                  </a:lnTo>
                  <a:lnTo>
                    <a:pt x="17602" y="32524"/>
                  </a:lnTo>
                  <a:lnTo>
                    <a:pt x="18440" y="33007"/>
                  </a:lnTo>
                  <a:lnTo>
                    <a:pt x="18846" y="34163"/>
                  </a:lnTo>
                  <a:lnTo>
                    <a:pt x="20091" y="33731"/>
                  </a:lnTo>
                  <a:close/>
                </a:path>
                <a:path w="179704" h="245745">
                  <a:moveTo>
                    <a:pt x="37617" y="195338"/>
                  </a:moveTo>
                  <a:lnTo>
                    <a:pt x="37045" y="195707"/>
                  </a:lnTo>
                  <a:lnTo>
                    <a:pt x="36741" y="195897"/>
                  </a:lnTo>
                  <a:lnTo>
                    <a:pt x="36410" y="196100"/>
                  </a:lnTo>
                  <a:lnTo>
                    <a:pt x="36677" y="196380"/>
                  </a:lnTo>
                  <a:lnTo>
                    <a:pt x="36982" y="196621"/>
                  </a:lnTo>
                  <a:lnTo>
                    <a:pt x="37490" y="197104"/>
                  </a:lnTo>
                  <a:lnTo>
                    <a:pt x="37579" y="196062"/>
                  </a:lnTo>
                  <a:lnTo>
                    <a:pt x="37617" y="195338"/>
                  </a:lnTo>
                  <a:close/>
                </a:path>
                <a:path w="179704" h="245745">
                  <a:moveTo>
                    <a:pt x="39001" y="194856"/>
                  </a:moveTo>
                  <a:lnTo>
                    <a:pt x="38595" y="194106"/>
                  </a:lnTo>
                  <a:lnTo>
                    <a:pt x="38290" y="193497"/>
                  </a:lnTo>
                  <a:lnTo>
                    <a:pt x="37884" y="192659"/>
                  </a:lnTo>
                  <a:lnTo>
                    <a:pt x="37617" y="192824"/>
                  </a:lnTo>
                  <a:lnTo>
                    <a:pt x="37211" y="193014"/>
                  </a:lnTo>
                  <a:lnTo>
                    <a:pt x="36817" y="193255"/>
                  </a:lnTo>
                  <a:lnTo>
                    <a:pt x="37147" y="193535"/>
                  </a:lnTo>
                  <a:lnTo>
                    <a:pt x="37414" y="193903"/>
                  </a:lnTo>
                  <a:lnTo>
                    <a:pt x="37757" y="194144"/>
                  </a:lnTo>
                  <a:lnTo>
                    <a:pt x="38087" y="194462"/>
                  </a:lnTo>
                  <a:lnTo>
                    <a:pt x="38493" y="194614"/>
                  </a:lnTo>
                  <a:lnTo>
                    <a:pt x="39001" y="194856"/>
                  </a:lnTo>
                  <a:close/>
                </a:path>
                <a:path w="179704" h="245745">
                  <a:moveTo>
                    <a:pt x="46101" y="184454"/>
                  </a:moveTo>
                  <a:lnTo>
                    <a:pt x="45656" y="184175"/>
                  </a:lnTo>
                  <a:lnTo>
                    <a:pt x="44615" y="184099"/>
                  </a:lnTo>
                  <a:lnTo>
                    <a:pt x="45021" y="184696"/>
                  </a:lnTo>
                  <a:lnTo>
                    <a:pt x="45288" y="185140"/>
                  </a:lnTo>
                  <a:lnTo>
                    <a:pt x="45529" y="185534"/>
                  </a:lnTo>
                  <a:lnTo>
                    <a:pt x="45694" y="185420"/>
                  </a:lnTo>
                  <a:lnTo>
                    <a:pt x="46062" y="185293"/>
                  </a:lnTo>
                  <a:lnTo>
                    <a:pt x="46062" y="185140"/>
                  </a:lnTo>
                  <a:lnTo>
                    <a:pt x="46101" y="184454"/>
                  </a:lnTo>
                  <a:close/>
                </a:path>
                <a:path w="179704" h="245745">
                  <a:moveTo>
                    <a:pt x="47853" y="184023"/>
                  </a:moveTo>
                  <a:lnTo>
                    <a:pt x="47675" y="183222"/>
                  </a:lnTo>
                  <a:lnTo>
                    <a:pt x="46774" y="182778"/>
                  </a:lnTo>
                  <a:lnTo>
                    <a:pt x="46532" y="182854"/>
                  </a:lnTo>
                  <a:lnTo>
                    <a:pt x="46939" y="184340"/>
                  </a:lnTo>
                  <a:lnTo>
                    <a:pt x="47244" y="185216"/>
                  </a:lnTo>
                  <a:lnTo>
                    <a:pt x="47853" y="184023"/>
                  </a:lnTo>
                  <a:close/>
                </a:path>
                <a:path w="179704" h="245745">
                  <a:moveTo>
                    <a:pt x="48856" y="194856"/>
                  </a:moveTo>
                  <a:lnTo>
                    <a:pt x="48552" y="194818"/>
                  </a:lnTo>
                  <a:lnTo>
                    <a:pt x="48247" y="194741"/>
                  </a:lnTo>
                  <a:lnTo>
                    <a:pt x="47955" y="194818"/>
                  </a:lnTo>
                  <a:lnTo>
                    <a:pt x="47713" y="195300"/>
                  </a:lnTo>
                  <a:lnTo>
                    <a:pt x="47853" y="195414"/>
                  </a:lnTo>
                  <a:lnTo>
                    <a:pt x="47980" y="195707"/>
                  </a:lnTo>
                  <a:lnTo>
                    <a:pt x="48285" y="195897"/>
                  </a:lnTo>
                  <a:lnTo>
                    <a:pt x="48755" y="196303"/>
                  </a:lnTo>
                  <a:lnTo>
                    <a:pt x="48755" y="195656"/>
                  </a:lnTo>
                  <a:lnTo>
                    <a:pt x="48793" y="195300"/>
                  </a:lnTo>
                  <a:lnTo>
                    <a:pt x="48856" y="194856"/>
                  </a:lnTo>
                  <a:close/>
                </a:path>
                <a:path w="179704" h="245745">
                  <a:moveTo>
                    <a:pt x="48996" y="153365"/>
                  </a:moveTo>
                  <a:lnTo>
                    <a:pt x="48387" y="152209"/>
                  </a:lnTo>
                  <a:lnTo>
                    <a:pt x="47879" y="151168"/>
                  </a:lnTo>
                  <a:lnTo>
                    <a:pt x="47345" y="150126"/>
                  </a:lnTo>
                  <a:lnTo>
                    <a:pt x="47142" y="150241"/>
                  </a:lnTo>
                  <a:lnTo>
                    <a:pt x="47040" y="150533"/>
                  </a:lnTo>
                  <a:lnTo>
                    <a:pt x="46939" y="150926"/>
                  </a:lnTo>
                  <a:lnTo>
                    <a:pt x="47104" y="151053"/>
                  </a:lnTo>
                  <a:lnTo>
                    <a:pt x="47777" y="151612"/>
                  </a:lnTo>
                  <a:lnTo>
                    <a:pt x="47345" y="152133"/>
                  </a:lnTo>
                  <a:lnTo>
                    <a:pt x="47180" y="152654"/>
                  </a:lnTo>
                  <a:lnTo>
                    <a:pt x="47104" y="152882"/>
                  </a:lnTo>
                  <a:lnTo>
                    <a:pt x="47040" y="153454"/>
                  </a:lnTo>
                  <a:lnTo>
                    <a:pt x="48082" y="153454"/>
                  </a:lnTo>
                  <a:lnTo>
                    <a:pt x="48387" y="153403"/>
                  </a:lnTo>
                  <a:lnTo>
                    <a:pt x="48996" y="153365"/>
                  </a:lnTo>
                  <a:close/>
                </a:path>
                <a:path w="179704" h="245745">
                  <a:moveTo>
                    <a:pt x="49263" y="469"/>
                  </a:moveTo>
                  <a:lnTo>
                    <a:pt x="48793" y="317"/>
                  </a:lnTo>
                  <a:lnTo>
                    <a:pt x="47917" y="0"/>
                  </a:lnTo>
                  <a:lnTo>
                    <a:pt x="47777" y="114"/>
                  </a:lnTo>
                  <a:lnTo>
                    <a:pt x="47917" y="431"/>
                  </a:lnTo>
                  <a:lnTo>
                    <a:pt x="48044" y="838"/>
                  </a:lnTo>
                  <a:lnTo>
                    <a:pt x="48526" y="1079"/>
                  </a:lnTo>
                  <a:lnTo>
                    <a:pt x="48920" y="914"/>
                  </a:lnTo>
                  <a:lnTo>
                    <a:pt x="49263" y="876"/>
                  </a:lnTo>
                  <a:lnTo>
                    <a:pt x="49263" y="469"/>
                  </a:lnTo>
                  <a:close/>
                </a:path>
                <a:path w="179704" h="245745">
                  <a:moveTo>
                    <a:pt x="52362" y="39128"/>
                  </a:moveTo>
                  <a:lnTo>
                    <a:pt x="51485" y="38404"/>
                  </a:lnTo>
                  <a:lnTo>
                    <a:pt x="51346" y="38214"/>
                  </a:lnTo>
                  <a:lnTo>
                    <a:pt x="51181" y="38011"/>
                  </a:lnTo>
                  <a:lnTo>
                    <a:pt x="50711" y="38684"/>
                  </a:lnTo>
                  <a:lnTo>
                    <a:pt x="50673" y="39370"/>
                  </a:lnTo>
                  <a:lnTo>
                    <a:pt x="51409" y="39966"/>
                  </a:lnTo>
                  <a:lnTo>
                    <a:pt x="52158" y="39573"/>
                  </a:lnTo>
                  <a:lnTo>
                    <a:pt x="52362" y="39128"/>
                  </a:lnTo>
                  <a:close/>
                </a:path>
                <a:path w="179704" h="245745">
                  <a:moveTo>
                    <a:pt x="52997" y="206705"/>
                  </a:moveTo>
                  <a:lnTo>
                    <a:pt x="52489" y="206146"/>
                  </a:lnTo>
                  <a:lnTo>
                    <a:pt x="51955" y="205625"/>
                  </a:lnTo>
                  <a:lnTo>
                    <a:pt x="51409" y="205066"/>
                  </a:lnTo>
                  <a:lnTo>
                    <a:pt x="51079" y="205663"/>
                  </a:lnTo>
                  <a:lnTo>
                    <a:pt x="52997" y="206705"/>
                  </a:lnTo>
                  <a:close/>
                </a:path>
                <a:path w="179704" h="245745">
                  <a:moveTo>
                    <a:pt x="54178" y="90665"/>
                  </a:moveTo>
                  <a:lnTo>
                    <a:pt x="52120" y="90944"/>
                  </a:lnTo>
                  <a:lnTo>
                    <a:pt x="52425" y="91541"/>
                  </a:lnTo>
                  <a:lnTo>
                    <a:pt x="53136" y="92710"/>
                  </a:lnTo>
                  <a:lnTo>
                    <a:pt x="53403" y="92544"/>
                  </a:lnTo>
                  <a:lnTo>
                    <a:pt x="54178" y="90665"/>
                  </a:lnTo>
                  <a:close/>
                </a:path>
                <a:path w="179704" h="245745">
                  <a:moveTo>
                    <a:pt x="55791" y="39763"/>
                  </a:moveTo>
                  <a:lnTo>
                    <a:pt x="55626" y="39725"/>
                  </a:lnTo>
                  <a:lnTo>
                    <a:pt x="55422" y="39611"/>
                  </a:lnTo>
                  <a:lnTo>
                    <a:pt x="55257" y="39649"/>
                  </a:lnTo>
                  <a:lnTo>
                    <a:pt x="54648" y="39852"/>
                  </a:lnTo>
                  <a:lnTo>
                    <a:pt x="53733" y="38163"/>
                  </a:lnTo>
                  <a:lnTo>
                    <a:pt x="53365" y="40208"/>
                  </a:lnTo>
                  <a:lnTo>
                    <a:pt x="54038" y="40246"/>
                  </a:lnTo>
                  <a:lnTo>
                    <a:pt x="54711" y="40335"/>
                  </a:lnTo>
                  <a:lnTo>
                    <a:pt x="55524" y="40335"/>
                  </a:lnTo>
                  <a:lnTo>
                    <a:pt x="55626" y="39966"/>
                  </a:lnTo>
                  <a:lnTo>
                    <a:pt x="55791" y="39763"/>
                  </a:lnTo>
                  <a:close/>
                </a:path>
                <a:path w="179704" h="245745">
                  <a:moveTo>
                    <a:pt x="56870" y="203949"/>
                  </a:moveTo>
                  <a:lnTo>
                    <a:pt x="56832" y="203784"/>
                  </a:lnTo>
                  <a:lnTo>
                    <a:pt x="56769" y="203339"/>
                  </a:lnTo>
                  <a:lnTo>
                    <a:pt x="56362" y="202501"/>
                  </a:lnTo>
                  <a:lnTo>
                    <a:pt x="55219" y="202907"/>
                  </a:lnTo>
                  <a:lnTo>
                    <a:pt x="56667" y="203669"/>
                  </a:lnTo>
                  <a:lnTo>
                    <a:pt x="55829" y="204139"/>
                  </a:lnTo>
                  <a:lnTo>
                    <a:pt x="56019" y="204177"/>
                  </a:lnTo>
                  <a:lnTo>
                    <a:pt x="56197" y="204266"/>
                  </a:lnTo>
                  <a:lnTo>
                    <a:pt x="56362" y="204381"/>
                  </a:lnTo>
                  <a:lnTo>
                    <a:pt x="56527" y="204177"/>
                  </a:lnTo>
                  <a:lnTo>
                    <a:pt x="56870" y="203949"/>
                  </a:lnTo>
                  <a:close/>
                </a:path>
                <a:path w="179704" h="245745">
                  <a:moveTo>
                    <a:pt x="57175" y="6921"/>
                  </a:moveTo>
                  <a:lnTo>
                    <a:pt x="56629" y="6642"/>
                  </a:lnTo>
                  <a:lnTo>
                    <a:pt x="56121" y="6350"/>
                  </a:lnTo>
                  <a:lnTo>
                    <a:pt x="55626" y="6121"/>
                  </a:lnTo>
                  <a:lnTo>
                    <a:pt x="55549" y="6273"/>
                  </a:lnTo>
                  <a:lnTo>
                    <a:pt x="55448" y="6400"/>
                  </a:lnTo>
                  <a:lnTo>
                    <a:pt x="55384" y="6553"/>
                  </a:lnTo>
                  <a:lnTo>
                    <a:pt x="55930" y="6832"/>
                  </a:lnTo>
                  <a:lnTo>
                    <a:pt x="56426" y="7073"/>
                  </a:lnTo>
                  <a:lnTo>
                    <a:pt x="56972" y="7353"/>
                  </a:lnTo>
                  <a:lnTo>
                    <a:pt x="57175" y="6921"/>
                  </a:lnTo>
                  <a:close/>
                </a:path>
                <a:path w="179704" h="245745">
                  <a:moveTo>
                    <a:pt x="60401" y="206819"/>
                  </a:moveTo>
                  <a:lnTo>
                    <a:pt x="59588" y="206425"/>
                  </a:lnTo>
                  <a:lnTo>
                    <a:pt x="58991" y="205663"/>
                  </a:lnTo>
                  <a:lnTo>
                    <a:pt x="58750" y="206781"/>
                  </a:lnTo>
                  <a:lnTo>
                    <a:pt x="59194" y="207543"/>
                  </a:lnTo>
                  <a:lnTo>
                    <a:pt x="60159" y="207987"/>
                  </a:lnTo>
                  <a:lnTo>
                    <a:pt x="60401" y="206819"/>
                  </a:lnTo>
                  <a:close/>
                </a:path>
                <a:path w="179704" h="245745">
                  <a:moveTo>
                    <a:pt x="61277" y="18834"/>
                  </a:moveTo>
                  <a:lnTo>
                    <a:pt x="60833" y="17805"/>
                  </a:lnTo>
                  <a:lnTo>
                    <a:pt x="60032" y="17640"/>
                  </a:lnTo>
                  <a:lnTo>
                    <a:pt x="59055" y="17805"/>
                  </a:lnTo>
                  <a:lnTo>
                    <a:pt x="59359" y="18757"/>
                  </a:lnTo>
                  <a:lnTo>
                    <a:pt x="59994" y="19075"/>
                  </a:lnTo>
                  <a:lnTo>
                    <a:pt x="61277" y="18834"/>
                  </a:lnTo>
                  <a:close/>
                </a:path>
                <a:path w="179704" h="245745">
                  <a:moveTo>
                    <a:pt x="65417" y="194945"/>
                  </a:moveTo>
                  <a:lnTo>
                    <a:pt x="64541" y="194779"/>
                  </a:lnTo>
                  <a:lnTo>
                    <a:pt x="64338" y="194906"/>
                  </a:lnTo>
                  <a:lnTo>
                    <a:pt x="64503" y="195465"/>
                  </a:lnTo>
                  <a:lnTo>
                    <a:pt x="64808" y="195986"/>
                  </a:lnTo>
                  <a:lnTo>
                    <a:pt x="65074" y="196456"/>
                  </a:lnTo>
                  <a:lnTo>
                    <a:pt x="65214" y="196418"/>
                  </a:lnTo>
                  <a:lnTo>
                    <a:pt x="65417" y="196265"/>
                  </a:lnTo>
                  <a:lnTo>
                    <a:pt x="65417" y="194945"/>
                  </a:lnTo>
                  <a:close/>
                </a:path>
                <a:path w="179704" h="245745">
                  <a:moveTo>
                    <a:pt x="66090" y="190017"/>
                  </a:moveTo>
                  <a:lnTo>
                    <a:pt x="65951" y="188976"/>
                  </a:lnTo>
                  <a:lnTo>
                    <a:pt x="65913" y="188455"/>
                  </a:lnTo>
                  <a:lnTo>
                    <a:pt x="65646" y="188620"/>
                  </a:lnTo>
                  <a:lnTo>
                    <a:pt x="65074" y="188823"/>
                  </a:lnTo>
                  <a:lnTo>
                    <a:pt x="65074" y="189382"/>
                  </a:lnTo>
                  <a:lnTo>
                    <a:pt x="65341" y="189776"/>
                  </a:lnTo>
                  <a:lnTo>
                    <a:pt x="65519" y="190182"/>
                  </a:lnTo>
                  <a:lnTo>
                    <a:pt x="65722" y="190144"/>
                  </a:lnTo>
                  <a:lnTo>
                    <a:pt x="65887" y="190093"/>
                  </a:lnTo>
                  <a:lnTo>
                    <a:pt x="66090" y="190017"/>
                  </a:lnTo>
                  <a:close/>
                </a:path>
                <a:path w="179704" h="245745">
                  <a:moveTo>
                    <a:pt x="68948" y="114427"/>
                  </a:moveTo>
                  <a:lnTo>
                    <a:pt x="68681" y="113919"/>
                  </a:lnTo>
                  <a:lnTo>
                    <a:pt x="68478" y="113550"/>
                  </a:lnTo>
                  <a:lnTo>
                    <a:pt x="68110" y="112953"/>
                  </a:lnTo>
                  <a:lnTo>
                    <a:pt x="67767" y="113474"/>
                  </a:lnTo>
                  <a:lnTo>
                    <a:pt x="67437" y="113830"/>
                  </a:lnTo>
                  <a:lnTo>
                    <a:pt x="67297" y="114236"/>
                  </a:lnTo>
                  <a:lnTo>
                    <a:pt x="67259" y="114427"/>
                  </a:lnTo>
                  <a:lnTo>
                    <a:pt x="67665" y="114947"/>
                  </a:lnTo>
                  <a:lnTo>
                    <a:pt x="68237" y="114947"/>
                  </a:lnTo>
                  <a:lnTo>
                    <a:pt x="68541" y="114630"/>
                  </a:lnTo>
                  <a:lnTo>
                    <a:pt x="68948" y="114427"/>
                  </a:lnTo>
                  <a:close/>
                </a:path>
                <a:path w="179704" h="245745">
                  <a:moveTo>
                    <a:pt x="71196" y="194983"/>
                  </a:moveTo>
                  <a:lnTo>
                    <a:pt x="71170" y="194779"/>
                  </a:lnTo>
                  <a:lnTo>
                    <a:pt x="71005" y="194017"/>
                  </a:lnTo>
                  <a:lnTo>
                    <a:pt x="70497" y="193814"/>
                  </a:lnTo>
                  <a:lnTo>
                    <a:pt x="69583" y="194386"/>
                  </a:lnTo>
                  <a:lnTo>
                    <a:pt x="69989" y="194703"/>
                  </a:lnTo>
                  <a:lnTo>
                    <a:pt x="70459" y="195059"/>
                  </a:lnTo>
                  <a:lnTo>
                    <a:pt x="70866" y="195414"/>
                  </a:lnTo>
                  <a:lnTo>
                    <a:pt x="70967" y="195224"/>
                  </a:lnTo>
                  <a:lnTo>
                    <a:pt x="71196" y="194983"/>
                  </a:lnTo>
                  <a:close/>
                </a:path>
                <a:path w="179704" h="245745">
                  <a:moveTo>
                    <a:pt x="74561" y="195745"/>
                  </a:moveTo>
                  <a:lnTo>
                    <a:pt x="73025" y="194576"/>
                  </a:lnTo>
                  <a:lnTo>
                    <a:pt x="72415" y="195503"/>
                  </a:lnTo>
                  <a:lnTo>
                    <a:pt x="73190" y="196659"/>
                  </a:lnTo>
                  <a:lnTo>
                    <a:pt x="74498" y="196938"/>
                  </a:lnTo>
                  <a:lnTo>
                    <a:pt x="74561" y="195745"/>
                  </a:lnTo>
                  <a:close/>
                </a:path>
                <a:path w="179704" h="245745">
                  <a:moveTo>
                    <a:pt x="77800" y="191693"/>
                  </a:moveTo>
                  <a:lnTo>
                    <a:pt x="77330" y="190817"/>
                  </a:lnTo>
                  <a:lnTo>
                    <a:pt x="76923" y="190144"/>
                  </a:lnTo>
                  <a:lnTo>
                    <a:pt x="76454" y="191503"/>
                  </a:lnTo>
                  <a:lnTo>
                    <a:pt x="77533" y="191897"/>
                  </a:lnTo>
                  <a:lnTo>
                    <a:pt x="77724" y="191782"/>
                  </a:lnTo>
                  <a:close/>
                </a:path>
                <a:path w="179704" h="245745">
                  <a:moveTo>
                    <a:pt x="79146" y="183857"/>
                  </a:moveTo>
                  <a:lnTo>
                    <a:pt x="78028" y="183019"/>
                  </a:lnTo>
                  <a:lnTo>
                    <a:pt x="77800" y="183337"/>
                  </a:lnTo>
                  <a:lnTo>
                    <a:pt x="77635" y="183578"/>
                  </a:lnTo>
                  <a:lnTo>
                    <a:pt x="77355" y="184023"/>
                  </a:lnTo>
                  <a:lnTo>
                    <a:pt x="78003" y="184061"/>
                  </a:lnTo>
                  <a:lnTo>
                    <a:pt x="78473" y="184099"/>
                  </a:lnTo>
                  <a:lnTo>
                    <a:pt x="79006" y="184137"/>
                  </a:lnTo>
                  <a:lnTo>
                    <a:pt x="79070" y="183934"/>
                  </a:lnTo>
                  <a:close/>
                </a:path>
                <a:path w="179704" h="245745">
                  <a:moveTo>
                    <a:pt x="81368" y="185013"/>
                  </a:moveTo>
                  <a:lnTo>
                    <a:pt x="80860" y="184619"/>
                  </a:lnTo>
                  <a:lnTo>
                    <a:pt x="80416" y="184302"/>
                  </a:lnTo>
                  <a:lnTo>
                    <a:pt x="79984" y="183934"/>
                  </a:lnTo>
                  <a:lnTo>
                    <a:pt x="79844" y="184099"/>
                  </a:lnTo>
                  <a:lnTo>
                    <a:pt x="79641" y="184378"/>
                  </a:lnTo>
                  <a:lnTo>
                    <a:pt x="80048" y="184696"/>
                  </a:lnTo>
                  <a:lnTo>
                    <a:pt x="80416" y="185013"/>
                  </a:lnTo>
                  <a:lnTo>
                    <a:pt x="80860" y="185381"/>
                  </a:lnTo>
                  <a:lnTo>
                    <a:pt x="81165" y="185420"/>
                  </a:lnTo>
                  <a:lnTo>
                    <a:pt x="81292" y="185293"/>
                  </a:lnTo>
                  <a:lnTo>
                    <a:pt x="81368" y="185013"/>
                  </a:lnTo>
                  <a:close/>
                </a:path>
                <a:path w="179704" h="245745">
                  <a:moveTo>
                    <a:pt x="84061" y="190538"/>
                  </a:moveTo>
                  <a:lnTo>
                    <a:pt x="84023" y="190144"/>
                  </a:lnTo>
                  <a:lnTo>
                    <a:pt x="82918" y="189585"/>
                  </a:lnTo>
                  <a:lnTo>
                    <a:pt x="81902" y="189014"/>
                  </a:lnTo>
                  <a:lnTo>
                    <a:pt x="80759" y="188937"/>
                  </a:lnTo>
                  <a:lnTo>
                    <a:pt x="80492" y="189014"/>
                  </a:lnTo>
                  <a:lnTo>
                    <a:pt x="80416" y="189179"/>
                  </a:lnTo>
                  <a:lnTo>
                    <a:pt x="80416" y="189382"/>
                  </a:lnTo>
                  <a:lnTo>
                    <a:pt x="83045" y="190296"/>
                  </a:lnTo>
                  <a:lnTo>
                    <a:pt x="84061" y="190538"/>
                  </a:lnTo>
                  <a:close/>
                </a:path>
                <a:path w="179704" h="245745">
                  <a:moveTo>
                    <a:pt x="85509" y="175933"/>
                  </a:moveTo>
                  <a:lnTo>
                    <a:pt x="84861" y="175577"/>
                  </a:lnTo>
                  <a:lnTo>
                    <a:pt x="83515" y="174853"/>
                  </a:lnTo>
                  <a:lnTo>
                    <a:pt x="82918" y="174498"/>
                  </a:lnTo>
                  <a:lnTo>
                    <a:pt x="82372" y="174129"/>
                  </a:lnTo>
                  <a:lnTo>
                    <a:pt x="81699" y="173850"/>
                  </a:lnTo>
                  <a:lnTo>
                    <a:pt x="82677" y="175056"/>
                  </a:lnTo>
                  <a:lnTo>
                    <a:pt x="83616" y="176250"/>
                  </a:lnTo>
                  <a:lnTo>
                    <a:pt x="85331" y="176174"/>
                  </a:lnTo>
                  <a:lnTo>
                    <a:pt x="85471" y="176009"/>
                  </a:lnTo>
                  <a:close/>
                </a:path>
                <a:path w="179704" h="245745">
                  <a:moveTo>
                    <a:pt x="86817" y="186664"/>
                  </a:moveTo>
                  <a:lnTo>
                    <a:pt x="86309" y="186182"/>
                  </a:lnTo>
                  <a:lnTo>
                    <a:pt x="85839" y="185737"/>
                  </a:lnTo>
                  <a:lnTo>
                    <a:pt x="85331" y="185254"/>
                  </a:lnTo>
                  <a:lnTo>
                    <a:pt x="85128" y="185496"/>
                  </a:lnTo>
                  <a:lnTo>
                    <a:pt x="85471" y="186740"/>
                  </a:lnTo>
                  <a:lnTo>
                    <a:pt x="86004" y="187134"/>
                  </a:lnTo>
                  <a:lnTo>
                    <a:pt x="86817" y="186664"/>
                  </a:lnTo>
                  <a:close/>
                </a:path>
                <a:path w="179704" h="245745">
                  <a:moveTo>
                    <a:pt x="90284" y="180771"/>
                  </a:moveTo>
                  <a:lnTo>
                    <a:pt x="90043" y="180251"/>
                  </a:lnTo>
                  <a:lnTo>
                    <a:pt x="89509" y="179451"/>
                  </a:lnTo>
                  <a:lnTo>
                    <a:pt x="89242" y="179171"/>
                  </a:lnTo>
                  <a:lnTo>
                    <a:pt x="89065" y="179222"/>
                  </a:lnTo>
                  <a:lnTo>
                    <a:pt x="88861" y="179222"/>
                  </a:lnTo>
                  <a:lnTo>
                    <a:pt x="88671" y="179374"/>
                  </a:lnTo>
                  <a:lnTo>
                    <a:pt x="88938" y="180174"/>
                  </a:lnTo>
                  <a:lnTo>
                    <a:pt x="89141" y="180733"/>
                  </a:lnTo>
                  <a:lnTo>
                    <a:pt x="89471" y="181216"/>
                  </a:lnTo>
                  <a:lnTo>
                    <a:pt x="89941" y="181254"/>
                  </a:lnTo>
                  <a:lnTo>
                    <a:pt x="90182" y="181178"/>
                  </a:lnTo>
                  <a:lnTo>
                    <a:pt x="90284" y="180771"/>
                  </a:lnTo>
                  <a:close/>
                </a:path>
                <a:path w="179704" h="245745">
                  <a:moveTo>
                    <a:pt x="91528" y="153416"/>
                  </a:moveTo>
                  <a:lnTo>
                    <a:pt x="91490" y="152882"/>
                  </a:lnTo>
                  <a:lnTo>
                    <a:pt x="91262" y="152209"/>
                  </a:lnTo>
                  <a:lnTo>
                    <a:pt x="91122" y="151523"/>
                  </a:lnTo>
                  <a:lnTo>
                    <a:pt x="90081" y="152006"/>
                  </a:lnTo>
                  <a:lnTo>
                    <a:pt x="90284" y="152882"/>
                  </a:lnTo>
                  <a:lnTo>
                    <a:pt x="91528" y="153416"/>
                  </a:lnTo>
                  <a:close/>
                </a:path>
                <a:path w="179704" h="245745">
                  <a:moveTo>
                    <a:pt x="91554" y="153924"/>
                  </a:moveTo>
                  <a:lnTo>
                    <a:pt x="91541" y="153644"/>
                  </a:lnTo>
                  <a:lnTo>
                    <a:pt x="90449" y="154774"/>
                  </a:lnTo>
                  <a:lnTo>
                    <a:pt x="91122" y="154774"/>
                  </a:lnTo>
                  <a:lnTo>
                    <a:pt x="91287" y="154368"/>
                  </a:lnTo>
                  <a:lnTo>
                    <a:pt x="91554" y="153924"/>
                  </a:lnTo>
                  <a:close/>
                </a:path>
                <a:path w="179704" h="245745">
                  <a:moveTo>
                    <a:pt x="91694" y="153492"/>
                  </a:moveTo>
                  <a:lnTo>
                    <a:pt x="91528" y="153416"/>
                  </a:lnTo>
                  <a:lnTo>
                    <a:pt x="91541" y="153644"/>
                  </a:lnTo>
                  <a:lnTo>
                    <a:pt x="91694" y="153492"/>
                  </a:lnTo>
                  <a:close/>
                </a:path>
                <a:path w="179704" h="245745">
                  <a:moveTo>
                    <a:pt x="92798" y="162725"/>
                  </a:moveTo>
                  <a:lnTo>
                    <a:pt x="91732" y="162217"/>
                  </a:lnTo>
                  <a:lnTo>
                    <a:pt x="91732" y="163728"/>
                  </a:lnTo>
                  <a:lnTo>
                    <a:pt x="92532" y="163245"/>
                  </a:lnTo>
                  <a:lnTo>
                    <a:pt x="92798" y="162725"/>
                  </a:lnTo>
                  <a:close/>
                </a:path>
                <a:path w="179704" h="245745">
                  <a:moveTo>
                    <a:pt x="179324" y="145122"/>
                  </a:moveTo>
                  <a:lnTo>
                    <a:pt x="179247" y="144043"/>
                  </a:lnTo>
                  <a:lnTo>
                    <a:pt x="178676" y="143916"/>
                  </a:lnTo>
                  <a:lnTo>
                    <a:pt x="177939" y="144005"/>
                  </a:lnTo>
                  <a:lnTo>
                    <a:pt x="176834" y="144081"/>
                  </a:lnTo>
                  <a:lnTo>
                    <a:pt x="177469" y="145084"/>
                  </a:lnTo>
                  <a:lnTo>
                    <a:pt x="177126" y="145681"/>
                  </a:lnTo>
                  <a:lnTo>
                    <a:pt x="177876" y="145516"/>
                  </a:lnTo>
                  <a:lnTo>
                    <a:pt x="178574" y="145326"/>
                  </a:lnTo>
                  <a:lnTo>
                    <a:pt x="179324" y="14512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4201" y="4697904"/>
            <a:ext cx="656038" cy="369083"/>
          </a:xfrm>
          <a:prstGeom prst="rect">
            <a:avLst/>
          </a:prstGeom>
        </p:spPr>
      </p:pic>
      <p:sp>
        <p:nvSpPr>
          <p:cNvPr id="13" name="object 13"/>
          <p:cNvSpPr/>
          <p:nvPr/>
        </p:nvSpPr>
        <p:spPr>
          <a:xfrm>
            <a:off x="3352800" y="4788408"/>
            <a:ext cx="5791200" cy="355600"/>
          </a:xfrm>
          <a:custGeom>
            <a:avLst/>
            <a:gdLst/>
            <a:ahLst/>
            <a:cxnLst/>
            <a:rect l="l" t="t" r="r" b="b"/>
            <a:pathLst>
              <a:path w="5791200" h="355600">
                <a:moveTo>
                  <a:pt x="5791199" y="0"/>
                </a:moveTo>
                <a:lnTo>
                  <a:pt x="0" y="0"/>
                </a:lnTo>
                <a:lnTo>
                  <a:pt x="0" y="355090"/>
                </a:lnTo>
                <a:lnTo>
                  <a:pt x="5791199" y="355090"/>
                </a:lnTo>
                <a:lnTo>
                  <a:pt x="5791199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824351" y="4785766"/>
            <a:ext cx="1093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or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i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entation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86042" y="4844897"/>
            <a:ext cx="24053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Dr.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Abdelrhman</a:t>
            </a:r>
            <a:r>
              <a:rPr sz="18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Ahmed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50564" y="4466844"/>
            <a:ext cx="5393690" cy="323215"/>
          </a:xfrm>
          <a:prstGeom prst="rect">
            <a:avLst/>
          </a:prstGeom>
          <a:solidFill>
            <a:srgbClr val="784657"/>
          </a:solidFill>
        </p:spPr>
        <p:txBody>
          <a:bodyPr vert="horz" wrap="square" lIns="0" tIns="38735" rIns="0" bIns="0" rtlCol="0">
            <a:spAutoFit/>
          </a:bodyPr>
          <a:lstStyle/>
          <a:p>
            <a:pPr marL="342900" algn="ctr">
              <a:lnSpc>
                <a:spcPct val="100000"/>
              </a:lnSpc>
              <a:spcBef>
                <a:spcPts val="305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CCNA</a:t>
            </a:r>
            <a:r>
              <a:rPr sz="1800" b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Introduction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Networks</a:t>
            </a:r>
            <a:r>
              <a:rPr sz="18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v7.0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(ITN)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0408" y="455752"/>
            <a:ext cx="6958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10" dirty="0">
                <a:solidFill>
                  <a:srgbClr val="005073"/>
                </a:solidFill>
                <a:latin typeface="Arial"/>
                <a:cs typeface="Arial"/>
              </a:rPr>
              <a:t>CCNA</a:t>
            </a:r>
            <a:r>
              <a:rPr sz="2800" b="0" spc="-15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7 </a:t>
            </a:r>
            <a:r>
              <a:rPr sz="2800" b="0" dirty="0">
                <a:solidFill>
                  <a:srgbClr val="005073"/>
                </a:solidFill>
                <a:latin typeface="Arial"/>
                <a:cs typeface="Arial"/>
              </a:rPr>
              <a:t>Focus</a:t>
            </a:r>
            <a:r>
              <a:rPr sz="2800" b="0" spc="-15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Areas and </a:t>
            </a:r>
            <a:r>
              <a:rPr sz="2800" b="0" dirty="0">
                <a:solidFill>
                  <a:srgbClr val="005073"/>
                </a:solidFill>
                <a:latin typeface="Arial"/>
                <a:cs typeface="Arial"/>
              </a:rPr>
              <a:t>Major</a:t>
            </a:r>
            <a:r>
              <a:rPr sz="2800" b="0" spc="1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10" dirty="0">
                <a:solidFill>
                  <a:srgbClr val="005073"/>
                </a:solidFill>
                <a:latin typeface="Arial"/>
                <a:cs typeface="Arial"/>
              </a:rPr>
              <a:t>Differences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35736" y="1127760"/>
            <a:ext cx="2828290" cy="1869439"/>
          </a:xfrm>
          <a:custGeom>
            <a:avLst/>
            <a:gdLst/>
            <a:ahLst/>
            <a:cxnLst/>
            <a:rect l="l" t="t" r="r" b="b"/>
            <a:pathLst>
              <a:path w="2828290" h="1869439">
                <a:moveTo>
                  <a:pt x="2828036" y="0"/>
                </a:moveTo>
                <a:lnTo>
                  <a:pt x="0" y="0"/>
                </a:lnTo>
                <a:lnTo>
                  <a:pt x="0" y="1869439"/>
                </a:lnTo>
                <a:lnTo>
                  <a:pt x="2828036" y="1869439"/>
                </a:lnTo>
                <a:lnTo>
                  <a:pt x="2828036" y="0"/>
                </a:lnTo>
                <a:close/>
              </a:path>
            </a:pathLst>
          </a:custGeom>
          <a:solidFill>
            <a:srgbClr val="00BB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550797" y="1812417"/>
            <a:ext cx="1601470" cy="45593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46990" marR="5080" indent="-47625">
              <a:lnSpc>
                <a:spcPct val="101400"/>
              </a:lnSpc>
              <a:spcBef>
                <a:spcPts val="80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IP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Foundation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(Core </a:t>
            </a:r>
            <a:r>
              <a:rPr sz="1400" spc="-3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Networking)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75%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35736" y="2997707"/>
            <a:ext cx="2828925" cy="727075"/>
          </a:xfrm>
          <a:prstGeom prst="rect">
            <a:avLst/>
          </a:prstGeom>
          <a:solidFill>
            <a:srgbClr val="005073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1800">
              <a:latin typeface="Times New Roman"/>
              <a:cs typeface="Times New Roman"/>
            </a:endParaRPr>
          </a:p>
          <a:p>
            <a:pPr marL="643255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Security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15%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5736" y="3724655"/>
            <a:ext cx="2828925" cy="561340"/>
          </a:xfrm>
          <a:prstGeom prst="rect">
            <a:avLst/>
          </a:prstGeom>
          <a:solidFill>
            <a:srgbClr val="6DBD49"/>
          </a:solidFill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1200">
              <a:latin typeface="Times New Roman"/>
              <a:cs typeface="Times New Roman"/>
            </a:endParaRPr>
          </a:p>
          <a:p>
            <a:pPr marL="408305">
              <a:lnSpc>
                <a:spcPct val="100000"/>
              </a:lnSpc>
            </a:pP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k</a:t>
            </a:r>
            <a:r>
              <a:rPr sz="14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Aut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io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–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10%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36947" y="1362455"/>
            <a:ext cx="1443355" cy="733425"/>
          </a:xfrm>
          <a:prstGeom prst="rect">
            <a:avLst/>
          </a:prstGeom>
          <a:solidFill>
            <a:srgbClr val="005073"/>
          </a:solidFill>
        </p:spPr>
        <p:txBody>
          <a:bodyPr vert="horz" wrap="square" lIns="0" tIns="198120" rIns="0" bIns="0" rtlCol="0">
            <a:spAutoFit/>
          </a:bodyPr>
          <a:lstStyle/>
          <a:p>
            <a:pPr marL="398780">
              <a:lnSpc>
                <a:spcPct val="100000"/>
              </a:lnSpc>
              <a:spcBef>
                <a:spcPts val="1560"/>
              </a:spcBef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280</a:t>
            </a:r>
            <a:r>
              <a:rPr sz="16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Arial"/>
                <a:cs typeface="Arial"/>
              </a:rPr>
              <a:t>hrs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475219" y="1363980"/>
            <a:ext cx="1445260" cy="733425"/>
          </a:xfrm>
          <a:prstGeom prst="rect">
            <a:avLst/>
          </a:prstGeom>
          <a:solidFill>
            <a:srgbClr val="00BBEB"/>
          </a:solidFill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1450">
              <a:latin typeface="Times New Roman"/>
              <a:cs typeface="Times New Roman"/>
            </a:endParaRPr>
          </a:p>
          <a:p>
            <a:pPr marL="219075">
              <a:lnSpc>
                <a:spcPct val="100000"/>
              </a:lnSpc>
              <a:spcBef>
                <a:spcPts val="5"/>
              </a:spcBef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~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200</a:t>
            </a:r>
            <a:r>
              <a:rPr sz="1600" spc="-25" dirty="0">
                <a:solidFill>
                  <a:srgbClr val="FFFFFF"/>
                </a:solidFill>
                <a:latin typeface="Arial"/>
                <a:cs typeface="Arial"/>
              </a:rPr>
              <a:t> hrs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388608" y="1545336"/>
            <a:ext cx="679450" cy="297180"/>
          </a:xfrm>
          <a:custGeom>
            <a:avLst/>
            <a:gdLst/>
            <a:ahLst/>
            <a:cxnLst/>
            <a:rect l="l" t="t" r="r" b="b"/>
            <a:pathLst>
              <a:path w="679450" h="297180">
                <a:moveTo>
                  <a:pt x="530478" y="0"/>
                </a:moveTo>
                <a:lnTo>
                  <a:pt x="530478" y="74167"/>
                </a:lnTo>
                <a:lnTo>
                  <a:pt x="0" y="74167"/>
                </a:lnTo>
                <a:lnTo>
                  <a:pt x="0" y="222630"/>
                </a:lnTo>
                <a:lnTo>
                  <a:pt x="530478" y="222630"/>
                </a:lnTo>
                <a:lnTo>
                  <a:pt x="530478" y="296799"/>
                </a:lnTo>
                <a:lnTo>
                  <a:pt x="679195" y="148336"/>
                </a:lnTo>
                <a:lnTo>
                  <a:pt x="530478" y="0"/>
                </a:lnTo>
                <a:close/>
              </a:path>
            </a:pathLst>
          </a:custGeom>
          <a:solidFill>
            <a:srgbClr val="36A3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772914" y="921258"/>
            <a:ext cx="9588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CCN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800" spc="-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30" dirty="0">
                <a:solidFill>
                  <a:srgbClr val="282828"/>
                </a:solidFill>
                <a:latin typeface="Arial"/>
                <a:cs typeface="Arial"/>
              </a:rPr>
              <a:t>v6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550911" y="913891"/>
            <a:ext cx="10350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CCN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800" spc="-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35" dirty="0">
                <a:solidFill>
                  <a:srgbClr val="282828"/>
                </a:solidFill>
                <a:latin typeface="Arial"/>
                <a:cs typeface="Arial"/>
              </a:rPr>
              <a:t>7</a:t>
            </a:r>
            <a:r>
              <a:rPr sz="1800" spc="-20" dirty="0">
                <a:solidFill>
                  <a:srgbClr val="282828"/>
                </a:solidFill>
                <a:latin typeface="Arial"/>
                <a:cs typeface="Arial"/>
              </a:rPr>
              <a:t>.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32376" y="2383535"/>
            <a:ext cx="1443355" cy="731520"/>
          </a:xfrm>
          <a:prstGeom prst="rect">
            <a:avLst/>
          </a:prstGeom>
          <a:solidFill>
            <a:srgbClr val="005073"/>
          </a:solidFill>
        </p:spPr>
        <p:txBody>
          <a:bodyPr vert="horz" wrap="square" lIns="0" tIns="197485" rIns="0" bIns="0" rtlCol="0">
            <a:spAutoFit/>
          </a:bodyPr>
          <a:lstStyle/>
          <a:p>
            <a:pPr marL="220979">
              <a:lnSpc>
                <a:spcPct val="100000"/>
              </a:lnSpc>
              <a:spcBef>
                <a:spcPts val="1555"/>
              </a:spcBef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r>
              <a:rPr sz="16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Courses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470647" y="2385060"/>
            <a:ext cx="1445260" cy="731520"/>
          </a:xfrm>
          <a:prstGeom prst="rect">
            <a:avLst/>
          </a:prstGeom>
          <a:solidFill>
            <a:srgbClr val="00BBEB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1450">
              <a:latin typeface="Times New Roman"/>
              <a:cs typeface="Times New Roman"/>
            </a:endParaRPr>
          </a:p>
          <a:p>
            <a:pPr marL="250190">
              <a:lnSpc>
                <a:spcPct val="100000"/>
              </a:lnSpc>
              <a:spcBef>
                <a:spcPts val="5"/>
              </a:spcBef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16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Courses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84035" y="2564892"/>
            <a:ext cx="679450" cy="298450"/>
          </a:xfrm>
          <a:custGeom>
            <a:avLst/>
            <a:gdLst/>
            <a:ahLst/>
            <a:cxnLst/>
            <a:rect l="l" t="t" r="r" b="b"/>
            <a:pathLst>
              <a:path w="679450" h="298450">
                <a:moveTo>
                  <a:pt x="530479" y="0"/>
                </a:moveTo>
                <a:lnTo>
                  <a:pt x="530479" y="74549"/>
                </a:lnTo>
                <a:lnTo>
                  <a:pt x="0" y="74549"/>
                </a:lnTo>
                <a:lnTo>
                  <a:pt x="0" y="223774"/>
                </a:lnTo>
                <a:lnTo>
                  <a:pt x="530479" y="223774"/>
                </a:lnTo>
                <a:lnTo>
                  <a:pt x="530479" y="298322"/>
                </a:lnTo>
                <a:lnTo>
                  <a:pt x="679195" y="149097"/>
                </a:lnTo>
                <a:lnTo>
                  <a:pt x="530479" y="0"/>
                </a:lnTo>
                <a:close/>
              </a:path>
            </a:pathLst>
          </a:custGeom>
          <a:solidFill>
            <a:srgbClr val="36A3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550664" y="3471671"/>
            <a:ext cx="1443355" cy="733425"/>
          </a:xfrm>
          <a:prstGeom prst="rect">
            <a:avLst/>
          </a:prstGeom>
          <a:solidFill>
            <a:srgbClr val="005073"/>
          </a:solidFill>
        </p:spPr>
        <p:txBody>
          <a:bodyPr vert="horz" wrap="square" lIns="0" tIns="134620" rIns="0" bIns="0" rtlCol="0">
            <a:spAutoFit/>
          </a:bodyPr>
          <a:lstStyle/>
          <a:p>
            <a:pPr marL="415925" marR="330200" indent="-117475">
              <a:lnSpc>
                <a:spcPts val="1800"/>
              </a:lnSpc>
              <a:spcBef>
                <a:spcPts val="1060"/>
              </a:spcBef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CCENT</a:t>
            </a:r>
            <a:r>
              <a:rPr sz="16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/  </a:t>
            </a:r>
            <a:r>
              <a:rPr sz="1600" spc="-30" dirty="0">
                <a:solidFill>
                  <a:srgbClr val="FFFFFF"/>
                </a:solidFill>
                <a:latin typeface="Arial"/>
                <a:cs typeface="Arial"/>
              </a:rPr>
              <a:t>CCNA</a:t>
            </a:r>
            <a:endParaRPr sz="16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88935" y="3473196"/>
            <a:ext cx="1445260" cy="731520"/>
          </a:xfrm>
          <a:prstGeom prst="rect">
            <a:avLst/>
          </a:prstGeom>
          <a:solidFill>
            <a:srgbClr val="00BBEB"/>
          </a:solidFill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1450">
              <a:latin typeface="Times New Roman"/>
              <a:cs typeface="Times New Roman"/>
            </a:endParaRPr>
          </a:p>
          <a:p>
            <a:pPr marL="425450">
              <a:lnSpc>
                <a:spcPct val="100000"/>
              </a:lnSpc>
            </a:pPr>
            <a:r>
              <a:rPr sz="1600" spc="-30" dirty="0">
                <a:solidFill>
                  <a:srgbClr val="FFFFFF"/>
                </a:solidFill>
                <a:latin typeface="Arial"/>
                <a:cs typeface="Arial"/>
              </a:rPr>
              <a:t>CCNA</a:t>
            </a:r>
            <a:endParaRPr sz="160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402323" y="3654552"/>
            <a:ext cx="679450" cy="297180"/>
          </a:xfrm>
          <a:custGeom>
            <a:avLst/>
            <a:gdLst/>
            <a:ahLst/>
            <a:cxnLst/>
            <a:rect l="l" t="t" r="r" b="b"/>
            <a:pathLst>
              <a:path w="679450" h="297179">
                <a:moveTo>
                  <a:pt x="530478" y="0"/>
                </a:moveTo>
                <a:lnTo>
                  <a:pt x="530478" y="74168"/>
                </a:lnTo>
                <a:lnTo>
                  <a:pt x="0" y="74168"/>
                </a:lnTo>
                <a:lnTo>
                  <a:pt x="0" y="222567"/>
                </a:lnTo>
                <a:lnTo>
                  <a:pt x="530478" y="222567"/>
                </a:lnTo>
                <a:lnTo>
                  <a:pt x="530478" y="296760"/>
                </a:lnTo>
                <a:lnTo>
                  <a:pt x="679196" y="148336"/>
                </a:lnTo>
                <a:lnTo>
                  <a:pt x="530478" y="0"/>
                </a:lnTo>
                <a:close/>
              </a:path>
            </a:pathLst>
          </a:custGeom>
          <a:solidFill>
            <a:srgbClr val="36A3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777238" y="1220215"/>
            <a:ext cx="10229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CCN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800" spc="-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35" dirty="0">
                <a:solidFill>
                  <a:srgbClr val="282828"/>
                </a:solidFill>
                <a:latin typeface="Arial"/>
                <a:cs typeface="Arial"/>
              </a:rPr>
              <a:t>7</a:t>
            </a:r>
            <a:r>
              <a:rPr sz="1800" spc="-20" dirty="0">
                <a:solidFill>
                  <a:srgbClr val="282828"/>
                </a:solidFill>
                <a:latin typeface="Arial"/>
                <a:cs typeface="Arial"/>
              </a:rPr>
              <a:t>.</a:t>
            </a:r>
            <a:r>
              <a:rPr sz="1800" spc="-5" dirty="0">
                <a:solidFill>
                  <a:srgbClr val="282828"/>
                </a:solidFill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59268" y="0"/>
            <a:ext cx="1284731" cy="987551"/>
          </a:xfrm>
          <a:prstGeom prst="rect">
            <a:avLst/>
          </a:prstGeom>
        </p:spPr>
      </p:pic>
      <p:grpSp>
        <p:nvGrpSpPr>
          <p:cNvPr id="20" name="object 20"/>
          <p:cNvGrpSpPr/>
          <p:nvPr/>
        </p:nvGrpSpPr>
        <p:grpSpPr>
          <a:xfrm>
            <a:off x="54683" y="4672775"/>
            <a:ext cx="763905" cy="403860"/>
            <a:chOff x="54683" y="4672775"/>
            <a:chExt cx="763905" cy="403860"/>
          </a:xfrm>
        </p:grpSpPr>
        <p:sp>
          <p:nvSpPr>
            <p:cNvPr id="21" name="object 21"/>
            <p:cNvSpPr/>
            <p:nvPr/>
          </p:nvSpPr>
          <p:spPr>
            <a:xfrm>
              <a:off x="54673" y="4672787"/>
              <a:ext cx="763905" cy="403860"/>
            </a:xfrm>
            <a:custGeom>
              <a:avLst/>
              <a:gdLst/>
              <a:ahLst/>
              <a:cxnLst/>
              <a:rect l="l" t="t" r="r" b="b"/>
              <a:pathLst>
                <a:path w="763905" h="403860">
                  <a:moveTo>
                    <a:pt x="763651" y="71285"/>
                  </a:moveTo>
                  <a:lnTo>
                    <a:pt x="758304" y="43662"/>
                  </a:lnTo>
                  <a:lnTo>
                    <a:pt x="743712" y="21094"/>
                  </a:lnTo>
                  <a:lnTo>
                    <a:pt x="722071" y="5880"/>
                  </a:lnTo>
                  <a:lnTo>
                    <a:pt x="695579" y="292"/>
                  </a:lnTo>
                  <a:lnTo>
                    <a:pt x="455180" y="292"/>
                  </a:lnTo>
                  <a:lnTo>
                    <a:pt x="455180" y="56743"/>
                  </a:lnTo>
                  <a:lnTo>
                    <a:pt x="452145" y="71666"/>
                  </a:lnTo>
                  <a:lnTo>
                    <a:pt x="443877" y="83845"/>
                  </a:lnTo>
                  <a:lnTo>
                    <a:pt x="431596" y="92049"/>
                  </a:lnTo>
                  <a:lnTo>
                    <a:pt x="416585" y="95046"/>
                  </a:lnTo>
                  <a:lnTo>
                    <a:pt x="401548" y="92049"/>
                  </a:lnTo>
                  <a:lnTo>
                    <a:pt x="389293" y="83845"/>
                  </a:lnTo>
                  <a:lnTo>
                    <a:pt x="381025" y="71666"/>
                  </a:lnTo>
                  <a:lnTo>
                    <a:pt x="377990" y="56743"/>
                  </a:lnTo>
                  <a:lnTo>
                    <a:pt x="381025" y="41859"/>
                  </a:lnTo>
                  <a:lnTo>
                    <a:pt x="389293" y="29705"/>
                  </a:lnTo>
                  <a:lnTo>
                    <a:pt x="401548" y="21513"/>
                  </a:lnTo>
                  <a:lnTo>
                    <a:pt x="416585" y="18503"/>
                  </a:lnTo>
                  <a:lnTo>
                    <a:pt x="431596" y="21513"/>
                  </a:lnTo>
                  <a:lnTo>
                    <a:pt x="443877" y="29705"/>
                  </a:lnTo>
                  <a:lnTo>
                    <a:pt x="452145" y="41859"/>
                  </a:lnTo>
                  <a:lnTo>
                    <a:pt x="455180" y="56743"/>
                  </a:lnTo>
                  <a:lnTo>
                    <a:pt x="455180" y="292"/>
                  </a:lnTo>
                  <a:lnTo>
                    <a:pt x="429564" y="292"/>
                  </a:lnTo>
                  <a:lnTo>
                    <a:pt x="428091" y="0"/>
                  </a:lnTo>
                  <a:lnTo>
                    <a:pt x="389890" y="7556"/>
                  </a:lnTo>
                  <a:lnTo>
                    <a:pt x="358571" y="28206"/>
                  </a:lnTo>
                  <a:lnTo>
                    <a:pt x="337223" y="58877"/>
                  </a:lnTo>
                  <a:lnTo>
                    <a:pt x="328955" y="96532"/>
                  </a:lnTo>
                  <a:lnTo>
                    <a:pt x="328955" y="224853"/>
                  </a:lnTo>
                  <a:lnTo>
                    <a:pt x="145211" y="224853"/>
                  </a:lnTo>
                  <a:lnTo>
                    <a:pt x="130238" y="227850"/>
                  </a:lnTo>
                  <a:lnTo>
                    <a:pt x="118008" y="236029"/>
                  </a:lnTo>
                  <a:lnTo>
                    <a:pt x="109753" y="248145"/>
                  </a:lnTo>
                  <a:lnTo>
                    <a:pt x="106730" y="262991"/>
                  </a:lnTo>
                  <a:lnTo>
                    <a:pt x="109753" y="277825"/>
                  </a:lnTo>
                  <a:lnTo>
                    <a:pt x="118008" y="289941"/>
                  </a:lnTo>
                  <a:lnTo>
                    <a:pt x="130238" y="298119"/>
                  </a:lnTo>
                  <a:lnTo>
                    <a:pt x="145211" y="301117"/>
                  </a:lnTo>
                  <a:lnTo>
                    <a:pt x="328028" y="301205"/>
                  </a:lnTo>
                  <a:lnTo>
                    <a:pt x="328028" y="302044"/>
                  </a:lnTo>
                  <a:lnTo>
                    <a:pt x="323354" y="318871"/>
                  </a:lnTo>
                  <a:lnTo>
                    <a:pt x="310400" y="333679"/>
                  </a:lnTo>
                  <a:lnTo>
                    <a:pt x="290296" y="344208"/>
                  </a:lnTo>
                  <a:lnTo>
                    <a:pt x="264172" y="348221"/>
                  </a:lnTo>
                  <a:lnTo>
                    <a:pt x="262928" y="348221"/>
                  </a:lnTo>
                  <a:lnTo>
                    <a:pt x="260578" y="348132"/>
                  </a:lnTo>
                  <a:lnTo>
                    <a:pt x="154546" y="348132"/>
                  </a:lnTo>
                  <a:lnTo>
                    <a:pt x="152120" y="348221"/>
                  </a:lnTo>
                  <a:lnTo>
                    <a:pt x="149694" y="348221"/>
                  </a:lnTo>
                  <a:lnTo>
                    <a:pt x="147231" y="348132"/>
                  </a:lnTo>
                  <a:lnTo>
                    <a:pt x="137502" y="348132"/>
                  </a:lnTo>
                  <a:lnTo>
                    <a:pt x="136779" y="348018"/>
                  </a:lnTo>
                  <a:lnTo>
                    <a:pt x="135242" y="347776"/>
                  </a:lnTo>
                  <a:lnTo>
                    <a:pt x="105829" y="337654"/>
                  </a:lnTo>
                  <a:lnTo>
                    <a:pt x="82727" y="318236"/>
                  </a:lnTo>
                  <a:lnTo>
                    <a:pt x="74663" y="304076"/>
                  </a:lnTo>
                  <a:lnTo>
                    <a:pt x="67640" y="291744"/>
                  </a:lnTo>
                  <a:lnTo>
                    <a:pt x="62230" y="260388"/>
                  </a:lnTo>
                  <a:lnTo>
                    <a:pt x="62318" y="256387"/>
                  </a:lnTo>
                  <a:lnTo>
                    <a:pt x="62433" y="254381"/>
                  </a:lnTo>
                  <a:lnTo>
                    <a:pt x="62026" y="244627"/>
                  </a:lnTo>
                  <a:lnTo>
                    <a:pt x="62433" y="241376"/>
                  </a:lnTo>
                  <a:lnTo>
                    <a:pt x="68554" y="223850"/>
                  </a:lnTo>
                  <a:lnTo>
                    <a:pt x="71818" y="214464"/>
                  </a:lnTo>
                  <a:lnTo>
                    <a:pt x="89979" y="193763"/>
                  </a:lnTo>
                  <a:lnTo>
                    <a:pt x="113322" y="179920"/>
                  </a:lnTo>
                  <a:lnTo>
                    <a:pt x="138264" y="173596"/>
                  </a:lnTo>
                  <a:lnTo>
                    <a:pt x="142786" y="173240"/>
                  </a:lnTo>
                  <a:lnTo>
                    <a:pt x="148285" y="172402"/>
                  </a:lnTo>
                  <a:lnTo>
                    <a:pt x="159181" y="172643"/>
                  </a:lnTo>
                  <a:lnTo>
                    <a:pt x="206032" y="172872"/>
                  </a:lnTo>
                  <a:lnTo>
                    <a:pt x="209473" y="172402"/>
                  </a:lnTo>
                  <a:lnTo>
                    <a:pt x="225894" y="170103"/>
                  </a:lnTo>
                  <a:lnTo>
                    <a:pt x="244055" y="163156"/>
                  </a:lnTo>
                  <a:lnTo>
                    <a:pt x="259994" y="152565"/>
                  </a:lnTo>
                  <a:lnTo>
                    <a:pt x="273177" y="138823"/>
                  </a:lnTo>
                  <a:lnTo>
                    <a:pt x="260477" y="133489"/>
                  </a:lnTo>
                  <a:lnTo>
                    <a:pt x="250367" y="124498"/>
                  </a:lnTo>
                  <a:lnTo>
                    <a:pt x="243687" y="112661"/>
                  </a:lnTo>
                  <a:lnTo>
                    <a:pt x="241287" y="98806"/>
                  </a:lnTo>
                  <a:lnTo>
                    <a:pt x="244551" y="82765"/>
                  </a:lnTo>
                  <a:lnTo>
                    <a:pt x="253466" y="69672"/>
                  </a:lnTo>
                  <a:lnTo>
                    <a:pt x="266687" y="60845"/>
                  </a:lnTo>
                  <a:lnTo>
                    <a:pt x="282879" y="57607"/>
                  </a:lnTo>
                  <a:lnTo>
                    <a:pt x="283959" y="57607"/>
                  </a:lnTo>
                  <a:lnTo>
                    <a:pt x="286067" y="57746"/>
                  </a:lnTo>
                  <a:lnTo>
                    <a:pt x="285991" y="57607"/>
                  </a:lnTo>
                  <a:lnTo>
                    <a:pt x="254749" y="16243"/>
                  </a:lnTo>
                  <a:lnTo>
                    <a:pt x="204698" y="127"/>
                  </a:lnTo>
                  <a:lnTo>
                    <a:pt x="203847" y="0"/>
                  </a:lnTo>
                  <a:lnTo>
                    <a:pt x="202031" y="0"/>
                  </a:lnTo>
                  <a:lnTo>
                    <a:pt x="200253" y="25"/>
                  </a:lnTo>
                  <a:lnTo>
                    <a:pt x="198437" y="127"/>
                  </a:lnTo>
                  <a:lnTo>
                    <a:pt x="72847" y="127"/>
                  </a:lnTo>
                  <a:lnTo>
                    <a:pt x="71234" y="25"/>
                  </a:lnTo>
                  <a:lnTo>
                    <a:pt x="69659" y="0"/>
                  </a:lnTo>
                  <a:lnTo>
                    <a:pt x="68046" y="0"/>
                  </a:lnTo>
                  <a:lnTo>
                    <a:pt x="42633" y="4851"/>
                  </a:lnTo>
                  <a:lnTo>
                    <a:pt x="21577" y="18173"/>
                  </a:lnTo>
                  <a:lnTo>
                    <a:pt x="6794" y="38061"/>
                  </a:lnTo>
                  <a:lnTo>
                    <a:pt x="203" y="62611"/>
                  </a:lnTo>
                  <a:lnTo>
                    <a:pt x="188747" y="62611"/>
                  </a:lnTo>
                  <a:lnTo>
                    <a:pt x="203733" y="65709"/>
                  </a:lnTo>
                  <a:lnTo>
                    <a:pt x="215963" y="73875"/>
                  </a:lnTo>
                  <a:lnTo>
                    <a:pt x="224205" y="85991"/>
                  </a:lnTo>
                  <a:lnTo>
                    <a:pt x="227228" y="100850"/>
                  </a:lnTo>
                  <a:lnTo>
                    <a:pt x="224205" y="115697"/>
                  </a:lnTo>
                  <a:lnTo>
                    <a:pt x="215963" y="127812"/>
                  </a:lnTo>
                  <a:lnTo>
                    <a:pt x="203733" y="135991"/>
                  </a:lnTo>
                  <a:lnTo>
                    <a:pt x="188747" y="138988"/>
                  </a:lnTo>
                  <a:lnTo>
                    <a:pt x="203" y="138988"/>
                  </a:lnTo>
                  <a:lnTo>
                    <a:pt x="203" y="225933"/>
                  </a:lnTo>
                  <a:lnTo>
                    <a:pt x="4241" y="224612"/>
                  </a:lnTo>
                  <a:lnTo>
                    <a:pt x="8521" y="223850"/>
                  </a:lnTo>
                  <a:lnTo>
                    <a:pt x="13004" y="223850"/>
                  </a:lnTo>
                  <a:lnTo>
                    <a:pt x="28752" y="227012"/>
                  </a:lnTo>
                  <a:lnTo>
                    <a:pt x="41617" y="235597"/>
                  </a:lnTo>
                  <a:lnTo>
                    <a:pt x="50292" y="248348"/>
                  </a:lnTo>
                  <a:lnTo>
                    <a:pt x="53467" y="263944"/>
                  </a:lnTo>
                  <a:lnTo>
                    <a:pt x="50292" y="279565"/>
                  </a:lnTo>
                  <a:lnTo>
                    <a:pt x="41617" y="292328"/>
                  </a:lnTo>
                  <a:lnTo>
                    <a:pt x="28752" y="300926"/>
                  </a:lnTo>
                  <a:lnTo>
                    <a:pt x="13004" y="304076"/>
                  </a:lnTo>
                  <a:lnTo>
                    <a:pt x="8521" y="304076"/>
                  </a:lnTo>
                  <a:lnTo>
                    <a:pt x="4203" y="303326"/>
                  </a:lnTo>
                  <a:lnTo>
                    <a:pt x="203" y="302006"/>
                  </a:lnTo>
                  <a:lnTo>
                    <a:pt x="88" y="331330"/>
                  </a:lnTo>
                  <a:lnTo>
                    <a:pt x="19532" y="382409"/>
                  </a:lnTo>
                  <a:lnTo>
                    <a:pt x="66992" y="403352"/>
                  </a:lnTo>
                  <a:lnTo>
                    <a:pt x="309854" y="403352"/>
                  </a:lnTo>
                  <a:lnTo>
                    <a:pt x="316674" y="402958"/>
                  </a:lnTo>
                  <a:lnTo>
                    <a:pt x="362026" y="376555"/>
                  </a:lnTo>
                  <a:lnTo>
                    <a:pt x="374307" y="348221"/>
                  </a:lnTo>
                  <a:lnTo>
                    <a:pt x="376377" y="338734"/>
                  </a:lnTo>
                  <a:lnTo>
                    <a:pt x="376478" y="333171"/>
                  </a:lnTo>
                  <a:lnTo>
                    <a:pt x="376682" y="331571"/>
                  </a:lnTo>
                  <a:lnTo>
                    <a:pt x="376567" y="277825"/>
                  </a:lnTo>
                  <a:lnTo>
                    <a:pt x="376377" y="142227"/>
                  </a:lnTo>
                  <a:lnTo>
                    <a:pt x="400481" y="106718"/>
                  </a:lnTo>
                  <a:lnTo>
                    <a:pt x="415683" y="103695"/>
                  </a:lnTo>
                  <a:lnTo>
                    <a:pt x="430999" y="106756"/>
                  </a:lnTo>
                  <a:lnTo>
                    <a:pt x="443496" y="115112"/>
                  </a:lnTo>
                  <a:lnTo>
                    <a:pt x="451929" y="127508"/>
                  </a:lnTo>
                  <a:lnTo>
                    <a:pt x="454914" y="142227"/>
                  </a:lnTo>
                  <a:lnTo>
                    <a:pt x="454952" y="145110"/>
                  </a:lnTo>
                  <a:lnTo>
                    <a:pt x="454850" y="400113"/>
                  </a:lnTo>
                  <a:lnTo>
                    <a:pt x="455447" y="400151"/>
                  </a:lnTo>
                  <a:lnTo>
                    <a:pt x="462584" y="400151"/>
                  </a:lnTo>
                  <a:lnTo>
                    <a:pt x="462864" y="400113"/>
                  </a:lnTo>
                  <a:lnTo>
                    <a:pt x="695579" y="400113"/>
                  </a:lnTo>
                  <a:lnTo>
                    <a:pt x="722071" y="394538"/>
                  </a:lnTo>
                  <a:lnTo>
                    <a:pt x="743712" y="379323"/>
                  </a:lnTo>
                  <a:lnTo>
                    <a:pt x="758304" y="356768"/>
                  </a:lnTo>
                  <a:lnTo>
                    <a:pt x="763651" y="329133"/>
                  </a:lnTo>
                  <a:lnTo>
                    <a:pt x="763651" y="71285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56666" y="4673181"/>
              <a:ext cx="224154" cy="400050"/>
            </a:xfrm>
            <a:custGeom>
              <a:avLst/>
              <a:gdLst/>
              <a:ahLst/>
              <a:cxnLst/>
              <a:rect l="l" t="t" r="r" b="b"/>
              <a:pathLst>
                <a:path w="224154" h="400050">
                  <a:moveTo>
                    <a:pt x="2324" y="335775"/>
                  </a:moveTo>
                  <a:lnTo>
                    <a:pt x="2120" y="334733"/>
                  </a:lnTo>
                  <a:lnTo>
                    <a:pt x="1308" y="334213"/>
                  </a:lnTo>
                  <a:lnTo>
                    <a:pt x="1079" y="334060"/>
                  </a:lnTo>
                  <a:lnTo>
                    <a:pt x="596" y="334340"/>
                  </a:lnTo>
                  <a:lnTo>
                    <a:pt x="203" y="334378"/>
                  </a:lnTo>
                  <a:lnTo>
                    <a:pt x="203" y="335813"/>
                  </a:lnTo>
                  <a:lnTo>
                    <a:pt x="901" y="335622"/>
                  </a:lnTo>
                  <a:lnTo>
                    <a:pt x="1473" y="336143"/>
                  </a:lnTo>
                  <a:lnTo>
                    <a:pt x="1409" y="336981"/>
                  </a:lnTo>
                  <a:lnTo>
                    <a:pt x="1244" y="337223"/>
                  </a:lnTo>
                  <a:lnTo>
                    <a:pt x="1308" y="337743"/>
                  </a:lnTo>
                  <a:lnTo>
                    <a:pt x="1447" y="338099"/>
                  </a:lnTo>
                  <a:lnTo>
                    <a:pt x="1612" y="338455"/>
                  </a:lnTo>
                  <a:lnTo>
                    <a:pt x="2044" y="338416"/>
                  </a:lnTo>
                  <a:lnTo>
                    <a:pt x="2044" y="338023"/>
                  </a:lnTo>
                  <a:lnTo>
                    <a:pt x="1981" y="337299"/>
                  </a:lnTo>
                  <a:lnTo>
                    <a:pt x="1981" y="337096"/>
                  </a:lnTo>
                  <a:lnTo>
                    <a:pt x="1879" y="336854"/>
                  </a:lnTo>
                  <a:lnTo>
                    <a:pt x="1981" y="336651"/>
                  </a:lnTo>
                  <a:lnTo>
                    <a:pt x="2324" y="335775"/>
                  </a:lnTo>
                  <a:close/>
                </a:path>
                <a:path w="224154" h="400050">
                  <a:moveTo>
                    <a:pt x="5549" y="22669"/>
                  </a:moveTo>
                  <a:lnTo>
                    <a:pt x="3835" y="21805"/>
                  </a:lnTo>
                  <a:lnTo>
                    <a:pt x="203" y="19939"/>
                  </a:lnTo>
                  <a:lnTo>
                    <a:pt x="203" y="25273"/>
                  </a:lnTo>
                  <a:lnTo>
                    <a:pt x="431" y="25311"/>
                  </a:lnTo>
                  <a:lnTo>
                    <a:pt x="1308" y="25311"/>
                  </a:lnTo>
                  <a:lnTo>
                    <a:pt x="1778" y="25209"/>
                  </a:lnTo>
                  <a:lnTo>
                    <a:pt x="2120" y="25311"/>
                  </a:lnTo>
                  <a:lnTo>
                    <a:pt x="2857" y="25514"/>
                  </a:lnTo>
                  <a:lnTo>
                    <a:pt x="4445" y="24942"/>
                  </a:lnTo>
                  <a:lnTo>
                    <a:pt x="4737" y="24269"/>
                  </a:lnTo>
                  <a:lnTo>
                    <a:pt x="5016" y="23812"/>
                  </a:lnTo>
                  <a:lnTo>
                    <a:pt x="5245" y="23279"/>
                  </a:lnTo>
                  <a:lnTo>
                    <a:pt x="5549" y="22669"/>
                  </a:lnTo>
                  <a:close/>
                </a:path>
                <a:path w="224154" h="400050">
                  <a:moveTo>
                    <a:pt x="5549" y="13335"/>
                  </a:moveTo>
                  <a:lnTo>
                    <a:pt x="5308" y="13131"/>
                  </a:lnTo>
                  <a:lnTo>
                    <a:pt x="5118" y="12801"/>
                  </a:lnTo>
                  <a:lnTo>
                    <a:pt x="4838" y="12700"/>
                  </a:lnTo>
                  <a:lnTo>
                    <a:pt x="3022" y="12268"/>
                  </a:lnTo>
                  <a:lnTo>
                    <a:pt x="1651" y="11099"/>
                  </a:lnTo>
                  <a:lnTo>
                    <a:pt x="203" y="10071"/>
                  </a:lnTo>
                  <a:lnTo>
                    <a:pt x="203" y="16243"/>
                  </a:lnTo>
                  <a:lnTo>
                    <a:pt x="1244" y="16675"/>
                  </a:lnTo>
                  <a:lnTo>
                    <a:pt x="1981" y="15709"/>
                  </a:lnTo>
                  <a:lnTo>
                    <a:pt x="2921" y="15671"/>
                  </a:lnTo>
                  <a:lnTo>
                    <a:pt x="2794" y="13906"/>
                  </a:lnTo>
                  <a:lnTo>
                    <a:pt x="2654" y="13004"/>
                  </a:lnTo>
                  <a:lnTo>
                    <a:pt x="3225" y="13233"/>
                  </a:lnTo>
                  <a:lnTo>
                    <a:pt x="3797" y="13538"/>
                  </a:lnTo>
                  <a:lnTo>
                    <a:pt x="4737" y="13741"/>
                  </a:lnTo>
                  <a:lnTo>
                    <a:pt x="5207" y="13474"/>
                  </a:lnTo>
                  <a:lnTo>
                    <a:pt x="5549" y="13335"/>
                  </a:lnTo>
                  <a:close/>
                </a:path>
                <a:path w="224154" h="400050">
                  <a:moveTo>
                    <a:pt x="6057" y="6032"/>
                  </a:moveTo>
                  <a:lnTo>
                    <a:pt x="5245" y="5867"/>
                  </a:lnTo>
                  <a:lnTo>
                    <a:pt x="4203" y="5803"/>
                  </a:lnTo>
                  <a:lnTo>
                    <a:pt x="3225" y="5499"/>
                  </a:lnTo>
                  <a:lnTo>
                    <a:pt x="2222" y="5232"/>
                  </a:lnTo>
                  <a:lnTo>
                    <a:pt x="1206" y="4737"/>
                  </a:lnTo>
                  <a:lnTo>
                    <a:pt x="228" y="4330"/>
                  </a:lnTo>
                  <a:lnTo>
                    <a:pt x="228" y="7200"/>
                  </a:lnTo>
                  <a:lnTo>
                    <a:pt x="635" y="7302"/>
                  </a:lnTo>
                  <a:lnTo>
                    <a:pt x="1079" y="7442"/>
                  </a:lnTo>
                  <a:lnTo>
                    <a:pt x="1511" y="7531"/>
                  </a:lnTo>
                  <a:lnTo>
                    <a:pt x="1879" y="7632"/>
                  </a:lnTo>
                  <a:lnTo>
                    <a:pt x="2286" y="7607"/>
                  </a:lnTo>
                  <a:lnTo>
                    <a:pt x="2654" y="7632"/>
                  </a:lnTo>
                  <a:lnTo>
                    <a:pt x="3124" y="7708"/>
                  </a:lnTo>
                  <a:lnTo>
                    <a:pt x="3632" y="7835"/>
                  </a:lnTo>
                  <a:lnTo>
                    <a:pt x="4140" y="7899"/>
                  </a:lnTo>
                  <a:lnTo>
                    <a:pt x="4635" y="8001"/>
                  </a:lnTo>
                  <a:lnTo>
                    <a:pt x="5143" y="8001"/>
                  </a:lnTo>
                  <a:lnTo>
                    <a:pt x="5651" y="8064"/>
                  </a:lnTo>
                  <a:lnTo>
                    <a:pt x="5753" y="7404"/>
                  </a:lnTo>
                  <a:lnTo>
                    <a:pt x="6057" y="6032"/>
                  </a:lnTo>
                  <a:close/>
                </a:path>
                <a:path w="224154" h="400050">
                  <a:moveTo>
                    <a:pt x="6083" y="431"/>
                  </a:moveTo>
                  <a:lnTo>
                    <a:pt x="4102" y="266"/>
                  </a:lnTo>
                  <a:lnTo>
                    <a:pt x="203" y="0"/>
                  </a:lnTo>
                  <a:lnTo>
                    <a:pt x="203" y="3263"/>
                  </a:lnTo>
                  <a:lnTo>
                    <a:pt x="1409" y="3632"/>
                  </a:lnTo>
                  <a:lnTo>
                    <a:pt x="2616" y="3733"/>
                  </a:lnTo>
                  <a:lnTo>
                    <a:pt x="3733" y="3073"/>
                  </a:lnTo>
                  <a:lnTo>
                    <a:pt x="4038" y="2895"/>
                  </a:lnTo>
                  <a:lnTo>
                    <a:pt x="4267" y="2730"/>
                  </a:lnTo>
                  <a:lnTo>
                    <a:pt x="4533" y="2603"/>
                  </a:lnTo>
                  <a:lnTo>
                    <a:pt x="4610" y="2400"/>
                  </a:lnTo>
                  <a:lnTo>
                    <a:pt x="4610" y="2273"/>
                  </a:lnTo>
                  <a:lnTo>
                    <a:pt x="4000" y="2070"/>
                  </a:lnTo>
                  <a:lnTo>
                    <a:pt x="3390" y="1828"/>
                  </a:lnTo>
                  <a:lnTo>
                    <a:pt x="2794" y="1663"/>
                  </a:lnTo>
                  <a:lnTo>
                    <a:pt x="2590" y="1600"/>
                  </a:lnTo>
                  <a:lnTo>
                    <a:pt x="2247" y="1701"/>
                  </a:lnTo>
                  <a:lnTo>
                    <a:pt x="2082" y="1536"/>
                  </a:lnTo>
                  <a:lnTo>
                    <a:pt x="1816" y="1333"/>
                  </a:lnTo>
                  <a:lnTo>
                    <a:pt x="1651" y="1003"/>
                  </a:lnTo>
                  <a:lnTo>
                    <a:pt x="1447" y="698"/>
                  </a:lnTo>
                  <a:lnTo>
                    <a:pt x="1778" y="635"/>
                  </a:lnTo>
                  <a:lnTo>
                    <a:pt x="2082" y="431"/>
                  </a:lnTo>
                  <a:lnTo>
                    <a:pt x="2425" y="431"/>
                  </a:lnTo>
                  <a:lnTo>
                    <a:pt x="3632" y="495"/>
                  </a:lnTo>
                  <a:lnTo>
                    <a:pt x="4838" y="635"/>
                  </a:lnTo>
                  <a:lnTo>
                    <a:pt x="6057" y="736"/>
                  </a:lnTo>
                  <a:lnTo>
                    <a:pt x="6057" y="533"/>
                  </a:lnTo>
                  <a:close/>
                </a:path>
                <a:path w="224154" h="400050">
                  <a:moveTo>
                    <a:pt x="7366" y="338886"/>
                  </a:moveTo>
                  <a:lnTo>
                    <a:pt x="7061" y="340156"/>
                  </a:lnTo>
                  <a:lnTo>
                    <a:pt x="7366" y="338886"/>
                  </a:lnTo>
                  <a:close/>
                </a:path>
                <a:path w="224154" h="400050">
                  <a:moveTo>
                    <a:pt x="10934" y="335076"/>
                  </a:moveTo>
                  <a:lnTo>
                    <a:pt x="10490" y="333806"/>
                  </a:lnTo>
                  <a:lnTo>
                    <a:pt x="9791" y="333806"/>
                  </a:lnTo>
                  <a:lnTo>
                    <a:pt x="9652" y="335076"/>
                  </a:lnTo>
                  <a:lnTo>
                    <a:pt x="10934" y="335076"/>
                  </a:lnTo>
                  <a:close/>
                </a:path>
                <a:path w="224154" h="400050">
                  <a:moveTo>
                    <a:pt x="11099" y="265188"/>
                  </a:moveTo>
                  <a:lnTo>
                    <a:pt x="10490" y="265188"/>
                  </a:lnTo>
                  <a:lnTo>
                    <a:pt x="9182" y="263918"/>
                  </a:lnTo>
                  <a:lnTo>
                    <a:pt x="8280" y="263918"/>
                  </a:lnTo>
                  <a:lnTo>
                    <a:pt x="7937" y="265188"/>
                  </a:lnTo>
                  <a:lnTo>
                    <a:pt x="8077" y="265188"/>
                  </a:lnTo>
                  <a:lnTo>
                    <a:pt x="8470" y="266458"/>
                  </a:lnTo>
                  <a:lnTo>
                    <a:pt x="9956" y="266458"/>
                  </a:lnTo>
                  <a:lnTo>
                    <a:pt x="11099" y="265188"/>
                  </a:lnTo>
                  <a:close/>
                </a:path>
                <a:path w="224154" h="400050">
                  <a:moveTo>
                    <a:pt x="11404" y="291858"/>
                  </a:moveTo>
                  <a:lnTo>
                    <a:pt x="9690" y="291858"/>
                  </a:lnTo>
                  <a:lnTo>
                    <a:pt x="9486" y="293128"/>
                  </a:lnTo>
                  <a:lnTo>
                    <a:pt x="9525" y="294398"/>
                  </a:lnTo>
                  <a:lnTo>
                    <a:pt x="10769" y="294398"/>
                  </a:lnTo>
                  <a:lnTo>
                    <a:pt x="10668" y="293128"/>
                  </a:lnTo>
                  <a:lnTo>
                    <a:pt x="10299" y="293128"/>
                  </a:lnTo>
                  <a:lnTo>
                    <a:pt x="11404" y="291858"/>
                  </a:lnTo>
                  <a:close/>
                </a:path>
                <a:path w="224154" h="400050">
                  <a:moveTo>
                    <a:pt x="11468" y="355981"/>
                  </a:moveTo>
                  <a:lnTo>
                    <a:pt x="9994" y="355498"/>
                  </a:lnTo>
                  <a:lnTo>
                    <a:pt x="8382" y="357149"/>
                  </a:lnTo>
                  <a:lnTo>
                    <a:pt x="7099" y="356260"/>
                  </a:lnTo>
                  <a:lnTo>
                    <a:pt x="6223" y="356539"/>
                  </a:lnTo>
                  <a:lnTo>
                    <a:pt x="5613" y="356870"/>
                  </a:lnTo>
                  <a:lnTo>
                    <a:pt x="4000" y="357149"/>
                  </a:lnTo>
                  <a:lnTo>
                    <a:pt x="774" y="357378"/>
                  </a:lnTo>
                  <a:lnTo>
                    <a:pt x="165" y="357378"/>
                  </a:lnTo>
                  <a:lnTo>
                    <a:pt x="203" y="387832"/>
                  </a:lnTo>
                  <a:lnTo>
                    <a:pt x="2590" y="390677"/>
                  </a:lnTo>
                  <a:lnTo>
                    <a:pt x="4914" y="383628"/>
                  </a:lnTo>
                  <a:lnTo>
                    <a:pt x="4406" y="383349"/>
                  </a:lnTo>
                  <a:lnTo>
                    <a:pt x="3695" y="383197"/>
                  </a:lnTo>
                  <a:lnTo>
                    <a:pt x="3429" y="382193"/>
                  </a:lnTo>
                  <a:lnTo>
                    <a:pt x="4406" y="381749"/>
                  </a:lnTo>
                  <a:lnTo>
                    <a:pt x="5689" y="381952"/>
                  </a:lnTo>
                  <a:lnTo>
                    <a:pt x="6223" y="380199"/>
                  </a:lnTo>
                  <a:lnTo>
                    <a:pt x="7035" y="376555"/>
                  </a:lnTo>
                  <a:lnTo>
                    <a:pt x="8572" y="368795"/>
                  </a:lnTo>
                  <a:lnTo>
                    <a:pt x="8877" y="366509"/>
                  </a:lnTo>
                  <a:lnTo>
                    <a:pt x="9956" y="361467"/>
                  </a:lnTo>
                  <a:lnTo>
                    <a:pt x="10769" y="358749"/>
                  </a:lnTo>
                  <a:lnTo>
                    <a:pt x="11468" y="355981"/>
                  </a:lnTo>
                  <a:close/>
                </a:path>
                <a:path w="224154" h="400050">
                  <a:moveTo>
                    <a:pt x="11747" y="274205"/>
                  </a:moveTo>
                  <a:lnTo>
                    <a:pt x="11709" y="274078"/>
                  </a:lnTo>
                  <a:lnTo>
                    <a:pt x="11404" y="274078"/>
                  </a:lnTo>
                  <a:lnTo>
                    <a:pt x="11747" y="274205"/>
                  </a:lnTo>
                  <a:close/>
                </a:path>
                <a:path w="224154" h="400050">
                  <a:moveTo>
                    <a:pt x="12788" y="158546"/>
                  </a:moveTo>
                  <a:lnTo>
                    <a:pt x="12750" y="157276"/>
                  </a:lnTo>
                  <a:lnTo>
                    <a:pt x="12407" y="157276"/>
                  </a:lnTo>
                  <a:lnTo>
                    <a:pt x="12280" y="156006"/>
                  </a:lnTo>
                  <a:lnTo>
                    <a:pt x="12115" y="157276"/>
                  </a:lnTo>
                  <a:lnTo>
                    <a:pt x="11772" y="157276"/>
                  </a:lnTo>
                  <a:lnTo>
                    <a:pt x="11772" y="158546"/>
                  </a:lnTo>
                  <a:lnTo>
                    <a:pt x="12077" y="159816"/>
                  </a:lnTo>
                  <a:lnTo>
                    <a:pt x="12585" y="159816"/>
                  </a:lnTo>
                  <a:lnTo>
                    <a:pt x="12788" y="158546"/>
                  </a:lnTo>
                  <a:close/>
                </a:path>
                <a:path w="224154" h="400050">
                  <a:moveTo>
                    <a:pt x="14363" y="327456"/>
                  </a:moveTo>
                  <a:lnTo>
                    <a:pt x="14300" y="326186"/>
                  </a:lnTo>
                  <a:lnTo>
                    <a:pt x="12585" y="326186"/>
                  </a:lnTo>
                  <a:lnTo>
                    <a:pt x="13017" y="327456"/>
                  </a:lnTo>
                  <a:lnTo>
                    <a:pt x="14363" y="327456"/>
                  </a:lnTo>
                  <a:close/>
                </a:path>
                <a:path w="224154" h="400050">
                  <a:moveTo>
                    <a:pt x="14528" y="352856"/>
                  </a:moveTo>
                  <a:close/>
                </a:path>
                <a:path w="224154" h="400050">
                  <a:moveTo>
                    <a:pt x="22504" y="173786"/>
                  </a:moveTo>
                  <a:lnTo>
                    <a:pt x="20891" y="173786"/>
                  </a:lnTo>
                  <a:lnTo>
                    <a:pt x="20662" y="175056"/>
                  </a:lnTo>
                  <a:lnTo>
                    <a:pt x="19812" y="176326"/>
                  </a:lnTo>
                  <a:lnTo>
                    <a:pt x="20154" y="176326"/>
                  </a:lnTo>
                  <a:lnTo>
                    <a:pt x="20256" y="177596"/>
                  </a:lnTo>
                  <a:lnTo>
                    <a:pt x="21704" y="175056"/>
                  </a:lnTo>
                  <a:lnTo>
                    <a:pt x="22504" y="173786"/>
                  </a:lnTo>
                  <a:close/>
                </a:path>
                <a:path w="224154" h="400050">
                  <a:moveTo>
                    <a:pt x="24028" y="14541"/>
                  </a:moveTo>
                  <a:lnTo>
                    <a:pt x="23482" y="14300"/>
                  </a:lnTo>
                  <a:lnTo>
                    <a:pt x="23177" y="14109"/>
                  </a:lnTo>
                  <a:lnTo>
                    <a:pt x="22783" y="14008"/>
                  </a:lnTo>
                  <a:lnTo>
                    <a:pt x="20218" y="13208"/>
                  </a:lnTo>
                  <a:lnTo>
                    <a:pt x="18808" y="12700"/>
                  </a:lnTo>
                  <a:lnTo>
                    <a:pt x="14503" y="12242"/>
                  </a:lnTo>
                  <a:lnTo>
                    <a:pt x="14363" y="12204"/>
                  </a:lnTo>
                  <a:lnTo>
                    <a:pt x="14198" y="12306"/>
                  </a:lnTo>
                  <a:lnTo>
                    <a:pt x="12954" y="11341"/>
                  </a:lnTo>
                  <a:lnTo>
                    <a:pt x="11569" y="11709"/>
                  </a:lnTo>
                  <a:lnTo>
                    <a:pt x="9055" y="11303"/>
                  </a:lnTo>
                  <a:lnTo>
                    <a:pt x="8343" y="11671"/>
                  </a:lnTo>
                  <a:lnTo>
                    <a:pt x="7670" y="13538"/>
                  </a:lnTo>
                  <a:lnTo>
                    <a:pt x="7632" y="13703"/>
                  </a:lnTo>
                  <a:lnTo>
                    <a:pt x="12547" y="15405"/>
                  </a:lnTo>
                  <a:lnTo>
                    <a:pt x="13081" y="15544"/>
                  </a:lnTo>
                  <a:lnTo>
                    <a:pt x="13525" y="15811"/>
                  </a:lnTo>
                  <a:lnTo>
                    <a:pt x="14338" y="15036"/>
                  </a:lnTo>
                  <a:lnTo>
                    <a:pt x="15138" y="15303"/>
                  </a:lnTo>
                  <a:lnTo>
                    <a:pt x="15646" y="15405"/>
                  </a:lnTo>
                  <a:lnTo>
                    <a:pt x="16116" y="15443"/>
                  </a:lnTo>
                  <a:lnTo>
                    <a:pt x="17018" y="15633"/>
                  </a:lnTo>
                  <a:lnTo>
                    <a:pt x="17995" y="15735"/>
                  </a:lnTo>
                  <a:lnTo>
                    <a:pt x="18973" y="15900"/>
                  </a:lnTo>
                  <a:lnTo>
                    <a:pt x="22847" y="16433"/>
                  </a:lnTo>
                  <a:lnTo>
                    <a:pt x="22644" y="15900"/>
                  </a:lnTo>
                  <a:lnTo>
                    <a:pt x="22301" y="15240"/>
                  </a:lnTo>
                  <a:lnTo>
                    <a:pt x="24028" y="14541"/>
                  </a:lnTo>
                  <a:close/>
                </a:path>
                <a:path w="224154" h="400050">
                  <a:moveTo>
                    <a:pt x="25031" y="3429"/>
                  </a:moveTo>
                  <a:lnTo>
                    <a:pt x="22707" y="3073"/>
                  </a:lnTo>
                  <a:lnTo>
                    <a:pt x="21437" y="2832"/>
                  </a:lnTo>
                  <a:lnTo>
                    <a:pt x="21094" y="2806"/>
                  </a:lnTo>
                  <a:lnTo>
                    <a:pt x="21094" y="2667"/>
                  </a:lnTo>
                  <a:lnTo>
                    <a:pt x="20891" y="1600"/>
                  </a:lnTo>
                  <a:lnTo>
                    <a:pt x="19989" y="1638"/>
                  </a:lnTo>
                  <a:lnTo>
                    <a:pt x="17424" y="1295"/>
                  </a:lnTo>
                  <a:lnTo>
                    <a:pt x="15646" y="1206"/>
                  </a:lnTo>
                  <a:lnTo>
                    <a:pt x="13830" y="1003"/>
                  </a:lnTo>
                  <a:lnTo>
                    <a:pt x="13754" y="1333"/>
                  </a:lnTo>
                  <a:lnTo>
                    <a:pt x="13728" y="1663"/>
                  </a:lnTo>
                  <a:lnTo>
                    <a:pt x="13627" y="2032"/>
                  </a:lnTo>
                  <a:lnTo>
                    <a:pt x="12179" y="2235"/>
                  </a:lnTo>
                  <a:lnTo>
                    <a:pt x="10528" y="1270"/>
                  </a:lnTo>
                  <a:lnTo>
                    <a:pt x="8915" y="2463"/>
                  </a:lnTo>
                  <a:lnTo>
                    <a:pt x="15201" y="4064"/>
                  </a:lnTo>
                  <a:lnTo>
                    <a:pt x="15201" y="4495"/>
                  </a:lnTo>
                  <a:lnTo>
                    <a:pt x="15303" y="4737"/>
                  </a:lnTo>
                  <a:lnTo>
                    <a:pt x="15011" y="4838"/>
                  </a:lnTo>
                  <a:lnTo>
                    <a:pt x="14706" y="5003"/>
                  </a:lnTo>
                  <a:lnTo>
                    <a:pt x="14401" y="4940"/>
                  </a:lnTo>
                  <a:lnTo>
                    <a:pt x="13081" y="4737"/>
                  </a:lnTo>
                  <a:lnTo>
                    <a:pt x="12382" y="4902"/>
                  </a:lnTo>
                  <a:lnTo>
                    <a:pt x="12014" y="5308"/>
                  </a:lnTo>
                  <a:lnTo>
                    <a:pt x="12750" y="6667"/>
                  </a:lnTo>
                  <a:lnTo>
                    <a:pt x="13487" y="7874"/>
                  </a:lnTo>
                  <a:lnTo>
                    <a:pt x="14033" y="9131"/>
                  </a:lnTo>
                  <a:lnTo>
                    <a:pt x="14401" y="9906"/>
                  </a:lnTo>
                  <a:lnTo>
                    <a:pt x="15646" y="10401"/>
                  </a:lnTo>
                  <a:lnTo>
                    <a:pt x="16827" y="9664"/>
                  </a:lnTo>
                  <a:lnTo>
                    <a:pt x="17360" y="9499"/>
                  </a:lnTo>
                  <a:lnTo>
                    <a:pt x="19138" y="9398"/>
                  </a:lnTo>
                  <a:lnTo>
                    <a:pt x="20383" y="9436"/>
                  </a:lnTo>
                  <a:lnTo>
                    <a:pt x="21704" y="9436"/>
                  </a:lnTo>
                  <a:lnTo>
                    <a:pt x="21602" y="7797"/>
                  </a:lnTo>
                  <a:lnTo>
                    <a:pt x="21501" y="6870"/>
                  </a:lnTo>
                  <a:lnTo>
                    <a:pt x="17932" y="4406"/>
                  </a:lnTo>
                  <a:lnTo>
                    <a:pt x="17970" y="4267"/>
                  </a:lnTo>
                  <a:lnTo>
                    <a:pt x="17970" y="4038"/>
                  </a:lnTo>
                  <a:lnTo>
                    <a:pt x="18440" y="3898"/>
                  </a:lnTo>
                  <a:lnTo>
                    <a:pt x="18948" y="3695"/>
                  </a:lnTo>
                  <a:lnTo>
                    <a:pt x="24828" y="3632"/>
                  </a:lnTo>
                  <a:lnTo>
                    <a:pt x="24904" y="3505"/>
                  </a:lnTo>
                  <a:lnTo>
                    <a:pt x="25031" y="3429"/>
                  </a:lnTo>
                  <a:close/>
                </a:path>
                <a:path w="224154" h="400050">
                  <a:moveTo>
                    <a:pt x="25400" y="289318"/>
                  </a:moveTo>
                  <a:lnTo>
                    <a:pt x="25336" y="290588"/>
                  </a:lnTo>
                  <a:lnTo>
                    <a:pt x="25400" y="289318"/>
                  </a:lnTo>
                  <a:close/>
                </a:path>
                <a:path w="224154" h="400050">
                  <a:moveTo>
                    <a:pt x="33070" y="109016"/>
                  </a:moveTo>
                  <a:lnTo>
                    <a:pt x="32600" y="107746"/>
                  </a:lnTo>
                  <a:lnTo>
                    <a:pt x="32131" y="107746"/>
                  </a:lnTo>
                  <a:lnTo>
                    <a:pt x="31699" y="106476"/>
                  </a:lnTo>
                  <a:lnTo>
                    <a:pt x="31330" y="106476"/>
                  </a:lnTo>
                  <a:lnTo>
                    <a:pt x="31330" y="107746"/>
                  </a:lnTo>
                  <a:lnTo>
                    <a:pt x="31127" y="107746"/>
                  </a:lnTo>
                  <a:lnTo>
                    <a:pt x="31800" y="109016"/>
                  </a:lnTo>
                  <a:lnTo>
                    <a:pt x="33070" y="109016"/>
                  </a:lnTo>
                  <a:close/>
                </a:path>
                <a:path w="224154" h="400050">
                  <a:moveTo>
                    <a:pt x="35433" y="357428"/>
                  </a:moveTo>
                  <a:lnTo>
                    <a:pt x="34391" y="356463"/>
                  </a:lnTo>
                  <a:lnTo>
                    <a:pt x="34023" y="355625"/>
                  </a:lnTo>
                  <a:lnTo>
                    <a:pt x="30683" y="356984"/>
                  </a:lnTo>
                  <a:lnTo>
                    <a:pt x="29311" y="358787"/>
                  </a:lnTo>
                  <a:lnTo>
                    <a:pt x="27863" y="361823"/>
                  </a:lnTo>
                  <a:lnTo>
                    <a:pt x="28067" y="363143"/>
                  </a:lnTo>
                  <a:lnTo>
                    <a:pt x="28028" y="364350"/>
                  </a:lnTo>
                  <a:lnTo>
                    <a:pt x="27965" y="365036"/>
                  </a:lnTo>
                  <a:lnTo>
                    <a:pt x="28359" y="365467"/>
                  </a:lnTo>
                  <a:lnTo>
                    <a:pt x="29781" y="365467"/>
                  </a:lnTo>
                  <a:lnTo>
                    <a:pt x="30556" y="365429"/>
                  </a:lnTo>
                  <a:lnTo>
                    <a:pt x="30886" y="364553"/>
                  </a:lnTo>
                  <a:lnTo>
                    <a:pt x="30988" y="364185"/>
                  </a:lnTo>
                  <a:lnTo>
                    <a:pt x="30949" y="363829"/>
                  </a:lnTo>
                  <a:lnTo>
                    <a:pt x="31127" y="363474"/>
                  </a:lnTo>
                  <a:lnTo>
                    <a:pt x="32473" y="361391"/>
                  </a:lnTo>
                  <a:lnTo>
                    <a:pt x="32804" y="360984"/>
                  </a:lnTo>
                  <a:lnTo>
                    <a:pt x="32600" y="360819"/>
                  </a:lnTo>
                  <a:lnTo>
                    <a:pt x="32067" y="360984"/>
                  </a:lnTo>
                  <a:lnTo>
                    <a:pt x="31457" y="361073"/>
                  </a:lnTo>
                  <a:lnTo>
                    <a:pt x="30924" y="361353"/>
                  </a:lnTo>
                  <a:lnTo>
                    <a:pt x="30657" y="361467"/>
                  </a:lnTo>
                  <a:lnTo>
                    <a:pt x="30251" y="362546"/>
                  </a:lnTo>
                  <a:lnTo>
                    <a:pt x="30251" y="362826"/>
                  </a:lnTo>
                  <a:lnTo>
                    <a:pt x="30149" y="363105"/>
                  </a:lnTo>
                  <a:lnTo>
                    <a:pt x="29781" y="362864"/>
                  </a:lnTo>
                  <a:lnTo>
                    <a:pt x="29273" y="362750"/>
                  </a:lnTo>
                  <a:lnTo>
                    <a:pt x="28638" y="361594"/>
                  </a:lnTo>
                  <a:lnTo>
                    <a:pt x="29578" y="359346"/>
                  </a:lnTo>
                  <a:lnTo>
                    <a:pt x="30518" y="358940"/>
                  </a:lnTo>
                  <a:lnTo>
                    <a:pt x="31127" y="358660"/>
                  </a:lnTo>
                  <a:lnTo>
                    <a:pt x="31699" y="358267"/>
                  </a:lnTo>
                  <a:lnTo>
                    <a:pt x="32969" y="357670"/>
                  </a:lnTo>
                  <a:lnTo>
                    <a:pt x="33680" y="357301"/>
                  </a:lnTo>
                  <a:lnTo>
                    <a:pt x="34391" y="358305"/>
                  </a:lnTo>
                  <a:lnTo>
                    <a:pt x="34696" y="358343"/>
                  </a:lnTo>
                  <a:lnTo>
                    <a:pt x="34925" y="358419"/>
                  </a:lnTo>
                  <a:lnTo>
                    <a:pt x="35394" y="357949"/>
                  </a:lnTo>
                  <a:lnTo>
                    <a:pt x="35433" y="357428"/>
                  </a:lnTo>
                  <a:close/>
                </a:path>
                <a:path w="224154" h="400050">
                  <a:moveTo>
                    <a:pt x="40271" y="139496"/>
                  </a:moveTo>
                  <a:lnTo>
                    <a:pt x="39801" y="138226"/>
                  </a:lnTo>
                  <a:lnTo>
                    <a:pt x="39268" y="139496"/>
                  </a:lnTo>
                  <a:lnTo>
                    <a:pt x="40271" y="139496"/>
                  </a:lnTo>
                  <a:close/>
                </a:path>
                <a:path w="224154" h="400050">
                  <a:moveTo>
                    <a:pt x="45720" y="11150"/>
                  </a:moveTo>
                  <a:lnTo>
                    <a:pt x="44005" y="9956"/>
                  </a:lnTo>
                  <a:lnTo>
                    <a:pt x="42964" y="9956"/>
                  </a:lnTo>
                  <a:lnTo>
                    <a:pt x="45720" y="11150"/>
                  </a:lnTo>
                  <a:close/>
                </a:path>
                <a:path w="224154" h="400050">
                  <a:moveTo>
                    <a:pt x="58648" y="391642"/>
                  </a:moveTo>
                  <a:lnTo>
                    <a:pt x="58508" y="391071"/>
                  </a:lnTo>
                  <a:lnTo>
                    <a:pt x="58508" y="390512"/>
                  </a:lnTo>
                  <a:lnTo>
                    <a:pt x="57607" y="390512"/>
                  </a:lnTo>
                  <a:lnTo>
                    <a:pt x="57035" y="390677"/>
                  </a:lnTo>
                  <a:lnTo>
                    <a:pt x="56832" y="391718"/>
                  </a:lnTo>
                  <a:lnTo>
                    <a:pt x="56527" y="393077"/>
                  </a:lnTo>
                  <a:lnTo>
                    <a:pt x="55587" y="394081"/>
                  </a:lnTo>
                  <a:lnTo>
                    <a:pt x="53467" y="394843"/>
                  </a:lnTo>
                  <a:lnTo>
                    <a:pt x="52552" y="394677"/>
                  </a:lnTo>
                  <a:lnTo>
                    <a:pt x="51752" y="394881"/>
                  </a:lnTo>
                  <a:lnTo>
                    <a:pt x="51485" y="394957"/>
                  </a:lnTo>
                  <a:lnTo>
                    <a:pt x="51079" y="395516"/>
                  </a:lnTo>
                  <a:lnTo>
                    <a:pt x="51117" y="395757"/>
                  </a:lnTo>
                  <a:lnTo>
                    <a:pt x="51282" y="396354"/>
                  </a:lnTo>
                  <a:lnTo>
                    <a:pt x="51346" y="396875"/>
                  </a:lnTo>
                  <a:lnTo>
                    <a:pt x="50774" y="397281"/>
                  </a:lnTo>
                  <a:lnTo>
                    <a:pt x="50711" y="397433"/>
                  </a:lnTo>
                  <a:lnTo>
                    <a:pt x="51346" y="398919"/>
                  </a:lnTo>
                  <a:lnTo>
                    <a:pt x="49771" y="398995"/>
                  </a:lnTo>
                  <a:lnTo>
                    <a:pt x="49225" y="399757"/>
                  </a:lnTo>
                  <a:lnTo>
                    <a:pt x="52285" y="399757"/>
                  </a:lnTo>
                  <a:lnTo>
                    <a:pt x="53060" y="398475"/>
                  </a:lnTo>
                  <a:lnTo>
                    <a:pt x="53771" y="397154"/>
                  </a:lnTo>
                  <a:lnTo>
                    <a:pt x="54711" y="395681"/>
                  </a:lnTo>
                  <a:lnTo>
                    <a:pt x="55118" y="395643"/>
                  </a:lnTo>
                  <a:lnTo>
                    <a:pt x="55346" y="395516"/>
                  </a:lnTo>
                  <a:lnTo>
                    <a:pt x="55384" y="395795"/>
                  </a:lnTo>
                  <a:lnTo>
                    <a:pt x="55524" y="396113"/>
                  </a:lnTo>
                  <a:lnTo>
                    <a:pt x="55156" y="396913"/>
                  </a:lnTo>
                  <a:lnTo>
                    <a:pt x="55181" y="397433"/>
                  </a:lnTo>
                  <a:lnTo>
                    <a:pt x="55791" y="397637"/>
                  </a:lnTo>
                  <a:lnTo>
                    <a:pt x="56426" y="397878"/>
                  </a:lnTo>
                  <a:lnTo>
                    <a:pt x="56972" y="397484"/>
                  </a:lnTo>
                  <a:lnTo>
                    <a:pt x="57035" y="396798"/>
                  </a:lnTo>
                  <a:lnTo>
                    <a:pt x="57569" y="393522"/>
                  </a:lnTo>
                  <a:lnTo>
                    <a:pt x="58648" y="391642"/>
                  </a:lnTo>
                  <a:close/>
                </a:path>
                <a:path w="224154" h="400050">
                  <a:moveTo>
                    <a:pt x="59321" y="257568"/>
                  </a:moveTo>
                  <a:lnTo>
                    <a:pt x="59055" y="257568"/>
                  </a:lnTo>
                  <a:lnTo>
                    <a:pt x="59016" y="256298"/>
                  </a:lnTo>
                  <a:lnTo>
                    <a:pt x="57340" y="256298"/>
                  </a:lnTo>
                  <a:lnTo>
                    <a:pt x="58712" y="253758"/>
                  </a:lnTo>
                  <a:lnTo>
                    <a:pt x="58585" y="253758"/>
                  </a:lnTo>
                  <a:lnTo>
                    <a:pt x="57746" y="252488"/>
                  </a:lnTo>
                  <a:lnTo>
                    <a:pt x="57708" y="251218"/>
                  </a:lnTo>
                  <a:lnTo>
                    <a:pt x="56400" y="251218"/>
                  </a:lnTo>
                  <a:lnTo>
                    <a:pt x="56362" y="248678"/>
                  </a:lnTo>
                  <a:lnTo>
                    <a:pt x="57365" y="247408"/>
                  </a:lnTo>
                  <a:lnTo>
                    <a:pt x="56578" y="246138"/>
                  </a:lnTo>
                  <a:lnTo>
                    <a:pt x="55791" y="244868"/>
                  </a:lnTo>
                  <a:lnTo>
                    <a:pt x="54279" y="244868"/>
                  </a:lnTo>
                  <a:lnTo>
                    <a:pt x="54673" y="243598"/>
                  </a:lnTo>
                  <a:lnTo>
                    <a:pt x="54813" y="243598"/>
                  </a:lnTo>
                  <a:lnTo>
                    <a:pt x="54876" y="242328"/>
                  </a:lnTo>
                  <a:lnTo>
                    <a:pt x="53200" y="242328"/>
                  </a:lnTo>
                  <a:lnTo>
                    <a:pt x="52793" y="243598"/>
                  </a:lnTo>
                  <a:lnTo>
                    <a:pt x="52158" y="243598"/>
                  </a:lnTo>
                  <a:lnTo>
                    <a:pt x="52120" y="242328"/>
                  </a:lnTo>
                  <a:lnTo>
                    <a:pt x="52082" y="241058"/>
                  </a:lnTo>
                  <a:lnTo>
                    <a:pt x="51955" y="241058"/>
                  </a:lnTo>
                  <a:lnTo>
                    <a:pt x="51955" y="243598"/>
                  </a:lnTo>
                  <a:lnTo>
                    <a:pt x="51752" y="243598"/>
                  </a:lnTo>
                  <a:lnTo>
                    <a:pt x="51752" y="244868"/>
                  </a:lnTo>
                  <a:lnTo>
                    <a:pt x="51079" y="246138"/>
                  </a:lnTo>
                  <a:lnTo>
                    <a:pt x="50266" y="244868"/>
                  </a:lnTo>
                  <a:lnTo>
                    <a:pt x="51752" y="244868"/>
                  </a:lnTo>
                  <a:lnTo>
                    <a:pt x="51752" y="243598"/>
                  </a:lnTo>
                  <a:lnTo>
                    <a:pt x="50711" y="243598"/>
                  </a:lnTo>
                  <a:lnTo>
                    <a:pt x="50507" y="242328"/>
                  </a:lnTo>
                  <a:lnTo>
                    <a:pt x="51714" y="242328"/>
                  </a:lnTo>
                  <a:lnTo>
                    <a:pt x="51955" y="243598"/>
                  </a:lnTo>
                  <a:lnTo>
                    <a:pt x="51955" y="241058"/>
                  </a:lnTo>
                  <a:lnTo>
                    <a:pt x="50368" y="241058"/>
                  </a:lnTo>
                  <a:lnTo>
                    <a:pt x="50507" y="239788"/>
                  </a:lnTo>
                  <a:lnTo>
                    <a:pt x="49898" y="239788"/>
                  </a:lnTo>
                  <a:lnTo>
                    <a:pt x="48755" y="241058"/>
                  </a:lnTo>
                  <a:lnTo>
                    <a:pt x="48920" y="242328"/>
                  </a:lnTo>
                  <a:lnTo>
                    <a:pt x="47675" y="242328"/>
                  </a:lnTo>
                  <a:lnTo>
                    <a:pt x="48895" y="243598"/>
                  </a:lnTo>
                  <a:lnTo>
                    <a:pt x="48488" y="244868"/>
                  </a:lnTo>
                  <a:lnTo>
                    <a:pt x="48221" y="243598"/>
                  </a:lnTo>
                  <a:lnTo>
                    <a:pt x="47917" y="243598"/>
                  </a:lnTo>
                  <a:lnTo>
                    <a:pt x="47142" y="242328"/>
                  </a:lnTo>
                  <a:lnTo>
                    <a:pt x="46532" y="242328"/>
                  </a:lnTo>
                  <a:lnTo>
                    <a:pt x="46228" y="241058"/>
                  </a:lnTo>
                  <a:lnTo>
                    <a:pt x="45859" y="241058"/>
                  </a:lnTo>
                  <a:lnTo>
                    <a:pt x="45656" y="239788"/>
                  </a:lnTo>
                  <a:lnTo>
                    <a:pt x="45326" y="239788"/>
                  </a:lnTo>
                  <a:lnTo>
                    <a:pt x="45389" y="238518"/>
                  </a:lnTo>
                  <a:lnTo>
                    <a:pt x="44983" y="238518"/>
                  </a:lnTo>
                  <a:lnTo>
                    <a:pt x="44716" y="237248"/>
                  </a:lnTo>
                  <a:lnTo>
                    <a:pt x="43878" y="235978"/>
                  </a:lnTo>
                  <a:lnTo>
                    <a:pt x="43713" y="235978"/>
                  </a:lnTo>
                  <a:lnTo>
                    <a:pt x="43713" y="268998"/>
                  </a:lnTo>
                  <a:lnTo>
                    <a:pt x="43637" y="270268"/>
                  </a:lnTo>
                  <a:lnTo>
                    <a:pt x="41656" y="270268"/>
                  </a:lnTo>
                  <a:lnTo>
                    <a:pt x="41656" y="279158"/>
                  </a:lnTo>
                  <a:lnTo>
                    <a:pt x="40144" y="279158"/>
                  </a:lnTo>
                  <a:lnTo>
                    <a:pt x="40551" y="277888"/>
                  </a:lnTo>
                  <a:lnTo>
                    <a:pt x="41656" y="279158"/>
                  </a:lnTo>
                  <a:lnTo>
                    <a:pt x="41656" y="270268"/>
                  </a:lnTo>
                  <a:lnTo>
                    <a:pt x="41452" y="270268"/>
                  </a:lnTo>
                  <a:lnTo>
                    <a:pt x="41998" y="268998"/>
                  </a:lnTo>
                  <a:lnTo>
                    <a:pt x="43713" y="268998"/>
                  </a:lnTo>
                  <a:lnTo>
                    <a:pt x="43713" y="235978"/>
                  </a:lnTo>
                  <a:lnTo>
                    <a:pt x="43370" y="235978"/>
                  </a:lnTo>
                  <a:lnTo>
                    <a:pt x="43243" y="236778"/>
                  </a:lnTo>
                  <a:lnTo>
                    <a:pt x="43243" y="241058"/>
                  </a:lnTo>
                  <a:lnTo>
                    <a:pt x="43002" y="241058"/>
                  </a:lnTo>
                  <a:lnTo>
                    <a:pt x="42837" y="242328"/>
                  </a:lnTo>
                  <a:lnTo>
                    <a:pt x="42672" y="241058"/>
                  </a:lnTo>
                  <a:lnTo>
                    <a:pt x="42392" y="241058"/>
                  </a:lnTo>
                  <a:lnTo>
                    <a:pt x="42595" y="238518"/>
                  </a:lnTo>
                  <a:lnTo>
                    <a:pt x="42900" y="238518"/>
                  </a:lnTo>
                  <a:lnTo>
                    <a:pt x="43243" y="241058"/>
                  </a:lnTo>
                  <a:lnTo>
                    <a:pt x="43243" y="236778"/>
                  </a:lnTo>
                  <a:lnTo>
                    <a:pt x="43167" y="237248"/>
                  </a:lnTo>
                  <a:lnTo>
                    <a:pt x="41554" y="237248"/>
                  </a:lnTo>
                  <a:lnTo>
                    <a:pt x="42570" y="235978"/>
                  </a:lnTo>
                  <a:lnTo>
                    <a:pt x="42087" y="234708"/>
                  </a:lnTo>
                  <a:lnTo>
                    <a:pt x="39941" y="234708"/>
                  </a:lnTo>
                  <a:lnTo>
                    <a:pt x="39636" y="233438"/>
                  </a:lnTo>
                  <a:lnTo>
                    <a:pt x="41617" y="233438"/>
                  </a:lnTo>
                  <a:lnTo>
                    <a:pt x="40373" y="229628"/>
                  </a:lnTo>
                  <a:lnTo>
                    <a:pt x="39065" y="227355"/>
                  </a:lnTo>
                  <a:lnTo>
                    <a:pt x="39065" y="237248"/>
                  </a:lnTo>
                  <a:lnTo>
                    <a:pt x="38595" y="237248"/>
                  </a:lnTo>
                  <a:lnTo>
                    <a:pt x="38227" y="235978"/>
                  </a:lnTo>
                  <a:lnTo>
                    <a:pt x="38023" y="235978"/>
                  </a:lnTo>
                  <a:lnTo>
                    <a:pt x="38023" y="262648"/>
                  </a:lnTo>
                  <a:lnTo>
                    <a:pt x="37414" y="262648"/>
                  </a:lnTo>
                  <a:lnTo>
                    <a:pt x="36131" y="263918"/>
                  </a:lnTo>
                  <a:lnTo>
                    <a:pt x="34988" y="263918"/>
                  </a:lnTo>
                  <a:lnTo>
                    <a:pt x="33172" y="262648"/>
                  </a:lnTo>
                  <a:lnTo>
                    <a:pt x="32702" y="262648"/>
                  </a:lnTo>
                  <a:lnTo>
                    <a:pt x="34213" y="261378"/>
                  </a:lnTo>
                  <a:lnTo>
                    <a:pt x="37452" y="261378"/>
                  </a:lnTo>
                  <a:lnTo>
                    <a:pt x="38023" y="262648"/>
                  </a:lnTo>
                  <a:lnTo>
                    <a:pt x="38023" y="235978"/>
                  </a:lnTo>
                  <a:lnTo>
                    <a:pt x="38023" y="234708"/>
                  </a:lnTo>
                  <a:lnTo>
                    <a:pt x="38328" y="235978"/>
                  </a:lnTo>
                  <a:lnTo>
                    <a:pt x="39001" y="235978"/>
                  </a:lnTo>
                  <a:lnTo>
                    <a:pt x="39065" y="237248"/>
                  </a:lnTo>
                  <a:lnTo>
                    <a:pt x="39065" y="227355"/>
                  </a:lnTo>
                  <a:lnTo>
                    <a:pt x="38188" y="225818"/>
                  </a:lnTo>
                  <a:lnTo>
                    <a:pt x="36131" y="223278"/>
                  </a:lnTo>
                  <a:lnTo>
                    <a:pt x="36309" y="223278"/>
                  </a:lnTo>
                  <a:lnTo>
                    <a:pt x="36436" y="222008"/>
                  </a:lnTo>
                  <a:lnTo>
                    <a:pt x="35839" y="222008"/>
                  </a:lnTo>
                  <a:lnTo>
                    <a:pt x="36004" y="220738"/>
                  </a:lnTo>
                  <a:lnTo>
                    <a:pt x="34150" y="219468"/>
                  </a:lnTo>
                  <a:lnTo>
                    <a:pt x="33515" y="218198"/>
                  </a:lnTo>
                  <a:lnTo>
                    <a:pt x="33274" y="218198"/>
                  </a:lnTo>
                  <a:lnTo>
                    <a:pt x="32575" y="215658"/>
                  </a:lnTo>
                  <a:lnTo>
                    <a:pt x="32575" y="262648"/>
                  </a:lnTo>
                  <a:lnTo>
                    <a:pt x="32105" y="263918"/>
                  </a:lnTo>
                  <a:lnTo>
                    <a:pt x="30314" y="263918"/>
                  </a:lnTo>
                  <a:lnTo>
                    <a:pt x="29438" y="262648"/>
                  </a:lnTo>
                  <a:lnTo>
                    <a:pt x="32575" y="262648"/>
                  </a:lnTo>
                  <a:lnTo>
                    <a:pt x="32575" y="215658"/>
                  </a:lnTo>
                  <a:lnTo>
                    <a:pt x="31292" y="214388"/>
                  </a:lnTo>
                  <a:lnTo>
                    <a:pt x="30353" y="213118"/>
                  </a:lnTo>
                  <a:lnTo>
                    <a:pt x="29514" y="210578"/>
                  </a:lnTo>
                  <a:lnTo>
                    <a:pt x="28740" y="209308"/>
                  </a:lnTo>
                  <a:lnTo>
                    <a:pt x="27863" y="208038"/>
                  </a:lnTo>
                  <a:lnTo>
                    <a:pt x="28067" y="206768"/>
                  </a:lnTo>
                  <a:lnTo>
                    <a:pt x="28460" y="206768"/>
                  </a:lnTo>
                  <a:lnTo>
                    <a:pt x="29984" y="205498"/>
                  </a:lnTo>
                  <a:lnTo>
                    <a:pt x="30314" y="205498"/>
                  </a:lnTo>
                  <a:lnTo>
                    <a:pt x="30086" y="204228"/>
                  </a:lnTo>
                  <a:lnTo>
                    <a:pt x="29984" y="202958"/>
                  </a:lnTo>
                  <a:lnTo>
                    <a:pt x="30721" y="202958"/>
                  </a:lnTo>
                  <a:lnTo>
                    <a:pt x="31191" y="201688"/>
                  </a:lnTo>
                  <a:lnTo>
                    <a:pt x="31394" y="201688"/>
                  </a:lnTo>
                  <a:lnTo>
                    <a:pt x="31965" y="200418"/>
                  </a:lnTo>
                  <a:lnTo>
                    <a:pt x="28536" y="200418"/>
                  </a:lnTo>
                  <a:lnTo>
                    <a:pt x="28841" y="199148"/>
                  </a:lnTo>
                  <a:lnTo>
                    <a:pt x="28968" y="199148"/>
                  </a:lnTo>
                  <a:lnTo>
                    <a:pt x="29679" y="197878"/>
                  </a:lnTo>
                  <a:lnTo>
                    <a:pt x="30175" y="197878"/>
                  </a:lnTo>
                  <a:lnTo>
                    <a:pt x="30721" y="199148"/>
                  </a:lnTo>
                  <a:lnTo>
                    <a:pt x="30848" y="199148"/>
                  </a:lnTo>
                  <a:lnTo>
                    <a:pt x="31356" y="197878"/>
                  </a:lnTo>
                  <a:lnTo>
                    <a:pt x="31051" y="196608"/>
                  </a:lnTo>
                  <a:lnTo>
                    <a:pt x="30149" y="196608"/>
                  </a:lnTo>
                  <a:lnTo>
                    <a:pt x="29273" y="197878"/>
                  </a:lnTo>
                  <a:lnTo>
                    <a:pt x="28968" y="197878"/>
                  </a:lnTo>
                  <a:lnTo>
                    <a:pt x="28460" y="195338"/>
                  </a:lnTo>
                  <a:lnTo>
                    <a:pt x="27012" y="194068"/>
                  </a:lnTo>
                  <a:lnTo>
                    <a:pt x="25539" y="194068"/>
                  </a:lnTo>
                  <a:lnTo>
                    <a:pt x="25095" y="192798"/>
                  </a:lnTo>
                  <a:lnTo>
                    <a:pt x="24498" y="191528"/>
                  </a:lnTo>
                  <a:lnTo>
                    <a:pt x="24231" y="190258"/>
                  </a:lnTo>
                  <a:lnTo>
                    <a:pt x="25069" y="190258"/>
                  </a:lnTo>
                  <a:lnTo>
                    <a:pt x="25666" y="188988"/>
                  </a:lnTo>
                  <a:lnTo>
                    <a:pt x="24866" y="187718"/>
                  </a:lnTo>
                  <a:lnTo>
                    <a:pt x="22910" y="186448"/>
                  </a:lnTo>
                  <a:lnTo>
                    <a:pt x="22479" y="186448"/>
                  </a:lnTo>
                  <a:lnTo>
                    <a:pt x="22682" y="183908"/>
                  </a:lnTo>
                  <a:lnTo>
                    <a:pt x="21031" y="182638"/>
                  </a:lnTo>
                  <a:lnTo>
                    <a:pt x="19621" y="181368"/>
                  </a:lnTo>
                  <a:lnTo>
                    <a:pt x="20383" y="180098"/>
                  </a:lnTo>
                  <a:lnTo>
                    <a:pt x="19888" y="180098"/>
                  </a:lnTo>
                  <a:lnTo>
                    <a:pt x="19646" y="178828"/>
                  </a:lnTo>
                  <a:lnTo>
                    <a:pt x="19786" y="178828"/>
                  </a:lnTo>
                  <a:lnTo>
                    <a:pt x="19685" y="177558"/>
                  </a:lnTo>
                  <a:lnTo>
                    <a:pt x="19481" y="177558"/>
                  </a:lnTo>
                  <a:lnTo>
                    <a:pt x="18440" y="176288"/>
                  </a:lnTo>
                  <a:lnTo>
                    <a:pt x="19240" y="175018"/>
                  </a:lnTo>
                  <a:lnTo>
                    <a:pt x="17767" y="175018"/>
                  </a:lnTo>
                  <a:lnTo>
                    <a:pt x="18440" y="173748"/>
                  </a:lnTo>
                  <a:lnTo>
                    <a:pt x="18973" y="173748"/>
                  </a:lnTo>
                  <a:lnTo>
                    <a:pt x="19443" y="172478"/>
                  </a:lnTo>
                  <a:lnTo>
                    <a:pt x="18770" y="172478"/>
                  </a:lnTo>
                  <a:lnTo>
                    <a:pt x="18364" y="171208"/>
                  </a:lnTo>
                  <a:lnTo>
                    <a:pt x="16586" y="171208"/>
                  </a:lnTo>
                  <a:lnTo>
                    <a:pt x="16992" y="169938"/>
                  </a:lnTo>
                  <a:lnTo>
                    <a:pt x="16421" y="169938"/>
                  </a:lnTo>
                  <a:lnTo>
                    <a:pt x="14909" y="168668"/>
                  </a:lnTo>
                  <a:lnTo>
                    <a:pt x="15303" y="167398"/>
                  </a:lnTo>
                  <a:lnTo>
                    <a:pt x="15405" y="166128"/>
                  </a:lnTo>
                  <a:lnTo>
                    <a:pt x="14732" y="164858"/>
                  </a:lnTo>
                  <a:lnTo>
                    <a:pt x="11772" y="164858"/>
                  </a:lnTo>
                  <a:lnTo>
                    <a:pt x="11569" y="163588"/>
                  </a:lnTo>
                  <a:lnTo>
                    <a:pt x="12179" y="162318"/>
                  </a:lnTo>
                  <a:lnTo>
                    <a:pt x="12179" y="161048"/>
                  </a:lnTo>
                  <a:lnTo>
                    <a:pt x="10668" y="161048"/>
                  </a:lnTo>
                  <a:lnTo>
                    <a:pt x="10693" y="162318"/>
                  </a:lnTo>
                  <a:lnTo>
                    <a:pt x="6464" y="162318"/>
                  </a:lnTo>
                  <a:lnTo>
                    <a:pt x="6426" y="164858"/>
                  </a:lnTo>
                  <a:lnTo>
                    <a:pt x="5410" y="166128"/>
                  </a:lnTo>
                  <a:lnTo>
                    <a:pt x="5346" y="167398"/>
                  </a:lnTo>
                  <a:lnTo>
                    <a:pt x="5041" y="167398"/>
                  </a:lnTo>
                  <a:lnTo>
                    <a:pt x="4241" y="168668"/>
                  </a:lnTo>
                  <a:lnTo>
                    <a:pt x="4940" y="171208"/>
                  </a:lnTo>
                  <a:lnTo>
                    <a:pt x="4140" y="173748"/>
                  </a:lnTo>
                  <a:lnTo>
                    <a:pt x="4445" y="175018"/>
                  </a:lnTo>
                  <a:lnTo>
                    <a:pt x="3289" y="177558"/>
                  </a:lnTo>
                  <a:lnTo>
                    <a:pt x="2692" y="177558"/>
                  </a:lnTo>
                  <a:lnTo>
                    <a:pt x="2997" y="180098"/>
                  </a:lnTo>
                  <a:lnTo>
                    <a:pt x="2857" y="180098"/>
                  </a:lnTo>
                  <a:lnTo>
                    <a:pt x="3594" y="181368"/>
                  </a:lnTo>
                  <a:lnTo>
                    <a:pt x="3632" y="182638"/>
                  </a:lnTo>
                  <a:lnTo>
                    <a:pt x="3835" y="182638"/>
                  </a:lnTo>
                  <a:lnTo>
                    <a:pt x="4064" y="183908"/>
                  </a:lnTo>
                  <a:lnTo>
                    <a:pt x="4343" y="183908"/>
                  </a:lnTo>
                  <a:lnTo>
                    <a:pt x="5016" y="185178"/>
                  </a:lnTo>
                  <a:lnTo>
                    <a:pt x="5016" y="186448"/>
                  </a:lnTo>
                  <a:lnTo>
                    <a:pt x="4838" y="187718"/>
                  </a:lnTo>
                  <a:lnTo>
                    <a:pt x="5207" y="187718"/>
                  </a:lnTo>
                  <a:lnTo>
                    <a:pt x="5308" y="188988"/>
                  </a:lnTo>
                  <a:lnTo>
                    <a:pt x="5143" y="190258"/>
                  </a:lnTo>
                  <a:lnTo>
                    <a:pt x="5041" y="191528"/>
                  </a:lnTo>
                  <a:lnTo>
                    <a:pt x="4914" y="192798"/>
                  </a:lnTo>
                  <a:lnTo>
                    <a:pt x="4813" y="195338"/>
                  </a:lnTo>
                  <a:lnTo>
                    <a:pt x="5956" y="195338"/>
                  </a:lnTo>
                  <a:lnTo>
                    <a:pt x="6629" y="196608"/>
                  </a:lnTo>
                  <a:lnTo>
                    <a:pt x="6286" y="197878"/>
                  </a:lnTo>
                  <a:lnTo>
                    <a:pt x="6223" y="199148"/>
                  </a:lnTo>
                  <a:lnTo>
                    <a:pt x="6057" y="200418"/>
                  </a:lnTo>
                  <a:lnTo>
                    <a:pt x="5016" y="200418"/>
                  </a:lnTo>
                  <a:lnTo>
                    <a:pt x="5041" y="201688"/>
                  </a:lnTo>
                  <a:lnTo>
                    <a:pt x="5715" y="201688"/>
                  </a:lnTo>
                  <a:lnTo>
                    <a:pt x="6083" y="202958"/>
                  </a:lnTo>
                  <a:lnTo>
                    <a:pt x="6553" y="204228"/>
                  </a:lnTo>
                  <a:lnTo>
                    <a:pt x="5918" y="205498"/>
                  </a:lnTo>
                  <a:lnTo>
                    <a:pt x="6756" y="205498"/>
                  </a:lnTo>
                  <a:lnTo>
                    <a:pt x="7670" y="204228"/>
                  </a:lnTo>
                  <a:lnTo>
                    <a:pt x="7937" y="205498"/>
                  </a:lnTo>
                  <a:lnTo>
                    <a:pt x="8178" y="205498"/>
                  </a:lnTo>
                  <a:lnTo>
                    <a:pt x="8470" y="206768"/>
                  </a:lnTo>
                  <a:lnTo>
                    <a:pt x="8674" y="208038"/>
                  </a:lnTo>
                  <a:lnTo>
                    <a:pt x="8953" y="208038"/>
                  </a:lnTo>
                  <a:lnTo>
                    <a:pt x="10160" y="209308"/>
                  </a:lnTo>
                  <a:lnTo>
                    <a:pt x="9728" y="210578"/>
                  </a:lnTo>
                  <a:lnTo>
                    <a:pt x="10731" y="210578"/>
                  </a:lnTo>
                  <a:lnTo>
                    <a:pt x="11099" y="213118"/>
                  </a:lnTo>
                  <a:lnTo>
                    <a:pt x="10325" y="214388"/>
                  </a:lnTo>
                  <a:lnTo>
                    <a:pt x="12382" y="214388"/>
                  </a:lnTo>
                  <a:lnTo>
                    <a:pt x="12077" y="215658"/>
                  </a:lnTo>
                  <a:lnTo>
                    <a:pt x="12344" y="216928"/>
                  </a:lnTo>
                  <a:lnTo>
                    <a:pt x="11366" y="218198"/>
                  </a:lnTo>
                  <a:lnTo>
                    <a:pt x="11569" y="218198"/>
                  </a:lnTo>
                  <a:lnTo>
                    <a:pt x="13589" y="220738"/>
                  </a:lnTo>
                  <a:lnTo>
                    <a:pt x="13385" y="222008"/>
                  </a:lnTo>
                  <a:lnTo>
                    <a:pt x="13220" y="223278"/>
                  </a:lnTo>
                  <a:lnTo>
                    <a:pt x="13563" y="223278"/>
                  </a:lnTo>
                  <a:lnTo>
                    <a:pt x="14706" y="224548"/>
                  </a:lnTo>
                  <a:lnTo>
                    <a:pt x="15100" y="224548"/>
                  </a:lnTo>
                  <a:lnTo>
                    <a:pt x="15849" y="227088"/>
                  </a:lnTo>
                  <a:lnTo>
                    <a:pt x="16522" y="227088"/>
                  </a:lnTo>
                  <a:lnTo>
                    <a:pt x="17424" y="225818"/>
                  </a:lnTo>
                  <a:lnTo>
                    <a:pt x="18465" y="225818"/>
                  </a:lnTo>
                  <a:lnTo>
                    <a:pt x="19951" y="227088"/>
                  </a:lnTo>
                  <a:lnTo>
                    <a:pt x="21501" y="227088"/>
                  </a:lnTo>
                  <a:lnTo>
                    <a:pt x="23990" y="225818"/>
                  </a:lnTo>
                  <a:lnTo>
                    <a:pt x="24599" y="225818"/>
                  </a:lnTo>
                  <a:lnTo>
                    <a:pt x="25539" y="227088"/>
                  </a:lnTo>
                  <a:lnTo>
                    <a:pt x="28067" y="227088"/>
                  </a:lnTo>
                  <a:lnTo>
                    <a:pt x="28435" y="228358"/>
                  </a:lnTo>
                  <a:lnTo>
                    <a:pt x="29273" y="229628"/>
                  </a:lnTo>
                  <a:lnTo>
                    <a:pt x="30683" y="229628"/>
                  </a:lnTo>
                  <a:lnTo>
                    <a:pt x="30721" y="230898"/>
                  </a:lnTo>
                  <a:lnTo>
                    <a:pt x="29984" y="232168"/>
                  </a:lnTo>
                  <a:lnTo>
                    <a:pt x="28295" y="234162"/>
                  </a:lnTo>
                  <a:lnTo>
                    <a:pt x="28295" y="262648"/>
                  </a:lnTo>
                  <a:lnTo>
                    <a:pt x="28168" y="262648"/>
                  </a:lnTo>
                  <a:lnTo>
                    <a:pt x="26847" y="263918"/>
                  </a:lnTo>
                  <a:lnTo>
                    <a:pt x="25869" y="262648"/>
                  </a:lnTo>
                  <a:lnTo>
                    <a:pt x="24866" y="262648"/>
                  </a:lnTo>
                  <a:lnTo>
                    <a:pt x="25704" y="261378"/>
                  </a:lnTo>
                  <a:lnTo>
                    <a:pt x="28028" y="261378"/>
                  </a:lnTo>
                  <a:lnTo>
                    <a:pt x="28295" y="262648"/>
                  </a:lnTo>
                  <a:lnTo>
                    <a:pt x="28295" y="234162"/>
                  </a:lnTo>
                  <a:lnTo>
                    <a:pt x="27825" y="234708"/>
                  </a:lnTo>
                  <a:lnTo>
                    <a:pt x="26276" y="235978"/>
                  </a:lnTo>
                  <a:lnTo>
                    <a:pt x="24460" y="235978"/>
                  </a:lnTo>
                  <a:lnTo>
                    <a:pt x="24460" y="261378"/>
                  </a:lnTo>
                  <a:lnTo>
                    <a:pt x="24231" y="262648"/>
                  </a:lnTo>
                  <a:lnTo>
                    <a:pt x="23380" y="262648"/>
                  </a:lnTo>
                  <a:lnTo>
                    <a:pt x="23075" y="261378"/>
                  </a:lnTo>
                  <a:lnTo>
                    <a:pt x="23114" y="260108"/>
                  </a:lnTo>
                  <a:lnTo>
                    <a:pt x="24091" y="260108"/>
                  </a:lnTo>
                  <a:lnTo>
                    <a:pt x="24320" y="261378"/>
                  </a:lnTo>
                  <a:lnTo>
                    <a:pt x="24460" y="261378"/>
                  </a:lnTo>
                  <a:lnTo>
                    <a:pt x="24460" y="235978"/>
                  </a:lnTo>
                  <a:lnTo>
                    <a:pt x="23253" y="235978"/>
                  </a:lnTo>
                  <a:lnTo>
                    <a:pt x="21602" y="237248"/>
                  </a:lnTo>
                  <a:lnTo>
                    <a:pt x="20459" y="237248"/>
                  </a:lnTo>
                  <a:lnTo>
                    <a:pt x="19177" y="235978"/>
                  </a:lnTo>
                  <a:lnTo>
                    <a:pt x="19037" y="234708"/>
                  </a:lnTo>
                  <a:lnTo>
                    <a:pt x="22034" y="234708"/>
                  </a:lnTo>
                  <a:lnTo>
                    <a:pt x="20053" y="233438"/>
                  </a:lnTo>
                  <a:lnTo>
                    <a:pt x="14363" y="233438"/>
                  </a:lnTo>
                  <a:lnTo>
                    <a:pt x="12217" y="234708"/>
                  </a:lnTo>
                  <a:lnTo>
                    <a:pt x="9385" y="235978"/>
                  </a:lnTo>
                  <a:lnTo>
                    <a:pt x="8674" y="237248"/>
                  </a:lnTo>
                  <a:lnTo>
                    <a:pt x="7035" y="237248"/>
                  </a:lnTo>
                  <a:lnTo>
                    <a:pt x="6121" y="238518"/>
                  </a:lnTo>
                  <a:lnTo>
                    <a:pt x="4267" y="239788"/>
                  </a:lnTo>
                  <a:lnTo>
                    <a:pt x="2819" y="239788"/>
                  </a:lnTo>
                  <a:lnTo>
                    <a:pt x="1917" y="241058"/>
                  </a:lnTo>
                  <a:lnTo>
                    <a:pt x="774" y="241058"/>
                  </a:lnTo>
                  <a:lnTo>
                    <a:pt x="203" y="242328"/>
                  </a:lnTo>
                  <a:lnTo>
                    <a:pt x="0" y="242328"/>
                  </a:lnTo>
                  <a:lnTo>
                    <a:pt x="0" y="256298"/>
                  </a:lnTo>
                  <a:lnTo>
                    <a:pt x="1104" y="255028"/>
                  </a:lnTo>
                  <a:lnTo>
                    <a:pt x="1981" y="256298"/>
                  </a:lnTo>
                  <a:lnTo>
                    <a:pt x="2692" y="255028"/>
                  </a:lnTo>
                  <a:lnTo>
                    <a:pt x="2857" y="255028"/>
                  </a:lnTo>
                  <a:lnTo>
                    <a:pt x="3429" y="253758"/>
                  </a:lnTo>
                  <a:lnTo>
                    <a:pt x="3695" y="255028"/>
                  </a:lnTo>
                  <a:lnTo>
                    <a:pt x="4038" y="255028"/>
                  </a:lnTo>
                  <a:lnTo>
                    <a:pt x="4508" y="256298"/>
                  </a:lnTo>
                  <a:lnTo>
                    <a:pt x="7137" y="256298"/>
                  </a:lnTo>
                  <a:lnTo>
                    <a:pt x="8242" y="257568"/>
                  </a:lnTo>
                  <a:lnTo>
                    <a:pt x="9893" y="257568"/>
                  </a:lnTo>
                  <a:lnTo>
                    <a:pt x="10591" y="258838"/>
                  </a:lnTo>
                  <a:lnTo>
                    <a:pt x="11201" y="258838"/>
                  </a:lnTo>
                  <a:lnTo>
                    <a:pt x="12382" y="257568"/>
                  </a:lnTo>
                  <a:lnTo>
                    <a:pt x="13893" y="257568"/>
                  </a:lnTo>
                  <a:lnTo>
                    <a:pt x="14528" y="258838"/>
                  </a:lnTo>
                  <a:lnTo>
                    <a:pt x="17995" y="258838"/>
                  </a:lnTo>
                  <a:lnTo>
                    <a:pt x="18338" y="260108"/>
                  </a:lnTo>
                  <a:lnTo>
                    <a:pt x="21907" y="260108"/>
                  </a:lnTo>
                  <a:lnTo>
                    <a:pt x="21805" y="261378"/>
                  </a:lnTo>
                  <a:lnTo>
                    <a:pt x="20358" y="262648"/>
                  </a:lnTo>
                  <a:lnTo>
                    <a:pt x="18808" y="262648"/>
                  </a:lnTo>
                  <a:lnTo>
                    <a:pt x="18465" y="261378"/>
                  </a:lnTo>
                  <a:lnTo>
                    <a:pt x="17729" y="262648"/>
                  </a:lnTo>
                  <a:lnTo>
                    <a:pt x="14566" y="262648"/>
                  </a:lnTo>
                  <a:lnTo>
                    <a:pt x="13690" y="263918"/>
                  </a:lnTo>
                  <a:lnTo>
                    <a:pt x="13119" y="263918"/>
                  </a:lnTo>
                  <a:lnTo>
                    <a:pt x="12077" y="265188"/>
                  </a:lnTo>
                  <a:lnTo>
                    <a:pt x="29476" y="265188"/>
                  </a:lnTo>
                  <a:lnTo>
                    <a:pt x="29235" y="266458"/>
                  </a:lnTo>
                  <a:lnTo>
                    <a:pt x="28905" y="267728"/>
                  </a:lnTo>
                  <a:lnTo>
                    <a:pt x="27292" y="270268"/>
                  </a:lnTo>
                  <a:lnTo>
                    <a:pt x="23888" y="270268"/>
                  </a:lnTo>
                  <a:lnTo>
                    <a:pt x="23888" y="268998"/>
                  </a:lnTo>
                  <a:lnTo>
                    <a:pt x="23482" y="270268"/>
                  </a:lnTo>
                  <a:lnTo>
                    <a:pt x="22682" y="270268"/>
                  </a:lnTo>
                  <a:lnTo>
                    <a:pt x="22377" y="271538"/>
                  </a:lnTo>
                  <a:lnTo>
                    <a:pt x="22212" y="271538"/>
                  </a:lnTo>
                  <a:lnTo>
                    <a:pt x="21971" y="272808"/>
                  </a:lnTo>
                  <a:lnTo>
                    <a:pt x="21666" y="272808"/>
                  </a:lnTo>
                  <a:lnTo>
                    <a:pt x="21234" y="274078"/>
                  </a:lnTo>
                  <a:lnTo>
                    <a:pt x="18643" y="272808"/>
                  </a:lnTo>
                  <a:lnTo>
                    <a:pt x="18199" y="271538"/>
                  </a:lnTo>
                  <a:lnTo>
                    <a:pt x="17830" y="271538"/>
                  </a:lnTo>
                  <a:lnTo>
                    <a:pt x="17399" y="270268"/>
                  </a:lnTo>
                  <a:lnTo>
                    <a:pt x="16789" y="268998"/>
                  </a:lnTo>
                  <a:lnTo>
                    <a:pt x="15544" y="271538"/>
                  </a:lnTo>
                  <a:lnTo>
                    <a:pt x="15011" y="275348"/>
                  </a:lnTo>
                  <a:lnTo>
                    <a:pt x="11747" y="274205"/>
                  </a:lnTo>
                  <a:lnTo>
                    <a:pt x="12141" y="275348"/>
                  </a:lnTo>
                  <a:lnTo>
                    <a:pt x="12547" y="275348"/>
                  </a:lnTo>
                  <a:lnTo>
                    <a:pt x="12014" y="276618"/>
                  </a:lnTo>
                  <a:lnTo>
                    <a:pt x="10299" y="275348"/>
                  </a:lnTo>
                  <a:lnTo>
                    <a:pt x="9448" y="276618"/>
                  </a:lnTo>
                  <a:lnTo>
                    <a:pt x="8648" y="275348"/>
                  </a:lnTo>
                  <a:lnTo>
                    <a:pt x="4711" y="276618"/>
                  </a:lnTo>
                  <a:lnTo>
                    <a:pt x="8712" y="276618"/>
                  </a:lnTo>
                  <a:lnTo>
                    <a:pt x="10528" y="277888"/>
                  </a:lnTo>
                  <a:lnTo>
                    <a:pt x="9690" y="279158"/>
                  </a:lnTo>
                  <a:lnTo>
                    <a:pt x="8775" y="280428"/>
                  </a:lnTo>
                  <a:lnTo>
                    <a:pt x="7835" y="281698"/>
                  </a:lnTo>
                  <a:lnTo>
                    <a:pt x="11163" y="281698"/>
                  </a:lnTo>
                  <a:lnTo>
                    <a:pt x="12179" y="280428"/>
                  </a:lnTo>
                  <a:lnTo>
                    <a:pt x="15036" y="280428"/>
                  </a:lnTo>
                  <a:lnTo>
                    <a:pt x="14833" y="281698"/>
                  </a:lnTo>
                  <a:lnTo>
                    <a:pt x="14630" y="281698"/>
                  </a:lnTo>
                  <a:lnTo>
                    <a:pt x="14503" y="282968"/>
                  </a:lnTo>
                  <a:lnTo>
                    <a:pt x="14300" y="284238"/>
                  </a:lnTo>
                  <a:lnTo>
                    <a:pt x="13995" y="284238"/>
                  </a:lnTo>
                  <a:lnTo>
                    <a:pt x="15100" y="285508"/>
                  </a:lnTo>
                  <a:lnTo>
                    <a:pt x="13322" y="285508"/>
                  </a:lnTo>
                  <a:lnTo>
                    <a:pt x="13728" y="286778"/>
                  </a:lnTo>
                  <a:lnTo>
                    <a:pt x="14566" y="286778"/>
                  </a:lnTo>
                  <a:lnTo>
                    <a:pt x="14566" y="288048"/>
                  </a:lnTo>
                  <a:lnTo>
                    <a:pt x="13728" y="288048"/>
                  </a:lnTo>
                  <a:lnTo>
                    <a:pt x="13525" y="286778"/>
                  </a:lnTo>
                  <a:lnTo>
                    <a:pt x="12585" y="286778"/>
                  </a:lnTo>
                  <a:lnTo>
                    <a:pt x="12547" y="288048"/>
                  </a:lnTo>
                  <a:lnTo>
                    <a:pt x="12890" y="288048"/>
                  </a:lnTo>
                  <a:lnTo>
                    <a:pt x="12890" y="289318"/>
                  </a:lnTo>
                  <a:lnTo>
                    <a:pt x="12890" y="290588"/>
                  </a:lnTo>
                  <a:lnTo>
                    <a:pt x="12687" y="291858"/>
                  </a:lnTo>
                  <a:lnTo>
                    <a:pt x="11404" y="291858"/>
                  </a:lnTo>
                  <a:lnTo>
                    <a:pt x="11468" y="293128"/>
                  </a:lnTo>
                  <a:lnTo>
                    <a:pt x="13690" y="294398"/>
                  </a:lnTo>
                  <a:lnTo>
                    <a:pt x="15303" y="293128"/>
                  </a:lnTo>
                  <a:lnTo>
                    <a:pt x="17056" y="291858"/>
                  </a:lnTo>
                  <a:lnTo>
                    <a:pt x="17322" y="291858"/>
                  </a:lnTo>
                  <a:lnTo>
                    <a:pt x="18948" y="293128"/>
                  </a:lnTo>
                  <a:lnTo>
                    <a:pt x="19850" y="290588"/>
                  </a:lnTo>
                  <a:lnTo>
                    <a:pt x="22275" y="290588"/>
                  </a:lnTo>
                  <a:lnTo>
                    <a:pt x="22910" y="289318"/>
                  </a:lnTo>
                  <a:lnTo>
                    <a:pt x="25298" y="289318"/>
                  </a:lnTo>
                  <a:lnTo>
                    <a:pt x="25273" y="288048"/>
                  </a:lnTo>
                  <a:lnTo>
                    <a:pt x="25400" y="288048"/>
                  </a:lnTo>
                  <a:lnTo>
                    <a:pt x="26047" y="289318"/>
                  </a:lnTo>
                  <a:lnTo>
                    <a:pt x="26911" y="289318"/>
                  </a:lnTo>
                  <a:lnTo>
                    <a:pt x="27051" y="288048"/>
                  </a:lnTo>
                  <a:lnTo>
                    <a:pt x="27292" y="288048"/>
                  </a:lnTo>
                  <a:lnTo>
                    <a:pt x="27559" y="286778"/>
                  </a:lnTo>
                  <a:lnTo>
                    <a:pt x="28562" y="286778"/>
                  </a:lnTo>
                  <a:lnTo>
                    <a:pt x="29032" y="285508"/>
                  </a:lnTo>
                  <a:lnTo>
                    <a:pt x="29476" y="285508"/>
                  </a:lnTo>
                  <a:lnTo>
                    <a:pt x="30048" y="284238"/>
                  </a:lnTo>
                  <a:lnTo>
                    <a:pt x="33070" y="284238"/>
                  </a:lnTo>
                  <a:lnTo>
                    <a:pt x="35902" y="282968"/>
                  </a:lnTo>
                  <a:lnTo>
                    <a:pt x="35598" y="282968"/>
                  </a:lnTo>
                  <a:lnTo>
                    <a:pt x="34353" y="281698"/>
                  </a:lnTo>
                  <a:lnTo>
                    <a:pt x="36309" y="280428"/>
                  </a:lnTo>
                  <a:lnTo>
                    <a:pt x="36741" y="279158"/>
                  </a:lnTo>
                  <a:lnTo>
                    <a:pt x="36372" y="277888"/>
                  </a:lnTo>
                  <a:lnTo>
                    <a:pt x="36906" y="279158"/>
                  </a:lnTo>
                  <a:lnTo>
                    <a:pt x="38595" y="277888"/>
                  </a:lnTo>
                  <a:lnTo>
                    <a:pt x="38658" y="279158"/>
                  </a:lnTo>
                  <a:lnTo>
                    <a:pt x="38862" y="279158"/>
                  </a:lnTo>
                  <a:lnTo>
                    <a:pt x="39230" y="280428"/>
                  </a:lnTo>
                  <a:lnTo>
                    <a:pt x="40208" y="281698"/>
                  </a:lnTo>
                  <a:lnTo>
                    <a:pt x="40678" y="282968"/>
                  </a:lnTo>
                  <a:lnTo>
                    <a:pt x="41287" y="281698"/>
                  </a:lnTo>
                  <a:lnTo>
                    <a:pt x="41795" y="281698"/>
                  </a:lnTo>
                  <a:lnTo>
                    <a:pt x="41998" y="280428"/>
                  </a:lnTo>
                  <a:lnTo>
                    <a:pt x="42494" y="281698"/>
                  </a:lnTo>
                  <a:lnTo>
                    <a:pt x="43268" y="281698"/>
                  </a:lnTo>
                  <a:lnTo>
                    <a:pt x="43434" y="280428"/>
                  </a:lnTo>
                  <a:lnTo>
                    <a:pt x="42862" y="279158"/>
                  </a:lnTo>
                  <a:lnTo>
                    <a:pt x="42595" y="279158"/>
                  </a:lnTo>
                  <a:lnTo>
                    <a:pt x="42570" y="277888"/>
                  </a:lnTo>
                  <a:lnTo>
                    <a:pt x="42672" y="276618"/>
                  </a:lnTo>
                  <a:lnTo>
                    <a:pt x="42799" y="276618"/>
                  </a:lnTo>
                  <a:lnTo>
                    <a:pt x="43154" y="277888"/>
                  </a:lnTo>
                  <a:lnTo>
                    <a:pt x="43510" y="279158"/>
                  </a:lnTo>
                  <a:lnTo>
                    <a:pt x="44513" y="279158"/>
                  </a:lnTo>
                  <a:lnTo>
                    <a:pt x="43878" y="277888"/>
                  </a:lnTo>
                  <a:lnTo>
                    <a:pt x="43268" y="277888"/>
                  </a:lnTo>
                  <a:lnTo>
                    <a:pt x="44386" y="276618"/>
                  </a:lnTo>
                  <a:lnTo>
                    <a:pt x="44107" y="276618"/>
                  </a:lnTo>
                  <a:lnTo>
                    <a:pt x="43980" y="275348"/>
                  </a:lnTo>
                  <a:lnTo>
                    <a:pt x="45224" y="275348"/>
                  </a:lnTo>
                  <a:lnTo>
                    <a:pt x="45085" y="274078"/>
                  </a:lnTo>
                  <a:lnTo>
                    <a:pt x="45123" y="272808"/>
                  </a:lnTo>
                  <a:lnTo>
                    <a:pt x="44208" y="272808"/>
                  </a:lnTo>
                  <a:lnTo>
                    <a:pt x="44208" y="274078"/>
                  </a:lnTo>
                  <a:lnTo>
                    <a:pt x="42227" y="274078"/>
                  </a:lnTo>
                  <a:lnTo>
                    <a:pt x="42494" y="271538"/>
                  </a:lnTo>
                  <a:lnTo>
                    <a:pt x="44818" y="271538"/>
                  </a:lnTo>
                  <a:lnTo>
                    <a:pt x="44589" y="270268"/>
                  </a:lnTo>
                  <a:lnTo>
                    <a:pt x="44615" y="268998"/>
                  </a:lnTo>
                  <a:lnTo>
                    <a:pt x="45224" y="270268"/>
                  </a:lnTo>
                  <a:lnTo>
                    <a:pt x="46507" y="268998"/>
                  </a:lnTo>
                  <a:lnTo>
                    <a:pt x="46837" y="268998"/>
                  </a:lnTo>
                  <a:lnTo>
                    <a:pt x="47548" y="267728"/>
                  </a:lnTo>
                  <a:lnTo>
                    <a:pt x="46126" y="267728"/>
                  </a:lnTo>
                  <a:lnTo>
                    <a:pt x="46202" y="266458"/>
                  </a:lnTo>
                  <a:lnTo>
                    <a:pt x="47078" y="266458"/>
                  </a:lnTo>
                  <a:lnTo>
                    <a:pt x="48653" y="265188"/>
                  </a:lnTo>
                  <a:lnTo>
                    <a:pt x="49263" y="267728"/>
                  </a:lnTo>
                  <a:lnTo>
                    <a:pt x="48717" y="266458"/>
                  </a:lnTo>
                  <a:lnTo>
                    <a:pt x="47942" y="266458"/>
                  </a:lnTo>
                  <a:lnTo>
                    <a:pt x="48082" y="267728"/>
                  </a:lnTo>
                  <a:lnTo>
                    <a:pt x="48348" y="268998"/>
                  </a:lnTo>
                  <a:lnTo>
                    <a:pt x="49491" y="268998"/>
                  </a:lnTo>
                  <a:lnTo>
                    <a:pt x="50139" y="267728"/>
                  </a:lnTo>
                  <a:lnTo>
                    <a:pt x="50774" y="267728"/>
                  </a:lnTo>
                  <a:lnTo>
                    <a:pt x="52387" y="271538"/>
                  </a:lnTo>
                  <a:lnTo>
                    <a:pt x="54508" y="271538"/>
                  </a:lnTo>
                  <a:lnTo>
                    <a:pt x="54749" y="270268"/>
                  </a:lnTo>
                  <a:lnTo>
                    <a:pt x="55219" y="268998"/>
                  </a:lnTo>
                  <a:lnTo>
                    <a:pt x="54749" y="267728"/>
                  </a:lnTo>
                  <a:lnTo>
                    <a:pt x="56934" y="267728"/>
                  </a:lnTo>
                  <a:lnTo>
                    <a:pt x="56896" y="266458"/>
                  </a:lnTo>
                  <a:lnTo>
                    <a:pt x="55791" y="266458"/>
                  </a:lnTo>
                  <a:lnTo>
                    <a:pt x="55829" y="265188"/>
                  </a:lnTo>
                  <a:lnTo>
                    <a:pt x="56197" y="263918"/>
                  </a:lnTo>
                  <a:lnTo>
                    <a:pt x="57912" y="263918"/>
                  </a:lnTo>
                  <a:lnTo>
                    <a:pt x="57340" y="262648"/>
                  </a:lnTo>
                  <a:lnTo>
                    <a:pt x="57137" y="262648"/>
                  </a:lnTo>
                  <a:lnTo>
                    <a:pt x="57569" y="261378"/>
                  </a:lnTo>
                  <a:lnTo>
                    <a:pt x="57772" y="261378"/>
                  </a:lnTo>
                  <a:lnTo>
                    <a:pt x="57543" y="260108"/>
                  </a:lnTo>
                  <a:lnTo>
                    <a:pt x="58242" y="260108"/>
                  </a:lnTo>
                  <a:lnTo>
                    <a:pt x="59321" y="257568"/>
                  </a:lnTo>
                  <a:close/>
                </a:path>
                <a:path w="224154" h="400050">
                  <a:moveTo>
                    <a:pt x="64096" y="399757"/>
                  </a:moveTo>
                  <a:lnTo>
                    <a:pt x="62992" y="398399"/>
                  </a:lnTo>
                  <a:lnTo>
                    <a:pt x="62852" y="398437"/>
                  </a:lnTo>
                  <a:lnTo>
                    <a:pt x="62623" y="398475"/>
                  </a:lnTo>
                  <a:lnTo>
                    <a:pt x="62217" y="399757"/>
                  </a:lnTo>
                  <a:lnTo>
                    <a:pt x="64096" y="399757"/>
                  </a:lnTo>
                  <a:close/>
                </a:path>
                <a:path w="224154" h="400050">
                  <a:moveTo>
                    <a:pt x="67640" y="389953"/>
                  </a:moveTo>
                  <a:lnTo>
                    <a:pt x="67538" y="389559"/>
                  </a:lnTo>
                  <a:lnTo>
                    <a:pt x="66662" y="387794"/>
                  </a:lnTo>
                  <a:lnTo>
                    <a:pt x="66586" y="386638"/>
                  </a:lnTo>
                  <a:lnTo>
                    <a:pt x="66725" y="385394"/>
                  </a:lnTo>
                  <a:lnTo>
                    <a:pt x="66827" y="384911"/>
                  </a:lnTo>
                  <a:lnTo>
                    <a:pt x="66687" y="384276"/>
                  </a:lnTo>
                  <a:lnTo>
                    <a:pt x="66255" y="383311"/>
                  </a:lnTo>
                  <a:lnTo>
                    <a:pt x="65811" y="383235"/>
                  </a:lnTo>
                  <a:lnTo>
                    <a:pt x="65239" y="383717"/>
                  </a:lnTo>
                  <a:lnTo>
                    <a:pt x="64096" y="384759"/>
                  </a:lnTo>
                  <a:lnTo>
                    <a:pt x="62890" y="385673"/>
                  </a:lnTo>
                  <a:lnTo>
                    <a:pt x="61379" y="386994"/>
                  </a:lnTo>
                  <a:lnTo>
                    <a:pt x="61010" y="387400"/>
                  </a:lnTo>
                  <a:lnTo>
                    <a:pt x="60528" y="388442"/>
                  </a:lnTo>
                  <a:lnTo>
                    <a:pt x="60528" y="389153"/>
                  </a:lnTo>
                  <a:lnTo>
                    <a:pt x="59461" y="389242"/>
                  </a:lnTo>
                  <a:lnTo>
                    <a:pt x="59385" y="389801"/>
                  </a:lnTo>
                  <a:lnTo>
                    <a:pt x="59321" y="390118"/>
                  </a:lnTo>
                  <a:lnTo>
                    <a:pt x="60718" y="390118"/>
                  </a:lnTo>
                  <a:lnTo>
                    <a:pt x="60604" y="391591"/>
                  </a:lnTo>
                  <a:lnTo>
                    <a:pt x="60604" y="392912"/>
                  </a:lnTo>
                  <a:lnTo>
                    <a:pt x="60667" y="393357"/>
                  </a:lnTo>
                  <a:lnTo>
                    <a:pt x="60871" y="393763"/>
                  </a:lnTo>
                  <a:lnTo>
                    <a:pt x="61137" y="394195"/>
                  </a:lnTo>
                  <a:lnTo>
                    <a:pt x="61480" y="394398"/>
                  </a:lnTo>
                  <a:lnTo>
                    <a:pt x="62649" y="393395"/>
                  </a:lnTo>
                  <a:lnTo>
                    <a:pt x="63398" y="393039"/>
                  </a:lnTo>
                  <a:lnTo>
                    <a:pt x="64033" y="392595"/>
                  </a:lnTo>
                  <a:lnTo>
                    <a:pt x="64401" y="392315"/>
                  </a:lnTo>
                  <a:lnTo>
                    <a:pt x="64909" y="392036"/>
                  </a:lnTo>
                  <a:lnTo>
                    <a:pt x="65049" y="391680"/>
                  </a:lnTo>
                  <a:lnTo>
                    <a:pt x="65316" y="390791"/>
                  </a:lnTo>
                  <a:lnTo>
                    <a:pt x="65989" y="390321"/>
                  </a:lnTo>
                  <a:lnTo>
                    <a:pt x="66789" y="390156"/>
                  </a:lnTo>
                  <a:lnTo>
                    <a:pt x="67640" y="389953"/>
                  </a:lnTo>
                  <a:close/>
                </a:path>
                <a:path w="224154" h="400050">
                  <a:moveTo>
                    <a:pt x="77622" y="362864"/>
                  </a:moveTo>
                  <a:lnTo>
                    <a:pt x="77152" y="362750"/>
                  </a:lnTo>
                  <a:lnTo>
                    <a:pt x="76822" y="362712"/>
                  </a:lnTo>
                  <a:lnTo>
                    <a:pt x="76111" y="362508"/>
                  </a:lnTo>
                  <a:lnTo>
                    <a:pt x="75514" y="362064"/>
                  </a:lnTo>
                  <a:lnTo>
                    <a:pt x="75311" y="362229"/>
                  </a:lnTo>
                  <a:lnTo>
                    <a:pt x="74599" y="362673"/>
                  </a:lnTo>
                  <a:lnTo>
                    <a:pt x="74091" y="363347"/>
                  </a:lnTo>
                  <a:lnTo>
                    <a:pt x="73494" y="363905"/>
                  </a:lnTo>
                  <a:lnTo>
                    <a:pt x="73190" y="364147"/>
                  </a:lnTo>
                  <a:lnTo>
                    <a:pt x="72948" y="364515"/>
                  </a:lnTo>
                  <a:lnTo>
                    <a:pt x="71869" y="364832"/>
                  </a:lnTo>
                  <a:lnTo>
                    <a:pt x="71437" y="365315"/>
                  </a:lnTo>
                  <a:lnTo>
                    <a:pt x="70967" y="365874"/>
                  </a:lnTo>
                  <a:lnTo>
                    <a:pt x="70700" y="366229"/>
                  </a:lnTo>
                  <a:lnTo>
                    <a:pt x="70256" y="366471"/>
                  </a:lnTo>
                  <a:lnTo>
                    <a:pt x="69951" y="366826"/>
                  </a:lnTo>
                  <a:lnTo>
                    <a:pt x="69684" y="367195"/>
                  </a:lnTo>
                  <a:lnTo>
                    <a:pt x="69481" y="367665"/>
                  </a:lnTo>
                  <a:lnTo>
                    <a:pt x="69253" y="368071"/>
                  </a:lnTo>
                  <a:lnTo>
                    <a:pt x="69684" y="368312"/>
                  </a:lnTo>
                  <a:lnTo>
                    <a:pt x="70091" y="368706"/>
                  </a:lnTo>
                  <a:lnTo>
                    <a:pt x="71094" y="368706"/>
                  </a:lnTo>
                  <a:lnTo>
                    <a:pt x="71666" y="368427"/>
                  </a:lnTo>
                  <a:lnTo>
                    <a:pt x="72377" y="368185"/>
                  </a:lnTo>
                  <a:lnTo>
                    <a:pt x="72948" y="368427"/>
                  </a:lnTo>
                  <a:lnTo>
                    <a:pt x="72986" y="368871"/>
                  </a:lnTo>
                  <a:lnTo>
                    <a:pt x="72644" y="369468"/>
                  </a:lnTo>
                  <a:lnTo>
                    <a:pt x="72110" y="370306"/>
                  </a:lnTo>
                  <a:lnTo>
                    <a:pt x="71767" y="371436"/>
                  </a:lnTo>
                  <a:lnTo>
                    <a:pt x="71069" y="371944"/>
                  </a:lnTo>
                  <a:lnTo>
                    <a:pt x="70358" y="372389"/>
                  </a:lnTo>
                  <a:lnTo>
                    <a:pt x="70256" y="373037"/>
                  </a:lnTo>
                  <a:lnTo>
                    <a:pt x="69418" y="374116"/>
                  </a:lnTo>
                  <a:lnTo>
                    <a:pt x="69684" y="374675"/>
                  </a:lnTo>
                  <a:lnTo>
                    <a:pt x="70459" y="375069"/>
                  </a:lnTo>
                  <a:lnTo>
                    <a:pt x="70929" y="374827"/>
                  </a:lnTo>
                  <a:lnTo>
                    <a:pt x="71704" y="374586"/>
                  </a:lnTo>
                  <a:lnTo>
                    <a:pt x="72072" y="374307"/>
                  </a:lnTo>
                  <a:lnTo>
                    <a:pt x="72440" y="374065"/>
                  </a:lnTo>
                  <a:lnTo>
                    <a:pt x="72682" y="373951"/>
                  </a:lnTo>
                  <a:lnTo>
                    <a:pt x="72986" y="373913"/>
                  </a:lnTo>
                  <a:lnTo>
                    <a:pt x="73926" y="372592"/>
                  </a:lnTo>
                  <a:lnTo>
                    <a:pt x="76987" y="371830"/>
                  </a:lnTo>
                  <a:lnTo>
                    <a:pt x="76822" y="371436"/>
                  </a:lnTo>
                  <a:lnTo>
                    <a:pt x="76758" y="371233"/>
                  </a:lnTo>
                  <a:lnTo>
                    <a:pt x="76517" y="370713"/>
                  </a:lnTo>
                  <a:lnTo>
                    <a:pt x="76111" y="370230"/>
                  </a:lnTo>
                  <a:lnTo>
                    <a:pt x="76009" y="369709"/>
                  </a:lnTo>
                  <a:lnTo>
                    <a:pt x="75742" y="367106"/>
                  </a:lnTo>
                  <a:lnTo>
                    <a:pt x="75946" y="365188"/>
                  </a:lnTo>
                  <a:lnTo>
                    <a:pt x="76555" y="364591"/>
                  </a:lnTo>
                  <a:lnTo>
                    <a:pt x="76949" y="363994"/>
                  </a:lnTo>
                  <a:lnTo>
                    <a:pt x="77127" y="363588"/>
                  </a:lnTo>
                  <a:lnTo>
                    <a:pt x="77355" y="363232"/>
                  </a:lnTo>
                  <a:lnTo>
                    <a:pt x="77622" y="362864"/>
                  </a:lnTo>
                  <a:close/>
                </a:path>
                <a:path w="224154" h="400050">
                  <a:moveTo>
                    <a:pt x="78105" y="388239"/>
                  </a:moveTo>
                  <a:lnTo>
                    <a:pt x="77927" y="387718"/>
                  </a:lnTo>
                  <a:lnTo>
                    <a:pt x="77190" y="387794"/>
                  </a:lnTo>
                  <a:lnTo>
                    <a:pt x="76885" y="387794"/>
                  </a:lnTo>
                  <a:lnTo>
                    <a:pt x="76581" y="388239"/>
                  </a:lnTo>
                  <a:lnTo>
                    <a:pt x="75984" y="388835"/>
                  </a:lnTo>
                  <a:lnTo>
                    <a:pt x="75336" y="389559"/>
                  </a:lnTo>
                  <a:lnTo>
                    <a:pt x="75069" y="389432"/>
                  </a:lnTo>
                  <a:lnTo>
                    <a:pt x="74968" y="388950"/>
                  </a:lnTo>
                  <a:lnTo>
                    <a:pt x="74904" y="387997"/>
                  </a:lnTo>
                  <a:lnTo>
                    <a:pt x="74866" y="386880"/>
                  </a:lnTo>
                  <a:lnTo>
                    <a:pt x="74904" y="385800"/>
                  </a:lnTo>
                  <a:lnTo>
                    <a:pt x="74904" y="384035"/>
                  </a:lnTo>
                  <a:lnTo>
                    <a:pt x="72377" y="380238"/>
                  </a:lnTo>
                  <a:lnTo>
                    <a:pt x="71539" y="379831"/>
                  </a:lnTo>
                  <a:lnTo>
                    <a:pt x="70967" y="381711"/>
                  </a:lnTo>
                  <a:lnTo>
                    <a:pt x="71843" y="384035"/>
                  </a:lnTo>
                  <a:lnTo>
                    <a:pt x="70154" y="385838"/>
                  </a:lnTo>
                  <a:lnTo>
                    <a:pt x="71437" y="386080"/>
                  </a:lnTo>
                  <a:lnTo>
                    <a:pt x="71640" y="386791"/>
                  </a:lnTo>
                  <a:lnTo>
                    <a:pt x="70929" y="388442"/>
                  </a:lnTo>
                  <a:lnTo>
                    <a:pt x="70904" y="389191"/>
                  </a:lnTo>
                  <a:lnTo>
                    <a:pt x="70929" y="390042"/>
                  </a:lnTo>
                  <a:lnTo>
                    <a:pt x="71031" y="391274"/>
                  </a:lnTo>
                  <a:lnTo>
                    <a:pt x="70827" y="392518"/>
                  </a:lnTo>
                  <a:lnTo>
                    <a:pt x="70764" y="393801"/>
                  </a:lnTo>
                  <a:lnTo>
                    <a:pt x="70726" y="395439"/>
                  </a:lnTo>
                  <a:lnTo>
                    <a:pt x="71475" y="396036"/>
                  </a:lnTo>
                  <a:lnTo>
                    <a:pt x="73050" y="396074"/>
                  </a:lnTo>
                  <a:lnTo>
                    <a:pt x="73520" y="396113"/>
                  </a:lnTo>
                  <a:lnTo>
                    <a:pt x="73990" y="396278"/>
                  </a:lnTo>
                  <a:lnTo>
                    <a:pt x="74663" y="396405"/>
                  </a:lnTo>
                  <a:lnTo>
                    <a:pt x="74333" y="393484"/>
                  </a:lnTo>
                  <a:lnTo>
                    <a:pt x="75006" y="390880"/>
                  </a:lnTo>
                  <a:lnTo>
                    <a:pt x="77355" y="388797"/>
                  </a:lnTo>
                  <a:lnTo>
                    <a:pt x="77800" y="389039"/>
                  </a:lnTo>
                  <a:lnTo>
                    <a:pt x="77965" y="388874"/>
                  </a:lnTo>
                  <a:lnTo>
                    <a:pt x="78105" y="388239"/>
                  </a:lnTo>
                  <a:close/>
                </a:path>
                <a:path w="224154" h="400050">
                  <a:moveTo>
                    <a:pt x="79413" y="337578"/>
                  </a:moveTo>
                  <a:close/>
                </a:path>
                <a:path w="224154" h="400050">
                  <a:moveTo>
                    <a:pt x="81191" y="284276"/>
                  </a:moveTo>
                  <a:lnTo>
                    <a:pt x="81064" y="281736"/>
                  </a:lnTo>
                  <a:lnTo>
                    <a:pt x="80518" y="283006"/>
                  </a:lnTo>
                  <a:lnTo>
                    <a:pt x="79349" y="284276"/>
                  </a:lnTo>
                  <a:lnTo>
                    <a:pt x="81191" y="284276"/>
                  </a:lnTo>
                  <a:close/>
                </a:path>
                <a:path w="224154" h="400050">
                  <a:moveTo>
                    <a:pt x="82410" y="279196"/>
                  </a:moveTo>
                  <a:lnTo>
                    <a:pt x="82207" y="277926"/>
                  </a:lnTo>
                  <a:lnTo>
                    <a:pt x="82143" y="279196"/>
                  </a:lnTo>
                  <a:lnTo>
                    <a:pt x="82410" y="279196"/>
                  </a:lnTo>
                  <a:close/>
                </a:path>
                <a:path w="224154" h="400050">
                  <a:moveTo>
                    <a:pt x="83654" y="280466"/>
                  </a:moveTo>
                  <a:lnTo>
                    <a:pt x="83248" y="279196"/>
                  </a:lnTo>
                  <a:lnTo>
                    <a:pt x="82537" y="279196"/>
                  </a:lnTo>
                  <a:lnTo>
                    <a:pt x="83388" y="280466"/>
                  </a:lnTo>
                  <a:lnTo>
                    <a:pt x="83654" y="280466"/>
                  </a:lnTo>
                  <a:close/>
                </a:path>
                <a:path w="224154" h="400050">
                  <a:moveTo>
                    <a:pt x="87223" y="276656"/>
                  </a:moveTo>
                  <a:lnTo>
                    <a:pt x="87185" y="276491"/>
                  </a:lnTo>
                  <a:lnTo>
                    <a:pt x="87122" y="276656"/>
                  </a:lnTo>
                  <a:close/>
                </a:path>
                <a:path w="224154" h="400050">
                  <a:moveTo>
                    <a:pt x="87693" y="275386"/>
                  </a:moveTo>
                  <a:lnTo>
                    <a:pt x="86982" y="275386"/>
                  </a:lnTo>
                  <a:lnTo>
                    <a:pt x="87185" y="276491"/>
                  </a:lnTo>
                  <a:lnTo>
                    <a:pt x="87693" y="275386"/>
                  </a:lnTo>
                  <a:close/>
                </a:path>
                <a:path w="224154" h="400050">
                  <a:moveTo>
                    <a:pt x="88798" y="399757"/>
                  </a:moveTo>
                  <a:lnTo>
                    <a:pt x="87998" y="398805"/>
                  </a:lnTo>
                  <a:lnTo>
                    <a:pt x="86880" y="399364"/>
                  </a:lnTo>
                  <a:lnTo>
                    <a:pt x="86474" y="398475"/>
                  </a:lnTo>
                  <a:lnTo>
                    <a:pt x="84696" y="399034"/>
                  </a:lnTo>
                  <a:lnTo>
                    <a:pt x="85064" y="397243"/>
                  </a:lnTo>
                  <a:lnTo>
                    <a:pt x="84391" y="398157"/>
                  </a:lnTo>
                  <a:lnTo>
                    <a:pt x="84251" y="398919"/>
                  </a:lnTo>
                  <a:lnTo>
                    <a:pt x="84632" y="399757"/>
                  </a:lnTo>
                  <a:lnTo>
                    <a:pt x="88798" y="399757"/>
                  </a:lnTo>
                  <a:close/>
                </a:path>
                <a:path w="224154" h="400050">
                  <a:moveTo>
                    <a:pt x="90652" y="389636"/>
                  </a:moveTo>
                  <a:lnTo>
                    <a:pt x="90512" y="389636"/>
                  </a:lnTo>
                  <a:lnTo>
                    <a:pt x="90284" y="389597"/>
                  </a:lnTo>
                  <a:lnTo>
                    <a:pt x="90017" y="389318"/>
                  </a:lnTo>
                  <a:lnTo>
                    <a:pt x="89636" y="389077"/>
                  </a:lnTo>
                  <a:lnTo>
                    <a:pt x="89166" y="388200"/>
                  </a:lnTo>
                  <a:lnTo>
                    <a:pt x="89065" y="387959"/>
                  </a:lnTo>
                  <a:lnTo>
                    <a:pt x="88900" y="387311"/>
                  </a:lnTo>
                  <a:lnTo>
                    <a:pt x="88493" y="386435"/>
                  </a:lnTo>
                  <a:lnTo>
                    <a:pt x="88125" y="386359"/>
                  </a:lnTo>
                  <a:lnTo>
                    <a:pt x="87833" y="385953"/>
                  </a:lnTo>
                  <a:lnTo>
                    <a:pt x="87744" y="385559"/>
                  </a:lnTo>
                  <a:lnTo>
                    <a:pt x="88303" y="385076"/>
                  </a:lnTo>
                  <a:lnTo>
                    <a:pt x="88341" y="384949"/>
                  </a:lnTo>
                  <a:lnTo>
                    <a:pt x="87718" y="384556"/>
                  </a:lnTo>
                  <a:lnTo>
                    <a:pt x="87414" y="384149"/>
                  </a:lnTo>
                  <a:lnTo>
                    <a:pt x="87287" y="383997"/>
                  </a:lnTo>
                  <a:lnTo>
                    <a:pt x="86715" y="384149"/>
                  </a:lnTo>
                  <a:lnTo>
                    <a:pt x="86410" y="384073"/>
                  </a:lnTo>
                  <a:lnTo>
                    <a:pt x="85432" y="383959"/>
                  </a:lnTo>
                  <a:lnTo>
                    <a:pt x="84861" y="384759"/>
                  </a:lnTo>
                  <a:lnTo>
                    <a:pt x="84150" y="384949"/>
                  </a:lnTo>
                  <a:lnTo>
                    <a:pt x="83286" y="385152"/>
                  </a:lnTo>
                  <a:lnTo>
                    <a:pt x="83007" y="385914"/>
                  </a:lnTo>
                  <a:lnTo>
                    <a:pt x="82067" y="385953"/>
                  </a:lnTo>
                  <a:lnTo>
                    <a:pt x="81800" y="385076"/>
                  </a:lnTo>
                  <a:lnTo>
                    <a:pt x="81368" y="385559"/>
                  </a:lnTo>
                  <a:lnTo>
                    <a:pt x="80759" y="385673"/>
                  </a:lnTo>
                  <a:lnTo>
                    <a:pt x="80187" y="385838"/>
                  </a:lnTo>
                  <a:lnTo>
                    <a:pt x="79248" y="385076"/>
                  </a:lnTo>
                  <a:lnTo>
                    <a:pt x="78968" y="385356"/>
                  </a:lnTo>
                  <a:lnTo>
                    <a:pt x="78714" y="385991"/>
                  </a:lnTo>
                  <a:lnTo>
                    <a:pt x="78600" y="386194"/>
                  </a:lnTo>
                  <a:lnTo>
                    <a:pt x="78498" y="386435"/>
                  </a:lnTo>
                  <a:lnTo>
                    <a:pt x="78409" y="387311"/>
                  </a:lnTo>
                  <a:lnTo>
                    <a:pt x="78295" y="387959"/>
                  </a:lnTo>
                  <a:lnTo>
                    <a:pt x="79209" y="388073"/>
                  </a:lnTo>
                  <a:lnTo>
                    <a:pt x="79578" y="388200"/>
                  </a:lnTo>
                  <a:lnTo>
                    <a:pt x="79921" y="388480"/>
                  </a:lnTo>
                  <a:lnTo>
                    <a:pt x="80149" y="388594"/>
                  </a:lnTo>
                  <a:lnTo>
                    <a:pt x="79997" y="389636"/>
                  </a:lnTo>
                  <a:lnTo>
                    <a:pt x="79641" y="390563"/>
                  </a:lnTo>
                  <a:lnTo>
                    <a:pt x="79717" y="391160"/>
                  </a:lnTo>
                  <a:lnTo>
                    <a:pt x="79921" y="392112"/>
                  </a:lnTo>
                  <a:lnTo>
                    <a:pt x="80619" y="392874"/>
                  </a:lnTo>
                  <a:lnTo>
                    <a:pt x="81267" y="393077"/>
                  </a:lnTo>
                  <a:lnTo>
                    <a:pt x="81864" y="393242"/>
                  </a:lnTo>
                  <a:lnTo>
                    <a:pt x="82981" y="393915"/>
                  </a:lnTo>
                  <a:lnTo>
                    <a:pt x="83413" y="392684"/>
                  </a:lnTo>
                  <a:lnTo>
                    <a:pt x="84861" y="392684"/>
                  </a:lnTo>
                  <a:lnTo>
                    <a:pt x="85674" y="391922"/>
                  </a:lnTo>
                  <a:lnTo>
                    <a:pt x="86106" y="390601"/>
                  </a:lnTo>
                  <a:lnTo>
                    <a:pt x="86842" y="391160"/>
                  </a:lnTo>
                  <a:lnTo>
                    <a:pt x="87922" y="390994"/>
                  </a:lnTo>
                  <a:lnTo>
                    <a:pt x="88861" y="390918"/>
                  </a:lnTo>
                  <a:lnTo>
                    <a:pt x="89979" y="390601"/>
                  </a:lnTo>
                  <a:lnTo>
                    <a:pt x="90106" y="390563"/>
                  </a:lnTo>
                  <a:lnTo>
                    <a:pt x="90347" y="389991"/>
                  </a:lnTo>
                  <a:lnTo>
                    <a:pt x="90652" y="389636"/>
                  </a:lnTo>
                  <a:close/>
                </a:path>
                <a:path w="224154" h="400050">
                  <a:moveTo>
                    <a:pt x="95199" y="337908"/>
                  </a:moveTo>
                  <a:lnTo>
                    <a:pt x="93954" y="337908"/>
                  </a:lnTo>
                  <a:lnTo>
                    <a:pt x="93980" y="339178"/>
                  </a:lnTo>
                  <a:lnTo>
                    <a:pt x="95199" y="337908"/>
                  </a:lnTo>
                  <a:close/>
                </a:path>
                <a:path w="224154" h="400050">
                  <a:moveTo>
                    <a:pt x="95973" y="353377"/>
                  </a:moveTo>
                  <a:lnTo>
                    <a:pt x="95872" y="352945"/>
                  </a:lnTo>
                  <a:lnTo>
                    <a:pt x="95872" y="352666"/>
                  </a:lnTo>
                  <a:lnTo>
                    <a:pt x="95326" y="352742"/>
                  </a:lnTo>
                  <a:lnTo>
                    <a:pt x="94754" y="352856"/>
                  </a:lnTo>
                  <a:lnTo>
                    <a:pt x="94183" y="352945"/>
                  </a:lnTo>
                  <a:lnTo>
                    <a:pt x="94043" y="352628"/>
                  </a:lnTo>
                  <a:lnTo>
                    <a:pt x="93573" y="353225"/>
                  </a:lnTo>
                  <a:lnTo>
                    <a:pt x="92773" y="354507"/>
                  </a:lnTo>
                  <a:lnTo>
                    <a:pt x="92633" y="354507"/>
                  </a:lnTo>
                  <a:lnTo>
                    <a:pt x="92468" y="354101"/>
                  </a:lnTo>
                  <a:lnTo>
                    <a:pt x="92265" y="353656"/>
                  </a:lnTo>
                  <a:lnTo>
                    <a:pt x="93040" y="352704"/>
                  </a:lnTo>
                  <a:lnTo>
                    <a:pt x="92633" y="351942"/>
                  </a:lnTo>
                  <a:lnTo>
                    <a:pt x="92367" y="351307"/>
                  </a:lnTo>
                  <a:lnTo>
                    <a:pt x="92265" y="350735"/>
                  </a:lnTo>
                  <a:lnTo>
                    <a:pt x="92697" y="349821"/>
                  </a:lnTo>
                  <a:lnTo>
                    <a:pt x="92595" y="349186"/>
                  </a:lnTo>
                  <a:lnTo>
                    <a:pt x="92837" y="346583"/>
                  </a:lnTo>
                  <a:lnTo>
                    <a:pt x="91630" y="345897"/>
                  </a:lnTo>
                  <a:lnTo>
                    <a:pt x="90614" y="344906"/>
                  </a:lnTo>
                  <a:lnTo>
                    <a:pt x="90106" y="345020"/>
                  </a:lnTo>
                  <a:lnTo>
                    <a:pt x="88290" y="346735"/>
                  </a:lnTo>
                  <a:lnTo>
                    <a:pt x="88290" y="351828"/>
                  </a:lnTo>
                  <a:lnTo>
                    <a:pt x="87617" y="351624"/>
                  </a:lnTo>
                  <a:lnTo>
                    <a:pt x="86652" y="351307"/>
                  </a:lnTo>
                  <a:lnTo>
                    <a:pt x="86614" y="350380"/>
                  </a:lnTo>
                  <a:lnTo>
                    <a:pt x="87147" y="349821"/>
                  </a:lnTo>
                  <a:lnTo>
                    <a:pt x="87490" y="349186"/>
                  </a:lnTo>
                  <a:lnTo>
                    <a:pt x="88226" y="351307"/>
                  </a:lnTo>
                  <a:lnTo>
                    <a:pt x="88290" y="351828"/>
                  </a:lnTo>
                  <a:lnTo>
                    <a:pt x="88290" y="346735"/>
                  </a:lnTo>
                  <a:lnTo>
                    <a:pt x="87858" y="347141"/>
                  </a:lnTo>
                  <a:lnTo>
                    <a:pt x="86271" y="349821"/>
                  </a:lnTo>
                  <a:lnTo>
                    <a:pt x="84797" y="352018"/>
                  </a:lnTo>
                  <a:lnTo>
                    <a:pt x="84023" y="353263"/>
                  </a:lnTo>
                  <a:lnTo>
                    <a:pt x="82740" y="354304"/>
                  </a:lnTo>
                  <a:lnTo>
                    <a:pt x="81394" y="355739"/>
                  </a:lnTo>
                  <a:lnTo>
                    <a:pt x="81102" y="356260"/>
                  </a:lnTo>
                  <a:lnTo>
                    <a:pt x="80822" y="356666"/>
                  </a:lnTo>
                  <a:lnTo>
                    <a:pt x="82778" y="356984"/>
                  </a:lnTo>
                  <a:lnTo>
                    <a:pt x="83146" y="356666"/>
                  </a:lnTo>
                  <a:lnTo>
                    <a:pt x="82677" y="355066"/>
                  </a:lnTo>
                  <a:lnTo>
                    <a:pt x="83146" y="354977"/>
                  </a:lnTo>
                  <a:lnTo>
                    <a:pt x="83553" y="354825"/>
                  </a:lnTo>
                  <a:lnTo>
                    <a:pt x="85026" y="354787"/>
                  </a:lnTo>
                  <a:lnTo>
                    <a:pt x="85585" y="354507"/>
                  </a:lnTo>
                  <a:lnTo>
                    <a:pt x="85712" y="354101"/>
                  </a:lnTo>
                  <a:lnTo>
                    <a:pt x="85839" y="352704"/>
                  </a:lnTo>
                  <a:lnTo>
                    <a:pt x="87591" y="352704"/>
                  </a:lnTo>
                  <a:lnTo>
                    <a:pt x="88607" y="353949"/>
                  </a:lnTo>
                  <a:lnTo>
                    <a:pt x="88646" y="354507"/>
                  </a:lnTo>
                  <a:lnTo>
                    <a:pt x="88417" y="355587"/>
                  </a:lnTo>
                  <a:lnTo>
                    <a:pt x="88341" y="357466"/>
                  </a:lnTo>
                  <a:lnTo>
                    <a:pt x="88493" y="358584"/>
                  </a:lnTo>
                  <a:lnTo>
                    <a:pt x="88938" y="360222"/>
                  </a:lnTo>
                  <a:lnTo>
                    <a:pt x="89636" y="360426"/>
                  </a:lnTo>
                  <a:lnTo>
                    <a:pt x="91262" y="360260"/>
                  </a:lnTo>
                  <a:lnTo>
                    <a:pt x="92062" y="360349"/>
                  </a:lnTo>
                  <a:lnTo>
                    <a:pt x="92062" y="361632"/>
                  </a:lnTo>
                  <a:lnTo>
                    <a:pt x="93179" y="360781"/>
                  </a:lnTo>
                  <a:lnTo>
                    <a:pt x="92976" y="360260"/>
                  </a:lnTo>
                  <a:lnTo>
                    <a:pt x="92367" y="358749"/>
                  </a:lnTo>
                  <a:lnTo>
                    <a:pt x="92430" y="357466"/>
                  </a:lnTo>
                  <a:lnTo>
                    <a:pt x="93040" y="356260"/>
                  </a:lnTo>
                  <a:lnTo>
                    <a:pt x="93421" y="354545"/>
                  </a:lnTo>
                  <a:lnTo>
                    <a:pt x="93510" y="354177"/>
                  </a:lnTo>
                  <a:lnTo>
                    <a:pt x="95262" y="354304"/>
                  </a:lnTo>
                  <a:lnTo>
                    <a:pt x="95389" y="354177"/>
                  </a:lnTo>
                  <a:lnTo>
                    <a:pt x="95669" y="353949"/>
                  </a:lnTo>
                  <a:lnTo>
                    <a:pt x="95796" y="353656"/>
                  </a:lnTo>
                  <a:lnTo>
                    <a:pt x="95973" y="353377"/>
                  </a:lnTo>
                  <a:close/>
                </a:path>
                <a:path w="224154" h="400050">
                  <a:moveTo>
                    <a:pt x="96062" y="377278"/>
                  </a:moveTo>
                  <a:lnTo>
                    <a:pt x="95592" y="377278"/>
                  </a:lnTo>
                  <a:lnTo>
                    <a:pt x="94754" y="376008"/>
                  </a:lnTo>
                  <a:lnTo>
                    <a:pt x="94526" y="376008"/>
                  </a:lnTo>
                  <a:lnTo>
                    <a:pt x="93980" y="377278"/>
                  </a:lnTo>
                  <a:lnTo>
                    <a:pt x="93853" y="377278"/>
                  </a:lnTo>
                  <a:lnTo>
                    <a:pt x="94856" y="378548"/>
                  </a:lnTo>
                  <a:lnTo>
                    <a:pt x="95796" y="378548"/>
                  </a:lnTo>
                  <a:lnTo>
                    <a:pt x="96062" y="377278"/>
                  </a:lnTo>
                  <a:close/>
                </a:path>
                <a:path w="224154" h="400050">
                  <a:moveTo>
                    <a:pt x="97815" y="316318"/>
                  </a:moveTo>
                  <a:lnTo>
                    <a:pt x="97485" y="316318"/>
                  </a:lnTo>
                  <a:lnTo>
                    <a:pt x="96570" y="317588"/>
                  </a:lnTo>
                  <a:lnTo>
                    <a:pt x="95694" y="318858"/>
                  </a:lnTo>
                  <a:lnTo>
                    <a:pt x="93649" y="321398"/>
                  </a:lnTo>
                  <a:lnTo>
                    <a:pt x="92506" y="322668"/>
                  </a:lnTo>
                  <a:lnTo>
                    <a:pt x="90817" y="323938"/>
                  </a:lnTo>
                  <a:lnTo>
                    <a:pt x="89636" y="326478"/>
                  </a:lnTo>
                  <a:lnTo>
                    <a:pt x="89674" y="327748"/>
                  </a:lnTo>
                  <a:lnTo>
                    <a:pt x="89877" y="327748"/>
                  </a:lnTo>
                  <a:lnTo>
                    <a:pt x="90919" y="326478"/>
                  </a:lnTo>
                  <a:lnTo>
                    <a:pt x="93078" y="323938"/>
                  </a:lnTo>
                  <a:lnTo>
                    <a:pt x="93954" y="325208"/>
                  </a:lnTo>
                  <a:lnTo>
                    <a:pt x="93472" y="325208"/>
                  </a:lnTo>
                  <a:lnTo>
                    <a:pt x="93141" y="326478"/>
                  </a:lnTo>
                  <a:lnTo>
                    <a:pt x="92367" y="326478"/>
                  </a:lnTo>
                  <a:lnTo>
                    <a:pt x="91935" y="327748"/>
                  </a:lnTo>
                  <a:lnTo>
                    <a:pt x="91960" y="329018"/>
                  </a:lnTo>
                  <a:lnTo>
                    <a:pt x="94894" y="329018"/>
                  </a:lnTo>
                  <a:lnTo>
                    <a:pt x="95999" y="327748"/>
                  </a:lnTo>
                  <a:lnTo>
                    <a:pt x="94716" y="327748"/>
                  </a:lnTo>
                  <a:lnTo>
                    <a:pt x="95999" y="325208"/>
                  </a:lnTo>
                  <a:lnTo>
                    <a:pt x="96608" y="323938"/>
                  </a:lnTo>
                  <a:lnTo>
                    <a:pt x="96812" y="323938"/>
                  </a:lnTo>
                  <a:lnTo>
                    <a:pt x="97078" y="322668"/>
                  </a:lnTo>
                  <a:lnTo>
                    <a:pt x="93446" y="322668"/>
                  </a:lnTo>
                  <a:lnTo>
                    <a:pt x="94894" y="320128"/>
                  </a:lnTo>
                  <a:lnTo>
                    <a:pt x="97015" y="318858"/>
                  </a:lnTo>
                  <a:lnTo>
                    <a:pt x="97815" y="316318"/>
                  </a:lnTo>
                  <a:close/>
                </a:path>
                <a:path w="224154" h="400050">
                  <a:moveTo>
                    <a:pt x="99402" y="399757"/>
                  </a:moveTo>
                  <a:lnTo>
                    <a:pt x="99237" y="399084"/>
                  </a:lnTo>
                  <a:lnTo>
                    <a:pt x="99034" y="398399"/>
                  </a:lnTo>
                  <a:lnTo>
                    <a:pt x="98894" y="397764"/>
                  </a:lnTo>
                  <a:lnTo>
                    <a:pt x="97548" y="398233"/>
                  </a:lnTo>
                  <a:lnTo>
                    <a:pt x="97510" y="398475"/>
                  </a:lnTo>
                  <a:lnTo>
                    <a:pt x="98564" y="399757"/>
                  </a:lnTo>
                  <a:lnTo>
                    <a:pt x="99402" y="399757"/>
                  </a:lnTo>
                  <a:close/>
                </a:path>
                <a:path w="224154" h="400050">
                  <a:moveTo>
                    <a:pt x="100711" y="389470"/>
                  </a:moveTo>
                  <a:lnTo>
                    <a:pt x="100139" y="389839"/>
                  </a:lnTo>
                  <a:lnTo>
                    <a:pt x="99707" y="390156"/>
                  </a:lnTo>
                  <a:lnTo>
                    <a:pt x="99161" y="390474"/>
                  </a:lnTo>
                  <a:lnTo>
                    <a:pt x="99275" y="387553"/>
                  </a:lnTo>
                  <a:lnTo>
                    <a:pt x="99225" y="386676"/>
                  </a:lnTo>
                  <a:lnTo>
                    <a:pt x="99021" y="384759"/>
                  </a:lnTo>
                  <a:lnTo>
                    <a:pt x="99034" y="383717"/>
                  </a:lnTo>
                  <a:lnTo>
                    <a:pt x="99326" y="382155"/>
                  </a:lnTo>
                  <a:lnTo>
                    <a:pt x="97459" y="380796"/>
                  </a:lnTo>
                  <a:lnTo>
                    <a:pt x="96939" y="380631"/>
                  </a:lnTo>
                  <a:lnTo>
                    <a:pt x="95669" y="380796"/>
                  </a:lnTo>
                  <a:lnTo>
                    <a:pt x="94957" y="380669"/>
                  </a:lnTo>
                  <a:lnTo>
                    <a:pt x="94183" y="380034"/>
                  </a:lnTo>
                  <a:lnTo>
                    <a:pt x="93548" y="380428"/>
                  </a:lnTo>
                  <a:lnTo>
                    <a:pt x="93472" y="380796"/>
                  </a:lnTo>
                  <a:lnTo>
                    <a:pt x="93916" y="382638"/>
                  </a:lnTo>
                  <a:lnTo>
                    <a:pt x="93751" y="383717"/>
                  </a:lnTo>
                  <a:lnTo>
                    <a:pt x="93649" y="384759"/>
                  </a:lnTo>
                  <a:lnTo>
                    <a:pt x="93548" y="385432"/>
                  </a:lnTo>
                  <a:lnTo>
                    <a:pt x="93281" y="386118"/>
                  </a:lnTo>
                  <a:lnTo>
                    <a:pt x="93167" y="386676"/>
                  </a:lnTo>
                  <a:lnTo>
                    <a:pt x="93040" y="387553"/>
                  </a:lnTo>
                  <a:lnTo>
                    <a:pt x="92532" y="387921"/>
                  </a:lnTo>
                  <a:lnTo>
                    <a:pt x="90855" y="386994"/>
                  </a:lnTo>
                  <a:lnTo>
                    <a:pt x="90411" y="388353"/>
                  </a:lnTo>
                  <a:lnTo>
                    <a:pt x="91160" y="388480"/>
                  </a:lnTo>
                  <a:lnTo>
                    <a:pt x="91935" y="388721"/>
                  </a:lnTo>
                  <a:lnTo>
                    <a:pt x="92938" y="388594"/>
                  </a:lnTo>
                  <a:lnTo>
                    <a:pt x="93129" y="387921"/>
                  </a:lnTo>
                  <a:lnTo>
                    <a:pt x="93649" y="387197"/>
                  </a:lnTo>
                  <a:lnTo>
                    <a:pt x="93916" y="386956"/>
                  </a:lnTo>
                  <a:lnTo>
                    <a:pt x="94145" y="386676"/>
                  </a:lnTo>
                  <a:lnTo>
                    <a:pt x="94449" y="387350"/>
                  </a:lnTo>
                  <a:lnTo>
                    <a:pt x="94551" y="388112"/>
                  </a:lnTo>
                  <a:lnTo>
                    <a:pt x="94107" y="388353"/>
                  </a:lnTo>
                  <a:lnTo>
                    <a:pt x="93992" y="388759"/>
                  </a:lnTo>
                  <a:lnTo>
                    <a:pt x="94881" y="390994"/>
                  </a:lnTo>
                  <a:lnTo>
                    <a:pt x="94919" y="391680"/>
                  </a:lnTo>
                  <a:lnTo>
                    <a:pt x="94145" y="392722"/>
                  </a:lnTo>
                  <a:lnTo>
                    <a:pt x="94919" y="393674"/>
                  </a:lnTo>
                  <a:lnTo>
                    <a:pt x="94996" y="394677"/>
                  </a:lnTo>
                  <a:lnTo>
                    <a:pt x="95097" y="395236"/>
                  </a:lnTo>
                  <a:lnTo>
                    <a:pt x="96367" y="395795"/>
                  </a:lnTo>
                  <a:lnTo>
                    <a:pt x="97980" y="395605"/>
                  </a:lnTo>
                  <a:lnTo>
                    <a:pt x="98996" y="395363"/>
                  </a:lnTo>
                  <a:lnTo>
                    <a:pt x="99529" y="396684"/>
                  </a:lnTo>
                  <a:lnTo>
                    <a:pt x="99834" y="396519"/>
                  </a:lnTo>
                  <a:lnTo>
                    <a:pt x="99974" y="396481"/>
                  </a:lnTo>
                  <a:lnTo>
                    <a:pt x="99987" y="395363"/>
                  </a:lnTo>
                  <a:lnTo>
                    <a:pt x="99809" y="393954"/>
                  </a:lnTo>
                  <a:lnTo>
                    <a:pt x="99301" y="392874"/>
                  </a:lnTo>
                  <a:lnTo>
                    <a:pt x="100012" y="391515"/>
                  </a:lnTo>
                  <a:lnTo>
                    <a:pt x="100241" y="390994"/>
                  </a:lnTo>
                  <a:lnTo>
                    <a:pt x="100368" y="390474"/>
                  </a:lnTo>
                  <a:lnTo>
                    <a:pt x="100457" y="390156"/>
                  </a:lnTo>
                  <a:lnTo>
                    <a:pt x="100711" y="389470"/>
                  </a:lnTo>
                  <a:close/>
                </a:path>
                <a:path w="224154" h="400050">
                  <a:moveTo>
                    <a:pt x="101180" y="141719"/>
                  </a:moveTo>
                  <a:lnTo>
                    <a:pt x="99809" y="140550"/>
                  </a:lnTo>
                  <a:lnTo>
                    <a:pt x="99199" y="139992"/>
                  </a:lnTo>
                  <a:lnTo>
                    <a:pt x="98564" y="139357"/>
                  </a:lnTo>
                  <a:lnTo>
                    <a:pt x="97955" y="138671"/>
                  </a:lnTo>
                  <a:lnTo>
                    <a:pt x="97142" y="137947"/>
                  </a:lnTo>
                  <a:lnTo>
                    <a:pt x="96812" y="138036"/>
                  </a:lnTo>
                  <a:lnTo>
                    <a:pt x="96570" y="138036"/>
                  </a:lnTo>
                  <a:lnTo>
                    <a:pt x="96608" y="138277"/>
                  </a:lnTo>
                  <a:lnTo>
                    <a:pt x="96545" y="138595"/>
                  </a:lnTo>
                  <a:lnTo>
                    <a:pt x="96939" y="139077"/>
                  </a:lnTo>
                  <a:lnTo>
                    <a:pt x="97307" y="139319"/>
                  </a:lnTo>
                  <a:lnTo>
                    <a:pt x="97891" y="139788"/>
                  </a:lnTo>
                  <a:lnTo>
                    <a:pt x="97409" y="139788"/>
                  </a:lnTo>
                  <a:lnTo>
                    <a:pt x="97116" y="139877"/>
                  </a:lnTo>
                  <a:lnTo>
                    <a:pt x="96469" y="138557"/>
                  </a:lnTo>
                  <a:lnTo>
                    <a:pt x="94716" y="138874"/>
                  </a:lnTo>
                  <a:lnTo>
                    <a:pt x="94043" y="137591"/>
                  </a:lnTo>
                  <a:lnTo>
                    <a:pt x="93776" y="137198"/>
                  </a:lnTo>
                  <a:lnTo>
                    <a:pt x="92837" y="137198"/>
                  </a:lnTo>
                  <a:lnTo>
                    <a:pt x="92227" y="136867"/>
                  </a:lnTo>
                  <a:lnTo>
                    <a:pt x="91084" y="136347"/>
                  </a:lnTo>
                  <a:lnTo>
                    <a:pt x="89941" y="135712"/>
                  </a:lnTo>
                  <a:lnTo>
                    <a:pt x="87820" y="134747"/>
                  </a:lnTo>
                  <a:lnTo>
                    <a:pt x="86575" y="135509"/>
                  </a:lnTo>
                  <a:lnTo>
                    <a:pt x="86372" y="136588"/>
                  </a:lnTo>
                  <a:lnTo>
                    <a:pt x="86245" y="137147"/>
                  </a:lnTo>
                  <a:lnTo>
                    <a:pt x="85801" y="138188"/>
                  </a:lnTo>
                  <a:lnTo>
                    <a:pt x="84797" y="138036"/>
                  </a:lnTo>
                  <a:lnTo>
                    <a:pt x="84632" y="139319"/>
                  </a:lnTo>
                  <a:lnTo>
                    <a:pt x="84963" y="139636"/>
                  </a:lnTo>
                  <a:lnTo>
                    <a:pt x="86982" y="140068"/>
                  </a:lnTo>
                  <a:lnTo>
                    <a:pt x="87998" y="140195"/>
                  </a:lnTo>
                  <a:lnTo>
                    <a:pt x="88265" y="141478"/>
                  </a:lnTo>
                  <a:lnTo>
                    <a:pt x="88493" y="141668"/>
                  </a:lnTo>
                  <a:lnTo>
                    <a:pt x="90208" y="141554"/>
                  </a:lnTo>
                  <a:lnTo>
                    <a:pt x="91554" y="142316"/>
                  </a:lnTo>
                  <a:lnTo>
                    <a:pt x="93281" y="142836"/>
                  </a:lnTo>
                  <a:lnTo>
                    <a:pt x="94653" y="143992"/>
                  </a:lnTo>
                  <a:lnTo>
                    <a:pt x="95199" y="143954"/>
                  </a:lnTo>
                  <a:lnTo>
                    <a:pt x="95999" y="142836"/>
                  </a:lnTo>
                  <a:lnTo>
                    <a:pt x="97713" y="144881"/>
                  </a:lnTo>
                  <a:lnTo>
                    <a:pt x="98425" y="143992"/>
                  </a:lnTo>
                  <a:lnTo>
                    <a:pt x="100101" y="144310"/>
                  </a:lnTo>
                  <a:lnTo>
                    <a:pt x="100444" y="143992"/>
                  </a:lnTo>
                  <a:lnTo>
                    <a:pt x="101180" y="141719"/>
                  </a:lnTo>
                  <a:close/>
                </a:path>
                <a:path w="224154" h="400050">
                  <a:moveTo>
                    <a:pt x="103073" y="126390"/>
                  </a:moveTo>
                  <a:lnTo>
                    <a:pt x="102362" y="125590"/>
                  </a:lnTo>
                  <a:lnTo>
                    <a:pt x="102006" y="125310"/>
                  </a:lnTo>
                  <a:lnTo>
                    <a:pt x="101104" y="124587"/>
                  </a:lnTo>
                  <a:lnTo>
                    <a:pt x="101015" y="124307"/>
                  </a:lnTo>
                  <a:lnTo>
                    <a:pt x="100850" y="123304"/>
                  </a:lnTo>
                  <a:lnTo>
                    <a:pt x="100901" y="123113"/>
                  </a:lnTo>
                  <a:lnTo>
                    <a:pt x="101117" y="122389"/>
                  </a:lnTo>
                  <a:lnTo>
                    <a:pt x="101295" y="121831"/>
                  </a:lnTo>
                  <a:lnTo>
                    <a:pt x="101155" y="120942"/>
                  </a:lnTo>
                  <a:lnTo>
                    <a:pt x="100584" y="121462"/>
                  </a:lnTo>
                  <a:lnTo>
                    <a:pt x="100101" y="121945"/>
                  </a:lnTo>
                  <a:lnTo>
                    <a:pt x="99606" y="122389"/>
                  </a:lnTo>
                  <a:lnTo>
                    <a:pt x="99504" y="122262"/>
                  </a:lnTo>
                  <a:lnTo>
                    <a:pt x="99326" y="123304"/>
                  </a:lnTo>
                  <a:lnTo>
                    <a:pt x="98996" y="123190"/>
                  </a:lnTo>
                  <a:lnTo>
                    <a:pt x="98590" y="123113"/>
                  </a:lnTo>
                  <a:lnTo>
                    <a:pt x="98069" y="122504"/>
                  </a:lnTo>
                  <a:lnTo>
                    <a:pt x="97548" y="121907"/>
                  </a:lnTo>
                  <a:lnTo>
                    <a:pt x="97218" y="121831"/>
                  </a:lnTo>
                  <a:lnTo>
                    <a:pt x="96266" y="122504"/>
                  </a:lnTo>
                  <a:lnTo>
                    <a:pt x="95529" y="121793"/>
                  </a:lnTo>
                  <a:lnTo>
                    <a:pt x="93980" y="122262"/>
                  </a:lnTo>
                  <a:lnTo>
                    <a:pt x="93865" y="122504"/>
                  </a:lnTo>
                  <a:lnTo>
                    <a:pt x="93980" y="123913"/>
                  </a:lnTo>
                  <a:lnTo>
                    <a:pt x="94449" y="124472"/>
                  </a:lnTo>
                  <a:lnTo>
                    <a:pt x="94716" y="125069"/>
                  </a:lnTo>
                  <a:lnTo>
                    <a:pt x="94589" y="125145"/>
                  </a:lnTo>
                  <a:lnTo>
                    <a:pt x="94386" y="125310"/>
                  </a:lnTo>
                  <a:lnTo>
                    <a:pt x="93179" y="124307"/>
                  </a:lnTo>
                  <a:lnTo>
                    <a:pt x="93091" y="124472"/>
                  </a:lnTo>
                  <a:lnTo>
                    <a:pt x="93040" y="124663"/>
                  </a:lnTo>
                  <a:lnTo>
                    <a:pt x="94246" y="126034"/>
                  </a:lnTo>
                  <a:lnTo>
                    <a:pt x="93510" y="128270"/>
                  </a:lnTo>
                  <a:lnTo>
                    <a:pt x="95326" y="129794"/>
                  </a:lnTo>
                  <a:lnTo>
                    <a:pt x="95389" y="130035"/>
                  </a:lnTo>
                  <a:lnTo>
                    <a:pt x="93243" y="128714"/>
                  </a:lnTo>
                  <a:lnTo>
                    <a:pt x="93040" y="128905"/>
                  </a:lnTo>
                  <a:lnTo>
                    <a:pt x="93078" y="129235"/>
                  </a:lnTo>
                  <a:lnTo>
                    <a:pt x="93103" y="129476"/>
                  </a:lnTo>
                  <a:lnTo>
                    <a:pt x="94107" y="130429"/>
                  </a:lnTo>
                  <a:lnTo>
                    <a:pt x="94132" y="131152"/>
                  </a:lnTo>
                  <a:lnTo>
                    <a:pt x="94005" y="132956"/>
                  </a:lnTo>
                  <a:lnTo>
                    <a:pt x="94348" y="133553"/>
                  </a:lnTo>
                  <a:lnTo>
                    <a:pt x="94589" y="133388"/>
                  </a:lnTo>
                  <a:lnTo>
                    <a:pt x="94894" y="133273"/>
                  </a:lnTo>
                  <a:lnTo>
                    <a:pt x="95491" y="132626"/>
                  </a:lnTo>
                  <a:lnTo>
                    <a:pt x="96367" y="131597"/>
                  </a:lnTo>
                  <a:lnTo>
                    <a:pt x="97586" y="132435"/>
                  </a:lnTo>
                  <a:lnTo>
                    <a:pt x="98183" y="132905"/>
                  </a:lnTo>
                  <a:lnTo>
                    <a:pt x="98526" y="132626"/>
                  </a:lnTo>
                  <a:lnTo>
                    <a:pt x="98285" y="132232"/>
                  </a:lnTo>
                  <a:lnTo>
                    <a:pt x="97980" y="131826"/>
                  </a:lnTo>
                  <a:lnTo>
                    <a:pt x="97866" y="131597"/>
                  </a:lnTo>
                  <a:lnTo>
                    <a:pt x="97790" y="131432"/>
                  </a:lnTo>
                  <a:lnTo>
                    <a:pt x="97713" y="130708"/>
                  </a:lnTo>
                  <a:lnTo>
                    <a:pt x="97955" y="130708"/>
                  </a:lnTo>
                  <a:lnTo>
                    <a:pt x="98285" y="130632"/>
                  </a:lnTo>
                  <a:lnTo>
                    <a:pt x="99402" y="131597"/>
                  </a:lnTo>
                  <a:lnTo>
                    <a:pt x="99936" y="132956"/>
                  </a:lnTo>
                  <a:lnTo>
                    <a:pt x="100241" y="132956"/>
                  </a:lnTo>
                  <a:lnTo>
                    <a:pt x="101053" y="132105"/>
                  </a:lnTo>
                  <a:lnTo>
                    <a:pt x="101625" y="131711"/>
                  </a:lnTo>
                  <a:lnTo>
                    <a:pt x="101752" y="131152"/>
                  </a:lnTo>
                  <a:lnTo>
                    <a:pt x="101003" y="130632"/>
                  </a:lnTo>
                  <a:lnTo>
                    <a:pt x="100711" y="130429"/>
                  </a:lnTo>
                  <a:lnTo>
                    <a:pt x="101752" y="130111"/>
                  </a:lnTo>
                  <a:lnTo>
                    <a:pt x="101752" y="126707"/>
                  </a:lnTo>
                  <a:lnTo>
                    <a:pt x="102158" y="126669"/>
                  </a:lnTo>
                  <a:lnTo>
                    <a:pt x="102971" y="126669"/>
                  </a:lnTo>
                  <a:lnTo>
                    <a:pt x="103073" y="126390"/>
                  </a:lnTo>
                  <a:close/>
                </a:path>
                <a:path w="224154" h="400050">
                  <a:moveTo>
                    <a:pt x="110604" y="113830"/>
                  </a:moveTo>
                  <a:lnTo>
                    <a:pt x="109829" y="113792"/>
                  </a:lnTo>
                  <a:lnTo>
                    <a:pt x="108851" y="113665"/>
                  </a:lnTo>
                  <a:lnTo>
                    <a:pt x="107848" y="113588"/>
                  </a:lnTo>
                  <a:lnTo>
                    <a:pt x="107543" y="115189"/>
                  </a:lnTo>
                  <a:lnTo>
                    <a:pt x="107010" y="114782"/>
                  </a:lnTo>
                  <a:lnTo>
                    <a:pt x="106362" y="114261"/>
                  </a:lnTo>
                  <a:lnTo>
                    <a:pt x="106908" y="113588"/>
                  </a:lnTo>
                  <a:lnTo>
                    <a:pt x="107340" y="113106"/>
                  </a:lnTo>
                  <a:lnTo>
                    <a:pt x="106743" y="112623"/>
                  </a:lnTo>
                  <a:lnTo>
                    <a:pt x="105727" y="111823"/>
                  </a:lnTo>
                  <a:lnTo>
                    <a:pt x="104609" y="110985"/>
                  </a:lnTo>
                  <a:lnTo>
                    <a:pt x="104749" y="112623"/>
                  </a:lnTo>
                  <a:lnTo>
                    <a:pt x="103543" y="112217"/>
                  </a:lnTo>
                  <a:lnTo>
                    <a:pt x="102692" y="111937"/>
                  </a:lnTo>
                  <a:lnTo>
                    <a:pt x="100380" y="112217"/>
                  </a:lnTo>
                  <a:lnTo>
                    <a:pt x="98272" y="111061"/>
                  </a:lnTo>
                  <a:lnTo>
                    <a:pt x="98120" y="110985"/>
                  </a:lnTo>
                  <a:lnTo>
                    <a:pt x="97751" y="111061"/>
                  </a:lnTo>
                  <a:lnTo>
                    <a:pt x="97485" y="110985"/>
                  </a:lnTo>
                  <a:lnTo>
                    <a:pt x="97015" y="110896"/>
                  </a:lnTo>
                  <a:lnTo>
                    <a:pt x="96570" y="110744"/>
                  </a:lnTo>
                  <a:lnTo>
                    <a:pt x="96164" y="110375"/>
                  </a:lnTo>
                  <a:lnTo>
                    <a:pt x="94488" y="110985"/>
                  </a:lnTo>
                  <a:lnTo>
                    <a:pt x="93980" y="111175"/>
                  </a:lnTo>
                  <a:lnTo>
                    <a:pt x="93916" y="111506"/>
                  </a:lnTo>
                  <a:lnTo>
                    <a:pt x="94488" y="112268"/>
                  </a:lnTo>
                  <a:lnTo>
                    <a:pt x="94589" y="112661"/>
                  </a:lnTo>
                  <a:lnTo>
                    <a:pt x="94894" y="113271"/>
                  </a:lnTo>
                  <a:lnTo>
                    <a:pt x="92671" y="113588"/>
                  </a:lnTo>
                  <a:lnTo>
                    <a:pt x="91795" y="113665"/>
                  </a:lnTo>
                  <a:lnTo>
                    <a:pt x="91490" y="112826"/>
                  </a:lnTo>
                  <a:lnTo>
                    <a:pt x="91262" y="112826"/>
                  </a:lnTo>
                  <a:lnTo>
                    <a:pt x="89814" y="114096"/>
                  </a:lnTo>
                  <a:lnTo>
                    <a:pt x="89408" y="114096"/>
                  </a:lnTo>
                  <a:lnTo>
                    <a:pt x="89814" y="115366"/>
                  </a:lnTo>
                  <a:lnTo>
                    <a:pt x="91020" y="114096"/>
                  </a:lnTo>
                  <a:lnTo>
                    <a:pt x="91897" y="114096"/>
                  </a:lnTo>
                  <a:lnTo>
                    <a:pt x="92125" y="114630"/>
                  </a:lnTo>
                  <a:lnTo>
                    <a:pt x="92671" y="115341"/>
                  </a:lnTo>
                  <a:lnTo>
                    <a:pt x="94919" y="115430"/>
                  </a:lnTo>
                  <a:lnTo>
                    <a:pt x="95973" y="115747"/>
                  </a:lnTo>
                  <a:lnTo>
                    <a:pt x="98285" y="116586"/>
                  </a:lnTo>
                  <a:lnTo>
                    <a:pt x="99771" y="116713"/>
                  </a:lnTo>
                  <a:lnTo>
                    <a:pt x="100584" y="118186"/>
                  </a:lnTo>
                  <a:lnTo>
                    <a:pt x="100711" y="118110"/>
                  </a:lnTo>
                  <a:lnTo>
                    <a:pt x="100672" y="116713"/>
                  </a:lnTo>
                  <a:lnTo>
                    <a:pt x="100380" y="115100"/>
                  </a:lnTo>
                  <a:lnTo>
                    <a:pt x="101117" y="115544"/>
                  </a:lnTo>
                  <a:lnTo>
                    <a:pt x="101727" y="115709"/>
                  </a:lnTo>
                  <a:lnTo>
                    <a:pt x="102057" y="116103"/>
                  </a:lnTo>
                  <a:lnTo>
                    <a:pt x="102692" y="116713"/>
                  </a:lnTo>
                  <a:lnTo>
                    <a:pt x="103200" y="116941"/>
                  </a:lnTo>
                  <a:lnTo>
                    <a:pt x="104444" y="116547"/>
                  </a:lnTo>
                  <a:lnTo>
                    <a:pt x="105054" y="116827"/>
                  </a:lnTo>
                  <a:lnTo>
                    <a:pt x="105930" y="117551"/>
                  </a:lnTo>
                  <a:lnTo>
                    <a:pt x="106362" y="117792"/>
                  </a:lnTo>
                  <a:lnTo>
                    <a:pt x="107238" y="117348"/>
                  </a:lnTo>
                  <a:lnTo>
                    <a:pt x="107581" y="117513"/>
                  </a:lnTo>
                  <a:lnTo>
                    <a:pt x="108051" y="117348"/>
                  </a:lnTo>
                  <a:lnTo>
                    <a:pt x="108419" y="117221"/>
                  </a:lnTo>
                  <a:lnTo>
                    <a:pt x="108877" y="116547"/>
                  </a:lnTo>
                  <a:lnTo>
                    <a:pt x="109728" y="115189"/>
                  </a:lnTo>
                  <a:lnTo>
                    <a:pt x="110604" y="113830"/>
                  </a:lnTo>
                  <a:close/>
                </a:path>
                <a:path w="224154" h="400050">
                  <a:moveTo>
                    <a:pt x="111988" y="103936"/>
                  </a:moveTo>
                  <a:lnTo>
                    <a:pt x="111239" y="102666"/>
                  </a:lnTo>
                  <a:lnTo>
                    <a:pt x="110566" y="102666"/>
                  </a:lnTo>
                  <a:lnTo>
                    <a:pt x="109664" y="101396"/>
                  </a:lnTo>
                  <a:lnTo>
                    <a:pt x="111175" y="101396"/>
                  </a:lnTo>
                  <a:lnTo>
                    <a:pt x="110401" y="100126"/>
                  </a:lnTo>
                  <a:lnTo>
                    <a:pt x="108826" y="100126"/>
                  </a:lnTo>
                  <a:lnTo>
                    <a:pt x="105117" y="100126"/>
                  </a:lnTo>
                  <a:lnTo>
                    <a:pt x="102870" y="100126"/>
                  </a:lnTo>
                  <a:lnTo>
                    <a:pt x="101955" y="101396"/>
                  </a:lnTo>
                  <a:lnTo>
                    <a:pt x="102933" y="102666"/>
                  </a:lnTo>
                  <a:lnTo>
                    <a:pt x="102831" y="103936"/>
                  </a:lnTo>
                  <a:lnTo>
                    <a:pt x="101828" y="103936"/>
                  </a:lnTo>
                  <a:lnTo>
                    <a:pt x="101790" y="105206"/>
                  </a:lnTo>
                  <a:lnTo>
                    <a:pt x="102323" y="105206"/>
                  </a:lnTo>
                  <a:lnTo>
                    <a:pt x="102527" y="106476"/>
                  </a:lnTo>
                  <a:lnTo>
                    <a:pt x="102019" y="107746"/>
                  </a:lnTo>
                  <a:lnTo>
                    <a:pt x="102730" y="109016"/>
                  </a:lnTo>
                  <a:lnTo>
                    <a:pt x="103606" y="109016"/>
                  </a:lnTo>
                  <a:lnTo>
                    <a:pt x="104444" y="107746"/>
                  </a:lnTo>
                  <a:lnTo>
                    <a:pt x="110769" y="107746"/>
                  </a:lnTo>
                  <a:lnTo>
                    <a:pt x="109969" y="106476"/>
                  </a:lnTo>
                  <a:lnTo>
                    <a:pt x="111112" y="106476"/>
                  </a:lnTo>
                  <a:lnTo>
                    <a:pt x="111010" y="105206"/>
                  </a:lnTo>
                  <a:lnTo>
                    <a:pt x="110845" y="105206"/>
                  </a:lnTo>
                  <a:lnTo>
                    <a:pt x="110667" y="103936"/>
                  </a:lnTo>
                  <a:lnTo>
                    <a:pt x="111988" y="103936"/>
                  </a:lnTo>
                  <a:close/>
                </a:path>
                <a:path w="224154" h="400050">
                  <a:moveTo>
                    <a:pt x="115481" y="105206"/>
                  </a:moveTo>
                  <a:lnTo>
                    <a:pt x="114681" y="103936"/>
                  </a:lnTo>
                  <a:lnTo>
                    <a:pt x="112585" y="103936"/>
                  </a:lnTo>
                  <a:lnTo>
                    <a:pt x="112725" y="105206"/>
                  </a:lnTo>
                  <a:lnTo>
                    <a:pt x="115481" y="105206"/>
                  </a:lnTo>
                  <a:close/>
                </a:path>
                <a:path w="224154" h="400050">
                  <a:moveTo>
                    <a:pt x="115887" y="139268"/>
                  </a:moveTo>
                  <a:lnTo>
                    <a:pt x="115620" y="138277"/>
                  </a:lnTo>
                  <a:lnTo>
                    <a:pt x="115354" y="137439"/>
                  </a:lnTo>
                  <a:lnTo>
                    <a:pt x="115112" y="136474"/>
                  </a:lnTo>
                  <a:lnTo>
                    <a:pt x="114744" y="136867"/>
                  </a:lnTo>
                  <a:lnTo>
                    <a:pt x="114071" y="136512"/>
                  </a:lnTo>
                  <a:lnTo>
                    <a:pt x="114007" y="137515"/>
                  </a:lnTo>
                  <a:lnTo>
                    <a:pt x="113931" y="138277"/>
                  </a:lnTo>
                  <a:lnTo>
                    <a:pt x="113131" y="137718"/>
                  </a:lnTo>
                  <a:lnTo>
                    <a:pt x="112483" y="137388"/>
                  </a:lnTo>
                  <a:lnTo>
                    <a:pt x="112293" y="137109"/>
                  </a:lnTo>
                  <a:lnTo>
                    <a:pt x="111912" y="137071"/>
                  </a:lnTo>
                  <a:lnTo>
                    <a:pt x="112090" y="137350"/>
                  </a:lnTo>
                  <a:lnTo>
                    <a:pt x="112318" y="137591"/>
                  </a:lnTo>
                  <a:lnTo>
                    <a:pt x="112420" y="137871"/>
                  </a:lnTo>
                  <a:lnTo>
                    <a:pt x="112483" y="138112"/>
                  </a:lnTo>
                  <a:lnTo>
                    <a:pt x="112458" y="138468"/>
                  </a:lnTo>
                  <a:lnTo>
                    <a:pt x="112458" y="138747"/>
                  </a:lnTo>
                  <a:lnTo>
                    <a:pt x="112115" y="138709"/>
                  </a:lnTo>
                  <a:lnTo>
                    <a:pt x="111785" y="138709"/>
                  </a:lnTo>
                  <a:lnTo>
                    <a:pt x="111239" y="138391"/>
                  </a:lnTo>
                  <a:lnTo>
                    <a:pt x="111112" y="137947"/>
                  </a:lnTo>
                  <a:lnTo>
                    <a:pt x="110871" y="137795"/>
                  </a:lnTo>
                  <a:lnTo>
                    <a:pt x="110566" y="137629"/>
                  </a:lnTo>
                  <a:lnTo>
                    <a:pt x="109867" y="137439"/>
                  </a:lnTo>
                  <a:lnTo>
                    <a:pt x="109562" y="138036"/>
                  </a:lnTo>
                  <a:lnTo>
                    <a:pt x="108356" y="138315"/>
                  </a:lnTo>
                  <a:lnTo>
                    <a:pt x="109461" y="139471"/>
                  </a:lnTo>
                  <a:lnTo>
                    <a:pt x="109499" y="139839"/>
                  </a:lnTo>
                  <a:lnTo>
                    <a:pt x="109562" y="140195"/>
                  </a:lnTo>
                  <a:lnTo>
                    <a:pt x="109258" y="140398"/>
                  </a:lnTo>
                  <a:lnTo>
                    <a:pt x="108953" y="140589"/>
                  </a:lnTo>
                  <a:lnTo>
                    <a:pt x="109156" y="141033"/>
                  </a:lnTo>
                  <a:lnTo>
                    <a:pt x="109664" y="142189"/>
                  </a:lnTo>
                  <a:lnTo>
                    <a:pt x="108623" y="142189"/>
                  </a:lnTo>
                  <a:lnTo>
                    <a:pt x="108546" y="143433"/>
                  </a:lnTo>
                  <a:lnTo>
                    <a:pt x="108991" y="143954"/>
                  </a:lnTo>
                  <a:lnTo>
                    <a:pt x="110845" y="143954"/>
                  </a:lnTo>
                  <a:lnTo>
                    <a:pt x="111785" y="144272"/>
                  </a:lnTo>
                  <a:lnTo>
                    <a:pt x="112090" y="143078"/>
                  </a:lnTo>
                  <a:lnTo>
                    <a:pt x="112661" y="142913"/>
                  </a:lnTo>
                  <a:lnTo>
                    <a:pt x="113296" y="143395"/>
                  </a:lnTo>
                  <a:lnTo>
                    <a:pt x="113741" y="143840"/>
                  </a:lnTo>
                  <a:lnTo>
                    <a:pt x="114274" y="144310"/>
                  </a:lnTo>
                  <a:lnTo>
                    <a:pt x="115519" y="143916"/>
                  </a:lnTo>
                  <a:lnTo>
                    <a:pt x="114274" y="143116"/>
                  </a:lnTo>
                  <a:lnTo>
                    <a:pt x="114338" y="142557"/>
                  </a:lnTo>
                  <a:lnTo>
                    <a:pt x="115112" y="142430"/>
                  </a:lnTo>
                  <a:lnTo>
                    <a:pt x="114909" y="142189"/>
                  </a:lnTo>
                  <a:lnTo>
                    <a:pt x="114808" y="141757"/>
                  </a:lnTo>
                  <a:lnTo>
                    <a:pt x="114007" y="141439"/>
                  </a:lnTo>
                  <a:lnTo>
                    <a:pt x="113499" y="141312"/>
                  </a:lnTo>
                  <a:lnTo>
                    <a:pt x="113703" y="140716"/>
                  </a:lnTo>
                  <a:lnTo>
                    <a:pt x="114338" y="140512"/>
                  </a:lnTo>
                  <a:lnTo>
                    <a:pt x="114642" y="140436"/>
                  </a:lnTo>
                  <a:lnTo>
                    <a:pt x="114439" y="139992"/>
                  </a:lnTo>
                  <a:lnTo>
                    <a:pt x="114033" y="139039"/>
                  </a:lnTo>
                  <a:lnTo>
                    <a:pt x="114033" y="138874"/>
                  </a:lnTo>
                  <a:lnTo>
                    <a:pt x="114071" y="138671"/>
                  </a:lnTo>
                  <a:lnTo>
                    <a:pt x="114884" y="139039"/>
                  </a:lnTo>
                  <a:lnTo>
                    <a:pt x="115887" y="139268"/>
                  </a:lnTo>
                  <a:close/>
                </a:path>
                <a:path w="224154" h="400050">
                  <a:moveTo>
                    <a:pt x="116420" y="399757"/>
                  </a:moveTo>
                  <a:lnTo>
                    <a:pt x="116255" y="399275"/>
                  </a:lnTo>
                  <a:lnTo>
                    <a:pt x="116293" y="398602"/>
                  </a:lnTo>
                  <a:lnTo>
                    <a:pt x="115925" y="398322"/>
                  </a:lnTo>
                  <a:lnTo>
                    <a:pt x="115417" y="397878"/>
                  </a:lnTo>
                  <a:lnTo>
                    <a:pt x="114681" y="397675"/>
                  </a:lnTo>
                  <a:lnTo>
                    <a:pt x="113296" y="397243"/>
                  </a:lnTo>
                  <a:lnTo>
                    <a:pt x="112483" y="397078"/>
                  </a:lnTo>
                  <a:lnTo>
                    <a:pt x="111582" y="396836"/>
                  </a:lnTo>
                  <a:lnTo>
                    <a:pt x="111112" y="396836"/>
                  </a:lnTo>
                  <a:lnTo>
                    <a:pt x="111175" y="397002"/>
                  </a:lnTo>
                  <a:lnTo>
                    <a:pt x="111074" y="397243"/>
                  </a:lnTo>
                  <a:lnTo>
                    <a:pt x="111213" y="397357"/>
                  </a:lnTo>
                  <a:lnTo>
                    <a:pt x="111848" y="398119"/>
                  </a:lnTo>
                  <a:lnTo>
                    <a:pt x="111645" y="398919"/>
                  </a:lnTo>
                  <a:lnTo>
                    <a:pt x="111417" y="399757"/>
                  </a:lnTo>
                  <a:lnTo>
                    <a:pt x="116420" y="399757"/>
                  </a:lnTo>
                  <a:close/>
                </a:path>
                <a:path w="224154" h="400050">
                  <a:moveTo>
                    <a:pt x="116522" y="387794"/>
                  </a:moveTo>
                  <a:lnTo>
                    <a:pt x="116230" y="387400"/>
                  </a:lnTo>
                  <a:lnTo>
                    <a:pt x="115925" y="386791"/>
                  </a:lnTo>
                  <a:lnTo>
                    <a:pt x="115557" y="386715"/>
                  </a:lnTo>
                  <a:lnTo>
                    <a:pt x="114744" y="386600"/>
                  </a:lnTo>
                  <a:lnTo>
                    <a:pt x="114681" y="386359"/>
                  </a:lnTo>
                  <a:lnTo>
                    <a:pt x="114846" y="385597"/>
                  </a:lnTo>
                  <a:lnTo>
                    <a:pt x="114947" y="384949"/>
                  </a:lnTo>
                  <a:lnTo>
                    <a:pt x="114884" y="384149"/>
                  </a:lnTo>
                  <a:lnTo>
                    <a:pt x="114642" y="383552"/>
                  </a:lnTo>
                  <a:lnTo>
                    <a:pt x="114414" y="383032"/>
                  </a:lnTo>
                  <a:lnTo>
                    <a:pt x="113804" y="382358"/>
                  </a:lnTo>
                  <a:lnTo>
                    <a:pt x="112623" y="382358"/>
                  </a:lnTo>
                  <a:lnTo>
                    <a:pt x="111620" y="381635"/>
                  </a:lnTo>
                  <a:lnTo>
                    <a:pt x="110871" y="383159"/>
                  </a:lnTo>
                  <a:lnTo>
                    <a:pt x="110172" y="383159"/>
                  </a:lnTo>
                  <a:lnTo>
                    <a:pt x="109766" y="383311"/>
                  </a:lnTo>
                  <a:lnTo>
                    <a:pt x="109258" y="383590"/>
                  </a:lnTo>
                  <a:lnTo>
                    <a:pt x="108077" y="384149"/>
                  </a:lnTo>
                  <a:lnTo>
                    <a:pt x="107683" y="383197"/>
                  </a:lnTo>
                  <a:lnTo>
                    <a:pt x="107137" y="383794"/>
                  </a:lnTo>
                  <a:lnTo>
                    <a:pt x="106197" y="385432"/>
                  </a:lnTo>
                  <a:lnTo>
                    <a:pt x="105194" y="385559"/>
                  </a:lnTo>
                  <a:lnTo>
                    <a:pt x="103746" y="385800"/>
                  </a:lnTo>
                  <a:lnTo>
                    <a:pt x="103441" y="386473"/>
                  </a:lnTo>
                  <a:lnTo>
                    <a:pt x="103035" y="386994"/>
                  </a:lnTo>
                  <a:lnTo>
                    <a:pt x="104216" y="387350"/>
                  </a:lnTo>
                  <a:lnTo>
                    <a:pt x="105156" y="388670"/>
                  </a:lnTo>
                  <a:lnTo>
                    <a:pt x="105257" y="391274"/>
                  </a:lnTo>
                  <a:lnTo>
                    <a:pt x="106527" y="392163"/>
                  </a:lnTo>
                  <a:lnTo>
                    <a:pt x="108623" y="391833"/>
                  </a:lnTo>
                  <a:lnTo>
                    <a:pt x="109601" y="391033"/>
                  </a:lnTo>
                  <a:lnTo>
                    <a:pt x="110096" y="390994"/>
                  </a:lnTo>
                  <a:lnTo>
                    <a:pt x="110502" y="390994"/>
                  </a:lnTo>
                  <a:lnTo>
                    <a:pt x="111213" y="390956"/>
                  </a:lnTo>
                  <a:lnTo>
                    <a:pt x="112661" y="391033"/>
                  </a:lnTo>
                  <a:lnTo>
                    <a:pt x="112725" y="391274"/>
                  </a:lnTo>
                  <a:lnTo>
                    <a:pt x="112788" y="391401"/>
                  </a:lnTo>
                  <a:lnTo>
                    <a:pt x="113030" y="390918"/>
                  </a:lnTo>
                  <a:lnTo>
                    <a:pt x="113296" y="390474"/>
                  </a:lnTo>
                  <a:lnTo>
                    <a:pt x="113804" y="388950"/>
                  </a:lnTo>
                  <a:lnTo>
                    <a:pt x="114681" y="388632"/>
                  </a:lnTo>
                  <a:lnTo>
                    <a:pt x="115887" y="388150"/>
                  </a:lnTo>
                  <a:lnTo>
                    <a:pt x="116522" y="387794"/>
                  </a:lnTo>
                  <a:close/>
                </a:path>
                <a:path w="224154" h="400050">
                  <a:moveTo>
                    <a:pt x="116827" y="106476"/>
                  </a:moveTo>
                  <a:lnTo>
                    <a:pt x="115747" y="105206"/>
                  </a:lnTo>
                  <a:lnTo>
                    <a:pt x="115481" y="105206"/>
                  </a:lnTo>
                  <a:lnTo>
                    <a:pt x="116293" y="106476"/>
                  </a:lnTo>
                  <a:lnTo>
                    <a:pt x="116827" y="106476"/>
                  </a:lnTo>
                  <a:close/>
                </a:path>
                <a:path w="224154" h="400050">
                  <a:moveTo>
                    <a:pt x="124802" y="128270"/>
                  </a:moveTo>
                  <a:lnTo>
                    <a:pt x="122758" y="127266"/>
                  </a:lnTo>
                  <a:lnTo>
                    <a:pt x="121539" y="126555"/>
                  </a:lnTo>
                  <a:lnTo>
                    <a:pt x="120332" y="125907"/>
                  </a:lnTo>
                  <a:lnTo>
                    <a:pt x="120129" y="126072"/>
                  </a:lnTo>
                  <a:lnTo>
                    <a:pt x="120535" y="126390"/>
                  </a:lnTo>
                  <a:lnTo>
                    <a:pt x="121373" y="126987"/>
                  </a:lnTo>
                  <a:lnTo>
                    <a:pt x="120700" y="127711"/>
                  </a:lnTo>
                  <a:lnTo>
                    <a:pt x="120192" y="127990"/>
                  </a:lnTo>
                  <a:lnTo>
                    <a:pt x="119316" y="126949"/>
                  </a:lnTo>
                  <a:lnTo>
                    <a:pt x="118376" y="126784"/>
                  </a:lnTo>
                  <a:lnTo>
                    <a:pt x="117170" y="126466"/>
                  </a:lnTo>
                  <a:lnTo>
                    <a:pt x="116052" y="125831"/>
                  </a:lnTo>
                  <a:lnTo>
                    <a:pt x="114706" y="126428"/>
                  </a:lnTo>
                  <a:lnTo>
                    <a:pt x="114477" y="126504"/>
                  </a:lnTo>
                  <a:lnTo>
                    <a:pt x="113931" y="125945"/>
                  </a:lnTo>
                  <a:lnTo>
                    <a:pt x="113296" y="125628"/>
                  </a:lnTo>
                  <a:lnTo>
                    <a:pt x="112991" y="125514"/>
                  </a:lnTo>
                  <a:lnTo>
                    <a:pt x="111480" y="125514"/>
                  </a:lnTo>
                  <a:lnTo>
                    <a:pt x="110909" y="125704"/>
                  </a:lnTo>
                  <a:lnTo>
                    <a:pt x="110439" y="125907"/>
                  </a:lnTo>
                  <a:lnTo>
                    <a:pt x="109969" y="126314"/>
                  </a:lnTo>
                  <a:lnTo>
                    <a:pt x="109601" y="126911"/>
                  </a:lnTo>
                  <a:lnTo>
                    <a:pt x="110375" y="128028"/>
                  </a:lnTo>
                  <a:lnTo>
                    <a:pt x="111518" y="128752"/>
                  </a:lnTo>
                  <a:lnTo>
                    <a:pt x="111887" y="129235"/>
                  </a:lnTo>
                  <a:lnTo>
                    <a:pt x="110909" y="129946"/>
                  </a:lnTo>
                  <a:lnTo>
                    <a:pt x="112687" y="130797"/>
                  </a:lnTo>
                  <a:lnTo>
                    <a:pt x="112991" y="129590"/>
                  </a:lnTo>
                  <a:lnTo>
                    <a:pt x="113334" y="129705"/>
                  </a:lnTo>
                  <a:lnTo>
                    <a:pt x="113741" y="129755"/>
                  </a:lnTo>
                  <a:lnTo>
                    <a:pt x="114884" y="130594"/>
                  </a:lnTo>
                  <a:lnTo>
                    <a:pt x="115658" y="130429"/>
                  </a:lnTo>
                  <a:lnTo>
                    <a:pt x="116459" y="129946"/>
                  </a:lnTo>
                  <a:lnTo>
                    <a:pt x="117068" y="130467"/>
                  </a:lnTo>
                  <a:lnTo>
                    <a:pt x="117640" y="131152"/>
                  </a:lnTo>
                  <a:lnTo>
                    <a:pt x="118541" y="130429"/>
                  </a:lnTo>
                  <a:lnTo>
                    <a:pt x="118681" y="130352"/>
                  </a:lnTo>
                  <a:lnTo>
                    <a:pt x="119151" y="130594"/>
                  </a:lnTo>
                  <a:lnTo>
                    <a:pt x="119392" y="130797"/>
                  </a:lnTo>
                  <a:lnTo>
                    <a:pt x="119862" y="131114"/>
                  </a:lnTo>
                  <a:lnTo>
                    <a:pt x="120294" y="131546"/>
                  </a:lnTo>
                  <a:lnTo>
                    <a:pt x="120904" y="132067"/>
                  </a:lnTo>
                  <a:lnTo>
                    <a:pt x="121069" y="130429"/>
                  </a:lnTo>
                  <a:lnTo>
                    <a:pt x="122516" y="131508"/>
                  </a:lnTo>
                  <a:lnTo>
                    <a:pt x="122986" y="130187"/>
                  </a:lnTo>
                  <a:lnTo>
                    <a:pt x="121335" y="129667"/>
                  </a:lnTo>
                  <a:lnTo>
                    <a:pt x="120535" y="129387"/>
                  </a:lnTo>
                  <a:lnTo>
                    <a:pt x="120535" y="128993"/>
                  </a:lnTo>
                  <a:lnTo>
                    <a:pt x="120662" y="128308"/>
                  </a:lnTo>
                  <a:lnTo>
                    <a:pt x="121107" y="128435"/>
                  </a:lnTo>
                  <a:lnTo>
                    <a:pt x="121513" y="128587"/>
                  </a:lnTo>
                  <a:lnTo>
                    <a:pt x="121983" y="128714"/>
                  </a:lnTo>
                  <a:lnTo>
                    <a:pt x="122008" y="128384"/>
                  </a:lnTo>
                  <a:lnTo>
                    <a:pt x="122085" y="128104"/>
                  </a:lnTo>
                  <a:lnTo>
                    <a:pt x="122148" y="127469"/>
                  </a:lnTo>
                  <a:lnTo>
                    <a:pt x="124167" y="128905"/>
                  </a:lnTo>
                  <a:lnTo>
                    <a:pt x="124434" y="128549"/>
                  </a:lnTo>
                  <a:lnTo>
                    <a:pt x="124802" y="128270"/>
                  </a:lnTo>
                  <a:close/>
                </a:path>
                <a:path w="224154" h="400050">
                  <a:moveTo>
                    <a:pt x="125717" y="252526"/>
                  </a:moveTo>
                  <a:lnTo>
                    <a:pt x="125514" y="252526"/>
                  </a:lnTo>
                  <a:lnTo>
                    <a:pt x="124371" y="251256"/>
                  </a:lnTo>
                  <a:lnTo>
                    <a:pt x="122313" y="251256"/>
                  </a:lnTo>
                  <a:lnTo>
                    <a:pt x="121742" y="252526"/>
                  </a:lnTo>
                  <a:lnTo>
                    <a:pt x="120942" y="252526"/>
                  </a:lnTo>
                  <a:lnTo>
                    <a:pt x="120865" y="251256"/>
                  </a:lnTo>
                  <a:lnTo>
                    <a:pt x="121577" y="248716"/>
                  </a:lnTo>
                  <a:lnTo>
                    <a:pt x="122313" y="247446"/>
                  </a:lnTo>
                  <a:lnTo>
                    <a:pt x="122923" y="244906"/>
                  </a:lnTo>
                  <a:lnTo>
                    <a:pt x="122758" y="243636"/>
                  </a:lnTo>
                  <a:lnTo>
                    <a:pt x="121742" y="243636"/>
                  </a:lnTo>
                  <a:lnTo>
                    <a:pt x="121335" y="246176"/>
                  </a:lnTo>
                  <a:lnTo>
                    <a:pt x="120192" y="246176"/>
                  </a:lnTo>
                  <a:lnTo>
                    <a:pt x="120357" y="248716"/>
                  </a:lnTo>
                  <a:lnTo>
                    <a:pt x="119557" y="248716"/>
                  </a:lnTo>
                  <a:lnTo>
                    <a:pt x="119862" y="249986"/>
                  </a:lnTo>
                  <a:lnTo>
                    <a:pt x="119786" y="251256"/>
                  </a:lnTo>
                  <a:lnTo>
                    <a:pt x="119659" y="251256"/>
                  </a:lnTo>
                  <a:lnTo>
                    <a:pt x="119456" y="252526"/>
                  </a:lnTo>
                  <a:lnTo>
                    <a:pt x="119303" y="253593"/>
                  </a:lnTo>
                  <a:lnTo>
                    <a:pt x="119189" y="257606"/>
                  </a:lnTo>
                  <a:lnTo>
                    <a:pt x="119862" y="257606"/>
                  </a:lnTo>
                  <a:lnTo>
                    <a:pt x="120129" y="256336"/>
                  </a:lnTo>
                  <a:lnTo>
                    <a:pt x="120459" y="255066"/>
                  </a:lnTo>
                  <a:lnTo>
                    <a:pt x="120662" y="253796"/>
                  </a:lnTo>
                  <a:lnTo>
                    <a:pt x="121881" y="253796"/>
                  </a:lnTo>
                  <a:lnTo>
                    <a:pt x="122720" y="252526"/>
                  </a:lnTo>
                  <a:lnTo>
                    <a:pt x="122986" y="253796"/>
                  </a:lnTo>
                  <a:lnTo>
                    <a:pt x="122580" y="255066"/>
                  </a:lnTo>
                  <a:lnTo>
                    <a:pt x="122288" y="256336"/>
                  </a:lnTo>
                  <a:lnTo>
                    <a:pt x="122110" y="257606"/>
                  </a:lnTo>
                  <a:lnTo>
                    <a:pt x="122351" y="258876"/>
                  </a:lnTo>
                  <a:lnTo>
                    <a:pt x="124968" y="258876"/>
                  </a:lnTo>
                  <a:lnTo>
                    <a:pt x="125615" y="253796"/>
                  </a:lnTo>
                  <a:lnTo>
                    <a:pt x="125717" y="252526"/>
                  </a:lnTo>
                  <a:close/>
                </a:path>
                <a:path w="224154" h="400050">
                  <a:moveTo>
                    <a:pt x="126352" y="116065"/>
                  </a:moveTo>
                  <a:lnTo>
                    <a:pt x="126225" y="115747"/>
                  </a:lnTo>
                  <a:lnTo>
                    <a:pt x="126225" y="115341"/>
                  </a:lnTo>
                  <a:lnTo>
                    <a:pt x="126022" y="115100"/>
                  </a:lnTo>
                  <a:lnTo>
                    <a:pt x="125171" y="114300"/>
                  </a:lnTo>
                  <a:lnTo>
                    <a:pt x="124942" y="113347"/>
                  </a:lnTo>
                  <a:lnTo>
                    <a:pt x="125374" y="112026"/>
                  </a:lnTo>
                  <a:lnTo>
                    <a:pt x="125374" y="111861"/>
                  </a:lnTo>
                  <a:lnTo>
                    <a:pt x="125310" y="111696"/>
                  </a:lnTo>
                  <a:lnTo>
                    <a:pt x="125107" y="111696"/>
                  </a:lnTo>
                  <a:lnTo>
                    <a:pt x="124968" y="111747"/>
                  </a:lnTo>
                  <a:lnTo>
                    <a:pt x="123024" y="112979"/>
                  </a:lnTo>
                  <a:lnTo>
                    <a:pt x="121742" y="110896"/>
                  </a:lnTo>
                  <a:lnTo>
                    <a:pt x="119786" y="111023"/>
                  </a:lnTo>
                  <a:lnTo>
                    <a:pt x="117640" y="111823"/>
                  </a:lnTo>
                  <a:lnTo>
                    <a:pt x="117970" y="113182"/>
                  </a:lnTo>
                  <a:lnTo>
                    <a:pt x="119684" y="113626"/>
                  </a:lnTo>
                  <a:lnTo>
                    <a:pt x="119494" y="115265"/>
                  </a:lnTo>
                  <a:lnTo>
                    <a:pt x="118046" y="114465"/>
                  </a:lnTo>
                  <a:lnTo>
                    <a:pt x="117944" y="114630"/>
                  </a:lnTo>
                  <a:lnTo>
                    <a:pt x="118249" y="114909"/>
                  </a:lnTo>
                  <a:lnTo>
                    <a:pt x="118516" y="115189"/>
                  </a:lnTo>
                  <a:lnTo>
                    <a:pt x="118745" y="115506"/>
                  </a:lnTo>
                  <a:lnTo>
                    <a:pt x="118948" y="115747"/>
                  </a:lnTo>
                  <a:lnTo>
                    <a:pt x="119087" y="116027"/>
                  </a:lnTo>
                  <a:lnTo>
                    <a:pt x="119253" y="116268"/>
                  </a:lnTo>
                  <a:lnTo>
                    <a:pt x="118516" y="116344"/>
                  </a:lnTo>
                  <a:lnTo>
                    <a:pt x="118148" y="116420"/>
                  </a:lnTo>
                  <a:lnTo>
                    <a:pt x="117944" y="116471"/>
                  </a:lnTo>
                  <a:lnTo>
                    <a:pt x="118173" y="117030"/>
                  </a:lnTo>
                  <a:lnTo>
                    <a:pt x="118516" y="117513"/>
                  </a:lnTo>
                  <a:lnTo>
                    <a:pt x="118846" y="118021"/>
                  </a:lnTo>
                  <a:lnTo>
                    <a:pt x="118719" y="118148"/>
                  </a:lnTo>
                  <a:lnTo>
                    <a:pt x="118541" y="118262"/>
                  </a:lnTo>
                  <a:lnTo>
                    <a:pt x="118440" y="118427"/>
                  </a:lnTo>
                  <a:lnTo>
                    <a:pt x="117132" y="117665"/>
                  </a:lnTo>
                  <a:lnTo>
                    <a:pt x="116560" y="117309"/>
                  </a:lnTo>
                  <a:lnTo>
                    <a:pt x="116865" y="118186"/>
                  </a:lnTo>
                  <a:lnTo>
                    <a:pt x="117132" y="119113"/>
                  </a:lnTo>
                  <a:lnTo>
                    <a:pt x="117640" y="120192"/>
                  </a:lnTo>
                  <a:lnTo>
                    <a:pt x="118440" y="120307"/>
                  </a:lnTo>
                  <a:lnTo>
                    <a:pt x="118579" y="120307"/>
                  </a:lnTo>
                  <a:lnTo>
                    <a:pt x="118745" y="120027"/>
                  </a:lnTo>
                  <a:lnTo>
                    <a:pt x="119087" y="119621"/>
                  </a:lnTo>
                  <a:lnTo>
                    <a:pt x="119316" y="119113"/>
                  </a:lnTo>
                  <a:lnTo>
                    <a:pt x="119888" y="119227"/>
                  </a:lnTo>
                  <a:lnTo>
                    <a:pt x="120294" y="119507"/>
                  </a:lnTo>
                  <a:lnTo>
                    <a:pt x="120662" y="119710"/>
                  </a:lnTo>
                  <a:lnTo>
                    <a:pt x="120904" y="119862"/>
                  </a:lnTo>
                  <a:lnTo>
                    <a:pt x="121132" y="120103"/>
                  </a:lnTo>
                  <a:lnTo>
                    <a:pt x="121373" y="120307"/>
                  </a:lnTo>
                  <a:lnTo>
                    <a:pt x="121513" y="120065"/>
                  </a:lnTo>
                  <a:lnTo>
                    <a:pt x="121678" y="119862"/>
                  </a:lnTo>
                  <a:lnTo>
                    <a:pt x="121907" y="119430"/>
                  </a:lnTo>
                  <a:lnTo>
                    <a:pt x="122288" y="119151"/>
                  </a:lnTo>
                  <a:lnTo>
                    <a:pt x="123088" y="120472"/>
                  </a:lnTo>
                  <a:lnTo>
                    <a:pt x="123431" y="119468"/>
                  </a:lnTo>
                  <a:lnTo>
                    <a:pt x="124104" y="119468"/>
                  </a:lnTo>
                  <a:lnTo>
                    <a:pt x="124777" y="119672"/>
                  </a:lnTo>
                  <a:lnTo>
                    <a:pt x="126022" y="118986"/>
                  </a:lnTo>
                  <a:lnTo>
                    <a:pt x="125374" y="118313"/>
                  </a:lnTo>
                  <a:lnTo>
                    <a:pt x="125145" y="117792"/>
                  </a:lnTo>
                  <a:lnTo>
                    <a:pt x="124942" y="117424"/>
                  </a:lnTo>
                  <a:lnTo>
                    <a:pt x="124434" y="117144"/>
                  </a:lnTo>
                  <a:lnTo>
                    <a:pt x="124333" y="116751"/>
                  </a:lnTo>
                  <a:lnTo>
                    <a:pt x="124206" y="116382"/>
                  </a:lnTo>
                  <a:lnTo>
                    <a:pt x="124294" y="115785"/>
                  </a:lnTo>
                  <a:lnTo>
                    <a:pt x="124968" y="115062"/>
                  </a:lnTo>
                  <a:lnTo>
                    <a:pt x="125006" y="115747"/>
                  </a:lnTo>
                  <a:lnTo>
                    <a:pt x="125514" y="116103"/>
                  </a:lnTo>
                  <a:lnTo>
                    <a:pt x="125984" y="116027"/>
                  </a:lnTo>
                  <a:lnTo>
                    <a:pt x="126352" y="116065"/>
                  </a:lnTo>
                  <a:close/>
                </a:path>
                <a:path w="224154" h="400050">
                  <a:moveTo>
                    <a:pt x="127025" y="387959"/>
                  </a:moveTo>
                  <a:lnTo>
                    <a:pt x="126987" y="387350"/>
                  </a:lnTo>
                  <a:lnTo>
                    <a:pt x="125577" y="386880"/>
                  </a:lnTo>
                  <a:lnTo>
                    <a:pt x="125641" y="386638"/>
                  </a:lnTo>
                  <a:lnTo>
                    <a:pt x="125984" y="383870"/>
                  </a:lnTo>
                  <a:lnTo>
                    <a:pt x="125742" y="382435"/>
                  </a:lnTo>
                  <a:lnTo>
                    <a:pt x="125552" y="380593"/>
                  </a:lnTo>
                  <a:lnTo>
                    <a:pt x="125209" y="380238"/>
                  </a:lnTo>
                  <a:lnTo>
                    <a:pt x="125171" y="379869"/>
                  </a:lnTo>
                  <a:lnTo>
                    <a:pt x="124968" y="378637"/>
                  </a:lnTo>
                  <a:lnTo>
                    <a:pt x="124129" y="378472"/>
                  </a:lnTo>
                  <a:lnTo>
                    <a:pt x="122313" y="378396"/>
                  </a:lnTo>
                  <a:lnTo>
                    <a:pt x="120561" y="378155"/>
                  </a:lnTo>
                  <a:lnTo>
                    <a:pt x="120561" y="383476"/>
                  </a:lnTo>
                  <a:lnTo>
                    <a:pt x="120738" y="383514"/>
                  </a:lnTo>
                  <a:lnTo>
                    <a:pt x="121107" y="383552"/>
                  </a:lnTo>
                  <a:lnTo>
                    <a:pt x="121475" y="383628"/>
                  </a:lnTo>
                  <a:lnTo>
                    <a:pt x="121412" y="383997"/>
                  </a:lnTo>
                  <a:lnTo>
                    <a:pt x="121373" y="384721"/>
                  </a:lnTo>
                  <a:lnTo>
                    <a:pt x="122351" y="384390"/>
                  </a:lnTo>
                  <a:lnTo>
                    <a:pt x="122351" y="385076"/>
                  </a:lnTo>
                  <a:lnTo>
                    <a:pt x="121907" y="386435"/>
                  </a:lnTo>
                  <a:lnTo>
                    <a:pt x="121577" y="387235"/>
                  </a:lnTo>
                  <a:lnTo>
                    <a:pt x="122351" y="388442"/>
                  </a:lnTo>
                  <a:lnTo>
                    <a:pt x="122212" y="389001"/>
                  </a:lnTo>
                  <a:lnTo>
                    <a:pt x="122085" y="389318"/>
                  </a:lnTo>
                  <a:lnTo>
                    <a:pt x="121704" y="389991"/>
                  </a:lnTo>
                  <a:lnTo>
                    <a:pt x="121881" y="390474"/>
                  </a:lnTo>
                  <a:lnTo>
                    <a:pt x="122682" y="391274"/>
                  </a:lnTo>
                  <a:lnTo>
                    <a:pt x="122288" y="391960"/>
                  </a:lnTo>
                  <a:lnTo>
                    <a:pt x="122478" y="392442"/>
                  </a:lnTo>
                  <a:lnTo>
                    <a:pt x="123024" y="392557"/>
                  </a:lnTo>
                  <a:lnTo>
                    <a:pt x="123698" y="392633"/>
                  </a:lnTo>
                  <a:lnTo>
                    <a:pt x="124434" y="392760"/>
                  </a:lnTo>
                  <a:lnTo>
                    <a:pt x="124968" y="391515"/>
                  </a:lnTo>
                  <a:lnTo>
                    <a:pt x="125374" y="392074"/>
                  </a:lnTo>
                  <a:lnTo>
                    <a:pt x="125552" y="392442"/>
                  </a:lnTo>
                  <a:lnTo>
                    <a:pt x="125984" y="392836"/>
                  </a:lnTo>
                  <a:lnTo>
                    <a:pt x="126415" y="392963"/>
                  </a:lnTo>
                  <a:lnTo>
                    <a:pt x="126657" y="392684"/>
                  </a:lnTo>
                  <a:lnTo>
                    <a:pt x="126822" y="392315"/>
                  </a:lnTo>
                  <a:lnTo>
                    <a:pt x="126314" y="390753"/>
                  </a:lnTo>
                  <a:lnTo>
                    <a:pt x="126187" y="389470"/>
                  </a:lnTo>
                  <a:lnTo>
                    <a:pt x="126923" y="388200"/>
                  </a:lnTo>
                  <a:lnTo>
                    <a:pt x="127025" y="387959"/>
                  </a:lnTo>
                  <a:close/>
                </a:path>
                <a:path w="224154" h="400050">
                  <a:moveTo>
                    <a:pt x="129857" y="399161"/>
                  </a:moveTo>
                  <a:lnTo>
                    <a:pt x="128371" y="398513"/>
                  </a:lnTo>
                  <a:lnTo>
                    <a:pt x="127838" y="399757"/>
                  </a:lnTo>
                  <a:lnTo>
                    <a:pt x="129489" y="399757"/>
                  </a:lnTo>
                  <a:lnTo>
                    <a:pt x="129857" y="399161"/>
                  </a:lnTo>
                  <a:close/>
                </a:path>
                <a:path w="224154" h="400050">
                  <a:moveTo>
                    <a:pt x="131838" y="222453"/>
                  </a:moveTo>
                  <a:lnTo>
                    <a:pt x="131508" y="222262"/>
                  </a:lnTo>
                  <a:lnTo>
                    <a:pt x="130860" y="223062"/>
                  </a:lnTo>
                  <a:lnTo>
                    <a:pt x="130492" y="223456"/>
                  </a:lnTo>
                  <a:lnTo>
                    <a:pt x="127635" y="226339"/>
                  </a:lnTo>
                  <a:lnTo>
                    <a:pt x="125780" y="227304"/>
                  </a:lnTo>
                  <a:lnTo>
                    <a:pt x="125349" y="227584"/>
                  </a:lnTo>
                  <a:lnTo>
                    <a:pt x="125209" y="228384"/>
                  </a:lnTo>
                  <a:lnTo>
                    <a:pt x="123825" y="230022"/>
                  </a:lnTo>
                  <a:lnTo>
                    <a:pt x="122885" y="231101"/>
                  </a:lnTo>
                  <a:lnTo>
                    <a:pt x="121805" y="232181"/>
                  </a:lnTo>
                  <a:lnTo>
                    <a:pt x="121069" y="232981"/>
                  </a:lnTo>
                  <a:lnTo>
                    <a:pt x="120764" y="233946"/>
                  </a:lnTo>
                  <a:lnTo>
                    <a:pt x="120738" y="235343"/>
                  </a:lnTo>
                  <a:lnTo>
                    <a:pt x="121208" y="234861"/>
                  </a:lnTo>
                  <a:lnTo>
                    <a:pt x="121539" y="234619"/>
                  </a:lnTo>
                  <a:lnTo>
                    <a:pt x="127571" y="230695"/>
                  </a:lnTo>
                  <a:lnTo>
                    <a:pt x="127596" y="231787"/>
                  </a:lnTo>
                  <a:lnTo>
                    <a:pt x="127025" y="232537"/>
                  </a:lnTo>
                  <a:lnTo>
                    <a:pt x="126225" y="233184"/>
                  </a:lnTo>
                  <a:lnTo>
                    <a:pt x="125717" y="233616"/>
                  </a:lnTo>
                  <a:lnTo>
                    <a:pt x="125209" y="234099"/>
                  </a:lnTo>
                  <a:lnTo>
                    <a:pt x="124841" y="234619"/>
                  </a:lnTo>
                  <a:lnTo>
                    <a:pt x="124701" y="234861"/>
                  </a:lnTo>
                  <a:lnTo>
                    <a:pt x="124802" y="235343"/>
                  </a:lnTo>
                  <a:lnTo>
                    <a:pt x="124942" y="235737"/>
                  </a:lnTo>
                  <a:lnTo>
                    <a:pt x="125412" y="235661"/>
                  </a:lnTo>
                  <a:lnTo>
                    <a:pt x="125717" y="235699"/>
                  </a:lnTo>
                  <a:lnTo>
                    <a:pt x="126149" y="235699"/>
                  </a:lnTo>
                  <a:lnTo>
                    <a:pt x="126593" y="235661"/>
                  </a:lnTo>
                  <a:lnTo>
                    <a:pt x="127025" y="235788"/>
                  </a:lnTo>
                  <a:lnTo>
                    <a:pt x="128270" y="236067"/>
                  </a:lnTo>
                  <a:lnTo>
                    <a:pt x="128409" y="235902"/>
                  </a:lnTo>
                  <a:lnTo>
                    <a:pt x="129552" y="233540"/>
                  </a:lnTo>
                  <a:lnTo>
                    <a:pt x="130390" y="232460"/>
                  </a:lnTo>
                  <a:lnTo>
                    <a:pt x="131064" y="231343"/>
                  </a:lnTo>
                  <a:lnTo>
                    <a:pt x="131229" y="231025"/>
                  </a:lnTo>
                  <a:lnTo>
                    <a:pt x="131305" y="230619"/>
                  </a:lnTo>
                  <a:lnTo>
                    <a:pt x="131432" y="230263"/>
                  </a:lnTo>
                  <a:lnTo>
                    <a:pt x="130860" y="230136"/>
                  </a:lnTo>
                  <a:lnTo>
                    <a:pt x="130390" y="230225"/>
                  </a:lnTo>
                  <a:lnTo>
                    <a:pt x="129451" y="229501"/>
                  </a:lnTo>
                  <a:lnTo>
                    <a:pt x="128943" y="229260"/>
                  </a:lnTo>
                  <a:lnTo>
                    <a:pt x="127939" y="229819"/>
                  </a:lnTo>
                  <a:lnTo>
                    <a:pt x="127469" y="229577"/>
                  </a:lnTo>
                  <a:lnTo>
                    <a:pt x="127127" y="229501"/>
                  </a:lnTo>
                  <a:lnTo>
                    <a:pt x="127190" y="229184"/>
                  </a:lnTo>
                  <a:lnTo>
                    <a:pt x="127165" y="228739"/>
                  </a:lnTo>
                  <a:lnTo>
                    <a:pt x="128536" y="227063"/>
                  </a:lnTo>
                  <a:lnTo>
                    <a:pt x="129755" y="225742"/>
                  </a:lnTo>
                  <a:lnTo>
                    <a:pt x="130860" y="224294"/>
                  </a:lnTo>
                  <a:lnTo>
                    <a:pt x="131305" y="223774"/>
                  </a:lnTo>
                  <a:lnTo>
                    <a:pt x="131508" y="223062"/>
                  </a:lnTo>
                  <a:lnTo>
                    <a:pt x="131838" y="222453"/>
                  </a:lnTo>
                  <a:close/>
                </a:path>
                <a:path w="224154" h="400050">
                  <a:moveTo>
                    <a:pt x="136410" y="368388"/>
                  </a:moveTo>
                  <a:lnTo>
                    <a:pt x="134531" y="368388"/>
                  </a:lnTo>
                  <a:lnTo>
                    <a:pt x="135001" y="367118"/>
                  </a:lnTo>
                  <a:lnTo>
                    <a:pt x="135242" y="365848"/>
                  </a:lnTo>
                  <a:lnTo>
                    <a:pt x="134835" y="365848"/>
                  </a:lnTo>
                  <a:lnTo>
                    <a:pt x="134594" y="364578"/>
                  </a:lnTo>
                  <a:lnTo>
                    <a:pt x="134899" y="362038"/>
                  </a:lnTo>
                  <a:lnTo>
                    <a:pt x="134391" y="360768"/>
                  </a:lnTo>
                  <a:lnTo>
                    <a:pt x="134099" y="359498"/>
                  </a:lnTo>
                  <a:lnTo>
                    <a:pt x="130695" y="359498"/>
                  </a:lnTo>
                  <a:lnTo>
                    <a:pt x="130797" y="358228"/>
                  </a:lnTo>
                  <a:lnTo>
                    <a:pt x="130251" y="358228"/>
                  </a:lnTo>
                  <a:lnTo>
                    <a:pt x="129552" y="359498"/>
                  </a:lnTo>
                  <a:lnTo>
                    <a:pt x="130187" y="362038"/>
                  </a:lnTo>
                  <a:lnTo>
                    <a:pt x="130352" y="363308"/>
                  </a:lnTo>
                  <a:lnTo>
                    <a:pt x="129679" y="364578"/>
                  </a:lnTo>
                  <a:lnTo>
                    <a:pt x="129349" y="364578"/>
                  </a:lnTo>
                  <a:lnTo>
                    <a:pt x="129209" y="365848"/>
                  </a:lnTo>
                  <a:lnTo>
                    <a:pt x="130657" y="365848"/>
                  </a:lnTo>
                  <a:lnTo>
                    <a:pt x="130632" y="369658"/>
                  </a:lnTo>
                  <a:lnTo>
                    <a:pt x="130759" y="369658"/>
                  </a:lnTo>
                  <a:lnTo>
                    <a:pt x="130251" y="372198"/>
                  </a:lnTo>
                  <a:lnTo>
                    <a:pt x="130429" y="373468"/>
                  </a:lnTo>
                  <a:lnTo>
                    <a:pt x="131902" y="374738"/>
                  </a:lnTo>
                  <a:lnTo>
                    <a:pt x="133083" y="374738"/>
                  </a:lnTo>
                  <a:lnTo>
                    <a:pt x="134289" y="373468"/>
                  </a:lnTo>
                  <a:lnTo>
                    <a:pt x="135674" y="374738"/>
                  </a:lnTo>
                  <a:lnTo>
                    <a:pt x="135534" y="373468"/>
                  </a:lnTo>
                  <a:lnTo>
                    <a:pt x="135242" y="370928"/>
                  </a:lnTo>
                  <a:lnTo>
                    <a:pt x="136410" y="368388"/>
                  </a:lnTo>
                  <a:close/>
                </a:path>
                <a:path w="224154" h="400050">
                  <a:moveTo>
                    <a:pt x="137756" y="327748"/>
                  </a:moveTo>
                  <a:lnTo>
                    <a:pt x="136918" y="326478"/>
                  </a:lnTo>
                  <a:lnTo>
                    <a:pt x="136245" y="325208"/>
                  </a:lnTo>
                  <a:lnTo>
                    <a:pt x="135445" y="326478"/>
                  </a:lnTo>
                  <a:lnTo>
                    <a:pt x="135305" y="326478"/>
                  </a:lnTo>
                  <a:lnTo>
                    <a:pt x="135813" y="327748"/>
                  </a:lnTo>
                  <a:lnTo>
                    <a:pt x="136245" y="327748"/>
                  </a:lnTo>
                  <a:lnTo>
                    <a:pt x="136309" y="328993"/>
                  </a:lnTo>
                  <a:lnTo>
                    <a:pt x="137756" y="327748"/>
                  </a:lnTo>
                  <a:close/>
                </a:path>
                <a:path w="224154" h="400050">
                  <a:moveTo>
                    <a:pt x="138061" y="140716"/>
                  </a:moveTo>
                  <a:lnTo>
                    <a:pt x="137896" y="140639"/>
                  </a:lnTo>
                  <a:lnTo>
                    <a:pt x="136588" y="139992"/>
                  </a:lnTo>
                  <a:lnTo>
                    <a:pt x="135394" y="139433"/>
                  </a:lnTo>
                  <a:lnTo>
                    <a:pt x="134429" y="138950"/>
                  </a:lnTo>
                  <a:lnTo>
                    <a:pt x="134188" y="138836"/>
                  </a:lnTo>
                  <a:lnTo>
                    <a:pt x="133350" y="138036"/>
                  </a:lnTo>
                  <a:lnTo>
                    <a:pt x="133184" y="137833"/>
                  </a:lnTo>
                  <a:lnTo>
                    <a:pt x="132638" y="138353"/>
                  </a:lnTo>
                  <a:lnTo>
                    <a:pt x="132105" y="138950"/>
                  </a:lnTo>
                  <a:lnTo>
                    <a:pt x="131267" y="138353"/>
                  </a:lnTo>
                  <a:lnTo>
                    <a:pt x="130810" y="138036"/>
                  </a:lnTo>
                  <a:lnTo>
                    <a:pt x="130581" y="137871"/>
                  </a:lnTo>
                  <a:lnTo>
                    <a:pt x="130352" y="137718"/>
                  </a:lnTo>
                  <a:lnTo>
                    <a:pt x="129819" y="137477"/>
                  </a:lnTo>
                  <a:lnTo>
                    <a:pt x="128574" y="137871"/>
                  </a:lnTo>
                  <a:lnTo>
                    <a:pt x="127965" y="137680"/>
                  </a:lnTo>
                  <a:lnTo>
                    <a:pt x="127965" y="139433"/>
                  </a:lnTo>
                  <a:lnTo>
                    <a:pt x="127469" y="139992"/>
                  </a:lnTo>
                  <a:lnTo>
                    <a:pt x="126453" y="139230"/>
                  </a:lnTo>
                  <a:lnTo>
                    <a:pt x="126276" y="138912"/>
                  </a:lnTo>
                  <a:lnTo>
                    <a:pt x="126187" y="138671"/>
                  </a:lnTo>
                  <a:lnTo>
                    <a:pt x="126453" y="138595"/>
                  </a:lnTo>
                  <a:lnTo>
                    <a:pt x="126822" y="138353"/>
                  </a:lnTo>
                  <a:lnTo>
                    <a:pt x="127431" y="138595"/>
                  </a:lnTo>
                  <a:lnTo>
                    <a:pt x="127749" y="138874"/>
                  </a:lnTo>
                  <a:lnTo>
                    <a:pt x="127965" y="139433"/>
                  </a:lnTo>
                  <a:lnTo>
                    <a:pt x="127965" y="137680"/>
                  </a:lnTo>
                  <a:lnTo>
                    <a:pt x="127431" y="137477"/>
                  </a:lnTo>
                  <a:lnTo>
                    <a:pt x="126796" y="137147"/>
                  </a:lnTo>
                  <a:lnTo>
                    <a:pt x="126187" y="137274"/>
                  </a:lnTo>
                  <a:lnTo>
                    <a:pt x="124968" y="137756"/>
                  </a:lnTo>
                  <a:lnTo>
                    <a:pt x="124371" y="137756"/>
                  </a:lnTo>
                  <a:lnTo>
                    <a:pt x="123634" y="137871"/>
                  </a:lnTo>
                  <a:lnTo>
                    <a:pt x="124104" y="138988"/>
                  </a:lnTo>
                  <a:lnTo>
                    <a:pt x="124777" y="138557"/>
                  </a:lnTo>
                  <a:lnTo>
                    <a:pt x="125310" y="138036"/>
                  </a:lnTo>
                  <a:lnTo>
                    <a:pt x="125780" y="139115"/>
                  </a:lnTo>
                  <a:lnTo>
                    <a:pt x="124434" y="139598"/>
                  </a:lnTo>
                  <a:lnTo>
                    <a:pt x="124104" y="141033"/>
                  </a:lnTo>
                  <a:lnTo>
                    <a:pt x="123494" y="141274"/>
                  </a:lnTo>
                  <a:lnTo>
                    <a:pt x="122186" y="140195"/>
                  </a:lnTo>
                  <a:lnTo>
                    <a:pt x="122085" y="140436"/>
                  </a:lnTo>
                  <a:lnTo>
                    <a:pt x="121907" y="140639"/>
                  </a:lnTo>
                  <a:lnTo>
                    <a:pt x="121945" y="141033"/>
                  </a:lnTo>
                  <a:lnTo>
                    <a:pt x="122085" y="141198"/>
                  </a:lnTo>
                  <a:lnTo>
                    <a:pt x="123151" y="141554"/>
                  </a:lnTo>
                  <a:lnTo>
                    <a:pt x="125107" y="142113"/>
                  </a:lnTo>
                  <a:lnTo>
                    <a:pt x="125349" y="142074"/>
                  </a:lnTo>
                  <a:lnTo>
                    <a:pt x="125222" y="141554"/>
                  </a:lnTo>
                  <a:lnTo>
                    <a:pt x="125183" y="141274"/>
                  </a:lnTo>
                  <a:lnTo>
                    <a:pt x="125107" y="140639"/>
                  </a:lnTo>
                  <a:lnTo>
                    <a:pt x="125844" y="141033"/>
                  </a:lnTo>
                  <a:lnTo>
                    <a:pt x="126593" y="141274"/>
                  </a:lnTo>
                  <a:lnTo>
                    <a:pt x="127635" y="142278"/>
                  </a:lnTo>
                  <a:lnTo>
                    <a:pt x="128041" y="142278"/>
                  </a:lnTo>
                  <a:lnTo>
                    <a:pt x="128816" y="141160"/>
                  </a:lnTo>
                  <a:lnTo>
                    <a:pt x="129146" y="141160"/>
                  </a:lnTo>
                  <a:lnTo>
                    <a:pt x="129489" y="141592"/>
                  </a:lnTo>
                  <a:lnTo>
                    <a:pt x="129984" y="142113"/>
                  </a:lnTo>
                  <a:lnTo>
                    <a:pt x="130429" y="142316"/>
                  </a:lnTo>
                  <a:lnTo>
                    <a:pt x="131572" y="141198"/>
                  </a:lnTo>
                  <a:lnTo>
                    <a:pt x="132181" y="141351"/>
                  </a:lnTo>
                  <a:lnTo>
                    <a:pt x="133426" y="143268"/>
                  </a:lnTo>
                  <a:lnTo>
                    <a:pt x="134937" y="142709"/>
                  </a:lnTo>
                  <a:lnTo>
                    <a:pt x="136448" y="143116"/>
                  </a:lnTo>
                  <a:lnTo>
                    <a:pt x="136994" y="142709"/>
                  </a:lnTo>
                  <a:lnTo>
                    <a:pt x="137604" y="141909"/>
                  </a:lnTo>
                  <a:lnTo>
                    <a:pt x="137706" y="141719"/>
                  </a:lnTo>
                  <a:lnTo>
                    <a:pt x="137883" y="141198"/>
                  </a:lnTo>
                  <a:lnTo>
                    <a:pt x="138061" y="140716"/>
                  </a:lnTo>
                  <a:close/>
                </a:path>
                <a:path w="224154" h="400050">
                  <a:moveTo>
                    <a:pt x="138633" y="239623"/>
                  </a:moveTo>
                  <a:lnTo>
                    <a:pt x="138506" y="239471"/>
                  </a:lnTo>
                  <a:lnTo>
                    <a:pt x="138303" y="239191"/>
                  </a:lnTo>
                  <a:lnTo>
                    <a:pt x="137833" y="239153"/>
                  </a:lnTo>
                  <a:lnTo>
                    <a:pt x="137058" y="238823"/>
                  </a:lnTo>
                  <a:lnTo>
                    <a:pt x="136613" y="238633"/>
                  </a:lnTo>
                  <a:lnTo>
                    <a:pt x="136144" y="238544"/>
                  </a:lnTo>
                  <a:lnTo>
                    <a:pt x="134861" y="238391"/>
                  </a:lnTo>
                  <a:lnTo>
                    <a:pt x="134264" y="238467"/>
                  </a:lnTo>
                  <a:lnTo>
                    <a:pt x="134099" y="238506"/>
                  </a:lnTo>
                  <a:lnTo>
                    <a:pt x="133997" y="239102"/>
                  </a:lnTo>
                  <a:lnTo>
                    <a:pt x="133858" y="239471"/>
                  </a:lnTo>
                  <a:lnTo>
                    <a:pt x="133896" y="239788"/>
                  </a:lnTo>
                  <a:lnTo>
                    <a:pt x="131978" y="242430"/>
                  </a:lnTo>
                  <a:lnTo>
                    <a:pt x="131838" y="242633"/>
                  </a:lnTo>
                  <a:lnTo>
                    <a:pt x="131635" y="242785"/>
                  </a:lnTo>
                  <a:lnTo>
                    <a:pt x="131572" y="242989"/>
                  </a:lnTo>
                  <a:lnTo>
                    <a:pt x="131000" y="244348"/>
                  </a:lnTo>
                  <a:lnTo>
                    <a:pt x="130797" y="244868"/>
                  </a:lnTo>
                  <a:lnTo>
                    <a:pt x="132575" y="244792"/>
                  </a:lnTo>
                  <a:lnTo>
                    <a:pt x="133324" y="244665"/>
                  </a:lnTo>
                  <a:lnTo>
                    <a:pt x="134124" y="244830"/>
                  </a:lnTo>
                  <a:lnTo>
                    <a:pt x="135140" y="244944"/>
                  </a:lnTo>
                  <a:lnTo>
                    <a:pt x="135636" y="245033"/>
                  </a:lnTo>
                  <a:lnTo>
                    <a:pt x="135877" y="244754"/>
                  </a:lnTo>
                  <a:lnTo>
                    <a:pt x="136207" y="244030"/>
                  </a:lnTo>
                  <a:lnTo>
                    <a:pt x="136753" y="242747"/>
                  </a:lnTo>
                  <a:lnTo>
                    <a:pt x="137553" y="241630"/>
                  </a:lnTo>
                  <a:lnTo>
                    <a:pt x="138430" y="240144"/>
                  </a:lnTo>
                  <a:lnTo>
                    <a:pt x="138633" y="239623"/>
                  </a:lnTo>
                  <a:close/>
                </a:path>
                <a:path w="224154" h="400050">
                  <a:moveTo>
                    <a:pt x="143217" y="383679"/>
                  </a:moveTo>
                  <a:lnTo>
                    <a:pt x="142938" y="383273"/>
                  </a:lnTo>
                  <a:lnTo>
                    <a:pt x="142773" y="383070"/>
                  </a:lnTo>
                  <a:lnTo>
                    <a:pt x="142367" y="382676"/>
                  </a:lnTo>
                  <a:lnTo>
                    <a:pt x="141795" y="382397"/>
                  </a:lnTo>
                  <a:lnTo>
                    <a:pt x="141262" y="381152"/>
                  </a:lnTo>
                  <a:lnTo>
                    <a:pt x="141300" y="380199"/>
                  </a:lnTo>
                  <a:lnTo>
                    <a:pt x="140525" y="378955"/>
                  </a:lnTo>
                  <a:lnTo>
                    <a:pt x="139547" y="378231"/>
                  </a:lnTo>
                  <a:lnTo>
                    <a:pt x="137629" y="378955"/>
                  </a:lnTo>
                  <a:lnTo>
                    <a:pt x="135712" y="379107"/>
                  </a:lnTo>
                  <a:lnTo>
                    <a:pt x="135140" y="381152"/>
                  </a:lnTo>
                  <a:lnTo>
                    <a:pt x="135001" y="381711"/>
                  </a:lnTo>
                  <a:lnTo>
                    <a:pt x="133819" y="382549"/>
                  </a:lnTo>
                  <a:lnTo>
                    <a:pt x="133921" y="381914"/>
                  </a:lnTo>
                  <a:lnTo>
                    <a:pt x="134099" y="381279"/>
                  </a:lnTo>
                  <a:lnTo>
                    <a:pt x="134289" y="380352"/>
                  </a:lnTo>
                  <a:lnTo>
                    <a:pt x="133819" y="380631"/>
                  </a:lnTo>
                  <a:lnTo>
                    <a:pt x="133451" y="380758"/>
                  </a:lnTo>
                  <a:lnTo>
                    <a:pt x="133388" y="380949"/>
                  </a:lnTo>
                  <a:lnTo>
                    <a:pt x="132816" y="381990"/>
                  </a:lnTo>
                  <a:lnTo>
                    <a:pt x="131838" y="382308"/>
                  </a:lnTo>
                  <a:lnTo>
                    <a:pt x="130759" y="382473"/>
                  </a:lnTo>
                  <a:lnTo>
                    <a:pt x="130492" y="383108"/>
                  </a:lnTo>
                  <a:lnTo>
                    <a:pt x="131203" y="383476"/>
                  </a:lnTo>
                  <a:lnTo>
                    <a:pt x="132511" y="384111"/>
                  </a:lnTo>
                  <a:lnTo>
                    <a:pt x="132676" y="383870"/>
                  </a:lnTo>
                  <a:lnTo>
                    <a:pt x="132715" y="384035"/>
                  </a:lnTo>
                  <a:lnTo>
                    <a:pt x="132715" y="384352"/>
                  </a:lnTo>
                  <a:lnTo>
                    <a:pt x="132842" y="384390"/>
                  </a:lnTo>
                  <a:lnTo>
                    <a:pt x="134467" y="385152"/>
                  </a:lnTo>
                  <a:lnTo>
                    <a:pt x="133515" y="386232"/>
                  </a:lnTo>
                  <a:lnTo>
                    <a:pt x="133184" y="387197"/>
                  </a:lnTo>
                  <a:lnTo>
                    <a:pt x="132918" y="387870"/>
                  </a:lnTo>
                  <a:lnTo>
                    <a:pt x="133248" y="388277"/>
                  </a:lnTo>
                  <a:lnTo>
                    <a:pt x="134124" y="388759"/>
                  </a:lnTo>
                  <a:lnTo>
                    <a:pt x="134493" y="388594"/>
                  </a:lnTo>
                  <a:lnTo>
                    <a:pt x="134899" y="387235"/>
                  </a:lnTo>
                  <a:lnTo>
                    <a:pt x="135343" y="386791"/>
                  </a:lnTo>
                  <a:lnTo>
                    <a:pt x="136347" y="387921"/>
                  </a:lnTo>
                  <a:lnTo>
                    <a:pt x="136347" y="387197"/>
                  </a:lnTo>
                  <a:lnTo>
                    <a:pt x="136410" y="386829"/>
                  </a:lnTo>
                  <a:lnTo>
                    <a:pt x="136283" y="385953"/>
                  </a:lnTo>
                  <a:lnTo>
                    <a:pt x="136144" y="385470"/>
                  </a:lnTo>
                  <a:lnTo>
                    <a:pt x="136042" y="385000"/>
                  </a:lnTo>
                  <a:lnTo>
                    <a:pt x="136550" y="384949"/>
                  </a:lnTo>
                  <a:lnTo>
                    <a:pt x="137731" y="384797"/>
                  </a:lnTo>
                  <a:lnTo>
                    <a:pt x="138303" y="384149"/>
                  </a:lnTo>
                  <a:lnTo>
                    <a:pt x="138506" y="384200"/>
                  </a:lnTo>
                  <a:lnTo>
                    <a:pt x="138506" y="384911"/>
                  </a:lnTo>
                  <a:lnTo>
                    <a:pt x="138366" y="385229"/>
                  </a:lnTo>
                  <a:lnTo>
                    <a:pt x="138303" y="385559"/>
                  </a:lnTo>
                  <a:lnTo>
                    <a:pt x="138125" y="385876"/>
                  </a:lnTo>
                  <a:lnTo>
                    <a:pt x="138036" y="386194"/>
                  </a:lnTo>
                  <a:lnTo>
                    <a:pt x="138328" y="386232"/>
                  </a:lnTo>
                  <a:lnTo>
                    <a:pt x="138671" y="386321"/>
                  </a:lnTo>
                  <a:lnTo>
                    <a:pt x="139039" y="386359"/>
                  </a:lnTo>
                  <a:lnTo>
                    <a:pt x="139382" y="386473"/>
                  </a:lnTo>
                  <a:lnTo>
                    <a:pt x="140322" y="385356"/>
                  </a:lnTo>
                  <a:lnTo>
                    <a:pt x="140690" y="384276"/>
                  </a:lnTo>
                  <a:lnTo>
                    <a:pt x="139280" y="382676"/>
                  </a:lnTo>
                  <a:lnTo>
                    <a:pt x="139242" y="381914"/>
                  </a:lnTo>
                  <a:lnTo>
                    <a:pt x="140081" y="381838"/>
                  </a:lnTo>
                  <a:lnTo>
                    <a:pt x="140347" y="382549"/>
                  </a:lnTo>
                  <a:lnTo>
                    <a:pt x="140449" y="383476"/>
                  </a:lnTo>
                  <a:lnTo>
                    <a:pt x="141401" y="384238"/>
                  </a:lnTo>
                  <a:lnTo>
                    <a:pt x="142341" y="383959"/>
                  </a:lnTo>
                  <a:lnTo>
                    <a:pt x="143078" y="383959"/>
                  </a:lnTo>
                  <a:lnTo>
                    <a:pt x="143179" y="383794"/>
                  </a:lnTo>
                  <a:close/>
                </a:path>
                <a:path w="224154" h="400050">
                  <a:moveTo>
                    <a:pt x="143484" y="398399"/>
                  </a:moveTo>
                  <a:lnTo>
                    <a:pt x="143344" y="397154"/>
                  </a:lnTo>
                  <a:lnTo>
                    <a:pt x="142405" y="395922"/>
                  </a:lnTo>
                  <a:lnTo>
                    <a:pt x="142062" y="395439"/>
                  </a:lnTo>
                  <a:lnTo>
                    <a:pt x="141998" y="394716"/>
                  </a:lnTo>
                  <a:lnTo>
                    <a:pt x="141795" y="393915"/>
                  </a:lnTo>
                  <a:lnTo>
                    <a:pt x="140690" y="394474"/>
                  </a:lnTo>
                  <a:lnTo>
                    <a:pt x="140246" y="394677"/>
                  </a:lnTo>
                  <a:lnTo>
                    <a:pt x="139776" y="394233"/>
                  </a:lnTo>
                  <a:lnTo>
                    <a:pt x="139382" y="393839"/>
                  </a:lnTo>
                  <a:lnTo>
                    <a:pt x="138976" y="393395"/>
                  </a:lnTo>
                  <a:lnTo>
                    <a:pt x="138772" y="393522"/>
                  </a:lnTo>
                  <a:lnTo>
                    <a:pt x="138671" y="395795"/>
                  </a:lnTo>
                  <a:lnTo>
                    <a:pt x="138633" y="396633"/>
                  </a:lnTo>
                  <a:lnTo>
                    <a:pt x="138772" y="397243"/>
                  </a:lnTo>
                  <a:lnTo>
                    <a:pt x="139877" y="396798"/>
                  </a:lnTo>
                  <a:lnTo>
                    <a:pt x="139877" y="397116"/>
                  </a:lnTo>
                  <a:lnTo>
                    <a:pt x="139954" y="397395"/>
                  </a:lnTo>
                  <a:lnTo>
                    <a:pt x="139877" y="397675"/>
                  </a:lnTo>
                  <a:lnTo>
                    <a:pt x="139776" y="398233"/>
                  </a:lnTo>
                  <a:lnTo>
                    <a:pt x="139446" y="398805"/>
                  </a:lnTo>
                  <a:lnTo>
                    <a:pt x="140385" y="398957"/>
                  </a:lnTo>
                  <a:lnTo>
                    <a:pt x="140487" y="399440"/>
                  </a:lnTo>
                  <a:lnTo>
                    <a:pt x="140525" y="399719"/>
                  </a:lnTo>
                  <a:lnTo>
                    <a:pt x="142773" y="399719"/>
                  </a:lnTo>
                  <a:lnTo>
                    <a:pt x="143484" y="398399"/>
                  </a:lnTo>
                  <a:close/>
                </a:path>
                <a:path w="224154" h="400050">
                  <a:moveTo>
                    <a:pt x="152501" y="364705"/>
                  </a:moveTo>
                  <a:lnTo>
                    <a:pt x="150850" y="363715"/>
                  </a:lnTo>
                  <a:lnTo>
                    <a:pt x="150685" y="363347"/>
                  </a:lnTo>
                  <a:lnTo>
                    <a:pt x="150279" y="362508"/>
                  </a:lnTo>
                  <a:lnTo>
                    <a:pt x="150850" y="360591"/>
                  </a:lnTo>
                  <a:lnTo>
                    <a:pt x="150075" y="359829"/>
                  </a:lnTo>
                  <a:lnTo>
                    <a:pt x="148831" y="359498"/>
                  </a:lnTo>
                  <a:lnTo>
                    <a:pt x="147955" y="359498"/>
                  </a:lnTo>
                  <a:lnTo>
                    <a:pt x="147218" y="360222"/>
                  </a:lnTo>
                  <a:lnTo>
                    <a:pt x="146710" y="360743"/>
                  </a:lnTo>
                  <a:lnTo>
                    <a:pt x="145999" y="361149"/>
                  </a:lnTo>
                  <a:lnTo>
                    <a:pt x="145300" y="361670"/>
                  </a:lnTo>
                  <a:lnTo>
                    <a:pt x="145364" y="362394"/>
                  </a:lnTo>
                  <a:lnTo>
                    <a:pt x="144589" y="362064"/>
                  </a:lnTo>
                  <a:lnTo>
                    <a:pt x="143954" y="361746"/>
                  </a:lnTo>
                  <a:lnTo>
                    <a:pt x="143078" y="361505"/>
                  </a:lnTo>
                  <a:lnTo>
                    <a:pt x="142671" y="361873"/>
                  </a:lnTo>
                  <a:lnTo>
                    <a:pt x="141973" y="363347"/>
                  </a:lnTo>
                  <a:lnTo>
                    <a:pt x="140754" y="363270"/>
                  </a:lnTo>
                  <a:lnTo>
                    <a:pt x="139801" y="363715"/>
                  </a:lnTo>
                  <a:lnTo>
                    <a:pt x="139750" y="364705"/>
                  </a:lnTo>
                  <a:lnTo>
                    <a:pt x="140385" y="365112"/>
                  </a:lnTo>
                  <a:lnTo>
                    <a:pt x="141935" y="364794"/>
                  </a:lnTo>
                  <a:lnTo>
                    <a:pt x="141617" y="366115"/>
                  </a:lnTo>
                  <a:lnTo>
                    <a:pt x="141490" y="367068"/>
                  </a:lnTo>
                  <a:lnTo>
                    <a:pt x="141897" y="366788"/>
                  </a:lnTo>
                  <a:lnTo>
                    <a:pt x="142341" y="366268"/>
                  </a:lnTo>
                  <a:lnTo>
                    <a:pt x="142544" y="366306"/>
                  </a:lnTo>
                  <a:lnTo>
                    <a:pt x="142544" y="366547"/>
                  </a:lnTo>
                  <a:lnTo>
                    <a:pt x="142214" y="367715"/>
                  </a:lnTo>
                  <a:lnTo>
                    <a:pt x="142100" y="368236"/>
                  </a:lnTo>
                  <a:lnTo>
                    <a:pt x="141998" y="368947"/>
                  </a:lnTo>
                  <a:lnTo>
                    <a:pt x="142367" y="368909"/>
                  </a:lnTo>
                  <a:lnTo>
                    <a:pt x="142811" y="368985"/>
                  </a:lnTo>
                  <a:lnTo>
                    <a:pt x="143040" y="368909"/>
                  </a:lnTo>
                  <a:lnTo>
                    <a:pt x="143611" y="368706"/>
                  </a:lnTo>
                  <a:lnTo>
                    <a:pt x="144018" y="368350"/>
                  </a:lnTo>
                  <a:lnTo>
                    <a:pt x="144564" y="368071"/>
                  </a:lnTo>
                  <a:lnTo>
                    <a:pt x="145034" y="368350"/>
                  </a:lnTo>
                  <a:lnTo>
                    <a:pt x="145465" y="368071"/>
                  </a:lnTo>
                  <a:lnTo>
                    <a:pt x="145973" y="367753"/>
                  </a:lnTo>
                  <a:lnTo>
                    <a:pt x="146177" y="366788"/>
                  </a:lnTo>
                  <a:lnTo>
                    <a:pt x="146177" y="366268"/>
                  </a:lnTo>
                  <a:lnTo>
                    <a:pt x="146240" y="366115"/>
                  </a:lnTo>
                  <a:lnTo>
                    <a:pt x="146342" y="365988"/>
                  </a:lnTo>
                  <a:lnTo>
                    <a:pt x="146608" y="365836"/>
                  </a:lnTo>
                  <a:lnTo>
                    <a:pt x="146951" y="365950"/>
                  </a:lnTo>
                  <a:lnTo>
                    <a:pt x="147154" y="366153"/>
                  </a:lnTo>
                  <a:lnTo>
                    <a:pt x="147345" y="367347"/>
                  </a:lnTo>
                  <a:lnTo>
                    <a:pt x="148564" y="367715"/>
                  </a:lnTo>
                  <a:lnTo>
                    <a:pt x="149059" y="365836"/>
                  </a:lnTo>
                  <a:lnTo>
                    <a:pt x="150647" y="365315"/>
                  </a:lnTo>
                  <a:lnTo>
                    <a:pt x="152247" y="364794"/>
                  </a:lnTo>
                  <a:lnTo>
                    <a:pt x="152501" y="364705"/>
                  </a:lnTo>
                  <a:close/>
                </a:path>
                <a:path w="224154" h="400050">
                  <a:moveTo>
                    <a:pt x="152603" y="175641"/>
                  </a:moveTo>
                  <a:lnTo>
                    <a:pt x="151993" y="174040"/>
                  </a:lnTo>
                  <a:lnTo>
                    <a:pt x="150850" y="173405"/>
                  </a:lnTo>
                  <a:lnTo>
                    <a:pt x="150177" y="174879"/>
                  </a:lnTo>
                  <a:lnTo>
                    <a:pt x="151218" y="176606"/>
                  </a:lnTo>
                  <a:lnTo>
                    <a:pt x="150545" y="178079"/>
                  </a:lnTo>
                  <a:lnTo>
                    <a:pt x="150647" y="180009"/>
                  </a:lnTo>
                  <a:lnTo>
                    <a:pt x="150647" y="180441"/>
                  </a:lnTo>
                  <a:lnTo>
                    <a:pt x="150685" y="180886"/>
                  </a:lnTo>
                  <a:lnTo>
                    <a:pt x="150850" y="182130"/>
                  </a:lnTo>
                  <a:lnTo>
                    <a:pt x="150545" y="186448"/>
                  </a:lnTo>
                  <a:lnTo>
                    <a:pt x="150444" y="188404"/>
                  </a:lnTo>
                  <a:lnTo>
                    <a:pt x="150444" y="188810"/>
                  </a:lnTo>
                  <a:lnTo>
                    <a:pt x="150812" y="189242"/>
                  </a:lnTo>
                  <a:lnTo>
                    <a:pt x="151015" y="189687"/>
                  </a:lnTo>
                  <a:lnTo>
                    <a:pt x="151422" y="189572"/>
                  </a:lnTo>
                  <a:lnTo>
                    <a:pt x="151587" y="188607"/>
                  </a:lnTo>
                  <a:lnTo>
                    <a:pt x="151663" y="187604"/>
                  </a:lnTo>
                  <a:lnTo>
                    <a:pt x="152463" y="184492"/>
                  </a:lnTo>
                  <a:lnTo>
                    <a:pt x="152298" y="182283"/>
                  </a:lnTo>
                  <a:lnTo>
                    <a:pt x="152158" y="180086"/>
                  </a:lnTo>
                  <a:lnTo>
                    <a:pt x="152057" y="179082"/>
                  </a:lnTo>
                  <a:lnTo>
                    <a:pt x="152260" y="178079"/>
                  </a:lnTo>
                  <a:lnTo>
                    <a:pt x="152603" y="175641"/>
                  </a:lnTo>
                  <a:close/>
                </a:path>
                <a:path w="224154" h="400050">
                  <a:moveTo>
                    <a:pt x="153238" y="385470"/>
                  </a:moveTo>
                  <a:lnTo>
                    <a:pt x="151955" y="384517"/>
                  </a:lnTo>
                  <a:lnTo>
                    <a:pt x="152158" y="383794"/>
                  </a:lnTo>
                  <a:lnTo>
                    <a:pt x="152031" y="382638"/>
                  </a:lnTo>
                  <a:lnTo>
                    <a:pt x="151892" y="382028"/>
                  </a:lnTo>
                  <a:lnTo>
                    <a:pt x="151688" y="381800"/>
                  </a:lnTo>
                  <a:lnTo>
                    <a:pt x="151765" y="381596"/>
                  </a:lnTo>
                  <a:lnTo>
                    <a:pt x="151790" y="380111"/>
                  </a:lnTo>
                  <a:lnTo>
                    <a:pt x="151422" y="378637"/>
                  </a:lnTo>
                  <a:lnTo>
                    <a:pt x="152196" y="377037"/>
                  </a:lnTo>
                  <a:lnTo>
                    <a:pt x="151892" y="376466"/>
                  </a:lnTo>
                  <a:lnTo>
                    <a:pt x="151828" y="376237"/>
                  </a:lnTo>
                  <a:lnTo>
                    <a:pt x="151485" y="375907"/>
                  </a:lnTo>
                  <a:lnTo>
                    <a:pt x="152260" y="374586"/>
                  </a:lnTo>
                  <a:lnTo>
                    <a:pt x="150647" y="374789"/>
                  </a:lnTo>
                  <a:lnTo>
                    <a:pt x="150583" y="374116"/>
                  </a:lnTo>
                  <a:lnTo>
                    <a:pt x="150380" y="374230"/>
                  </a:lnTo>
                  <a:lnTo>
                    <a:pt x="150075" y="374269"/>
                  </a:lnTo>
                  <a:lnTo>
                    <a:pt x="149948" y="374434"/>
                  </a:lnTo>
                  <a:lnTo>
                    <a:pt x="149567" y="374789"/>
                  </a:lnTo>
                  <a:lnTo>
                    <a:pt x="149275" y="375196"/>
                  </a:lnTo>
                  <a:lnTo>
                    <a:pt x="148869" y="375627"/>
                  </a:lnTo>
                  <a:lnTo>
                    <a:pt x="148526" y="375069"/>
                  </a:lnTo>
                  <a:lnTo>
                    <a:pt x="148869" y="373951"/>
                  </a:lnTo>
                  <a:lnTo>
                    <a:pt x="147751" y="374307"/>
                  </a:lnTo>
                  <a:lnTo>
                    <a:pt x="147523" y="375716"/>
                  </a:lnTo>
                  <a:lnTo>
                    <a:pt x="147256" y="377113"/>
                  </a:lnTo>
                  <a:lnTo>
                    <a:pt x="147015" y="378587"/>
                  </a:lnTo>
                  <a:lnTo>
                    <a:pt x="148120" y="378028"/>
                  </a:lnTo>
                  <a:lnTo>
                    <a:pt x="148666" y="377710"/>
                  </a:lnTo>
                  <a:lnTo>
                    <a:pt x="148793" y="377990"/>
                  </a:lnTo>
                  <a:lnTo>
                    <a:pt x="148424" y="378828"/>
                  </a:lnTo>
                  <a:lnTo>
                    <a:pt x="148259" y="379437"/>
                  </a:lnTo>
                  <a:lnTo>
                    <a:pt x="148361" y="379793"/>
                  </a:lnTo>
                  <a:lnTo>
                    <a:pt x="148526" y="379869"/>
                  </a:lnTo>
                  <a:lnTo>
                    <a:pt x="149567" y="380238"/>
                  </a:lnTo>
                  <a:lnTo>
                    <a:pt x="149136" y="380949"/>
                  </a:lnTo>
                  <a:lnTo>
                    <a:pt x="148932" y="381596"/>
                  </a:lnTo>
                  <a:lnTo>
                    <a:pt x="148666" y="382308"/>
                  </a:lnTo>
                  <a:lnTo>
                    <a:pt x="148196" y="382993"/>
                  </a:lnTo>
                  <a:lnTo>
                    <a:pt x="149364" y="383717"/>
                  </a:lnTo>
                  <a:lnTo>
                    <a:pt x="149339" y="384517"/>
                  </a:lnTo>
                  <a:lnTo>
                    <a:pt x="149199" y="384911"/>
                  </a:lnTo>
                  <a:lnTo>
                    <a:pt x="148602" y="386473"/>
                  </a:lnTo>
                  <a:lnTo>
                    <a:pt x="149237" y="387515"/>
                  </a:lnTo>
                  <a:lnTo>
                    <a:pt x="150647" y="387756"/>
                  </a:lnTo>
                  <a:lnTo>
                    <a:pt x="152057" y="386194"/>
                  </a:lnTo>
                  <a:lnTo>
                    <a:pt x="152908" y="387273"/>
                  </a:lnTo>
                  <a:lnTo>
                    <a:pt x="153174" y="386397"/>
                  </a:lnTo>
                  <a:lnTo>
                    <a:pt x="153238" y="385470"/>
                  </a:lnTo>
                  <a:close/>
                </a:path>
                <a:path w="224154" h="400050">
                  <a:moveTo>
                    <a:pt x="153974" y="164236"/>
                  </a:moveTo>
                  <a:lnTo>
                    <a:pt x="153009" y="160680"/>
                  </a:lnTo>
                  <a:lnTo>
                    <a:pt x="153009" y="159715"/>
                  </a:lnTo>
                  <a:lnTo>
                    <a:pt x="152869" y="158762"/>
                  </a:lnTo>
                  <a:lnTo>
                    <a:pt x="152806" y="157835"/>
                  </a:lnTo>
                  <a:lnTo>
                    <a:pt x="151790" y="157403"/>
                  </a:lnTo>
                  <a:lnTo>
                    <a:pt x="151015" y="157835"/>
                  </a:lnTo>
                  <a:lnTo>
                    <a:pt x="150850" y="157924"/>
                  </a:lnTo>
                  <a:lnTo>
                    <a:pt x="150583" y="158153"/>
                  </a:lnTo>
                  <a:lnTo>
                    <a:pt x="149542" y="157556"/>
                  </a:lnTo>
                  <a:lnTo>
                    <a:pt x="148932" y="158724"/>
                  </a:lnTo>
                  <a:lnTo>
                    <a:pt x="147993" y="158635"/>
                  </a:lnTo>
                  <a:lnTo>
                    <a:pt x="147650" y="159283"/>
                  </a:lnTo>
                  <a:lnTo>
                    <a:pt x="147751" y="159435"/>
                  </a:lnTo>
                  <a:lnTo>
                    <a:pt x="148767" y="160718"/>
                  </a:lnTo>
                  <a:lnTo>
                    <a:pt x="148056" y="162204"/>
                  </a:lnTo>
                  <a:lnTo>
                    <a:pt x="148259" y="163563"/>
                  </a:lnTo>
                  <a:lnTo>
                    <a:pt x="148399" y="164287"/>
                  </a:lnTo>
                  <a:lnTo>
                    <a:pt x="148399" y="165087"/>
                  </a:lnTo>
                  <a:lnTo>
                    <a:pt x="148602" y="165760"/>
                  </a:lnTo>
                  <a:lnTo>
                    <a:pt x="148628" y="165925"/>
                  </a:lnTo>
                  <a:lnTo>
                    <a:pt x="149174" y="166166"/>
                  </a:lnTo>
                  <a:lnTo>
                    <a:pt x="149402" y="166116"/>
                  </a:lnTo>
                  <a:lnTo>
                    <a:pt x="150952" y="165684"/>
                  </a:lnTo>
                  <a:lnTo>
                    <a:pt x="151790" y="166916"/>
                  </a:lnTo>
                  <a:lnTo>
                    <a:pt x="151993" y="166484"/>
                  </a:lnTo>
                  <a:lnTo>
                    <a:pt x="152057" y="166166"/>
                  </a:lnTo>
                  <a:lnTo>
                    <a:pt x="152234" y="165887"/>
                  </a:lnTo>
                  <a:lnTo>
                    <a:pt x="152438" y="165608"/>
                  </a:lnTo>
                  <a:lnTo>
                    <a:pt x="152628" y="165277"/>
                  </a:lnTo>
                  <a:lnTo>
                    <a:pt x="153682" y="164846"/>
                  </a:lnTo>
                  <a:lnTo>
                    <a:pt x="153974" y="164236"/>
                  </a:lnTo>
                  <a:close/>
                </a:path>
                <a:path w="224154" h="400050">
                  <a:moveTo>
                    <a:pt x="156603" y="149656"/>
                  </a:moveTo>
                  <a:lnTo>
                    <a:pt x="155867" y="148386"/>
                  </a:lnTo>
                  <a:lnTo>
                    <a:pt x="154686" y="147116"/>
                  </a:lnTo>
                  <a:lnTo>
                    <a:pt x="153111" y="144576"/>
                  </a:lnTo>
                  <a:lnTo>
                    <a:pt x="152501" y="143306"/>
                  </a:lnTo>
                  <a:lnTo>
                    <a:pt x="151790" y="142036"/>
                  </a:lnTo>
                  <a:lnTo>
                    <a:pt x="152704" y="142036"/>
                  </a:lnTo>
                  <a:lnTo>
                    <a:pt x="153682" y="143306"/>
                  </a:lnTo>
                  <a:lnTo>
                    <a:pt x="155028" y="144576"/>
                  </a:lnTo>
                  <a:lnTo>
                    <a:pt x="155422" y="144576"/>
                  </a:lnTo>
                  <a:lnTo>
                    <a:pt x="154622" y="142036"/>
                  </a:lnTo>
                  <a:lnTo>
                    <a:pt x="153911" y="140766"/>
                  </a:lnTo>
                  <a:lnTo>
                    <a:pt x="152971" y="139496"/>
                  </a:lnTo>
                  <a:lnTo>
                    <a:pt x="150850" y="134416"/>
                  </a:lnTo>
                  <a:lnTo>
                    <a:pt x="148526" y="130606"/>
                  </a:lnTo>
                  <a:lnTo>
                    <a:pt x="146405" y="126796"/>
                  </a:lnTo>
                  <a:lnTo>
                    <a:pt x="145757" y="125526"/>
                  </a:lnTo>
                  <a:lnTo>
                    <a:pt x="143179" y="120446"/>
                  </a:lnTo>
                  <a:lnTo>
                    <a:pt x="139280" y="115366"/>
                  </a:lnTo>
                  <a:lnTo>
                    <a:pt x="136537" y="111556"/>
                  </a:lnTo>
                  <a:lnTo>
                    <a:pt x="135915" y="110693"/>
                  </a:lnTo>
                  <a:lnTo>
                    <a:pt x="135915" y="111556"/>
                  </a:lnTo>
                  <a:lnTo>
                    <a:pt x="134226" y="111556"/>
                  </a:lnTo>
                  <a:lnTo>
                    <a:pt x="133616" y="110286"/>
                  </a:lnTo>
                  <a:lnTo>
                    <a:pt x="131508" y="110286"/>
                  </a:lnTo>
                  <a:lnTo>
                    <a:pt x="129959" y="107746"/>
                  </a:lnTo>
                  <a:lnTo>
                    <a:pt x="128816" y="106476"/>
                  </a:lnTo>
                  <a:lnTo>
                    <a:pt x="129984" y="106476"/>
                  </a:lnTo>
                  <a:lnTo>
                    <a:pt x="133019" y="107746"/>
                  </a:lnTo>
                  <a:lnTo>
                    <a:pt x="134493" y="109016"/>
                  </a:lnTo>
                  <a:lnTo>
                    <a:pt x="135915" y="111556"/>
                  </a:lnTo>
                  <a:lnTo>
                    <a:pt x="135915" y="110693"/>
                  </a:lnTo>
                  <a:lnTo>
                    <a:pt x="132880" y="106476"/>
                  </a:lnTo>
                  <a:lnTo>
                    <a:pt x="130695" y="102666"/>
                  </a:lnTo>
                  <a:lnTo>
                    <a:pt x="126022" y="95719"/>
                  </a:lnTo>
                  <a:lnTo>
                    <a:pt x="126022" y="98856"/>
                  </a:lnTo>
                  <a:lnTo>
                    <a:pt x="124599" y="98856"/>
                  </a:lnTo>
                  <a:lnTo>
                    <a:pt x="123799" y="97586"/>
                  </a:lnTo>
                  <a:lnTo>
                    <a:pt x="123698" y="98856"/>
                  </a:lnTo>
                  <a:lnTo>
                    <a:pt x="122885" y="98856"/>
                  </a:lnTo>
                  <a:lnTo>
                    <a:pt x="121805" y="97586"/>
                  </a:lnTo>
                  <a:lnTo>
                    <a:pt x="121005" y="97586"/>
                  </a:lnTo>
                  <a:lnTo>
                    <a:pt x="119684" y="96316"/>
                  </a:lnTo>
                  <a:lnTo>
                    <a:pt x="117538" y="96316"/>
                  </a:lnTo>
                  <a:lnTo>
                    <a:pt x="116255" y="95046"/>
                  </a:lnTo>
                  <a:lnTo>
                    <a:pt x="115112" y="95046"/>
                  </a:lnTo>
                  <a:lnTo>
                    <a:pt x="113906" y="93776"/>
                  </a:lnTo>
                  <a:lnTo>
                    <a:pt x="114439" y="92506"/>
                  </a:lnTo>
                  <a:lnTo>
                    <a:pt x="116763" y="92506"/>
                  </a:lnTo>
                  <a:lnTo>
                    <a:pt x="118351" y="93776"/>
                  </a:lnTo>
                  <a:lnTo>
                    <a:pt x="120700" y="93776"/>
                  </a:lnTo>
                  <a:lnTo>
                    <a:pt x="121615" y="95046"/>
                  </a:lnTo>
                  <a:lnTo>
                    <a:pt x="122313" y="96316"/>
                  </a:lnTo>
                  <a:lnTo>
                    <a:pt x="124104" y="97586"/>
                  </a:lnTo>
                  <a:lnTo>
                    <a:pt x="126022" y="98856"/>
                  </a:lnTo>
                  <a:lnTo>
                    <a:pt x="126022" y="95719"/>
                  </a:lnTo>
                  <a:lnTo>
                    <a:pt x="125577" y="95046"/>
                  </a:lnTo>
                  <a:lnTo>
                    <a:pt x="122618" y="92506"/>
                  </a:lnTo>
                  <a:lnTo>
                    <a:pt x="119888" y="88696"/>
                  </a:lnTo>
                  <a:lnTo>
                    <a:pt x="119113" y="88696"/>
                  </a:lnTo>
                  <a:lnTo>
                    <a:pt x="118516" y="87426"/>
                  </a:lnTo>
                  <a:lnTo>
                    <a:pt x="117741" y="86156"/>
                  </a:lnTo>
                  <a:lnTo>
                    <a:pt x="116865" y="84886"/>
                  </a:lnTo>
                  <a:lnTo>
                    <a:pt x="115849" y="83616"/>
                  </a:lnTo>
                  <a:lnTo>
                    <a:pt x="114947" y="83616"/>
                  </a:lnTo>
                  <a:lnTo>
                    <a:pt x="114681" y="82346"/>
                  </a:lnTo>
                  <a:lnTo>
                    <a:pt x="114211" y="82346"/>
                  </a:lnTo>
                  <a:lnTo>
                    <a:pt x="115049" y="81076"/>
                  </a:lnTo>
                  <a:lnTo>
                    <a:pt x="119989" y="81076"/>
                  </a:lnTo>
                  <a:lnTo>
                    <a:pt x="123151" y="79806"/>
                  </a:lnTo>
                  <a:lnTo>
                    <a:pt x="125818" y="77266"/>
                  </a:lnTo>
                  <a:lnTo>
                    <a:pt x="128879" y="74726"/>
                  </a:lnTo>
                  <a:lnTo>
                    <a:pt x="131000" y="69646"/>
                  </a:lnTo>
                  <a:lnTo>
                    <a:pt x="131368" y="65836"/>
                  </a:lnTo>
                  <a:lnTo>
                    <a:pt x="129489" y="62026"/>
                  </a:lnTo>
                  <a:lnTo>
                    <a:pt x="128816" y="60756"/>
                  </a:lnTo>
                  <a:lnTo>
                    <a:pt x="127635" y="59486"/>
                  </a:lnTo>
                  <a:lnTo>
                    <a:pt x="126352" y="59486"/>
                  </a:lnTo>
                  <a:lnTo>
                    <a:pt x="125107" y="58216"/>
                  </a:lnTo>
                  <a:lnTo>
                    <a:pt x="123901" y="58216"/>
                  </a:lnTo>
                  <a:lnTo>
                    <a:pt x="122555" y="56946"/>
                  </a:lnTo>
                  <a:lnTo>
                    <a:pt x="120396" y="56946"/>
                  </a:lnTo>
                  <a:lnTo>
                    <a:pt x="118478" y="55676"/>
                  </a:lnTo>
                  <a:lnTo>
                    <a:pt x="118249" y="55676"/>
                  </a:lnTo>
                  <a:lnTo>
                    <a:pt x="119684" y="53136"/>
                  </a:lnTo>
                  <a:lnTo>
                    <a:pt x="120129" y="51866"/>
                  </a:lnTo>
                  <a:lnTo>
                    <a:pt x="120091" y="44246"/>
                  </a:lnTo>
                  <a:lnTo>
                    <a:pt x="118986" y="41706"/>
                  </a:lnTo>
                  <a:lnTo>
                    <a:pt x="118478" y="41706"/>
                  </a:lnTo>
                  <a:lnTo>
                    <a:pt x="114909" y="37896"/>
                  </a:lnTo>
                  <a:lnTo>
                    <a:pt x="113233" y="36626"/>
                  </a:lnTo>
                  <a:lnTo>
                    <a:pt x="112585" y="36626"/>
                  </a:lnTo>
                  <a:lnTo>
                    <a:pt x="111645" y="35356"/>
                  </a:lnTo>
                  <a:lnTo>
                    <a:pt x="110845" y="35356"/>
                  </a:lnTo>
                  <a:lnTo>
                    <a:pt x="103035" y="34086"/>
                  </a:lnTo>
                  <a:lnTo>
                    <a:pt x="93649" y="34086"/>
                  </a:lnTo>
                  <a:lnTo>
                    <a:pt x="90881" y="32816"/>
                  </a:lnTo>
                  <a:lnTo>
                    <a:pt x="90043" y="32816"/>
                  </a:lnTo>
                  <a:lnTo>
                    <a:pt x="89636" y="33439"/>
                  </a:lnTo>
                  <a:lnTo>
                    <a:pt x="89636" y="84886"/>
                  </a:lnTo>
                  <a:lnTo>
                    <a:pt x="88671" y="86271"/>
                  </a:lnTo>
                  <a:lnTo>
                    <a:pt x="88671" y="96316"/>
                  </a:lnTo>
                  <a:lnTo>
                    <a:pt x="87795" y="96316"/>
                  </a:lnTo>
                  <a:lnTo>
                    <a:pt x="87287" y="97586"/>
                  </a:lnTo>
                  <a:lnTo>
                    <a:pt x="86106" y="97586"/>
                  </a:lnTo>
                  <a:lnTo>
                    <a:pt x="85204" y="96316"/>
                  </a:lnTo>
                  <a:lnTo>
                    <a:pt x="84455" y="95046"/>
                  </a:lnTo>
                  <a:lnTo>
                    <a:pt x="83680" y="95046"/>
                  </a:lnTo>
                  <a:lnTo>
                    <a:pt x="83781" y="93776"/>
                  </a:lnTo>
                  <a:lnTo>
                    <a:pt x="84086" y="93776"/>
                  </a:lnTo>
                  <a:lnTo>
                    <a:pt x="83858" y="92506"/>
                  </a:lnTo>
                  <a:lnTo>
                    <a:pt x="84455" y="91236"/>
                  </a:lnTo>
                  <a:lnTo>
                    <a:pt x="83756" y="91236"/>
                  </a:lnTo>
                  <a:lnTo>
                    <a:pt x="83883" y="89966"/>
                  </a:lnTo>
                  <a:lnTo>
                    <a:pt x="86271" y="89966"/>
                  </a:lnTo>
                  <a:lnTo>
                    <a:pt x="87122" y="91236"/>
                  </a:lnTo>
                  <a:lnTo>
                    <a:pt x="87287" y="92506"/>
                  </a:lnTo>
                  <a:lnTo>
                    <a:pt x="86817" y="93776"/>
                  </a:lnTo>
                  <a:lnTo>
                    <a:pt x="86245" y="93776"/>
                  </a:lnTo>
                  <a:lnTo>
                    <a:pt x="86817" y="95046"/>
                  </a:lnTo>
                  <a:lnTo>
                    <a:pt x="88265" y="95046"/>
                  </a:lnTo>
                  <a:lnTo>
                    <a:pt x="88671" y="96316"/>
                  </a:lnTo>
                  <a:lnTo>
                    <a:pt x="88671" y="86271"/>
                  </a:lnTo>
                  <a:lnTo>
                    <a:pt x="87858" y="87426"/>
                  </a:lnTo>
                  <a:lnTo>
                    <a:pt x="86982" y="88696"/>
                  </a:lnTo>
                  <a:lnTo>
                    <a:pt x="86410" y="87426"/>
                  </a:lnTo>
                  <a:lnTo>
                    <a:pt x="87858" y="87426"/>
                  </a:lnTo>
                  <a:lnTo>
                    <a:pt x="86918" y="86156"/>
                  </a:lnTo>
                  <a:lnTo>
                    <a:pt x="87896" y="86156"/>
                  </a:lnTo>
                  <a:lnTo>
                    <a:pt x="87655" y="84886"/>
                  </a:lnTo>
                  <a:lnTo>
                    <a:pt x="88430" y="83616"/>
                  </a:lnTo>
                  <a:lnTo>
                    <a:pt x="89636" y="84886"/>
                  </a:lnTo>
                  <a:lnTo>
                    <a:pt x="89636" y="33439"/>
                  </a:lnTo>
                  <a:lnTo>
                    <a:pt x="89204" y="34086"/>
                  </a:lnTo>
                  <a:lnTo>
                    <a:pt x="87693" y="32816"/>
                  </a:lnTo>
                  <a:lnTo>
                    <a:pt x="86512" y="32816"/>
                  </a:lnTo>
                  <a:lnTo>
                    <a:pt x="83210" y="30276"/>
                  </a:lnTo>
                  <a:lnTo>
                    <a:pt x="80149" y="28257"/>
                  </a:lnTo>
                  <a:lnTo>
                    <a:pt x="80149" y="112826"/>
                  </a:lnTo>
                  <a:lnTo>
                    <a:pt x="80048" y="112991"/>
                  </a:lnTo>
                  <a:lnTo>
                    <a:pt x="80048" y="116636"/>
                  </a:lnTo>
                  <a:lnTo>
                    <a:pt x="79641" y="117906"/>
                  </a:lnTo>
                  <a:lnTo>
                    <a:pt x="79540" y="116636"/>
                  </a:lnTo>
                  <a:lnTo>
                    <a:pt x="79044" y="116636"/>
                  </a:lnTo>
                  <a:lnTo>
                    <a:pt x="78130" y="115366"/>
                  </a:lnTo>
                  <a:lnTo>
                    <a:pt x="77965" y="115366"/>
                  </a:lnTo>
                  <a:lnTo>
                    <a:pt x="77965" y="125526"/>
                  </a:lnTo>
                  <a:lnTo>
                    <a:pt x="77025" y="126796"/>
                  </a:lnTo>
                  <a:lnTo>
                    <a:pt x="76822" y="125526"/>
                  </a:lnTo>
                  <a:lnTo>
                    <a:pt x="76949" y="124256"/>
                  </a:lnTo>
                  <a:lnTo>
                    <a:pt x="75806" y="124256"/>
                  </a:lnTo>
                  <a:lnTo>
                    <a:pt x="75476" y="125526"/>
                  </a:lnTo>
                  <a:lnTo>
                    <a:pt x="75539" y="129336"/>
                  </a:lnTo>
                  <a:lnTo>
                    <a:pt x="73926" y="128066"/>
                  </a:lnTo>
                  <a:lnTo>
                    <a:pt x="73685" y="129336"/>
                  </a:lnTo>
                  <a:lnTo>
                    <a:pt x="74663" y="130606"/>
                  </a:lnTo>
                  <a:lnTo>
                    <a:pt x="75069" y="130606"/>
                  </a:lnTo>
                  <a:lnTo>
                    <a:pt x="75374" y="133146"/>
                  </a:lnTo>
                  <a:lnTo>
                    <a:pt x="76314" y="134416"/>
                  </a:lnTo>
                  <a:lnTo>
                    <a:pt x="75603" y="136956"/>
                  </a:lnTo>
                  <a:lnTo>
                    <a:pt x="74193" y="136956"/>
                  </a:lnTo>
                  <a:lnTo>
                    <a:pt x="73926" y="135686"/>
                  </a:lnTo>
                  <a:lnTo>
                    <a:pt x="73685" y="135686"/>
                  </a:lnTo>
                  <a:lnTo>
                    <a:pt x="73558" y="134416"/>
                  </a:lnTo>
                  <a:lnTo>
                    <a:pt x="72682" y="133146"/>
                  </a:lnTo>
                  <a:lnTo>
                    <a:pt x="71843" y="131876"/>
                  </a:lnTo>
                  <a:lnTo>
                    <a:pt x="71031" y="130606"/>
                  </a:lnTo>
                  <a:lnTo>
                    <a:pt x="70319" y="129336"/>
                  </a:lnTo>
                  <a:lnTo>
                    <a:pt x="69748" y="128066"/>
                  </a:lnTo>
                  <a:lnTo>
                    <a:pt x="68910" y="126796"/>
                  </a:lnTo>
                  <a:lnTo>
                    <a:pt x="68478" y="125526"/>
                  </a:lnTo>
                  <a:lnTo>
                    <a:pt x="68808" y="124256"/>
                  </a:lnTo>
                  <a:lnTo>
                    <a:pt x="68745" y="122986"/>
                  </a:lnTo>
                  <a:lnTo>
                    <a:pt x="68338" y="122986"/>
                  </a:lnTo>
                  <a:lnTo>
                    <a:pt x="68135" y="121716"/>
                  </a:lnTo>
                  <a:lnTo>
                    <a:pt x="67906" y="120446"/>
                  </a:lnTo>
                  <a:lnTo>
                    <a:pt x="67805" y="116636"/>
                  </a:lnTo>
                  <a:lnTo>
                    <a:pt x="67665" y="115366"/>
                  </a:lnTo>
                  <a:lnTo>
                    <a:pt x="67233" y="114096"/>
                  </a:lnTo>
                  <a:lnTo>
                    <a:pt x="66865" y="112826"/>
                  </a:lnTo>
                  <a:lnTo>
                    <a:pt x="66992" y="112826"/>
                  </a:lnTo>
                  <a:lnTo>
                    <a:pt x="67233" y="114096"/>
                  </a:lnTo>
                  <a:lnTo>
                    <a:pt x="69253" y="114096"/>
                  </a:lnTo>
                  <a:lnTo>
                    <a:pt x="69659" y="115366"/>
                  </a:lnTo>
                  <a:lnTo>
                    <a:pt x="70027" y="116636"/>
                  </a:lnTo>
                  <a:lnTo>
                    <a:pt x="70154" y="116636"/>
                  </a:lnTo>
                  <a:lnTo>
                    <a:pt x="70231" y="117906"/>
                  </a:lnTo>
                  <a:lnTo>
                    <a:pt x="70294" y="124256"/>
                  </a:lnTo>
                  <a:lnTo>
                    <a:pt x="70726" y="125526"/>
                  </a:lnTo>
                  <a:lnTo>
                    <a:pt x="70904" y="125526"/>
                  </a:lnTo>
                  <a:lnTo>
                    <a:pt x="71475" y="126796"/>
                  </a:lnTo>
                  <a:lnTo>
                    <a:pt x="71767" y="128066"/>
                  </a:lnTo>
                  <a:lnTo>
                    <a:pt x="72148" y="129336"/>
                  </a:lnTo>
                  <a:lnTo>
                    <a:pt x="72885" y="128066"/>
                  </a:lnTo>
                  <a:lnTo>
                    <a:pt x="72580" y="126796"/>
                  </a:lnTo>
                  <a:lnTo>
                    <a:pt x="73990" y="128066"/>
                  </a:lnTo>
                  <a:lnTo>
                    <a:pt x="73761" y="126796"/>
                  </a:lnTo>
                  <a:lnTo>
                    <a:pt x="73685" y="125526"/>
                  </a:lnTo>
                  <a:lnTo>
                    <a:pt x="73355" y="125526"/>
                  </a:lnTo>
                  <a:lnTo>
                    <a:pt x="72986" y="124256"/>
                  </a:lnTo>
                  <a:lnTo>
                    <a:pt x="72580" y="122986"/>
                  </a:lnTo>
                  <a:lnTo>
                    <a:pt x="72885" y="121716"/>
                  </a:lnTo>
                  <a:lnTo>
                    <a:pt x="72885" y="120446"/>
                  </a:lnTo>
                  <a:lnTo>
                    <a:pt x="72542" y="120446"/>
                  </a:lnTo>
                  <a:lnTo>
                    <a:pt x="71742" y="119176"/>
                  </a:lnTo>
                  <a:lnTo>
                    <a:pt x="73088" y="117906"/>
                  </a:lnTo>
                  <a:lnTo>
                    <a:pt x="73660" y="115366"/>
                  </a:lnTo>
                  <a:lnTo>
                    <a:pt x="74498" y="116636"/>
                  </a:lnTo>
                  <a:lnTo>
                    <a:pt x="74358" y="119176"/>
                  </a:lnTo>
                  <a:lnTo>
                    <a:pt x="74764" y="119176"/>
                  </a:lnTo>
                  <a:lnTo>
                    <a:pt x="76377" y="121716"/>
                  </a:lnTo>
                  <a:lnTo>
                    <a:pt x="77152" y="122986"/>
                  </a:lnTo>
                  <a:lnTo>
                    <a:pt x="77025" y="124256"/>
                  </a:lnTo>
                  <a:lnTo>
                    <a:pt x="77965" y="125526"/>
                  </a:lnTo>
                  <a:lnTo>
                    <a:pt x="77965" y="115366"/>
                  </a:lnTo>
                  <a:lnTo>
                    <a:pt x="77698" y="115366"/>
                  </a:lnTo>
                  <a:lnTo>
                    <a:pt x="78638" y="114096"/>
                  </a:lnTo>
                  <a:lnTo>
                    <a:pt x="78905" y="114096"/>
                  </a:lnTo>
                  <a:lnTo>
                    <a:pt x="79044" y="115366"/>
                  </a:lnTo>
                  <a:lnTo>
                    <a:pt x="79413" y="115366"/>
                  </a:lnTo>
                  <a:lnTo>
                    <a:pt x="80048" y="116636"/>
                  </a:lnTo>
                  <a:lnTo>
                    <a:pt x="80048" y="112991"/>
                  </a:lnTo>
                  <a:lnTo>
                    <a:pt x="79311" y="114096"/>
                  </a:lnTo>
                  <a:lnTo>
                    <a:pt x="78841" y="112826"/>
                  </a:lnTo>
                  <a:lnTo>
                    <a:pt x="77927" y="112826"/>
                  </a:lnTo>
                  <a:lnTo>
                    <a:pt x="78498" y="114096"/>
                  </a:lnTo>
                  <a:lnTo>
                    <a:pt x="76009" y="114096"/>
                  </a:lnTo>
                  <a:lnTo>
                    <a:pt x="75984" y="115366"/>
                  </a:lnTo>
                  <a:lnTo>
                    <a:pt x="75514" y="115366"/>
                  </a:lnTo>
                  <a:lnTo>
                    <a:pt x="75272" y="116636"/>
                  </a:lnTo>
                  <a:lnTo>
                    <a:pt x="75107" y="115366"/>
                  </a:lnTo>
                  <a:lnTo>
                    <a:pt x="74599" y="115366"/>
                  </a:lnTo>
                  <a:lnTo>
                    <a:pt x="74269" y="114096"/>
                  </a:lnTo>
                  <a:lnTo>
                    <a:pt x="73761" y="112826"/>
                  </a:lnTo>
                  <a:lnTo>
                    <a:pt x="73761" y="110286"/>
                  </a:lnTo>
                  <a:lnTo>
                    <a:pt x="73355" y="109016"/>
                  </a:lnTo>
                  <a:lnTo>
                    <a:pt x="73888" y="107746"/>
                  </a:lnTo>
                  <a:lnTo>
                    <a:pt x="73863" y="106476"/>
                  </a:lnTo>
                  <a:lnTo>
                    <a:pt x="73964" y="105206"/>
                  </a:lnTo>
                  <a:lnTo>
                    <a:pt x="75069" y="105206"/>
                  </a:lnTo>
                  <a:lnTo>
                    <a:pt x="75069" y="106476"/>
                  </a:lnTo>
                  <a:lnTo>
                    <a:pt x="76517" y="106476"/>
                  </a:lnTo>
                  <a:lnTo>
                    <a:pt x="76581" y="107746"/>
                  </a:lnTo>
                  <a:lnTo>
                    <a:pt x="77495" y="109016"/>
                  </a:lnTo>
                  <a:lnTo>
                    <a:pt x="78232" y="110286"/>
                  </a:lnTo>
                  <a:lnTo>
                    <a:pt x="80048" y="112826"/>
                  </a:lnTo>
                  <a:lnTo>
                    <a:pt x="80149" y="28257"/>
                  </a:lnTo>
                  <a:lnTo>
                    <a:pt x="78638" y="27266"/>
                  </a:lnTo>
                  <a:lnTo>
                    <a:pt x="78638" y="101396"/>
                  </a:lnTo>
                  <a:lnTo>
                    <a:pt x="78536" y="102666"/>
                  </a:lnTo>
                  <a:lnTo>
                    <a:pt x="78397" y="103936"/>
                  </a:lnTo>
                  <a:lnTo>
                    <a:pt x="78295" y="105206"/>
                  </a:lnTo>
                  <a:lnTo>
                    <a:pt x="78028" y="105206"/>
                  </a:lnTo>
                  <a:lnTo>
                    <a:pt x="77431" y="103936"/>
                  </a:lnTo>
                  <a:lnTo>
                    <a:pt x="76720" y="102666"/>
                  </a:lnTo>
                  <a:lnTo>
                    <a:pt x="75907" y="100126"/>
                  </a:lnTo>
                  <a:lnTo>
                    <a:pt x="75603" y="97586"/>
                  </a:lnTo>
                  <a:lnTo>
                    <a:pt x="75742" y="97586"/>
                  </a:lnTo>
                  <a:lnTo>
                    <a:pt x="76479" y="96316"/>
                  </a:lnTo>
                  <a:lnTo>
                    <a:pt x="77698" y="97586"/>
                  </a:lnTo>
                  <a:lnTo>
                    <a:pt x="78168" y="98856"/>
                  </a:lnTo>
                  <a:lnTo>
                    <a:pt x="77825" y="101396"/>
                  </a:lnTo>
                  <a:lnTo>
                    <a:pt x="78638" y="101396"/>
                  </a:lnTo>
                  <a:lnTo>
                    <a:pt x="78638" y="27266"/>
                  </a:lnTo>
                  <a:lnTo>
                    <a:pt x="74701" y="24663"/>
                  </a:lnTo>
                  <a:lnTo>
                    <a:pt x="74701" y="31546"/>
                  </a:lnTo>
                  <a:lnTo>
                    <a:pt x="74193" y="31546"/>
                  </a:lnTo>
                  <a:lnTo>
                    <a:pt x="73888" y="32816"/>
                  </a:lnTo>
                  <a:lnTo>
                    <a:pt x="73088" y="32816"/>
                  </a:lnTo>
                  <a:lnTo>
                    <a:pt x="73088" y="101396"/>
                  </a:lnTo>
                  <a:lnTo>
                    <a:pt x="72377" y="102666"/>
                  </a:lnTo>
                  <a:lnTo>
                    <a:pt x="71094" y="101396"/>
                  </a:lnTo>
                  <a:lnTo>
                    <a:pt x="70764" y="101396"/>
                  </a:lnTo>
                  <a:lnTo>
                    <a:pt x="70764" y="105206"/>
                  </a:lnTo>
                  <a:lnTo>
                    <a:pt x="70726" y="111556"/>
                  </a:lnTo>
                  <a:lnTo>
                    <a:pt x="70523" y="112826"/>
                  </a:lnTo>
                  <a:lnTo>
                    <a:pt x="69850" y="112826"/>
                  </a:lnTo>
                  <a:lnTo>
                    <a:pt x="69456" y="111556"/>
                  </a:lnTo>
                  <a:lnTo>
                    <a:pt x="69011" y="110286"/>
                  </a:lnTo>
                  <a:lnTo>
                    <a:pt x="68910" y="107746"/>
                  </a:lnTo>
                  <a:lnTo>
                    <a:pt x="68478" y="106476"/>
                  </a:lnTo>
                  <a:lnTo>
                    <a:pt x="68135" y="103936"/>
                  </a:lnTo>
                  <a:lnTo>
                    <a:pt x="70700" y="111556"/>
                  </a:lnTo>
                  <a:lnTo>
                    <a:pt x="70726" y="105206"/>
                  </a:lnTo>
                  <a:lnTo>
                    <a:pt x="70319" y="105206"/>
                  </a:lnTo>
                  <a:lnTo>
                    <a:pt x="70154" y="103936"/>
                  </a:lnTo>
                  <a:lnTo>
                    <a:pt x="69951" y="103936"/>
                  </a:lnTo>
                  <a:lnTo>
                    <a:pt x="69824" y="101396"/>
                  </a:lnTo>
                  <a:lnTo>
                    <a:pt x="69684" y="100126"/>
                  </a:lnTo>
                  <a:lnTo>
                    <a:pt x="69519" y="100126"/>
                  </a:lnTo>
                  <a:lnTo>
                    <a:pt x="69278" y="98856"/>
                  </a:lnTo>
                  <a:lnTo>
                    <a:pt x="68846" y="97586"/>
                  </a:lnTo>
                  <a:lnTo>
                    <a:pt x="69659" y="96316"/>
                  </a:lnTo>
                  <a:lnTo>
                    <a:pt x="68110" y="97586"/>
                  </a:lnTo>
                  <a:lnTo>
                    <a:pt x="67640" y="96316"/>
                  </a:lnTo>
                  <a:lnTo>
                    <a:pt x="67132" y="95046"/>
                  </a:lnTo>
                  <a:lnTo>
                    <a:pt x="68707" y="95046"/>
                  </a:lnTo>
                  <a:lnTo>
                    <a:pt x="69519" y="93776"/>
                  </a:lnTo>
                  <a:lnTo>
                    <a:pt x="69926" y="93776"/>
                  </a:lnTo>
                  <a:lnTo>
                    <a:pt x="70523" y="95046"/>
                  </a:lnTo>
                  <a:lnTo>
                    <a:pt x="71069" y="96316"/>
                  </a:lnTo>
                  <a:lnTo>
                    <a:pt x="71666" y="97586"/>
                  </a:lnTo>
                  <a:lnTo>
                    <a:pt x="72986" y="100126"/>
                  </a:lnTo>
                  <a:lnTo>
                    <a:pt x="73088" y="101396"/>
                  </a:lnTo>
                  <a:lnTo>
                    <a:pt x="73088" y="32816"/>
                  </a:lnTo>
                  <a:lnTo>
                    <a:pt x="72682" y="32816"/>
                  </a:lnTo>
                  <a:lnTo>
                    <a:pt x="72072" y="31546"/>
                  </a:lnTo>
                  <a:lnTo>
                    <a:pt x="73190" y="31546"/>
                  </a:lnTo>
                  <a:lnTo>
                    <a:pt x="73888" y="30276"/>
                  </a:lnTo>
                  <a:lnTo>
                    <a:pt x="74333" y="30276"/>
                  </a:lnTo>
                  <a:lnTo>
                    <a:pt x="74701" y="31546"/>
                  </a:lnTo>
                  <a:lnTo>
                    <a:pt x="74701" y="24663"/>
                  </a:lnTo>
                  <a:lnTo>
                    <a:pt x="73596" y="23926"/>
                  </a:lnTo>
                  <a:lnTo>
                    <a:pt x="71666" y="23139"/>
                  </a:lnTo>
                  <a:lnTo>
                    <a:pt x="71666" y="91236"/>
                  </a:lnTo>
                  <a:lnTo>
                    <a:pt x="71539" y="91236"/>
                  </a:lnTo>
                  <a:lnTo>
                    <a:pt x="71297" y="92506"/>
                  </a:lnTo>
                  <a:lnTo>
                    <a:pt x="70967" y="92506"/>
                  </a:lnTo>
                  <a:lnTo>
                    <a:pt x="69951" y="91236"/>
                  </a:lnTo>
                  <a:lnTo>
                    <a:pt x="69011" y="89966"/>
                  </a:lnTo>
                  <a:lnTo>
                    <a:pt x="67932" y="88696"/>
                  </a:lnTo>
                  <a:lnTo>
                    <a:pt x="67335" y="88696"/>
                  </a:lnTo>
                  <a:lnTo>
                    <a:pt x="67462" y="87426"/>
                  </a:lnTo>
                  <a:lnTo>
                    <a:pt x="67437" y="86156"/>
                  </a:lnTo>
                  <a:lnTo>
                    <a:pt x="66890" y="86156"/>
                  </a:lnTo>
                  <a:lnTo>
                    <a:pt x="66471" y="84937"/>
                  </a:lnTo>
                  <a:lnTo>
                    <a:pt x="70662" y="87426"/>
                  </a:lnTo>
                  <a:lnTo>
                    <a:pt x="71437" y="87426"/>
                  </a:lnTo>
                  <a:lnTo>
                    <a:pt x="71297" y="88696"/>
                  </a:lnTo>
                  <a:lnTo>
                    <a:pt x="71031" y="88696"/>
                  </a:lnTo>
                  <a:lnTo>
                    <a:pt x="71272" y="89966"/>
                  </a:lnTo>
                  <a:lnTo>
                    <a:pt x="71094" y="89966"/>
                  </a:lnTo>
                  <a:lnTo>
                    <a:pt x="71666" y="91236"/>
                  </a:lnTo>
                  <a:lnTo>
                    <a:pt x="71666" y="23139"/>
                  </a:lnTo>
                  <a:lnTo>
                    <a:pt x="70523" y="22656"/>
                  </a:lnTo>
                  <a:lnTo>
                    <a:pt x="64973" y="18846"/>
                  </a:lnTo>
                  <a:lnTo>
                    <a:pt x="63703" y="18224"/>
                  </a:lnTo>
                  <a:lnTo>
                    <a:pt x="63703" y="29006"/>
                  </a:lnTo>
                  <a:lnTo>
                    <a:pt x="60261" y="29006"/>
                  </a:lnTo>
                  <a:lnTo>
                    <a:pt x="60871" y="31546"/>
                  </a:lnTo>
                  <a:lnTo>
                    <a:pt x="60032" y="30594"/>
                  </a:lnTo>
                  <a:lnTo>
                    <a:pt x="60032" y="32816"/>
                  </a:lnTo>
                  <a:lnTo>
                    <a:pt x="52285" y="32816"/>
                  </a:lnTo>
                  <a:lnTo>
                    <a:pt x="51752" y="31546"/>
                  </a:lnTo>
                  <a:lnTo>
                    <a:pt x="50165" y="31546"/>
                  </a:lnTo>
                  <a:lnTo>
                    <a:pt x="50507" y="30276"/>
                  </a:lnTo>
                  <a:lnTo>
                    <a:pt x="50063" y="29006"/>
                  </a:lnTo>
                  <a:lnTo>
                    <a:pt x="49263" y="29006"/>
                  </a:lnTo>
                  <a:lnTo>
                    <a:pt x="48818" y="27736"/>
                  </a:lnTo>
                  <a:lnTo>
                    <a:pt x="49326" y="26466"/>
                  </a:lnTo>
                  <a:lnTo>
                    <a:pt x="49872" y="26466"/>
                  </a:lnTo>
                  <a:lnTo>
                    <a:pt x="50342" y="27736"/>
                  </a:lnTo>
                  <a:lnTo>
                    <a:pt x="51650" y="27736"/>
                  </a:lnTo>
                  <a:lnTo>
                    <a:pt x="52387" y="29006"/>
                  </a:lnTo>
                  <a:lnTo>
                    <a:pt x="54102" y="30276"/>
                  </a:lnTo>
                  <a:lnTo>
                    <a:pt x="55486" y="30276"/>
                  </a:lnTo>
                  <a:lnTo>
                    <a:pt x="56222" y="29006"/>
                  </a:lnTo>
                  <a:lnTo>
                    <a:pt x="56934" y="29006"/>
                  </a:lnTo>
                  <a:lnTo>
                    <a:pt x="57569" y="30276"/>
                  </a:lnTo>
                  <a:lnTo>
                    <a:pt x="58318" y="31546"/>
                  </a:lnTo>
                  <a:lnTo>
                    <a:pt x="59766" y="31546"/>
                  </a:lnTo>
                  <a:lnTo>
                    <a:pt x="60032" y="32816"/>
                  </a:lnTo>
                  <a:lnTo>
                    <a:pt x="60032" y="30594"/>
                  </a:lnTo>
                  <a:lnTo>
                    <a:pt x="59766" y="30276"/>
                  </a:lnTo>
                  <a:lnTo>
                    <a:pt x="58788" y="30276"/>
                  </a:lnTo>
                  <a:lnTo>
                    <a:pt x="57975" y="29006"/>
                  </a:lnTo>
                  <a:lnTo>
                    <a:pt x="56591" y="27736"/>
                  </a:lnTo>
                  <a:lnTo>
                    <a:pt x="55384" y="26466"/>
                  </a:lnTo>
                  <a:lnTo>
                    <a:pt x="51282" y="22656"/>
                  </a:lnTo>
                  <a:lnTo>
                    <a:pt x="51295" y="21386"/>
                  </a:lnTo>
                  <a:lnTo>
                    <a:pt x="51308" y="20116"/>
                  </a:lnTo>
                  <a:lnTo>
                    <a:pt x="51981" y="21386"/>
                  </a:lnTo>
                  <a:lnTo>
                    <a:pt x="52527" y="21386"/>
                  </a:lnTo>
                  <a:lnTo>
                    <a:pt x="53898" y="22656"/>
                  </a:lnTo>
                  <a:lnTo>
                    <a:pt x="58140" y="22656"/>
                  </a:lnTo>
                  <a:lnTo>
                    <a:pt x="59016" y="23926"/>
                  </a:lnTo>
                  <a:lnTo>
                    <a:pt x="59956" y="23926"/>
                  </a:lnTo>
                  <a:lnTo>
                    <a:pt x="60439" y="25196"/>
                  </a:lnTo>
                  <a:lnTo>
                    <a:pt x="61404" y="25196"/>
                  </a:lnTo>
                  <a:lnTo>
                    <a:pt x="62255" y="26466"/>
                  </a:lnTo>
                  <a:lnTo>
                    <a:pt x="62953" y="27736"/>
                  </a:lnTo>
                  <a:lnTo>
                    <a:pt x="63703" y="29006"/>
                  </a:lnTo>
                  <a:lnTo>
                    <a:pt x="63703" y="18224"/>
                  </a:lnTo>
                  <a:lnTo>
                    <a:pt x="62382" y="17576"/>
                  </a:lnTo>
                  <a:lnTo>
                    <a:pt x="60629" y="16700"/>
                  </a:lnTo>
                  <a:lnTo>
                    <a:pt x="60629" y="18846"/>
                  </a:lnTo>
                  <a:lnTo>
                    <a:pt x="59664" y="21386"/>
                  </a:lnTo>
                  <a:lnTo>
                    <a:pt x="58216" y="21386"/>
                  </a:lnTo>
                  <a:lnTo>
                    <a:pt x="57162" y="20116"/>
                  </a:lnTo>
                  <a:lnTo>
                    <a:pt x="56400" y="20116"/>
                  </a:lnTo>
                  <a:lnTo>
                    <a:pt x="55219" y="18846"/>
                  </a:lnTo>
                  <a:lnTo>
                    <a:pt x="54279" y="17576"/>
                  </a:lnTo>
                  <a:lnTo>
                    <a:pt x="53162" y="16306"/>
                  </a:lnTo>
                  <a:lnTo>
                    <a:pt x="53568" y="16306"/>
                  </a:lnTo>
                  <a:lnTo>
                    <a:pt x="57442" y="18846"/>
                  </a:lnTo>
                  <a:lnTo>
                    <a:pt x="60629" y="18846"/>
                  </a:lnTo>
                  <a:lnTo>
                    <a:pt x="60629" y="16700"/>
                  </a:lnTo>
                  <a:lnTo>
                    <a:pt x="59855" y="16306"/>
                  </a:lnTo>
                  <a:lnTo>
                    <a:pt x="57200" y="15036"/>
                  </a:lnTo>
                  <a:lnTo>
                    <a:pt x="54546" y="13766"/>
                  </a:lnTo>
                  <a:lnTo>
                    <a:pt x="48895" y="11226"/>
                  </a:lnTo>
                  <a:lnTo>
                    <a:pt x="45897" y="11226"/>
                  </a:lnTo>
                  <a:lnTo>
                    <a:pt x="45720" y="11150"/>
                  </a:lnTo>
                  <a:lnTo>
                    <a:pt x="47040" y="12496"/>
                  </a:lnTo>
                  <a:lnTo>
                    <a:pt x="48221" y="12496"/>
                  </a:lnTo>
                  <a:lnTo>
                    <a:pt x="49428" y="13766"/>
                  </a:lnTo>
                  <a:lnTo>
                    <a:pt x="48958" y="13766"/>
                  </a:lnTo>
                  <a:lnTo>
                    <a:pt x="48958" y="20116"/>
                  </a:lnTo>
                  <a:lnTo>
                    <a:pt x="48552" y="21386"/>
                  </a:lnTo>
                  <a:lnTo>
                    <a:pt x="47815" y="21386"/>
                  </a:lnTo>
                  <a:lnTo>
                    <a:pt x="47815" y="25196"/>
                  </a:lnTo>
                  <a:lnTo>
                    <a:pt x="47612" y="26466"/>
                  </a:lnTo>
                  <a:lnTo>
                    <a:pt x="47078" y="26466"/>
                  </a:lnTo>
                  <a:lnTo>
                    <a:pt x="47713" y="27736"/>
                  </a:lnTo>
                  <a:lnTo>
                    <a:pt x="44488" y="27736"/>
                  </a:lnTo>
                  <a:lnTo>
                    <a:pt x="43573" y="29006"/>
                  </a:lnTo>
                  <a:lnTo>
                    <a:pt x="42900" y="29006"/>
                  </a:lnTo>
                  <a:lnTo>
                    <a:pt x="44081" y="30276"/>
                  </a:lnTo>
                  <a:lnTo>
                    <a:pt x="43980" y="31546"/>
                  </a:lnTo>
                  <a:lnTo>
                    <a:pt x="43637" y="31546"/>
                  </a:lnTo>
                  <a:lnTo>
                    <a:pt x="42265" y="30276"/>
                  </a:lnTo>
                  <a:lnTo>
                    <a:pt x="40881" y="30276"/>
                  </a:lnTo>
                  <a:lnTo>
                    <a:pt x="40068" y="29679"/>
                  </a:lnTo>
                  <a:lnTo>
                    <a:pt x="40068" y="30276"/>
                  </a:lnTo>
                  <a:lnTo>
                    <a:pt x="39535" y="31546"/>
                  </a:lnTo>
                  <a:lnTo>
                    <a:pt x="37985" y="31546"/>
                  </a:lnTo>
                  <a:lnTo>
                    <a:pt x="37312" y="30276"/>
                  </a:lnTo>
                  <a:lnTo>
                    <a:pt x="38125" y="30276"/>
                  </a:lnTo>
                  <a:lnTo>
                    <a:pt x="38633" y="29006"/>
                  </a:lnTo>
                  <a:lnTo>
                    <a:pt x="39065" y="30276"/>
                  </a:lnTo>
                  <a:lnTo>
                    <a:pt x="40068" y="30276"/>
                  </a:lnTo>
                  <a:lnTo>
                    <a:pt x="40068" y="29679"/>
                  </a:lnTo>
                  <a:lnTo>
                    <a:pt x="39166" y="29006"/>
                  </a:lnTo>
                  <a:lnTo>
                    <a:pt x="38328" y="27736"/>
                  </a:lnTo>
                  <a:lnTo>
                    <a:pt x="37388" y="27736"/>
                  </a:lnTo>
                  <a:lnTo>
                    <a:pt x="36106" y="26466"/>
                  </a:lnTo>
                  <a:lnTo>
                    <a:pt x="34963" y="25196"/>
                  </a:lnTo>
                  <a:lnTo>
                    <a:pt x="33515" y="23926"/>
                  </a:lnTo>
                  <a:lnTo>
                    <a:pt x="32969" y="23926"/>
                  </a:lnTo>
                  <a:lnTo>
                    <a:pt x="32270" y="25196"/>
                  </a:lnTo>
                  <a:lnTo>
                    <a:pt x="32067" y="23926"/>
                  </a:lnTo>
                  <a:lnTo>
                    <a:pt x="33413" y="22656"/>
                  </a:lnTo>
                  <a:lnTo>
                    <a:pt x="32067" y="21386"/>
                  </a:lnTo>
                  <a:lnTo>
                    <a:pt x="31496" y="21386"/>
                  </a:lnTo>
                  <a:lnTo>
                    <a:pt x="31800" y="20116"/>
                  </a:lnTo>
                  <a:lnTo>
                    <a:pt x="32067" y="20116"/>
                  </a:lnTo>
                  <a:lnTo>
                    <a:pt x="33515" y="21386"/>
                  </a:lnTo>
                  <a:lnTo>
                    <a:pt x="36842" y="21386"/>
                  </a:lnTo>
                  <a:lnTo>
                    <a:pt x="37388" y="22656"/>
                  </a:lnTo>
                  <a:lnTo>
                    <a:pt x="38023" y="21386"/>
                  </a:lnTo>
                  <a:lnTo>
                    <a:pt x="38392" y="21386"/>
                  </a:lnTo>
                  <a:lnTo>
                    <a:pt x="37719" y="20116"/>
                  </a:lnTo>
                  <a:lnTo>
                    <a:pt x="37553" y="20116"/>
                  </a:lnTo>
                  <a:lnTo>
                    <a:pt x="37388" y="18846"/>
                  </a:lnTo>
                  <a:lnTo>
                    <a:pt x="38760" y="20116"/>
                  </a:lnTo>
                  <a:lnTo>
                    <a:pt x="40144" y="20116"/>
                  </a:lnTo>
                  <a:lnTo>
                    <a:pt x="42024" y="21386"/>
                  </a:lnTo>
                  <a:lnTo>
                    <a:pt x="43205" y="22656"/>
                  </a:lnTo>
                  <a:lnTo>
                    <a:pt x="45732" y="23926"/>
                  </a:lnTo>
                  <a:lnTo>
                    <a:pt x="46672" y="25196"/>
                  </a:lnTo>
                  <a:lnTo>
                    <a:pt x="47815" y="25196"/>
                  </a:lnTo>
                  <a:lnTo>
                    <a:pt x="47815" y="21386"/>
                  </a:lnTo>
                  <a:lnTo>
                    <a:pt x="47612" y="21386"/>
                  </a:lnTo>
                  <a:lnTo>
                    <a:pt x="46837" y="20116"/>
                  </a:lnTo>
                  <a:lnTo>
                    <a:pt x="45059" y="20116"/>
                  </a:lnTo>
                  <a:lnTo>
                    <a:pt x="43878" y="18846"/>
                  </a:lnTo>
                  <a:lnTo>
                    <a:pt x="42672" y="18846"/>
                  </a:lnTo>
                  <a:lnTo>
                    <a:pt x="41757" y="20116"/>
                  </a:lnTo>
                  <a:lnTo>
                    <a:pt x="40551" y="18846"/>
                  </a:lnTo>
                  <a:lnTo>
                    <a:pt x="39395" y="18846"/>
                  </a:lnTo>
                  <a:lnTo>
                    <a:pt x="38392" y="17576"/>
                  </a:lnTo>
                  <a:lnTo>
                    <a:pt x="37617" y="17576"/>
                  </a:lnTo>
                  <a:lnTo>
                    <a:pt x="36779" y="16306"/>
                  </a:lnTo>
                  <a:lnTo>
                    <a:pt x="36004" y="15036"/>
                  </a:lnTo>
                  <a:lnTo>
                    <a:pt x="35763" y="15036"/>
                  </a:lnTo>
                  <a:lnTo>
                    <a:pt x="35229" y="13766"/>
                  </a:lnTo>
                  <a:lnTo>
                    <a:pt x="34785" y="13766"/>
                  </a:lnTo>
                  <a:lnTo>
                    <a:pt x="35229" y="12496"/>
                  </a:lnTo>
                  <a:lnTo>
                    <a:pt x="35902" y="12496"/>
                  </a:lnTo>
                  <a:lnTo>
                    <a:pt x="37414" y="13766"/>
                  </a:lnTo>
                  <a:lnTo>
                    <a:pt x="43675" y="13766"/>
                  </a:lnTo>
                  <a:lnTo>
                    <a:pt x="44284" y="15036"/>
                  </a:lnTo>
                  <a:lnTo>
                    <a:pt x="46101" y="16306"/>
                  </a:lnTo>
                  <a:lnTo>
                    <a:pt x="47675" y="16306"/>
                  </a:lnTo>
                  <a:lnTo>
                    <a:pt x="47713" y="18846"/>
                  </a:lnTo>
                  <a:lnTo>
                    <a:pt x="48247" y="20116"/>
                  </a:lnTo>
                  <a:lnTo>
                    <a:pt x="48958" y="20116"/>
                  </a:lnTo>
                  <a:lnTo>
                    <a:pt x="48958" y="13766"/>
                  </a:lnTo>
                  <a:lnTo>
                    <a:pt x="47002" y="13766"/>
                  </a:lnTo>
                  <a:lnTo>
                    <a:pt x="47040" y="15036"/>
                  </a:lnTo>
                  <a:lnTo>
                    <a:pt x="45288" y="15036"/>
                  </a:lnTo>
                  <a:lnTo>
                    <a:pt x="44386" y="13766"/>
                  </a:lnTo>
                  <a:lnTo>
                    <a:pt x="42227" y="12496"/>
                  </a:lnTo>
                  <a:lnTo>
                    <a:pt x="40652" y="11226"/>
                  </a:lnTo>
                  <a:lnTo>
                    <a:pt x="37985" y="11226"/>
                  </a:lnTo>
                  <a:lnTo>
                    <a:pt x="37147" y="9956"/>
                  </a:lnTo>
                  <a:lnTo>
                    <a:pt x="36207" y="8686"/>
                  </a:lnTo>
                  <a:lnTo>
                    <a:pt x="36982" y="8686"/>
                  </a:lnTo>
                  <a:lnTo>
                    <a:pt x="38252" y="9956"/>
                  </a:lnTo>
                  <a:lnTo>
                    <a:pt x="42964" y="9956"/>
                  </a:lnTo>
                  <a:lnTo>
                    <a:pt x="41186" y="8686"/>
                  </a:lnTo>
                  <a:lnTo>
                    <a:pt x="39471" y="7416"/>
                  </a:lnTo>
                  <a:lnTo>
                    <a:pt x="35191" y="6146"/>
                  </a:lnTo>
                  <a:lnTo>
                    <a:pt x="32677" y="6146"/>
                  </a:lnTo>
                  <a:lnTo>
                    <a:pt x="29908" y="4876"/>
                  </a:lnTo>
                  <a:lnTo>
                    <a:pt x="33718" y="8686"/>
                  </a:lnTo>
                  <a:lnTo>
                    <a:pt x="32804" y="8686"/>
                  </a:lnTo>
                  <a:lnTo>
                    <a:pt x="31927" y="7416"/>
                  </a:lnTo>
                  <a:lnTo>
                    <a:pt x="27051" y="7416"/>
                  </a:lnTo>
                  <a:lnTo>
                    <a:pt x="27012" y="8686"/>
                  </a:lnTo>
                  <a:lnTo>
                    <a:pt x="27927" y="8686"/>
                  </a:lnTo>
                  <a:lnTo>
                    <a:pt x="30721" y="9956"/>
                  </a:lnTo>
                  <a:lnTo>
                    <a:pt x="31864" y="11226"/>
                  </a:lnTo>
                  <a:lnTo>
                    <a:pt x="32905" y="11226"/>
                  </a:lnTo>
                  <a:lnTo>
                    <a:pt x="32499" y="12496"/>
                  </a:lnTo>
                  <a:lnTo>
                    <a:pt x="33375" y="13766"/>
                  </a:lnTo>
                  <a:lnTo>
                    <a:pt x="28663" y="13766"/>
                  </a:lnTo>
                  <a:lnTo>
                    <a:pt x="29540" y="16306"/>
                  </a:lnTo>
                  <a:lnTo>
                    <a:pt x="29679" y="16306"/>
                  </a:lnTo>
                  <a:lnTo>
                    <a:pt x="29946" y="17576"/>
                  </a:lnTo>
                  <a:lnTo>
                    <a:pt x="29438" y="17576"/>
                  </a:lnTo>
                  <a:lnTo>
                    <a:pt x="28663" y="16306"/>
                  </a:lnTo>
                  <a:lnTo>
                    <a:pt x="29311" y="17576"/>
                  </a:lnTo>
                  <a:lnTo>
                    <a:pt x="30924" y="18846"/>
                  </a:lnTo>
                  <a:lnTo>
                    <a:pt x="29679" y="20116"/>
                  </a:lnTo>
                  <a:lnTo>
                    <a:pt x="30175" y="20116"/>
                  </a:lnTo>
                  <a:lnTo>
                    <a:pt x="30683" y="21386"/>
                  </a:lnTo>
                  <a:lnTo>
                    <a:pt x="31191" y="21386"/>
                  </a:lnTo>
                  <a:lnTo>
                    <a:pt x="31457" y="22656"/>
                  </a:lnTo>
                  <a:lnTo>
                    <a:pt x="31559" y="23926"/>
                  </a:lnTo>
                  <a:lnTo>
                    <a:pt x="29171" y="23926"/>
                  </a:lnTo>
                  <a:lnTo>
                    <a:pt x="28092" y="22656"/>
                  </a:lnTo>
                  <a:lnTo>
                    <a:pt x="24396" y="22656"/>
                  </a:lnTo>
                  <a:lnTo>
                    <a:pt x="24460" y="23926"/>
                  </a:lnTo>
                  <a:lnTo>
                    <a:pt x="24625" y="25196"/>
                  </a:lnTo>
                  <a:lnTo>
                    <a:pt x="23253" y="25196"/>
                  </a:lnTo>
                  <a:lnTo>
                    <a:pt x="23583" y="26466"/>
                  </a:lnTo>
                  <a:lnTo>
                    <a:pt x="26212" y="26466"/>
                  </a:lnTo>
                  <a:lnTo>
                    <a:pt x="27292" y="27736"/>
                  </a:lnTo>
                  <a:lnTo>
                    <a:pt x="28168" y="29006"/>
                  </a:lnTo>
                  <a:lnTo>
                    <a:pt x="29540" y="29006"/>
                  </a:lnTo>
                  <a:lnTo>
                    <a:pt x="29781" y="27736"/>
                  </a:lnTo>
                  <a:lnTo>
                    <a:pt x="30848" y="29006"/>
                  </a:lnTo>
                  <a:lnTo>
                    <a:pt x="31902" y="30276"/>
                  </a:lnTo>
                  <a:lnTo>
                    <a:pt x="32969" y="30276"/>
                  </a:lnTo>
                  <a:lnTo>
                    <a:pt x="31559" y="31546"/>
                  </a:lnTo>
                  <a:lnTo>
                    <a:pt x="30848" y="30276"/>
                  </a:lnTo>
                  <a:lnTo>
                    <a:pt x="17157" y="30276"/>
                  </a:lnTo>
                  <a:lnTo>
                    <a:pt x="17602" y="29006"/>
                  </a:lnTo>
                  <a:lnTo>
                    <a:pt x="17830" y="29006"/>
                  </a:lnTo>
                  <a:lnTo>
                    <a:pt x="19215" y="27736"/>
                  </a:lnTo>
                  <a:lnTo>
                    <a:pt x="19342" y="27736"/>
                  </a:lnTo>
                  <a:lnTo>
                    <a:pt x="18402" y="26466"/>
                  </a:lnTo>
                  <a:lnTo>
                    <a:pt x="18973" y="25196"/>
                  </a:lnTo>
                  <a:lnTo>
                    <a:pt x="18072" y="23926"/>
                  </a:lnTo>
                  <a:lnTo>
                    <a:pt x="17767" y="23926"/>
                  </a:lnTo>
                  <a:lnTo>
                    <a:pt x="18440" y="22656"/>
                  </a:lnTo>
                  <a:lnTo>
                    <a:pt x="18135" y="22656"/>
                  </a:lnTo>
                  <a:lnTo>
                    <a:pt x="17767" y="21386"/>
                  </a:lnTo>
                  <a:lnTo>
                    <a:pt x="16649" y="21386"/>
                  </a:lnTo>
                  <a:lnTo>
                    <a:pt x="16827" y="20116"/>
                  </a:lnTo>
                  <a:lnTo>
                    <a:pt x="16954" y="20116"/>
                  </a:lnTo>
                  <a:lnTo>
                    <a:pt x="16548" y="19481"/>
                  </a:lnTo>
                  <a:lnTo>
                    <a:pt x="16548" y="29006"/>
                  </a:lnTo>
                  <a:lnTo>
                    <a:pt x="16548" y="30276"/>
                  </a:lnTo>
                  <a:lnTo>
                    <a:pt x="14935" y="30276"/>
                  </a:lnTo>
                  <a:lnTo>
                    <a:pt x="13754" y="29006"/>
                  </a:lnTo>
                  <a:lnTo>
                    <a:pt x="13423" y="27736"/>
                  </a:lnTo>
                  <a:lnTo>
                    <a:pt x="15303" y="27736"/>
                  </a:lnTo>
                  <a:lnTo>
                    <a:pt x="15913" y="29006"/>
                  </a:lnTo>
                  <a:lnTo>
                    <a:pt x="16548" y="29006"/>
                  </a:lnTo>
                  <a:lnTo>
                    <a:pt x="16548" y="19481"/>
                  </a:lnTo>
                  <a:lnTo>
                    <a:pt x="16154" y="18846"/>
                  </a:lnTo>
                  <a:lnTo>
                    <a:pt x="15405" y="20116"/>
                  </a:lnTo>
                  <a:lnTo>
                    <a:pt x="10769" y="20116"/>
                  </a:lnTo>
                  <a:lnTo>
                    <a:pt x="10693" y="21386"/>
                  </a:lnTo>
                  <a:lnTo>
                    <a:pt x="12141" y="21386"/>
                  </a:lnTo>
                  <a:lnTo>
                    <a:pt x="12585" y="22656"/>
                  </a:lnTo>
                  <a:lnTo>
                    <a:pt x="11404" y="22656"/>
                  </a:lnTo>
                  <a:lnTo>
                    <a:pt x="11303" y="23926"/>
                  </a:lnTo>
                  <a:lnTo>
                    <a:pt x="11468" y="23926"/>
                  </a:lnTo>
                  <a:lnTo>
                    <a:pt x="12280" y="25196"/>
                  </a:lnTo>
                  <a:lnTo>
                    <a:pt x="10769" y="25196"/>
                  </a:lnTo>
                  <a:lnTo>
                    <a:pt x="11874" y="26466"/>
                  </a:lnTo>
                  <a:lnTo>
                    <a:pt x="11938" y="29006"/>
                  </a:lnTo>
                  <a:lnTo>
                    <a:pt x="5651" y="29006"/>
                  </a:lnTo>
                  <a:lnTo>
                    <a:pt x="5651" y="78536"/>
                  </a:lnTo>
                  <a:lnTo>
                    <a:pt x="5651" y="79806"/>
                  </a:lnTo>
                  <a:lnTo>
                    <a:pt x="5245" y="79806"/>
                  </a:lnTo>
                  <a:lnTo>
                    <a:pt x="4406" y="78536"/>
                  </a:lnTo>
                  <a:lnTo>
                    <a:pt x="5651" y="78536"/>
                  </a:lnTo>
                  <a:lnTo>
                    <a:pt x="5651" y="29006"/>
                  </a:lnTo>
                  <a:lnTo>
                    <a:pt x="304" y="29006"/>
                  </a:lnTo>
                  <a:lnTo>
                    <a:pt x="304" y="78536"/>
                  </a:lnTo>
                  <a:lnTo>
                    <a:pt x="2489" y="78536"/>
                  </a:lnTo>
                  <a:lnTo>
                    <a:pt x="2819" y="81076"/>
                  </a:lnTo>
                  <a:lnTo>
                    <a:pt x="1574" y="82346"/>
                  </a:lnTo>
                  <a:lnTo>
                    <a:pt x="431" y="81076"/>
                  </a:lnTo>
                  <a:lnTo>
                    <a:pt x="368" y="82346"/>
                  </a:lnTo>
                  <a:lnTo>
                    <a:pt x="635" y="83616"/>
                  </a:lnTo>
                  <a:lnTo>
                    <a:pt x="1104" y="83616"/>
                  </a:lnTo>
                  <a:lnTo>
                    <a:pt x="1447" y="86156"/>
                  </a:lnTo>
                  <a:lnTo>
                    <a:pt x="1816" y="89966"/>
                  </a:lnTo>
                  <a:lnTo>
                    <a:pt x="368" y="89966"/>
                  </a:lnTo>
                  <a:lnTo>
                    <a:pt x="368" y="95046"/>
                  </a:lnTo>
                  <a:lnTo>
                    <a:pt x="800" y="95046"/>
                  </a:lnTo>
                  <a:lnTo>
                    <a:pt x="1206" y="96316"/>
                  </a:lnTo>
                  <a:lnTo>
                    <a:pt x="1816" y="97586"/>
                  </a:lnTo>
                  <a:lnTo>
                    <a:pt x="1917" y="98856"/>
                  </a:lnTo>
                  <a:lnTo>
                    <a:pt x="2082" y="100126"/>
                  </a:lnTo>
                  <a:lnTo>
                    <a:pt x="304" y="100126"/>
                  </a:lnTo>
                  <a:lnTo>
                    <a:pt x="304" y="116636"/>
                  </a:lnTo>
                  <a:lnTo>
                    <a:pt x="1409" y="116636"/>
                  </a:lnTo>
                  <a:lnTo>
                    <a:pt x="1676" y="115366"/>
                  </a:lnTo>
                  <a:lnTo>
                    <a:pt x="2654" y="115366"/>
                  </a:lnTo>
                  <a:lnTo>
                    <a:pt x="1714" y="112826"/>
                  </a:lnTo>
                  <a:lnTo>
                    <a:pt x="1612" y="111556"/>
                  </a:lnTo>
                  <a:lnTo>
                    <a:pt x="1447" y="110286"/>
                  </a:lnTo>
                  <a:lnTo>
                    <a:pt x="3225" y="110286"/>
                  </a:lnTo>
                  <a:lnTo>
                    <a:pt x="3022" y="107746"/>
                  </a:lnTo>
                  <a:lnTo>
                    <a:pt x="2921" y="105206"/>
                  </a:lnTo>
                  <a:lnTo>
                    <a:pt x="3124" y="105206"/>
                  </a:lnTo>
                  <a:lnTo>
                    <a:pt x="3225" y="103936"/>
                  </a:lnTo>
                  <a:lnTo>
                    <a:pt x="4470" y="105206"/>
                  </a:lnTo>
                  <a:lnTo>
                    <a:pt x="4508" y="103936"/>
                  </a:lnTo>
                  <a:lnTo>
                    <a:pt x="4876" y="103936"/>
                  </a:lnTo>
                  <a:lnTo>
                    <a:pt x="5245" y="102666"/>
                  </a:lnTo>
                  <a:lnTo>
                    <a:pt x="5918" y="103936"/>
                  </a:lnTo>
                  <a:lnTo>
                    <a:pt x="6159" y="103936"/>
                  </a:lnTo>
                  <a:lnTo>
                    <a:pt x="6756" y="105206"/>
                  </a:lnTo>
                  <a:lnTo>
                    <a:pt x="7099" y="105206"/>
                  </a:lnTo>
                  <a:lnTo>
                    <a:pt x="8382" y="106476"/>
                  </a:lnTo>
                  <a:lnTo>
                    <a:pt x="9182" y="106476"/>
                  </a:lnTo>
                  <a:lnTo>
                    <a:pt x="9855" y="107746"/>
                  </a:lnTo>
                  <a:lnTo>
                    <a:pt x="10591" y="107746"/>
                  </a:lnTo>
                  <a:lnTo>
                    <a:pt x="10566" y="109016"/>
                  </a:lnTo>
                  <a:lnTo>
                    <a:pt x="10058" y="109016"/>
                  </a:lnTo>
                  <a:lnTo>
                    <a:pt x="10198" y="110286"/>
                  </a:lnTo>
                  <a:lnTo>
                    <a:pt x="11264" y="110286"/>
                  </a:lnTo>
                  <a:lnTo>
                    <a:pt x="12547" y="111556"/>
                  </a:lnTo>
                  <a:lnTo>
                    <a:pt x="12382" y="111556"/>
                  </a:lnTo>
                  <a:lnTo>
                    <a:pt x="11874" y="112826"/>
                  </a:lnTo>
                  <a:lnTo>
                    <a:pt x="13385" y="112826"/>
                  </a:lnTo>
                  <a:lnTo>
                    <a:pt x="14236" y="114096"/>
                  </a:lnTo>
                  <a:lnTo>
                    <a:pt x="14401" y="112826"/>
                  </a:lnTo>
                  <a:lnTo>
                    <a:pt x="13385" y="111556"/>
                  </a:lnTo>
                  <a:lnTo>
                    <a:pt x="13182" y="111556"/>
                  </a:lnTo>
                  <a:lnTo>
                    <a:pt x="13017" y="110286"/>
                  </a:lnTo>
                  <a:lnTo>
                    <a:pt x="17970" y="110286"/>
                  </a:lnTo>
                  <a:lnTo>
                    <a:pt x="18973" y="109016"/>
                  </a:lnTo>
                  <a:lnTo>
                    <a:pt x="18973" y="107746"/>
                  </a:lnTo>
                  <a:lnTo>
                    <a:pt x="17995" y="106476"/>
                  </a:lnTo>
                  <a:lnTo>
                    <a:pt x="17665" y="106476"/>
                  </a:lnTo>
                  <a:lnTo>
                    <a:pt x="17056" y="105206"/>
                  </a:lnTo>
                  <a:lnTo>
                    <a:pt x="18034" y="105206"/>
                  </a:lnTo>
                  <a:lnTo>
                    <a:pt x="17868" y="103936"/>
                  </a:lnTo>
                  <a:lnTo>
                    <a:pt x="17627" y="103936"/>
                  </a:lnTo>
                  <a:lnTo>
                    <a:pt x="17259" y="102666"/>
                  </a:lnTo>
                  <a:lnTo>
                    <a:pt x="17399" y="101396"/>
                  </a:lnTo>
                  <a:lnTo>
                    <a:pt x="17526" y="100126"/>
                  </a:lnTo>
                  <a:lnTo>
                    <a:pt x="16586" y="100126"/>
                  </a:lnTo>
                  <a:lnTo>
                    <a:pt x="16548" y="101396"/>
                  </a:lnTo>
                  <a:lnTo>
                    <a:pt x="14338" y="101396"/>
                  </a:lnTo>
                  <a:lnTo>
                    <a:pt x="12954" y="100126"/>
                  </a:lnTo>
                  <a:lnTo>
                    <a:pt x="12319" y="100126"/>
                  </a:lnTo>
                  <a:lnTo>
                    <a:pt x="10299" y="101396"/>
                  </a:lnTo>
                  <a:lnTo>
                    <a:pt x="10325" y="102666"/>
                  </a:lnTo>
                  <a:lnTo>
                    <a:pt x="9550" y="102666"/>
                  </a:lnTo>
                  <a:lnTo>
                    <a:pt x="10160" y="103936"/>
                  </a:lnTo>
                  <a:lnTo>
                    <a:pt x="10464" y="103936"/>
                  </a:lnTo>
                  <a:lnTo>
                    <a:pt x="10490" y="105206"/>
                  </a:lnTo>
                  <a:lnTo>
                    <a:pt x="9956" y="105206"/>
                  </a:lnTo>
                  <a:lnTo>
                    <a:pt x="8750" y="103936"/>
                  </a:lnTo>
                  <a:lnTo>
                    <a:pt x="7467" y="103936"/>
                  </a:lnTo>
                  <a:lnTo>
                    <a:pt x="6578" y="102666"/>
                  </a:lnTo>
                  <a:lnTo>
                    <a:pt x="5689" y="101396"/>
                  </a:lnTo>
                  <a:lnTo>
                    <a:pt x="5308" y="101396"/>
                  </a:lnTo>
                  <a:lnTo>
                    <a:pt x="4470" y="100126"/>
                  </a:lnTo>
                  <a:lnTo>
                    <a:pt x="3835" y="98856"/>
                  </a:lnTo>
                  <a:lnTo>
                    <a:pt x="3289" y="97586"/>
                  </a:lnTo>
                  <a:lnTo>
                    <a:pt x="3060" y="95046"/>
                  </a:lnTo>
                  <a:lnTo>
                    <a:pt x="2717" y="93776"/>
                  </a:lnTo>
                  <a:lnTo>
                    <a:pt x="4343" y="95046"/>
                  </a:lnTo>
                  <a:lnTo>
                    <a:pt x="5118" y="95046"/>
                  </a:lnTo>
                  <a:lnTo>
                    <a:pt x="6159" y="88696"/>
                  </a:lnTo>
                  <a:lnTo>
                    <a:pt x="6261" y="87426"/>
                  </a:lnTo>
                  <a:lnTo>
                    <a:pt x="7226" y="87426"/>
                  </a:lnTo>
                  <a:lnTo>
                    <a:pt x="7035" y="84886"/>
                  </a:lnTo>
                  <a:lnTo>
                    <a:pt x="6858" y="84886"/>
                  </a:lnTo>
                  <a:lnTo>
                    <a:pt x="7327" y="82346"/>
                  </a:lnTo>
                  <a:lnTo>
                    <a:pt x="7505" y="82346"/>
                  </a:lnTo>
                  <a:lnTo>
                    <a:pt x="7264" y="81076"/>
                  </a:lnTo>
                  <a:lnTo>
                    <a:pt x="6934" y="79806"/>
                  </a:lnTo>
                  <a:lnTo>
                    <a:pt x="7264" y="78536"/>
                  </a:lnTo>
                  <a:lnTo>
                    <a:pt x="13627" y="78536"/>
                  </a:lnTo>
                  <a:lnTo>
                    <a:pt x="14808" y="79806"/>
                  </a:lnTo>
                  <a:lnTo>
                    <a:pt x="15138" y="78536"/>
                  </a:lnTo>
                  <a:lnTo>
                    <a:pt x="16217" y="78536"/>
                  </a:lnTo>
                  <a:lnTo>
                    <a:pt x="17424" y="79806"/>
                  </a:lnTo>
                  <a:lnTo>
                    <a:pt x="18135" y="79806"/>
                  </a:lnTo>
                  <a:lnTo>
                    <a:pt x="19646" y="81076"/>
                  </a:lnTo>
                  <a:lnTo>
                    <a:pt x="21361" y="81076"/>
                  </a:lnTo>
                  <a:lnTo>
                    <a:pt x="21805" y="79806"/>
                  </a:lnTo>
                  <a:lnTo>
                    <a:pt x="38227" y="79806"/>
                  </a:lnTo>
                  <a:lnTo>
                    <a:pt x="40347" y="81076"/>
                  </a:lnTo>
                  <a:lnTo>
                    <a:pt x="47879" y="81076"/>
                  </a:lnTo>
                  <a:lnTo>
                    <a:pt x="48450" y="82346"/>
                  </a:lnTo>
                  <a:lnTo>
                    <a:pt x="43040" y="82346"/>
                  </a:lnTo>
                  <a:lnTo>
                    <a:pt x="42392" y="83616"/>
                  </a:lnTo>
                  <a:lnTo>
                    <a:pt x="41859" y="84886"/>
                  </a:lnTo>
                  <a:lnTo>
                    <a:pt x="41592" y="86156"/>
                  </a:lnTo>
                  <a:lnTo>
                    <a:pt x="45732" y="86156"/>
                  </a:lnTo>
                  <a:lnTo>
                    <a:pt x="46431" y="84886"/>
                  </a:lnTo>
                  <a:lnTo>
                    <a:pt x="47040" y="84886"/>
                  </a:lnTo>
                  <a:lnTo>
                    <a:pt x="48450" y="86156"/>
                  </a:lnTo>
                  <a:lnTo>
                    <a:pt x="57404" y="86156"/>
                  </a:lnTo>
                  <a:lnTo>
                    <a:pt x="57442" y="84886"/>
                  </a:lnTo>
                  <a:lnTo>
                    <a:pt x="57645" y="84886"/>
                  </a:lnTo>
                  <a:lnTo>
                    <a:pt x="55156" y="83616"/>
                  </a:lnTo>
                  <a:lnTo>
                    <a:pt x="52654" y="83616"/>
                  </a:lnTo>
                  <a:lnTo>
                    <a:pt x="50038" y="82346"/>
                  </a:lnTo>
                  <a:lnTo>
                    <a:pt x="58178" y="82346"/>
                  </a:lnTo>
                  <a:lnTo>
                    <a:pt x="59766" y="83616"/>
                  </a:lnTo>
                  <a:lnTo>
                    <a:pt x="60629" y="83616"/>
                  </a:lnTo>
                  <a:lnTo>
                    <a:pt x="60807" y="84886"/>
                  </a:lnTo>
                  <a:lnTo>
                    <a:pt x="61810" y="86156"/>
                  </a:lnTo>
                  <a:lnTo>
                    <a:pt x="59829" y="86156"/>
                  </a:lnTo>
                  <a:lnTo>
                    <a:pt x="60401" y="87426"/>
                  </a:lnTo>
                  <a:lnTo>
                    <a:pt x="62153" y="87426"/>
                  </a:lnTo>
                  <a:lnTo>
                    <a:pt x="63703" y="91236"/>
                  </a:lnTo>
                  <a:lnTo>
                    <a:pt x="64401" y="93776"/>
                  </a:lnTo>
                  <a:lnTo>
                    <a:pt x="63296" y="92506"/>
                  </a:lnTo>
                  <a:lnTo>
                    <a:pt x="60198" y="92506"/>
                  </a:lnTo>
                  <a:lnTo>
                    <a:pt x="59664" y="95046"/>
                  </a:lnTo>
                  <a:lnTo>
                    <a:pt x="59423" y="95046"/>
                  </a:lnTo>
                  <a:lnTo>
                    <a:pt x="60604" y="96316"/>
                  </a:lnTo>
                  <a:lnTo>
                    <a:pt x="62382" y="96316"/>
                  </a:lnTo>
                  <a:lnTo>
                    <a:pt x="64376" y="98856"/>
                  </a:lnTo>
                  <a:lnTo>
                    <a:pt x="65417" y="100126"/>
                  </a:lnTo>
                  <a:lnTo>
                    <a:pt x="64808" y="101396"/>
                  </a:lnTo>
                  <a:lnTo>
                    <a:pt x="63195" y="101396"/>
                  </a:lnTo>
                  <a:lnTo>
                    <a:pt x="62255" y="102666"/>
                  </a:lnTo>
                  <a:lnTo>
                    <a:pt x="62420" y="103936"/>
                  </a:lnTo>
                  <a:lnTo>
                    <a:pt x="63157" y="103936"/>
                  </a:lnTo>
                  <a:lnTo>
                    <a:pt x="63157" y="105206"/>
                  </a:lnTo>
                  <a:lnTo>
                    <a:pt x="62788" y="106476"/>
                  </a:lnTo>
                  <a:lnTo>
                    <a:pt x="63220" y="107746"/>
                  </a:lnTo>
                  <a:lnTo>
                    <a:pt x="64198" y="109016"/>
                  </a:lnTo>
                  <a:lnTo>
                    <a:pt x="64465" y="109016"/>
                  </a:lnTo>
                  <a:lnTo>
                    <a:pt x="64439" y="110286"/>
                  </a:lnTo>
                  <a:lnTo>
                    <a:pt x="61810" y="110286"/>
                  </a:lnTo>
                  <a:lnTo>
                    <a:pt x="60731" y="109016"/>
                  </a:lnTo>
                  <a:lnTo>
                    <a:pt x="58991" y="108280"/>
                  </a:lnTo>
                  <a:lnTo>
                    <a:pt x="58991" y="120446"/>
                  </a:lnTo>
                  <a:lnTo>
                    <a:pt x="58813" y="121716"/>
                  </a:lnTo>
                  <a:lnTo>
                    <a:pt x="57404" y="121716"/>
                  </a:lnTo>
                  <a:lnTo>
                    <a:pt x="57442" y="120446"/>
                  </a:lnTo>
                  <a:lnTo>
                    <a:pt x="58991" y="120446"/>
                  </a:lnTo>
                  <a:lnTo>
                    <a:pt x="58991" y="108280"/>
                  </a:lnTo>
                  <a:lnTo>
                    <a:pt x="57746" y="107746"/>
                  </a:lnTo>
                  <a:lnTo>
                    <a:pt x="51981" y="107746"/>
                  </a:lnTo>
                  <a:lnTo>
                    <a:pt x="49936" y="109016"/>
                  </a:lnTo>
                  <a:lnTo>
                    <a:pt x="45999" y="109016"/>
                  </a:lnTo>
                  <a:lnTo>
                    <a:pt x="45631" y="110286"/>
                  </a:lnTo>
                  <a:lnTo>
                    <a:pt x="43040" y="110286"/>
                  </a:lnTo>
                  <a:lnTo>
                    <a:pt x="36779" y="112826"/>
                  </a:lnTo>
                  <a:lnTo>
                    <a:pt x="34925" y="114096"/>
                  </a:lnTo>
                  <a:lnTo>
                    <a:pt x="32372" y="112826"/>
                  </a:lnTo>
                  <a:lnTo>
                    <a:pt x="31965" y="114096"/>
                  </a:lnTo>
                  <a:lnTo>
                    <a:pt x="29679" y="114096"/>
                  </a:lnTo>
                  <a:lnTo>
                    <a:pt x="30683" y="112826"/>
                  </a:lnTo>
                  <a:lnTo>
                    <a:pt x="31254" y="112826"/>
                  </a:lnTo>
                  <a:lnTo>
                    <a:pt x="31927" y="111556"/>
                  </a:lnTo>
                  <a:lnTo>
                    <a:pt x="31051" y="110286"/>
                  </a:lnTo>
                  <a:lnTo>
                    <a:pt x="31457" y="109016"/>
                  </a:lnTo>
                  <a:lnTo>
                    <a:pt x="30086" y="109016"/>
                  </a:lnTo>
                  <a:lnTo>
                    <a:pt x="30251" y="110286"/>
                  </a:lnTo>
                  <a:lnTo>
                    <a:pt x="28930" y="110286"/>
                  </a:lnTo>
                  <a:lnTo>
                    <a:pt x="27317" y="109016"/>
                  </a:lnTo>
                  <a:lnTo>
                    <a:pt x="26746" y="109016"/>
                  </a:lnTo>
                  <a:lnTo>
                    <a:pt x="26047" y="110286"/>
                  </a:lnTo>
                  <a:lnTo>
                    <a:pt x="26822" y="110286"/>
                  </a:lnTo>
                  <a:lnTo>
                    <a:pt x="27520" y="111556"/>
                  </a:lnTo>
                  <a:lnTo>
                    <a:pt x="29337" y="111556"/>
                  </a:lnTo>
                  <a:lnTo>
                    <a:pt x="28257" y="112826"/>
                  </a:lnTo>
                  <a:lnTo>
                    <a:pt x="28638" y="114096"/>
                  </a:lnTo>
                  <a:lnTo>
                    <a:pt x="28663" y="115366"/>
                  </a:lnTo>
                  <a:lnTo>
                    <a:pt x="28092" y="116636"/>
                  </a:lnTo>
                  <a:lnTo>
                    <a:pt x="25336" y="117906"/>
                  </a:lnTo>
                  <a:lnTo>
                    <a:pt x="23114" y="117906"/>
                  </a:lnTo>
                  <a:lnTo>
                    <a:pt x="20586" y="119176"/>
                  </a:lnTo>
                  <a:lnTo>
                    <a:pt x="23520" y="119176"/>
                  </a:lnTo>
                  <a:lnTo>
                    <a:pt x="23317" y="120446"/>
                  </a:lnTo>
                  <a:lnTo>
                    <a:pt x="21094" y="120446"/>
                  </a:lnTo>
                  <a:lnTo>
                    <a:pt x="21234" y="121716"/>
                  </a:lnTo>
                  <a:lnTo>
                    <a:pt x="23825" y="121716"/>
                  </a:lnTo>
                  <a:lnTo>
                    <a:pt x="24193" y="122986"/>
                  </a:lnTo>
                  <a:lnTo>
                    <a:pt x="25666" y="122986"/>
                  </a:lnTo>
                  <a:lnTo>
                    <a:pt x="25908" y="121716"/>
                  </a:lnTo>
                  <a:lnTo>
                    <a:pt x="26949" y="121716"/>
                  </a:lnTo>
                  <a:lnTo>
                    <a:pt x="27051" y="122986"/>
                  </a:lnTo>
                  <a:lnTo>
                    <a:pt x="26885" y="122986"/>
                  </a:lnTo>
                  <a:lnTo>
                    <a:pt x="28092" y="124256"/>
                  </a:lnTo>
                  <a:lnTo>
                    <a:pt x="29108" y="122986"/>
                  </a:lnTo>
                  <a:lnTo>
                    <a:pt x="28740" y="122986"/>
                  </a:lnTo>
                  <a:lnTo>
                    <a:pt x="29311" y="121716"/>
                  </a:lnTo>
                  <a:lnTo>
                    <a:pt x="29984" y="121716"/>
                  </a:lnTo>
                  <a:lnTo>
                    <a:pt x="29908" y="122986"/>
                  </a:lnTo>
                  <a:lnTo>
                    <a:pt x="31965" y="122986"/>
                  </a:lnTo>
                  <a:lnTo>
                    <a:pt x="31661" y="121716"/>
                  </a:lnTo>
                  <a:lnTo>
                    <a:pt x="37655" y="121716"/>
                  </a:lnTo>
                  <a:lnTo>
                    <a:pt x="38455" y="122986"/>
                  </a:lnTo>
                  <a:lnTo>
                    <a:pt x="40347" y="122986"/>
                  </a:lnTo>
                  <a:lnTo>
                    <a:pt x="40411" y="121716"/>
                  </a:lnTo>
                  <a:lnTo>
                    <a:pt x="40246" y="121716"/>
                  </a:lnTo>
                  <a:lnTo>
                    <a:pt x="41287" y="120446"/>
                  </a:lnTo>
                  <a:lnTo>
                    <a:pt x="43205" y="122986"/>
                  </a:lnTo>
                  <a:lnTo>
                    <a:pt x="42164" y="122986"/>
                  </a:lnTo>
                  <a:lnTo>
                    <a:pt x="42367" y="124256"/>
                  </a:lnTo>
                  <a:lnTo>
                    <a:pt x="43434" y="124256"/>
                  </a:lnTo>
                  <a:lnTo>
                    <a:pt x="43434" y="122986"/>
                  </a:lnTo>
                  <a:lnTo>
                    <a:pt x="44615" y="122986"/>
                  </a:lnTo>
                  <a:lnTo>
                    <a:pt x="44818" y="124256"/>
                  </a:lnTo>
                  <a:lnTo>
                    <a:pt x="44983" y="124256"/>
                  </a:lnTo>
                  <a:lnTo>
                    <a:pt x="45453" y="122986"/>
                  </a:lnTo>
                  <a:lnTo>
                    <a:pt x="46837" y="122986"/>
                  </a:lnTo>
                  <a:lnTo>
                    <a:pt x="46875" y="121716"/>
                  </a:lnTo>
                  <a:lnTo>
                    <a:pt x="47409" y="121716"/>
                  </a:lnTo>
                  <a:lnTo>
                    <a:pt x="48120" y="122986"/>
                  </a:lnTo>
                  <a:lnTo>
                    <a:pt x="48425" y="122986"/>
                  </a:lnTo>
                  <a:lnTo>
                    <a:pt x="47244" y="124256"/>
                  </a:lnTo>
                  <a:lnTo>
                    <a:pt x="49568" y="124256"/>
                  </a:lnTo>
                  <a:lnTo>
                    <a:pt x="51079" y="125526"/>
                  </a:lnTo>
                  <a:lnTo>
                    <a:pt x="51917" y="125526"/>
                  </a:lnTo>
                  <a:lnTo>
                    <a:pt x="51485" y="124256"/>
                  </a:lnTo>
                  <a:lnTo>
                    <a:pt x="51282" y="124256"/>
                  </a:lnTo>
                  <a:lnTo>
                    <a:pt x="51981" y="122986"/>
                  </a:lnTo>
                  <a:lnTo>
                    <a:pt x="53809" y="122986"/>
                  </a:lnTo>
                  <a:lnTo>
                    <a:pt x="53670" y="124256"/>
                  </a:lnTo>
                  <a:lnTo>
                    <a:pt x="53505" y="124256"/>
                  </a:lnTo>
                  <a:lnTo>
                    <a:pt x="53327" y="125526"/>
                  </a:lnTo>
                  <a:lnTo>
                    <a:pt x="54178" y="124256"/>
                  </a:lnTo>
                  <a:lnTo>
                    <a:pt x="54876" y="124256"/>
                  </a:lnTo>
                  <a:lnTo>
                    <a:pt x="55892" y="122986"/>
                  </a:lnTo>
                  <a:lnTo>
                    <a:pt x="55156" y="124256"/>
                  </a:lnTo>
                  <a:lnTo>
                    <a:pt x="56997" y="124256"/>
                  </a:lnTo>
                  <a:lnTo>
                    <a:pt x="58712" y="125526"/>
                  </a:lnTo>
                  <a:lnTo>
                    <a:pt x="58750" y="126796"/>
                  </a:lnTo>
                  <a:lnTo>
                    <a:pt x="60807" y="125526"/>
                  </a:lnTo>
                  <a:lnTo>
                    <a:pt x="61036" y="126796"/>
                  </a:lnTo>
                  <a:lnTo>
                    <a:pt x="60833" y="126796"/>
                  </a:lnTo>
                  <a:lnTo>
                    <a:pt x="60528" y="128066"/>
                  </a:lnTo>
                  <a:lnTo>
                    <a:pt x="61036" y="128066"/>
                  </a:lnTo>
                  <a:lnTo>
                    <a:pt x="61404" y="129336"/>
                  </a:lnTo>
                  <a:lnTo>
                    <a:pt x="61976" y="129336"/>
                  </a:lnTo>
                  <a:lnTo>
                    <a:pt x="62484" y="130606"/>
                  </a:lnTo>
                  <a:lnTo>
                    <a:pt x="60528" y="130606"/>
                  </a:lnTo>
                  <a:lnTo>
                    <a:pt x="59423" y="129336"/>
                  </a:lnTo>
                  <a:lnTo>
                    <a:pt x="58420" y="129336"/>
                  </a:lnTo>
                  <a:lnTo>
                    <a:pt x="57162" y="128066"/>
                  </a:lnTo>
                  <a:lnTo>
                    <a:pt x="55727" y="129336"/>
                  </a:lnTo>
                  <a:lnTo>
                    <a:pt x="54381" y="128066"/>
                  </a:lnTo>
                  <a:lnTo>
                    <a:pt x="54178" y="128066"/>
                  </a:lnTo>
                  <a:lnTo>
                    <a:pt x="53936" y="129336"/>
                  </a:lnTo>
                  <a:lnTo>
                    <a:pt x="54178" y="129336"/>
                  </a:lnTo>
                  <a:lnTo>
                    <a:pt x="54610" y="130606"/>
                  </a:lnTo>
                  <a:lnTo>
                    <a:pt x="53670" y="130606"/>
                  </a:lnTo>
                  <a:lnTo>
                    <a:pt x="54203" y="131876"/>
                  </a:lnTo>
                  <a:lnTo>
                    <a:pt x="53505" y="133146"/>
                  </a:lnTo>
                  <a:lnTo>
                    <a:pt x="50977" y="133146"/>
                  </a:lnTo>
                  <a:lnTo>
                    <a:pt x="50571" y="131876"/>
                  </a:lnTo>
                  <a:lnTo>
                    <a:pt x="50507" y="133146"/>
                  </a:lnTo>
                  <a:lnTo>
                    <a:pt x="50368" y="133146"/>
                  </a:lnTo>
                  <a:lnTo>
                    <a:pt x="50304" y="134416"/>
                  </a:lnTo>
                  <a:lnTo>
                    <a:pt x="49225" y="134416"/>
                  </a:lnTo>
                  <a:lnTo>
                    <a:pt x="48691" y="135686"/>
                  </a:lnTo>
                  <a:lnTo>
                    <a:pt x="47040" y="136956"/>
                  </a:lnTo>
                  <a:lnTo>
                    <a:pt x="45326" y="136956"/>
                  </a:lnTo>
                  <a:lnTo>
                    <a:pt x="44386" y="138226"/>
                  </a:lnTo>
                  <a:lnTo>
                    <a:pt x="42468" y="138226"/>
                  </a:lnTo>
                  <a:lnTo>
                    <a:pt x="41960" y="139496"/>
                  </a:lnTo>
                  <a:lnTo>
                    <a:pt x="40843" y="139496"/>
                  </a:lnTo>
                  <a:lnTo>
                    <a:pt x="40982" y="140766"/>
                  </a:lnTo>
                  <a:lnTo>
                    <a:pt x="39166" y="140766"/>
                  </a:lnTo>
                  <a:lnTo>
                    <a:pt x="37045" y="142036"/>
                  </a:lnTo>
                  <a:lnTo>
                    <a:pt x="36715" y="143306"/>
                  </a:lnTo>
                  <a:lnTo>
                    <a:pt x="35941" y="144576"/>
                  </a:lnTo>
                  <a:lnTo>
                    <a:pt x="35534" y="144576"/>
                  </a:lnTo>
                  <a:lnTo>
                    <a:pt x="33350" y="143306"/>
                  </a:lnTo>
                  <a:lnTo>
                    <a:pt x="32677" y="144576"/>
                  </a:lnTo>
                  <a:lnTo>
                    <a:pt x="32270" y="144576"/>
                  </a:lnTo>
                  <a:lnTo>
                    <a:pt x="32537" y="145846"/>
                  </a:lnTo>
                  <a:lnTo>
                    <a:pt x="24663" y="145846"/>
                  </a:lnTo>
                  <a:lnTo>
                    <a:pt x="24726" y="147116"/>
                  </a:lnTo>
                  <a:lnTo>
                    <a:pt x="22974" y="147116"/>
                  </a:lnTo>
                  <a:lnTo>
                    <a:pt x="21628" y="148386"/>
                  </a:lnTo>
                  <a:lnTo>
                    <a:pt x="20218" y="148386"/>
                  </a:lnTo>
                  <a:lnTo>
                    <a:pt x="20218" y="150926"/>
                  </a:lnTo>
                  <a:lnTo>
                    <a:pt x="19481" y="150926"/>
                  </a:lnTo>
                  <a:lnTo>
                    <a:pt x="19888" y="149656"/>
                  </a:lnTo>
                  <a:lnTo>
                    <a:pt x="20218" y="150926"/>
                  </a:lnTo>
                  <a:lnTo>
                    <a:pt x="20218" y="148386"/>
                  </a:lnTo>
                  <a:lnTo>
                    <a:pt x="19418" y="148386"/>
                  </a:lnTo>
                  <a:lnTo>
                    <a:pt x="19177" y="149656"/>
                  </a:lnTo>
                  <a:lnTo>
                    <a:pt x="18440" y="149656"/>
                  </a:lnTo>
                  <a:lnTo>
                    <a:pt x="18237" y="150926"/>
                  </a:lnTo>
                  <a:lnTo>
                    <a:pt x="17259" y="150926"/>
                  </a:lnTo>
                  <a:lnTo>
                    <a:pt x="17564" y="149656"/>
                  </a:lnTo>
                  <a:lnTo>
                    <a:pt x="17767" y="149656"/>
                  </a:lnTo>
                  <a:lnTo>
                    <a:pt x="17995" y="148386"/>
                  </a:lnTo>
                  <a:lnTo>
                    <a:pt x="17564" y="148386"/>
                  </a:lnTo>
                  <a:lnTo>
                    <a:pt x="17221" y="149656"/>
                  </a:lnTo>
                  <a:lnTo>
                    <a:pt x="16789" y="149656"/>
                  </a:lnTo>
                  <a:lnTo>
                    <a:pt x="16154" y="150926"/>
                  </a:lnTo>
                  <a:lnTo>
                    <a:pt x="16116" y="152196"/>
                  </a:lnTo>
                  <a:lnTo>
                    <a:pt x="14236" y="153466"/>
                  </a:lnTo>
                  <a:lnTo>
                    <a:pt x="14973" y="156006"/>
                  </a:lnTo>
                  <a:lnTo>
                    <a:pt x="14427" y="156006"/>
                  </a:lnTo>
                  <a:lnTo>
                    <a:pt x="15405" y="157276"/>
                  </a:lnTo>
                  <a:lnTo>
                    <a:pt x="13931" y="158546"/>
                  </a:lnTo>
                  <a:lnTo>
                    <a:pt x="13487" y="159816"/>
                  </a:lnTo>
                  <a:lnTo>
                    <a:pt x="12954" y="159816"/>
                  </a:lnTo>
                  <a:lnTo>
                    <a:pt x="13525" y="161086"/>
                  </a:lnTo>
                  <a:lnTo>
                    <a:pt x="14770" y="161086"/>
                  </a:lnTo>
                  <a:lnTo>
                    <a:pt x="14973" y="159816"/>
                  </a:lnTo>
                  <a:lnTo>
                    <a:pt x="15138" y="159816"/>
                  </a:lnTo>
                  <a:lnTo>
                    <a:pt x="15240" y="158546"/>
                  </a:lnTo>
                  <a:lnTo>
                    <a:pt x="16624" y="162356"/>
                  </a:lnTo>
                  <a:lnTo>
                    <a:pt x="18173" y="159816"/>
                  </a:lnTo>
                  <a:lnTo>
                    <a:pt x="20485" y="159816"/>
                  </a:lnTo>
                  <a:lnTo>
                    <a:pt x="21297" y="158546"/>
                  </a:lnTo>
                  <a:lnTo>
                    <a:pt x="21971" y="158546"/>
                  </a:lnTo>
                  <a:lnTo>
                    <a:pt x="23583" y="159816"/>
                  </a:lnTo>
                  <a:lnTo>
                    <a:pt x="24396" y="159816"/>
                  </a:lnTo>
                  <a:lnTo>
                    <a:pt x="26212" y="158546"/>
                  </a:lnTo>
                  <a:lnTo>
                    <a:pt x="29273" y="158546"/>
                  </a:lnTo>
                  <a:lnTo>
                    <a:pt x="31699" y="157276"/>
                  </a:lnTo>
                  <a:lnTo>
                    <a:pt x="36334" y="157276"/>
                  </a:lnTo>
                  <a:lnTo>
                    <a:pt x="37312" y="156006"/>
                  </a:lnTo>
                  <a:lnTo>
                    <a:pt x="42291" y="156006"/>
                  </a:lnTo>
                  <a:lnTo>
                    <a:pt x="42862" y="154736"/>
                  </a:lnTo>
                  <a:lnTo>
                    <a:pt x="44881" y="154736"/>
                  </a:lnTo>
                  <a:lnTo>
                    <a:pt x="46939" y="153466"/>
                  </a:lnTo>
                  <a:lnTo>
                    <a:pt x="48221" y="154736"/>
                  </a:lnTo>
                  <a:lnTo>
                    <a:pt x="49123" y="153466"/>
                  </a:lnTo>
                  <a:lnTo>
                    <a:pt x="49834" y="153466"/>
                  </a:lnTo>
                  <a:lnTo>
                    <a:pt x="50165" y="154736"/>
                  </a:lnTo>
                  <a:lnTo>
                    <a:pt x="50774" y="154736"/>
                  </a:lnTo>
                  <a:lnTo>
                    <a:pt x="50914" y="153466"/>
                  </a:lnTo>
                  <a:lnTo>
                    <a:pt x="51689" y="154736"/>
                  </a:lnTo>
                  <a:lnTo>
                    <a:pt x="52285" y="153466"/>
                  </a:lnTo>
                  <a:lnTo>
                    <a:pt x="58140" y="153466"/>
                  </a:lnTo>
                  <a:lnTo>
                    <a:pt x="58712" y="154736"/>
                  </a:lnTo>
                  <a:lnTo>
                    <a:pt x="60058" y="154736"/>
                  </a:lnTo>
                  <a:lnTo>
                    <a:pt x="60464" y="153466"/>
                  </a:lnTo>
                  <a:lnTo>
                    <a:pt x="61239" y="153466"/>
                  </a:lnTo>
                  <a:lnTo>
                    <a:pt x="61607" y="154736"/>
                  </a:lnTo>
                  <a:lnTo>
                    <a:pt x="60236" y="154736"/>
                  </a:lnTo>
                  <a:lnTo>
                    <a:pt x="60731" y="156006"/>
                  </a:lnTo>
                  <a:lnTo>
                    <a:pt x="61645" y="156006"/>
                  </a:lnTo>
                  <a:lnTo>
                    <a:pt x="62077" y="157276"/>
                  </a:lnTo>
                  <a:lnTo>
                    <a:pt x="64198" y="157276"/>
                  </a:lnTo>
                  <a:lnTo>
                    <a:pt x="63220" y="158546"/>
                  </a:lnTo>
                  <a:lnTo>
                    <a:pt x="65074" y="158546"/>
                  </a:lnTo>
                  <a:lnTo>
                    <a:pt x="66255" y="159816"/>
                  </a:lnTo>
                  <a:lnTo>
                    <a:pt x="68846" y="159816"/>
                  </a:lnTo>
                  <a:lnTo>
                    <a:pt x="68440" y="161086"/>
                  </a:lnTo>
                  <a:lnTo>
                    <a:pt x="69481" y="161086"/>
                  </a:lnTo>
                  <a:lnTo>
                    <a:pt x="69557" y="162356"/>
                  </a:lnTo>
                  <a:lnTo>
                    <a:pt x="68948" y="162356"/>
                  </a:lnTo>
                  <a:lnTo>
                    <a:pt x="69557" y="163626"/>
                  </a:lnTo>
                  <a:lnTo>
                    <a:pt x="70231" y="163626"/>
                  </a:lnTo>
                  <a:lnTo>
                    <a:pt x="70967" y="164896"/>
                  </a:lnTo>
                  <a:lnTo>
                    <a:pt x="71297" y="162356"/>
                  </a:lnTo>
                  <a:lnTo>
                    <a:pt x="71704" y="162356"/>
                  </a:lnTo>
                  <a:lnTo>
                    <a:pt x="72682" y="163626"/>
                  </a:lnTo>
                  <a:lnTo>
                    <a:pt x="72580" y="164896"/>
                  </a:lnTo>
                  <a:lnTo>
                    <a:pt x="73355" y="164896"/>
                  </a:lnTo>
                  <a:lnTo>
                    <a:pt x="73456" y="166166"/>
                  </a:lnTo>
                  <a:lnTo>
                    <a:pt x="75069" y="167436"/>
                  </a:lnTo>
                  <a:lnTo>
                    <a:pt x="76479" y="167436"/>
                  </a:lnTo>
                  <a:lnTo>
                    <a:pt x="77901" y="168706"/>
                  </a:lnTo>
                  <a:lnTo>
                    <a:pt x="77393" y="169976"/>
                  </a:lnTo>
                  <a:lnTo>
                    <a:pt x="76314" y="168706"/>
                  </a:lnTo>
                  <a:lnTo>
                    <a:pt x="75412" y="168706"/>
                  </a:lnTo>
                  <a:lnTo>
                    <a:pt x="74663" y="167678"/>
                  </a:lnTo>
                  <a:lnTo>
                    <a:pt x="74663" y="169976"/>
                  </a:lnTo>
                  <a:lnTo>
                    <a:pt x="74358" y="171246"/>
                  </a:lnTo>
                  <a:lnTo>
                    <a:pt x="73660" y="171246"/>
                  </a:lnTo>
                  <a:lnTo>
                    <a:pt x="73393" y="169976"/>
                  </a:lnTo>
                  <a:lnTo>
                    <a:pt x="73088" y="169976"/>
                  </a:lnTo>
                  <a:lnTo>
                    <a:pt x="72923" y="168706"/>
                  </a:lnTo>
                  <a:lnTo>
                    <a:pt x="73393" y="168706"/>
                  </a:lnTo>
                  <a:lnTo>
                    <a:pt x="73964" y="169976"/>
                  </a:lnTo>
                  <a:lnTo>
                    <a:pt x="74663" y="169976"/>
                  </a:lnTo>
                  <a:lnTo>
                    <a:pt x="74663" y="167678"/>
                  </a:lnTo>
                  <a:lnTo>
                    <a:pt x="74498" y="167436"/>
                  </a:lnTo>
                  <a:lnTo>
                    <a:pt x="72542" y="167436"/>
                  </a:lnTo>
                  <a:lnTo>
                    <a:pt x="71501" y="166166"/>
                  </a:lnTo>
                  <a:lnTo>
                    <a:pt x="71475" y="167436"/>
                  </a:lnTo>
                  <a:lnTo>
                    <a:pt x="71170" y="167436"/>
                  </a:lnTo>
                  <a:lnTo>
                    <a:pt x="70421" y="166166"/>
                  </a:lnTo>
                  <a:lnTo>
                    <a:pt x="68808" y="164896"/>
                  </a:lnTo>
                  <a:lnTo>
                    <a:pt x="68440" y="164896"/>
                  </a:lnTo>
                  <a:lnTo>
                    <a:pt x="68275" y="163626"/>
                  </a:lnTo>
                  <a:lnTo>
                    <a:pt x="66421" y="163626"/>
                  </a:lnTo>
                  <a:lnTo>
                    <a:pt x="64401" y="162356"/>
                  </a:lnTo>
                  <a:lnTo>
                    <a:pt x="62445" y="161086"/>
                  </a:lnTo>
                  <a:lnTo>
                    <a:pt x="61379" y="161086"/>
                  </a:lnTo>
                  <a:lnTo>
                    <a:pt x="58953" y="159816"/>
                  </a:lnTo>
                  <a:lnTo>
                    <a:pt x="43268" y="159816"/>
                  </a:lnTo>
                  <a:lnTo>
                    <a:pt x="39941" y="161086"/>
                  </a:lnTo>
                  <a:lnTo>
                    <a:pt x="34188" y="162356"/>
                  </a:lnTo>
                  <a:lnTo>
                    <a:pt x="29476" y="163626"/>
                  </a:lnTo>
                  <a:lnTo>
                    <a:pt x="28867" y="163626"/>
                  </a:lnTo>
                  <a:lnTo>
                    <a:pt x="28435" y="164896"/>
                  </a:lnTo>
                  <a:lnTo>
                    <a:pt x="27825" y="164896"/>
                  </a:lnTo>
                  <a:lnTo>
                    <a:pt x="26047" y="166166"/>
                  </a:lnTo>
                  <a:lnTo>
                    <a:pt x="23215" y="168706"/>
                  </a:lnTo>
                  <a:lnTo>
                    <a:pt x="23253" y="169976"/>
                  </a:lnTo>
                  <a:lnTo>
                    <a:pt x="23380" y="169976"/>
                  </a:lnTo>
                  <a:lnTo>
                    <a:pt x="24396" y="168706"/>
                  </a:lnTo>
                  <a:lnTo>
                    <a:pt x="24625" y="168706"/>
                  </a:lnTo>
                  <a:lnTo>
                    <a:pt x="25438" y="167436"/>
                  </a:lnTo>
                  <a:lnTo>
                    <a:pt x="25908" y="167436"/>
                  </a:lnTo>
                  <a:lnTo>
                    <a:pt x="26720" y="166166"/>
                  </a:lnTo>
                  <a:lnTo>
                    <a:pt x="28168" y="166166"/>
                  </a:lnTo>
                  <a:lnTo>
                    <a:pt x="29883" y="164896"/>
                  </a:lnTo>
                  <a:lnTo>
                    <a:pt x="31457" y="164896"/>
                  </a:lnTo>
                  <a:lnTo>
                    <a:pt x="32740" y="163626"/>
                  </a:lnTo>
                  <a:lnTo>
                    <a:pt x="36576" y="163626"/>
                  </a:lnTo>
                  <a:lnTo>
                    <a:pt x="38188" y="162356"/>
                  </a:lnTo>
                  <a:lnTo>
                    <a:pt x="40982" y="162356"/>
                  </a:lnTo>
                  <a:lnTo>
                    <a:pt x="41694" y="161086"/>
                  </a:lnTo>
                  <a:lnTo>
                    <a:pt x="44183" y="161086"/>
                  </a:lnTo>
                  <a:lnTo>
                    <a:pt x="45262" y="162356"/>
                  </a:lnTo>
                  <a:lnTo>
                    <a:pt x="46469" y="162356"/>
                  </a:lnTo>
                  <a:lnTo>
                    <a:pt x="46697" y="161086"/>
                  </a:lnTo>
                  <a:lnTo>
                    <a:pt x="48717" y="161086"/>
                  </a:lnTo>
                  <a:lnTo>
                    <a:pt x="50977" y="162356"/>
                  </a:lnTo>
                  <a:lnTo>
                    <a:pt x="50063" y="163626"/>
                  </a:lnTo>
                  <a:lnTo>
                    <a:pt x="49568" y="163626"/>
                  </a:lnTo>
                  <a:lnTo>
                    <a:pt x="49098" y="162979"/>
                  </a:lnTo>
                  <a:lnTo>
                    <a:pt x="49098" y="172516"/>
                  </a:lnTo>
                  <a:lnTo>
                    <a:pt x="47612" y="173786"/>
                  </a:lnTo>
                  <a:lnTo>
                    <a:pt x="46126" y="173786"/>
                  </a:lnTo>
                  <a:lnTo>
                    <a:pt x="44589" y="172516"/>
                  </a:lnTo>
                  <a:lnTo>
                    <a:pt x="49098" y="172516"/>
                  </a:lnTo>
                  <a:lnTo>
                    <a:pt x="49098" y="162979"/>
                  </a:lnTo>
                  <a:lnTo>
                    <a:pt x="48653" y="162356"/>
                  </a:lnTo>
                  <a:lnTo>
                    <a:pt x="48425" y="163626"/>
                  </a:lnTo>
                  <a:lnTo>
                    <a:pt x="48120" y="163626"/>
                  </a:lnTo>
                  <a:lnTo>
                    <a:pt x="47409" y="162356"/>
                  </a:lnTo>
                  <a:lnTo>
                    <a:pt x="47142" y="162356"/>
                  </a:lnTo>
                  <a:lnTo>
                    <a:pt x="46266" y="163626"/>
                  </a:lnTo>
                  <a:lnTo>
                    <a:pt x="45427" y="164896"/>
                  </a:lnTo>
                  <a:lnTo>
                    <a:pt x="44310" y="163626"/>
                  </a:lnTo>
                  <a:lnTo>
                    <a:pt x="43916" y="163626"/>
                  </a:lnTo>
                  <a:lnTo>
                    <a:pt x="43916" y="171246"/>
                  </a:lnTo>
                  <a:lnTo>
                    <a:pt x="39065" y="171246"/>
                  </a:lnTo>
                  <a:lnTo>
                    <a:pt x="39001" y="168706"/>
                  </a:lnTo>
                  <a:lnTo>
                    <a:pt x="38557" y="168706"/>
                  </a:lnTo>
                  <a:lnTo>
                    <a:pt x="39204" y="167436"/>
                  </a:lnTo>
                  <a:lnTo>
                    <a:pt x="41897" y="167436"/>
                  </a:lnTo>
                  <a:lnTo>
                    <a:pt x="42964" y="166166"/>
                  </a:lnTo>
                  <a:lnTo>
                    <a:pt x="43815" y="166166"/>
                  </a:lnTo>
                  <a:lnTo>
                    <a:pt x="43815" y="168706"/>
                  </a:lnTo>
                  <a:lnTo>
                    <a:pt x="43916" y="171246"/>
                  </a:lnTo>
                  <a:lnTo>
                    <a:pt x="43916" y="163626"/>
                  </a:lnTo>
                  <a:lnTo>
                    <a:pt x="43103" y="163626"/>
                  </a:lnTo>
                  <a:lnTo>
                    <a:pt x="42900" y="164896"/>
                  </a:lnTo>
                  <a:lnTo>
                    <a:pt x="41859" y="164896"/>
                  </a:lnTo>
                  <a:lnTo>
                    <a:pt x="41452" y="163626"/>
                  </a:lnTo>
                  <a:lnTo>
                    <a:pt x="41021" y="164896"/>
                  </a:lnTo>
                  <a:lnTo>
                    <a:pt x="38823" y="164896"/>
                  </a:lnTo>
                  <a:lnTo>
                    <a:pt x="37719" y="166166"/>
                  </a:lnTo>
                  <a:lnTo>
                    <a:pt x="37350" y="167436"/>
                  </a:lnTo>
                  <a:lnTo>
                    <a:pt x="32969" y="167436"/>
                  </a:lnTo>
                  <a:lnTo>
                    <a:pt x="31559" y="168706"/>
                  </a:lnTo>
                  <a:lnTo>
                    <a:pt x="29679" y="168706"/>
                  </a:lnTo>
                  <a:lnTo>
                    <a:pt x="29679" y="173786"/>
                  </a:lnTo>
                  <a:lnTo>
                    <a:pt x="26339" y="173786"/>
                  </a:lnTo>
                  <a:lnTo>
                    <a:pt x="26441" y="172516"/>
                  </a:lnTo>
                  <a:lnTo>
                    <a:pt x="29070" y="172516"/>
                  </a:lnTo>
                  <a:lnTo>
                    <a:pt x="29679" y="173786"/>
                  </a:lnTo>
                  <a:lnTo>
                    <a:pt x="29679" y="168706"/>
                  </a:lnTo>
                  <a:lnTo>
                    <a:pt x="29540" y="168706"/>
                  </a:lnTo>
                  <a:lnTo>
                    <a:pt x="29171" y="169976"/>
                  </a:lnTo>
                  <a:lnTo>
                    <a:pt x="27355" y="169976"/>
                  </a:lnTo>
                  <a:lnTo>
                    <a:pt x="26543" y="171246"/>
                  </a:lnTo>
                  <a:lnTo>
                    <a:pt x="24930" y="171246"/>
                  </a:lnTo>
                  <a:lnTo>
                    <a:pt x="24130" y="172516"/>
                  </a:lnTo>
                  <a:lnTo>
                    <a:pt x="23012" y="173786"/>
                  </a:lnTo>
                  <a:lnTo>
                    <a:pt x="22504" y="173786"/>
                  </a:lnTo>
                  <a:lnTo>
                    <a:pt x="23215" y="176326"/>
                  </a:lnTo>
                  <a:lnTo>
                    <a:pt x="24803" y="176326"/>
                  </a:lnTo>
                  <a:lnTo>
                    <a:pt x="27419" y="175056"/>
                  </a:lnTo>
                  <a:lnTo>
                    <a:pt x="35636" y="175056"/>
                  </a:lnTo>
                  <a:lnTo>
                    <a:pt x="34290" y="173786"/>
                  </a:lnTo>
                  <a:lnTo>
                    <a:pt x="31699" y="173786"/>
                  </a:lnTo>
                  <a:lnTo>
                    <a:pt x="31191" y="172516"/>
                  </a:lnTo>
                  <a:lnTo>
                    <a:pt x="31394" y="171246"/>
                  </a:lnTo>
                  <a:lnTo>
                    <a:pt x="32575" y="171246"/>
                  </a:lnTo>
                  <a:lnTo>
                    <a:pt x="33578" y="169976"/>
                  </a:lnTo>
                  <a:lnTo>
                    <a:pt x="34493" y="169976"/>
                  </a:lnTo>
                  <a:lnTo>
                    <a:pt x="35433" y="168706"/>
                  </a:lnTo>
                  <a:lnTo>
                    <a:pt x="37757" y="168706"/>
                  </a:lnTo>
                  <a:lnTo>
                    <a:pt x="37820" y="169976"/>
                  </a:lnTo>
                  <a:lnTo>
                    <a:pt x="37960" y="169976"/>
                  </a:lnTo>
                  <a:lnTo>
                    <a:pt x="37985" y="172516"/>
                  </a:lnTo>
                  <a:lnTo>
                    <a:pt x="38658" y="173786"/>
                  </a:lnTo>
                  <a:lnTo>
                    <a:pt x="42468" y="173786"/>
                  </a:lnTo>
                  <a:lnTo>
                    <a:pt x="44005" y="175056"/>
                  </a:lnTo>
                  <a:lnTo>
                    <a:pt x="45631" y="175056"/>
                  </a:lnTo>
                  <a:lnTo>
                    <a:pt x="47244" y="175056"/>
                  </a:lnTo>
                  <a:lnTo>
                    <a:pt x="46609" y="176326"/>
                  </a:lnTo>
                  <a:lnTo>
                    <a:pt x="45631" y="175056"/>
                  </a:lnTo>
                  <a:lnTo>
                    <a:pt x="45389" y="177596"/>
                  </a:lnTo>
                  <a:lnTo>
                    <a:pt x="47282" y="177596"/>
                  </a:lnTo>
                  <a:lnTo>
                    <a:pt x="47879" y="176326"/>
                  </a:lnTo>
                  <a:lnTo>
                    <a:pt x="48285" y="176326"/>
                  </a:lnTo>
                  <a:lnTo>
                    <a:pt x="49263" y="177596"/>
                  </a:lnTo>
                  <a:lnTo>
                    <a:pt x="49733" y="178866"/>
                  </a:lnTo>
                  <a:lnTo>
                    <a:pt x="50139" y="178866"/>
                  </a:lnTo>
                  <a:lnTo>
                    <a:pt x="51079" y="177596"/>
                  </a:lnTo>
                  <a:lnTo>
                    <a:pt x="51549" y="176326"/>
                  </a:lnTo>
                  <a:lnTo>
                    <a:pt x="52463" y="177596"/>
                  </a:lnTo>
                  <a:lnTo>
                    <a:pt x="51714" y="178866"/>
                  </a:lnTo>
                  <a:lnTo>
                    <a:pt x="52959" y="178866"/>
                  </a:lnTo>
                  <a:lnTo>
                    <a:pt x="53505" y="177596"/>
                  </a:lnTo>
                  <a:lnTo>
                    <a:pt x="55587" y="177596"/>
                  </a:lnTo>
                  <a:lnTo>
                    <a:pt x="55994" y="180136"/>
                  </a:lnTo>
                  <a:lnTo>
                    <a:pt x="57035" y="180136"/>
                  </a:lnTo>
                  <a:lnTo>
                    <a:pt x="57569" y="178866"/>
                  </a:lnTo>
                  <a:lnTo>
                    <a:pt x="60236" y="178866"/>
                  </a:lnTo>
                  <a:lnTo>
                    <a:pt x="60401" y="180136"/>
                  </a:lnTo>
                  <a:lnTo>
                    <a:pt x="62217" y="180136"/>
                  </a:lnTo>
                  <a:lnTo>
                    <a:pt x="62788" y="181406"/>
                  </a:lnTo>
                  <a:lnTo>
                    <a:pt x="63093" y="181406"/>
                  </a:lnTo>
                  <a:lnTo>
                    <a:pt x="63296" y="182676"/>
                  </a:lnTo>
                  <a:lnTo>
                    <a:pt x="62484" y="182676"/>
                  </a:lnTo>
                  <a:lnTo>
                    <a:pt x="62484" y="183946"/>
                  </a:lnTo>
                  <a:lnTo>
                    <a:pt x="64096" y="183946"/>
                  </a:lnTo>
                  <a:lnTo>
                    <a:pt x="65684" y="182676"/>
                  </a:lnTo>
                  <a:lnTo>
                    <a:pt x="66116" y="182676"/>
                  </a:lnTo>
                  <a:lnTo>
                    <a:pt x="66827" y="183946"/>
                  </a:lnTo>
                  <a:lnTo>
                    <a:pt x="65316" y="183946"/>
                  </a:lnTo>
                  <a:lnTo>
                    <a:pt x="64643" y="185216"/>
                  </a:lnTo>
                  <a:lnTo>
                    <a:pt x="64376" y="185216"/>
                  </a:lnTo>
                  <a:lnTo>
                    <a:pt x="65722" y="186486"/>
                  </a:lnTo>
                  <a:lnTo>
                    <a:pt x="68541" y="186486"/>
                  </a:lnTo>
                  <a:lnTo>
                    <a:pt x="70091" y="185216"/>
                  </a:lnTo>
                  <a:lnTo>
                    <a:pt x="70624" y="187756"/>
                  </a:lnTo>
                  <a:lnTo>
                    <a:pt x="71501" y="187756"/>
                  </a:lnTo>
                  <a:lnTo>
                    <a:pt x="72923" y="186486"/>
                  </a:lnTo>
                  <a:lnTo>
                    <a:pt x="73787" y="186486"/>
                  </a:lnTo>
                  <a:lnTo>
                    <a:pt x="74701" y="187756"/>
                  </a:lnTo>
                  <a:lnTo>
                    <a:pt x="76682" y="187756"/>
                  </a:lnTo>
                  <a:lnTo>
                    <a:pt x="77495" y="189026"/>
                  </a:lnTo>
                  <a:lnTo>
                    <a:pt x="78600" y="189026"/>
                  </a:lnTo>
                  <a:lnTo>
                    <a:pt x="78841" y="190296"/>
                  </a:lnTo>
                  <a:lnTo>
                    <a:pt x="79819" y="190296"/>
                  </a:lnTo>
                  <a:lnTo>
                    <a:pt x="79641" y="191566"/>
                  </a:lnTo>
                  <a:lnTo>
                    <a:pt x="75742" y="189026"/>
                  </a:lnTo>
                  <a:lnTo>
                    <a:pt x="75603" y="190296"/>
                  </a:lnTo>
                  <a:lnTo>
                    <a:pt x="75476" y="190296"/>
                  </a:lnTo>
                  <a:lnTo>
                    <a:pt x="77825" y="191566"/>
                  </a:lnTo>
                  <a:lnTo>
                    <a:pt x="80048" y="192836"/>
                  </a:lnTo>
                  <a:lnTo>
                    <a:pt x="81394" y="195376"/>
                  </a:lnTo>
                  <a:lnTo>
                    <a:pt x="79413" y="195376"/>
                  </a:lnTo>
                  <a:lnTo>
                    <a:pt x="78740" y="194106"/>
                  </a:lnTo>
                  <a:lnTo>
                    <a:pt x="77965" y="194106"/>
                  </a:lnTo>
                  <a:lnTo>
                    <a:pt x="77355" y="192836"/>
                  </a:lnTo>
                  <a:lnTo>
                    <a:pt x="76276" y="192836"/>
                  </a:lnTo>
                  <a:lnTo>
                    <a:pt x="75679" y="191566"/>
                  </a:lnTo>
                  <a:lnTo>
                    <a:pt x="73596" y="191566"/>
                  </a:lnTo>
                  <a:lnTo>
                    <a:pt x="72644" y="190296"/>
                  </a:lnTo>
                  <a:lnTo>
                    <a:pt x="71437" y="190296"/>
                  </a:lnTo>
                  <a:lnTo>
                    <a:pt x="71666" y="191566"/>
                  </a:lnTo>
                  <a:lnTo>
                    <a:pt x="72275" y="191566"/>
                  </a:lnTo>
                  <a:lnTo>
                    <a:pt x="73964" y="192836"/>
                  </a:lnTo>
                  <a:lnTo>
                    <a:pt x="74561" y="192836"/>
                  </a:lnTo>
                  <a:lnTo>
                    <a:pt x="75069" y="194106"/>
                  </a:lnTo>
                  <a:lnTo>
                    <a:pt x="77127" y="194106"/>
                  </a:lnTo>
                  <a:lnTo>
                    <a:pt x="77431" y="195376"/>
                  </a:lnTo>
                  <a:lnTo>
                    <a:pt x="76987" y="196646"/>
                  </a:lnTo>
                  <a:lnTo>
                    <a:pt x="77127" y="196646"/>
                  </a:lnTo>
                  <a:lnTo>
                    <a:pt x="77330" y="197916"/>
                  </a:lnTo>
                  <a:lnTo>
                    <a:pt x="77025" y="197916"/>
                  </a:lnTo>
                  <a:lnTo>
                    <a:pt x="77025" y="214426"/>
                  </a:lnTo>
                  <a:lnTo>
                    <a:pt x="76657" y="215569"/>
                  </a:lnTo>
                  <a:lnTo>
                    <a:pt x="76085" y="214426"/>
                  </a:lnTo>
                  <a:lnTo>
                    <a:pt x="76415" y="214426"/>
                  </a:lnTo>
                  <a:lnTo>
                    <a:pt x="76619" y="213156"/>
                  </a:lnTo>
                  <a:lnTo>
                    <a:pt x="76758" y="213156"/>
                  </a:lnTo>
                  <a:lnTo>
                    <a:pt x="77025" y="214426"/>
                  </a:lnTo>
                  <a:lnTo>
                    <a:pt x="77025" y="197916"/>
                  </a:lnTo>
                  <a:lnTo>
                    <a:pt x="75946" y="197916"/>
                  </a:lnTo>
                  <a:lnTo>
                    <a:pt x="75133" y="196646"/>
                  </a:lnTo>
                  <a:lnTo>
                    <a:pt x="74168" y="196646"/>
                  </a:lnTo>
                  <a:lnTo>
                    <a:pt x="73761" y="197916"/>
                  </a:lnTo>
                  <a:lnTo>
                    <a:pt x="75171" y="197916"/>
                  </a:lnTo>
                  <a:lnTo>
                    <a:pt x="75806" y="199186"/>
                  </a:lnTo>
                  <a:lnTo>
                    <a:pt x="74904" y="200456"/>
                  </a:lnTo>
                  <a:lnTo>
                    <a:pt x="73685" y="200456"/>
                  </a:lnTo>
                  <a:lnTo>
                    <a:pt x="73596" y="201726"/>
                  </a:lnTo>
                  <a:lnTo>
                    <a:pt x="74460" y="204266"/>
                  </a:lnTo>
                  <a:lnTo>
                    <a:pt x="75272" y="204266"/>
                  </a:lnTo>
                  <a:lnTo>
                    <a:pt x="75984" y="205536"/>
                  </a:lnTo>
                  <a:lnTo>
                    <a:pt x="74599" y="206806"/>
                  </a:lnTo>
                  <a:lnTo>
                    <a:pt x="74866" y="206806"/>
                  </a:lnTo>
                  <a:lnTo>
                    <a:pt x="75539" y="209346"/>
                  </a:lnTo>
                  <a:lnTo>
                    <a:pt x="75946" y="209346"/>
                  </a:lnTo>
                  <a:lnTo>
                    <a:pt x="76149" y="210616"/>
                  </a:lnTo>
                  <a:lnTo>
                    <a:pt x="75374" y="211886"/>
                  </a:lnTo>
                  <a:lnTo>
                    <a:pt x="74663" y="210616"/>
                  </a:lnTo>
                  <a:lnTo>
                    <a:pt x="74091" y="210616"/>
                  </a:lnTo>
                  <a:lnTo>
                    <a:pt x="73685" y="209346"/>
                  </a:lnTo>
                  <a:lnTo>
                    <a:pt x="73456" y="209346"/>
                  </a:lnTo>
                  <a:lnTo>
                    <a:pt x="73685" y="211886"/>
                  </a:lnTo>
                  <a:lnTo>
                    <a:pt x="74193" y="211886"/>
                  </a:lnTo>
                  <a:lnTo>
                    <a:pt x="74739" y="213156"/>
                  </a:lnTo>
                  <a:lnTo>
                    <a:pt x="74333" y="214426"/>
                  </a:lnTo>
                  <a:lnTo>
                    <a:pt x="74663" y="214426"/>
                  </a:lnTo>
                  <a:lnTo>
                    <a:pt x="75107" y="215696"/>
                  </a:lnTo>
                  <a:lnTo>
                    <a:pt x="74930" y="215696"/>
                  </a:lnTo>
                  <a:lnTo>
                    <a:pt x="74968" y="216966"/>
                  </a:lnTo>
                  <a:lnTo>
                    <a:pt x="75742" y="216966"/>
                  </a:lnTo>
                  <a:lnTo>
                    <a:pt x="76149" y="218236"/>
                  </a:lnTo>
                  <a:lnTo>
                    <a:pt x="77622" y="218236"/>
                  </a:lnTo>
                  <a:lnTo>
                    <a:pt x="77597" y="216966"/>
                  </a:lnTo>
                  <a:lnTo>
                    <a:pt x="76149" y="216966"/>
                  </a:lnTo>
                  <a:lnTo>
                    <a:pt x="76720" y="215696"/>
                  </a:lnTo>
                  <a:lnTo>
                    <a:pt x="78536" y="215696"/>
                  </a:lnTo>
                  <a:lnTo>
                    <a:pt x="79209" y="216966"/>
                  </a:lnTo>
                  <a:lnTo>
                    <a:pt x="80391" y="216966"/>
                  </a:lnTo>
                  <a:lnTo>
                    <a:pt x="80022" y="218236"/>
                  </a:lnTo>
                  <a:lnTo>
                    <a:pt x="79540" y="218236"/>
                  </a:lnTo>
                  <a:lnTo>
                    <a:pt x="79349" y="219506"/>
                  </a:lnTo>
                  <a:lnTo>
                    <a:pt x="79641" y="219506"/>
                  </a:lnTo>
                  <a:lnTo>
                    <a:pt x="80213" y="220776"/>
                  </a:lnTo>
                  <a:lnTo>
                    <a:pt x="81559" y="220776"/>
                  </a:lnTo>
                  <a:lnTo>
                    <a:pt x="81064" y="222046"/>
                  </a:lnTo>
                  <a:lnTo>
                    <a:pt x="81597" y="223316"/>
                  </a:lnTo>
                  <a:lnTo>
                    <a:pt x="81940" y="223316"/>
                  </a:lnTo>
                  <a:lnTo>
                    <a:pt x="81940" y="224586"/>
                  </a:lnTo>
                  <a:lnTo>
                    <a:pt x="81737" y="224586"/>
                  </a:lnTo>
                  <a:lnTo>
                    <a:pt x="81394" y="225856"/>
                  </a:lnTo>
                  <a:lnTo>
                    <a:pt x="81762" y="225856"/>
                  </a:lnTo>
                  <a:lnTo>
                    <a:pt x="83185" y="228396"/>
                  </a:lnTo>
                  <a:lnTo>
                    <a:pt x="82410" y="228396"/>
                  </a:lnTo>
                  <a:lnTo>
                    <a:pt x="82740" y="229666"/>
                  </a:lnTo>
                  <a:lnTo>
                    <a:pt x="83248" y="229666"/>
                  </a:lnTo>
                  <a:lnTo>
                    <a:pt x="81762" y="230936"/>
                  </a:lnTo>
                  <a:lnTo>
                    <a:pt x="82537" y="232206"/>
                  </a:lnTo>
                  <a:lnTo>
                    <a:pt x="82334" y="233476"/>
                  </a:lnTo>
                  <a:lnTo>
                    <a:pt x="83883" y="233476"/>
                  </a:lnTo>
                  <a:lnTo>
                    <a:pt x="84493" y="232206"/>
                  </a:lnTo>
                  <a:lnTo>
                    <a:pt x="84188" y="230936"/>
                  </a:lnTo>
                  <a:lnTo>
                    <a:pt x="84455" y="229666"/>
                  </a:lnTo>
                  <a:lnTo>
                    <a:pt x="85001" y="229666"/>
                  </a:lnTo>
                  <a:lnTo>
                    <a:pt x="84823" y="228396"/>
                  </a:lnTo>
                  <a:lnTo>
                    <a:pt x="83350" y="228396"/>
                  </a:lnTo>
                  <a:lnTo>
                    <a:pt x="83820" y="227126"/>
                  </a:lnTo>
                  <a:lnTo>
                    <a:pt x="84861" y="227126"/>
                  </a:lnTo>
                  <a:lnTo>
                    <a:pt x="83820" y="223456"/>
                  </a:lnTo>
                  <a:lnTo>
                    <a:pt x="83820" y="225856"/>
                  </a:lnTo>
                  <a:lnTo>
                    <a:pt x="82842" y="225856"/>
                  </a:lnTo>
                  <a:lnTo>
                    <a:pt x="83146" y="224586"/>
                  </a:lnTo>
                  <a:lnTo>
                    <a:pt x="83820" y="225856"/>
                  </a:lnTo>
                  <a:lnTo>
                    <a:pt x="83820" y="223456"/>
                  </a:lnTo>
                  <a:lnTo>
                    <a:pt x="83781" y="223316"/>
                  </a:lnTo>
                  <a:lnTo>
                    <a:pt x="84759" y="223316"/>
                  </a:lnTo>
                  <a:lnTo>
                    <a:pt x="84124" y="224510"/>
                  </a:lnTo>
                  <a:lnTo>
                    <a:pt x="84162" y="224637"/>
                  </a:lnTo>
                  <a:lnTo>
                    <a:pt x="85877" y="225856"/>
                  </a:lnTo>
                  <a:lnTo>
                    <a:pt x="84861" y="227126"/>
                  </a:lnTo>
                  <a:lnTo>
                    <a:pt x="85001" y="227126"/>
                  </a:lnTo>
                  <a:lnTo>
                    <a:pt x="85229" y="228396"/>
                  </a:lnTo>
                  <a:lnTo>
                    <a:pt x="85598" y="227126"/>
                  </a:lnTo>
                  <a:lnTo>
                    <a:pt x="89001" y="227126"/>
                  </a:lnTo>
                  <a:lnTo>
                    <a:pt x="89408" y="228396"/>
                  </a:lnTo>
                  <a:lnTo>
                    <a:pt x="89611" y="227126"/>
                  </a:lnTo>
                  <a:lnTo>
                    <a:pt x="90208" y="230936"/>
                  </a:lnTo>
                  <a:lnTo>
                    <a:pt x="91490" y="230936"/>
                  </a:lnTo>
                  <a:lnTo>
                    <a:pt x="91160" y="232206"/>
                  </a:lnTo>
                  <a:lnTo>
                    <a:pt x="90957" y="232206"/>
                  </a:lnTo>
                  <a:lnTo>
                    <a:pt x="91059" y="233476"/>
                  </a:lnTo>
                  <a:lnTo>
                    <a:pt x="91694" y="233476"/>
                  </a:lnTo>
                  <a:lnTo>
                    <a:pt x="92468" y="232206"/>
                  </a:lnTo>
                  <a:lnTo>
                    <a:pt x="92735" y="232206"/>
                  </a:lnTo>
                  <a:lnTo>
                    <a:pt x="92633" y="233476"/>
                  </a:lnTo>
                  <a:lnTo>
                    <a:pt x="92367" y="234746"/>
                  </a:lnTo>
                  <a:lnTo>
                    <a:pt x="93649" y="234746"/>
                  </a:lnTo>
                  <a:lnTo>
                    <a:pt x="93878" y="233476"/>
                  </a:lnTo>
                  <a:lnTo>
                    <a:pt x="94119" y="233476"/>
                  </a:lnTo>
                  <a:lnTo>
                    <a:pt x="94348" y="230936"/>
                  </a:lnTo>
                  <a:lnTo>
                    <a:pt x="95161" y="232206"/>
                  </a:lnTo>
                  <a:lnTo>
                    <a:pt x="95567" y="232206"/>
                  </a:lnTo>
                  <a:lnTo>
                    <a:pt x="95872" y="233476"/>
                  </a:lnTo>
                  <a:lnTo>
                    <a:pt x="95389" y="233476"/>
                  </a:lnTo>
                  <a:lnTo>
                    <a:pt x="95389" y="236016"/>
                  </a:lnTo>
                  <a:lnTo>
                    <a:pt x="96812" y="236016"/>
                  </a:lnTo>
                  <a:lnTo>
                    <a:pt x="97790" y="237286"/>
                  </a:lnTo>
                  <a:lnTo>
                    <a:pt x="97116" y="238556"/>
                  </a:lnTo>
                  <a:lnTo>
                    <a:pt x="96774" y="238556"/>
                  </a:lnTo>
                  <a:lnTo>
                    <a:pt x="96469" y="237286"/>
                  </a:lnTo>
                  <a:lnTo>
                    <a:pt x="95872" y="237286"/>
                  </a:lnTo>
                  <a:lnTo>
                    <a:pt x="96570" y="238556"/>
                  </a:lnTo>
                  <a:lnTo>
                    <a:pt x="96812" y="239826"/>
                  </a:lnTo>
                  <a:lnTo>
                    <a:pt x="95935" y="241096"/>
                  </a:lnTo>
                  <a:lnTo>
                    <a:pt x="95973" y="242366"/>
                  </a:lnTo>
                  <a:lnTo>
                    <a:pt x="95567" y="243636"/>
                  </a:lnTo>
                  <a:lnTo>
                    <a:pt x="96672" y="243636"/>
                  </a:lnTo>
                  <a:lnTo>
                    <a:pt x="97180" y="246176"/>
                  </a:lnTo>
                  <a:lnTo>
                    <a:pt x="96570" y="246176"/>
                  </a:lnTo>
                  <a:lnTo>
                    <a:pt x="96100" y="247446"/>
                  </a:lnTo>
                  <a:lnTo>
                    <a:pt x="96100" y="258876"/>
                  </a:lnTo>
                  <a:lnTo>
                    <a:pt x="94957" y="258876"/>
                  </a:lnTo>
                  <a:lnTo>
                    <a:pt x="94754" y="257606"/>
                  </a:lnTo>
                  <a:lnTo>
                    <a:pt x="95567" y="256336"/>
                  </a:lnTo>
                  <a:lnTo>
                    <a:pt x="96100" y="258876"/>
                  </a:lnTo>
                  <a:lnTo>
                    <a:pt x="96100" y="247446"/>
                  </a:lnTo>
                  <a:lnTo>
                    <a:pt x="95796" y="247446"/>
                  </a:lnTo>
                  <a:lnTo>
                    <a:pt x="95796" y="253796"/>
                  </a:lnTo>
                  <a:lnTo>
                    <a:pt x="94792" y="253796"/>
                  </a:lnTo>
                  <a:lnTo>
                    <a:pt x="94716" y="255066"/>
                  </a:lnTo>
                  <a:lnTo>
                    <a:pt x="93649" y="255066"/>
                  </a:lnTo>
                  <a:lnTo>
                    <a:pt x="93675" y="256336"/>
                  </a:lnTo>
                  <a:lnTo>
                    <a:pt x="93510" y="256336"/>
                  </a:lnTo>
                  <a:lnTo>
                    <a:pt x="93446" y="257606"/>
                  </a:lnTo>
                  <a:lnTo>
                    <a:pt x="93141" y="256336"/>
                  </a:lnTo>
                  <a:lnTo>
                    <a:pt x="92163" y="256336"/>
                  </a:lnTo>
                  <a:lnTo>
                    <a:pt x="91897" y="255066"/>
                  </a:lnTo>
                  <a:lnTo>
                    <a:pt x="93243" y="255066"/>
                  </a:lnTo>
                  <a:lnTo>
                    <a:pt x="93179" y="253796"/>
                  </a:lnTo>
                  <a:lnTo>
                    <a:pt x="94183" y="253796"/>
                  </a:lnTo>
                  <a:lnTo>
                    <a:pt x="94856" y="252526"/>
                  </a:lnTo>
                  <a:lnTo>
                    <a:pt x="95592" y="252526"/>
                  </a:lnTo>
                  <a:lnTo>
                    <a:pt x="95796" y="253796"/>
                  </a:lnTo>
                  <a:lnTo>
                    <a:pt x="95796" y="247446"/>
                  </a:lnTo>
                  <a:lnTo>
                    <a:pt x="94754" y="247446"/>
                  </a:lnTo>
                  <a:lnTo>
                    <a:pt x="94716" y="249986"/>
                  </a:lnTo>
                  <a:lnTo>
                    <a:pt x="94856" y="249986"/>
                  </a:lnTo>
                  <a:lnTo>
                    <a:pt x="94957" y="251256"/>
                  </a:lnTo>
                  <a:lnTo>
                    <a:pt x="94653" y="251256"/>
                  </a:lnTo>
                  <a:lnTo>
                    <a:pt x="93345" y="252526"/>
                  </a:lnTo>
                  <a:lnTo>
                    <a:pt x="92875" y="252526"/>
                  </a:lnTo>
                  <a:lnTo>
                    <a:pt x="92951" y="253593"/>
                  </a:lnTo>
                  <a:lnTo>
                    <a:pt x="91833" y="252526"/>
                  </a:lnTo>
                  <a:lnTo>
                    <a:pt x="91897" y="253796"/>
                  </a:lnTo>
                  <a:lnTo>
                    <a:pt x="91528" y="255066"/>
                  </a:lnTo>
                  <a:lnTo>
                    <a:pt x="90512" y="255066"/>
                  </a:lnTo>
                  <a:lnTo>
                    <a:pt x="90449" y="256336"/>
                  </a:lnTo>
                  <a:lnTo>
                    <a:pt x="90487" y="257606"/>
                  </a:lnTo>
                  <a:lnTo>
                    <a:pt x="91262" y="258876"/>
                  </a:lnTo>
                  <a:lnTo>
                    <a:pt x="93103" y="258876"/>
                  </a:lnTo>
                  <a:lnTo>
                    <a:pt x="93370" y="260146"/>
                  </a:lnTo>
                  <a:lnTo>
                    <a:pt x="93040" y="261416"/>
                  </a:lnTo>
                  <a:lnTo>
                    <a:pt x="92633" y="261416"/>
                  </a:lnTo>
                  <a:lnTo>
                    <a:pt x="92265" y="262686"/>
                  </a:lnTo>
                  <a:lnTo>
                    <a:pt x="92125" y="262686"/>
                  </a:lnTo>
                  <a:lnTo>
                    <a:pt x="91325" y="261416"/>
                  </a:lnTo>
                  <a:lnTo>
                    <a:pt x="90614" y="260146"/>
                  </a:lnTo>
                  <a:lnTo>
                    <a:pt x="90512" y="260007"/>
                  </a:lnTo>
                  <a:lnTo>
                    <a:pt x="90512" y="262686"/>
                  </a:lnTo>
                  <a:lnTo>
                    <a:pt x="88900" y="262686"/>
                  </a:lnTo>
                  <a:lnTo>
                    <a:pt x="90043" y="261416"/>
                  </a:lnTo>
                  <a:lnTo>
                    <a:pt x="90512" y="262686"/>
                  </a:lnTo>
                  <a:lnTo>
                    <a:pt x="90512" y="260007"/>
                  </a:lnTo>
                  <a:lnTo>
                    <a:pt x="89712" y="258876"/>
                  </a:lnTo>
                  <a:lnTo>
                    <a:pt x="89344" y="258876"/>
                  </a:lnTo>
                  <a:lnTo>
                    <a:pt x="88696" y="257606"/>
                  </a:lnTo>
                  <a:lnTo>
                    <a:pt x="87122" y="257606"/>
                  </a:lnTo>
                  <a:lnTo>
                    <a:pt x="87045" y="258876"/>
                  </a:lnTo>
                  <a:lnTo>
                    <a:pt x="87287" y="258876"/>
                  </a:lnTo>
                  <a:lnTo>
                    <a:pt x="88023" y="261416"/>
                  </a:lnTo>
                  <a:lnTo>
                    <a:pt x="89001" y="263956"/>
                  </a:lnTo>
                  <a:lnTo>
                    <a:pt x="89268" y="263956"/>
                  </a:lnTo>
                  <a:lnTo>
                    <a:pt x="89306" y="265226"/>
                  </a:lnTo>
                  <a:lnTo>
                    <a:pt x="90855" y="265226"/>
                  </a:lnTo>
                  <a:lnTo>
                    <a:pt x="91363" y="266496"/>
                  </a:lnTo>
                  <a:lnTo>
                    <a:pt x="92303" y="270306"/>
                  </a:lnTo>
                  <a:lnTo>
                    <a:pt x="90817" y="270306"/>
                  </a:lnTo>
                  <a:lnTo>
                    <a:pt x="90817" y="312216"/>
                  </a:lnTo>
                  <a:lnTo>
                    <a:pt x="89839" y="314756"/>
                  </a:lnTo>
                  <a:lnTo>
                    <a:pt x="88836" y="314756"/>
                  </a:lnTo>
                  <a:lnTo>
                    <a:pt x="89268" y="313486"/>
                  </a:lnTo>
                  <a:lnTo>
                    <a:pt x="90817" y="312216"/>
                  </a:lnTo>
                  <a:lnTo>
                    <a:pt x="90817" y="270306"/>
                  </a:lnTo>
                  <a:lnTo>
                    <a:pt x="90512" y="270306"/>
                  </a:lnTo>
                  <a:lnTo>
                    <a:pt x="90284" y="269036"/>
                  </a:lnTo>
                  <a:lnTo>
                    <a:pt x="89738" y="269036"/>
                  </a:lnTo>
                  <a:lnTo>
                    <a:pt x="90106" y="270306"/>
                  </a:lnTo>
                  <a:lnTo>
                    <a:pt x="88595" y="270306"/>
                  </a:lnTo>
                  <a:lnTo>
                    <a:pt x="87693" y="269036"/>
                  </a:lnTo>
                  <a:lnTo>
                    <a:pt x="88595" y="267766"/>
                  </a:lnTo>
                  <a:lnTo>
                    <a:pt x="88226" y="266496"/>
                  </a:lnTo>
                  <a:lnTo>
                    <a:pt x="87122" y="266496"/>
                  </a:lnTo>
                  <a:lnTo>
                    <a:pt x="87249" y="267766"/>
                  </a:lnTo>
                  <a:lnTo>
                    <a:pt x="87591" y="270306"/>
                  </a:lnTo>
                  <a:lnTo>
                    <a:pt x="88430" y="270306"/>
                  </a:lnTo>
                  <a:lnTo>
                    <a:pt x="89001" y="271576"/>
                  </a:lnTo>
                  <a:lnTo>
                    <a:pt x="87655" y="271576"/>
                  </a:lnTo>
                  <a:lnTo>
                    <a:pt x="87426" y="270306"/>
                  </a:lnTo>
                  <a:lnTo>
                    <a:pt x="86715" y="270306"/>
                  </a:lnTo>
                  <a:lnTo>
                    <a:pt x="86512" y="271576"/>
                  </a:lnTo>
                  <a:lnTo>
                    <a:pt x="86982" y="271576"/>
                  </a:lnTo>
                  <a:lnTo>
                    <a:pt x="87452" y="272846"/>
                  </a:lnTo>
                  <a:lnTo>
                    <a:pt x="88328" y="274116"/>
                  </a:lnTo>
                  <a:lnTo>
                    <a:pt x="89204" y="274116"/>
                  </a:lnTo>
                  <a:lnTo>
                    <a:pt x="89001" y="275386"/>
                  </a:lnTo>
                  <a:lnTo>
                    <a:pt x="87693" y="276656"/>
                  </a:lnTo>
                  <a:lnTo>
                    <a:pt x="87223" y="276656"/>
                  </a:lnTo>
                  <a:lnTo>
                    <a:pt x="88125" y="277926"/>
                  </a:lnTo>
                  <a:lnTo>
                    <a:pt x="87922" y="277926"/>
                  </a:lnTo>
                  <a:lnTo>
                    <a:pt x="86842" y="279196"/>
                  </a:lnTo>
                  <a:lnTo>
                    <a:pt x="87249" y="279196"/>
                  </a:lnTo>
                  <a:lnTo>
                    <a:pt x="87515" y="280466"/>
                  </a:lnTo>
                  <a:lnTo>
                    <a:pt x="86677" y="279196"/>
                  </a:lnTo>
                  <a:lnTo>
                    <a:pt x="84429" y="279196"/>
                  </a:lnTo>
                  <a:lnTo>
                    <a:pt x="83654" y="280466"/>
                  </a:lnTo>
                  <a:lnTo>
                    <a:pt x="84861" y="280466"/>
                  </a:lnTo>
                  <a:lnTo>
                    <a:pt x="85166" y="281736"/>
                  </a:lnTo>
                  <a:lnTo>
                    <a:pt x="83858" y="281736"/>
                  </a:lnTo>
                  <a:lnTo>
                    <a:pt x="84086" y="283006"/>
                  </a:lnTo>
                  <a:lnTo>
                    <a:pt x="83350" y="283006"/>
                  </a:lnTo>
                  <a:lnTo>
                    <a:pt x="82981" y="284276"/>
                  </a:lnTo>
                  <a:lnTo>
                    <a:pt x="82334" y="284276"/>
                  </a:lnTo>
                  <a:lnTo>
                    <a:pt x="81368" y="285546"/>
                  </a:lnTo>
                  <a:lnTo>
                    <a:pt x="81470" y="286816"/>
                  </a:lnTo>
                  <a:lnTo>
                    <a:pt x="81635" y="286816"/>
                  </a:lnTo>
                  <a:lnTo>
                    <a:pt x="82740" y="286816"/>
                  </a:lnTo>
                  <a:lnTo>
                    <a:pt x="82435" y="288086"/>
                  </a:lnTo>
                  <a:lnTo>
                    <a:pt x="81635" y="286816"/>
                  </a:lnTo>
                  <a:lnTo>
                    <a:pt x="80822" y="288086"/>
                  </a:lnTo>
                  <a:lnTo>
                    <a:pt x="80251" y="286816"/>
                  </a:lnTo>
                  <a:lnTo>
                    <a:pt x="80149" y="286562"/>
                  </a:lnTo>
                  <a:lnTo>
                    <a:pt x="80149" y="288086"/>
                  </a:lnTo>
                  <a:lnTo>
                    <a:pt x="79171" y="289356"/>
                  </a:lnTo>
                  <a:lnTo>
                    <a:pt x="78841" y="288086"/>
                  </a:lnTo>
                  <a:lnTo>
                    <a:pt x="80149" y="288086"/>
                  </a:lnTo>
                  <a:lnTo>
                    <a:pt x="80149" y="286562"/>
                  </a:lnTo>
                  <a:lnTo>
                    <a:pt x="79743" y="285546"/>
                  </a:lnTo>
                  <a:lnTo>
                    <a:pt x="78740" y="285546"/>
                  </a:lnTo>
                  <a:lnTo>
                    <a:pt x="78168" y="286816"/>
                  </a:lnTo>
                  <a:lnTo>
                    <a:pt x="78028" y="285546"/>
                  </a:lnTo>
                  <a:lnTo>
                    <a:pt x="74599" y="285546"/>
                  </a:lnTo>
                  <a:lnTo>
                    <a:pt x="74193" y="288086"/>
                  </a:lnTo>
                  <a:lnTo>
                    <a:pt x="76619" y="286816"/>
                  </a:lnTo>
                  <a:lnTo>
                    <a:pt x="77190" y="288086"/>
                  </a:lnTo>
                  <a:lnTo>
                    <a:pt x="76517" y="289356"/>
                  </a:lnTo>
                  <a:lnTo>
                    <a:pt x="76212" y="289356"/>
                  </a:lnTo>
                  <a:lnTo>
                    <a:pt x="77152" y="290626"/>
                  </a:lnTo>
                  <a:lnTo>
                    <a:pt x="77431" y="290626"/>
                  </a:lnTo>
                  <a:lnTo>
                    <a:pt x="77089" y="291896"/>
                  </a:lnTo>
                  <a:lnTo>
                    <a:pt x="75603" y="291896"/>
                  </a:lnTo>
                  <a:lnTo>
                    <a:pt x="76085" y="290626"/>
                  </a:lnTo>
                  <a:lnTo>
                    <a:pt x="76187" y="289356"/>
                  </a:lnTo>
                  <a:lnTo>
                    <a:pt x="75336" y="289356"/>
                  </a:lnTo>
                  <a:lnTo>
                    <a:pt x="75336" y="293166"/>
                  </a:lnTo>
                  <a:lnTo>
                    <a:pt x="74066" y="294132"/>
                  </a:lnTo>
                  <a:lnTo>
                    <a:pt x="74066" y="295706"/>
                  </a:lnTo>
                  <a:lnTo>
                    <a:pt x="73660" y="296976"/>
                  </a:lnTo>
                  <a:lnTo>
                    <a:pt x="73088" y="295706"/>
                  </a:lnTo>
                  <a:lnTo>
                    <a:pt x="74066" y="295706"/>
                  </a:lnTo>
                  <a:lnTo>
                    <a:pt x="74066" y="294132"/>
                  </a:lnTo>
                  <a:lnTo>
                    <a:pt x="73660" y="294436"/>
                  </a:lnTo>
                  <a:lnTo>
                    <a:pt x="72542" y="294436"/>
                  </a:lnTo>
                  <a:lnTo>
                    <a:pt x="72542" y="299516"/>
                  </a:lnTo>
                  <a:lnTo>
                    <a:pt x="72440" y="302056"/>
                  </a:lnTo>
                  <a:lnTo>
                    <a:pt x="71475" y="302056"/>
                  </a:lnTo>
                  <a:lnTo>
                    <a:pt x="70662" y="301383"/>
                  </a:lnTo>
                  <a:lnTo>
                    <a:pt x="70662" y="303326"/>
                  </a:lnTo>
                  <a:lnTo>
                    <a:pt x="69519" y="302056"/>
                  </a:lnTo>
                  <a:lnTo>
                    <a:pt x="69253" y="302272"/>
                  </a:lnTo>
                  <a:lnTo>
                    <a:pt x="69253" y="305866"/>
                  </a:lnTo>
                  <a:lnTo>
                    <a:pt x="68135" y="305866"/>
                  </a:lnTo>
                  <a:lnTo>
                    <a:pt x="68135" y="307136"/>
                  </a:lnTo>
                  <a:lnTo>
                    <a:pt x="66789" y="307136"/>
                  </a:lnTo>
                  <a:lnTo>
                    <a:pt x="66484" y="305866"/>
                  </a:lnTo>
                  <a:lnTo>
                    <a:pt x="67805" y="305866"/>
                  </a:lnTo>
                  <a:lnTo>
                    <a:pt x="68135" y="307136"/>
                  </a:lnTo>
                  <a:lnTo>
                    <a:pt x="68135" y="305866"/>
                  </a:lnTo>
                  <a:lnTo>
                    <a:pt x="67437" y="304596"/>
                  </a:lnTo>
                  <a:lnTo>
                    <a:pt x="67233" y="304596"/>
                  </a:lnTo>
                  <a:lnTo>
                    <a:pt x="67259" y="303326"/>
                  </a:lnTo>
                  <a:lnTo>
                    <a:pt x="67906" y="304596"/>
                  </a:lnTo>
                  <a:lnTo>
                    <a:pt x="69253" y="305866"/>
                  </a:lnTo>
                  <a:lnTo>
                    <a:pt x="69253" y="302272"/>
                  </a:lnTo>
                  <a:lnTo>
                    <a:pt x="67906" y="303326"/>
                  </a:lnTo>
                  <a:lnTo>
                    <a:pt x="67513" y="302056"/>
                  </a:lnTo>
                  <a:lnTo>
                    <a:pt x="67132" y="300786"/>
                  </a:lnTo>
                  <a:lnTo>
                    <a:pt x="69354" y="300786"/>
                  </a:lnTo>
                  <a:lnTo>
                    <a:pt x="70662" y="303326"/>
                  </a:lnTo>
                  <a:lnTo>
                    <a:pt x="70662" y="301383"/>
                  </a:lnTo>
                  <a:lnTo>
                    <a:pt x="69951" y="300786"/>
                  </a:lnTo>
                  <a:lnTo>
                    <a:pt x="69723" y="299516"/>
                  </a:lnTo>
                  <a:lnTo>
                    <a:pt x="70700" y="299516"/>
                  </a:lnTo>
                  <a:lnTo>
                    <a:pt x="71666" y="300786"/>
                  </a:lnTo>
                  <a:lnTo>
                    <a:pt x="72440" y="302056"/>
                  </a:lnTo>
                  <a:lnTo>
                    <a:pt x="72440" y="299516"/>
                  </a:lnTo>
                  <a:lnTo>
                    <a:pt x="71272" y="299516"/>
                  </a:lnTo>
                  <a:lnTo>
                    <a:pt x="71069" y="298246"/>
                  </a:lnTo>
                  <a:lnTo>
                    <a:pt x="72440" y="298246"/>
                  </a:lnTo>
                  <a:lnTo>
                    <a:pt x="72542" y="299516"/>
                  </a:lnTo>
                  <a:lnTo>
                    <a:pt x="72542" y="294436"/>
                  </a:lnTo>
                  <a:lnTo>
                    <a:pt x="71945" y="294436"/>
                  </a:lnTo>
                  <a:lnTo>
                    <a:pt x="70129" y="293166"/>
                  </a:lnTo>
                  <a:lnTo>
                    <a:pt x="70091" y="294436"/>
                  </a:lnTo>
                  <a:lnTo>
                    <a:pt x="71031" y="294436"/>
                  </a:lnTo>
                  <a:lnTo>
                    <a:pt x="71767" y="295706"/>
                  </a:lnTo>
                  <a:lnTo>
                    <a:pt x="69824" y="295706"/>
                  </a:lnTo>
                  <a:lnTo>
                    <a:pt x="69316" y="294436"/>
                  </a:lnTo>
                  <a:lnTo>
                    <a:pt x="68478" y="293166"/>
                  </a:lnTo>
                  <a:lnTo>
                    <a:pt x="68300" y="292315"/>
                  </a:lnTo>
                  <a:lnTo>
                    <a:pt x="69926" y="293166"/>
                  </a:lnTo>
                  <a:lnTo>
                    <a:pt x="70129" y="293166"/>
                  </a:lnTo>
                  <a:lnTo>
                    <a:pt x="71767" y="293166"/>
                  </a:lnTo>
                  <a:lnTo>
                    <a:pt x="71539" y="291896"/>
                  </a:lnTo>
                  <a:lnTo>
                    <a:pt x="70561" y="291896"/>
                  </a:lnTo>
                  <a:lnTo>
                    <a:pt x="69951" y="290626"/>
                  </a:lnTo>
                  <a:lnTo>
                    <a:pt x="71501" y="290626"/>
                  </a:lnTo>
                  <a:lnTo>
                    <a:pt x="73088" y="293166"/>
                  </a:lnTo>
                  <a:lnTo>
                    <a:pt x="75336" y="293166"/>
                  </a:lnTo>
                  <a:lnTo>
                    <a:pt x="75336" y="289356"/>
                  </a:lnTo>
                  <a:lnTo>
                    <a:pt x="75133" y="289356"/>
                  </a:lnTo>
                  <a:lnTo>
                    <a:pt x="72923" y="288086"/>
                  </a:lnTo>
                  <a:lnTo>
                    <a:pt x="73558" y="289356"/>
                  </a:lnTo>
                  <a:lnTo>
                    <a:pt x="74866" y="290626"/>
                  </a:lnTo>
                  <a:lnTo>
                    <a:pt x="75107" y="291896"/>
                  </a:lnTo>
                  <a:lnTo>
                    <a:pt x="73456" y="291896"/>
                  </a:lnTo>
                  <a:lnTo>
                    <a:pt x="72720" y="290626"/>
                  </a:lnTo>
                  <a:lnTo>
                    <a:pt x="71742" y="289356"/>
                  </a:lnTo>
                  <a:lnTo>
                    <a:pt x="71539" y="288086"/>
                  </a:lnTo>
                  <a:lnTo>
                    <a:pt x="71069" y="288086"/>
                  </a:lnTo>
                  <a:lnTo>
                    <a:pt x="70726" y="286816"/>
                  </a:lnTo>
                  <a:lnTo>
                    <a:pt x="70256" y="286816"/>
                  </a:lnTo>
                  <a:lnTo>
                    <a:pt x="70256" y="289356"/>
                  </a:lnTo>
                  <a:lnTo>
                    <a:pt x="69748" y="288086"/>
                  </a:lnTo>
                  <a:lnTo>
                    <a:pt x="68135" y="288086"/>
                  </a:lnTo>
                  <a:lnTo>
                    <a:pt x="68135" y="294436"/>
                  </a:lnTo>
                  <a:lnTo>
                    <a:pt x="66662" y="294436"/>
                  </a:lnTo>
                  <a:lnTo>
                    <a:pt x="66421" y="293166"/>
                  </a:lnTo>
                  <a:lnTo>
                    <a:pt x="65582" y="293166"/>
                  </a:lnTo>
                  <a:lnTo>
                    <a:pt x="65989" y="291896"/>
                  </a:lnTo>
                  <a:lnTo>
                    <a:pt x="66789" y="293166"/>
                  </a:lnTo>
                  <a:lnTo>
                    <a:pt x="68135" y="294436"/>
                  </a:lnTo>
                  <a:lnTo>
                    <a:pt x="68135" y="288086"/>
                  </a:lnTo>
                  <a:lnTo>
                    <a:pt x="67665" y="288086"/>
                  </a:lnTo>
                  <a:lnTo>
                    <a:pt x="67665" y="289356"/>
                  </a:lnTo>
                  <a:lnTo>
                    <a:pt x="66992" y="289356"/>
                  </a:lnTo>
                  <a:lnTo>
                    <a:pt x="67310" y="290957"/>
                  </a:lnTo>
                  <a:lnTo>
                    <a:pt x="66992" y="290626"/>
                  </a:lnTo>
                  <a:lnTo>
                    <a:pt x="66090" y="290626"/>
                  </a:lnTo>
                  <a:lnTo>
                    <a:pt x="65316" y="289356"/>
                  </a:lnTo>
                  <a:lnTo>
                    <a:pt x="65049" y="290626"/>
                  </a:lnTo>
                  <a:lnTo>
                    <a:pt x="64173" y="290626"/>
                  </a:lnTo>
                  <a:lnTo>
                    <a:pt x="65049" y="293166"/>
                  </a:lnTo>
                  <a:lnTo>
                    <a:pt x="63703" y="293166"/>
                  </a:lnTo>
                  <a:lnTo>
                    <a:pt x="64973" y="294436"/>
                  </a:lnTo>
                  <a:lnTo>
                    <a:pt x="66586" y="294436"/>
                  </a:lnTo>
                  <a:lnTo>
                    <a:pt x="67030" y="295706"/>
                  </a:lnTo>
                  <a:lnTo>
                    <a:pt x="67462" y="295706"/>
                  </a:lnTo>
                  <a:lnTo>
                    <a:pt x="67729" y="296976"/>
                  </a:lnTo>
                  <a:lnTo>
                    <a:pt x="66319" y="298081"/>
                  </a:lnTo>
                  <a:lnTo>
                    <a:pt x="66319" y="304596"/>
                  </a:lnTo>
                  <a:lnTo>
                    <a:pt x="66294" y="305866"/>
                  </a:lnTo>
                  <a:lnTo>
                    <a:pt x="65379" y="305866"/>
                  </a:lnTo>
                  <a:lnTo>
                    <a:pt x="65379" y="312216"/>
                  </a:lnTo>
                  <a:lnTo>
                    <a:pt x="64668" y="313486"/>
                  </a:lnTo>
                  <a:lnTo>
                    <a:pt x="64173" y="313486"/>
                  </a:lnTo>
                  <a:lnTo>
                    <a:pt x="63995" y="313156"/>
                  </a:lnTo>
                  <a:lnTo>
                    <a:pt x="63995" y="314756"/>
                  </a:lnTo>
                  <a:lnTo>
                    <a:pt x="63792" y="316026"/>
                  </a:lnTo>
                  <a:lnTo>
                    <a:pt x="63220" y="316026"/>
                  </a:lnTo>
                  <a:lnTo>
                    <a:pt x="63258" y="314756"/>
                  </a:lnTo>
                  <a:lnTo>
                    <a:pt x="63995" y="314756"/>
                  </a:lnTo>
                  <a:lnTo>
                    <a:pt x="63995" y="313156"/>
                  </a:lnTo>
                  <a:lnTo>
                    <a:pt x="63500" y="312216"/>
                  </a:lnTo>
                  <a:lnTo>
                    <a:pt x="64096" y="312216"/>
                  </a:lnTo>
                  <a:lnTo>
                    <a:pt x="62750" y="310946"/>
                  </a:lnTo>
                  <a:lnTo>
                    <a:pt x="60261" y="310946"/>
                  </a:lnTo>
                  <a:lnTo>
                    <a:pt x="60667" y="309676"/>
                  </a:lnTo>
                  <a:lnTo>
                    <a:pt x="62280" y="309676"/>
                  </a:lnTo>
                  <a:lnTo>
                    <a:pt x="62852" y="310946"/>
                  </a:lnTo>
                  <a:lnTo>
                    <a:pt x="64973" y="310946"/>
                  </a:lnTo>
                  <a:lnTo>
                    <a:pt x="65379" y="312216"/>
                  </a:lnTo>
                  <a:lnTo>
                    <a:pt x="65379" y="305866"/>
                  </a:lnTo>
                  <a:lnTo>
                    <a:pt x="64706" y="305866"/>
                  </a:lnTo>
                  <a:lnTo>
                    <a:pt x="65176" y="307136"/>
                  </a:lnTo>
                  <a:lnTo>
                    <a:pt x="63830" y="307136"/>
                  </a:lnTo>
                  <a:lnTo>
                    <a:pt x="63969" y="305866"/>
                  </a:lnTo>
                  <a:lnTo>
                    <a:pt x="63665" y="305866"/>
                  </a:lnTo>
                  <a:lnTo>
                    <a:pt x="63601" y="304596"/>
                  </a:lnTo>
                  <a:lnTo>
                    <a:pt x="63995" y="303326"/>
                  </a:lnTo>
                  <a:lnTo>
                    <a:pt x="64300" y="303326"/>
                  </a:lnTo>
                  <a:lnTo>
                    <a:pt x="64808" y="302056"/>
                  </a:lnTo>
                  <a:lnTo>
                    <a:pt x="65887" y="302056"/>
                  </a:lnTo>
                  <a:lnTo>
                    <a:pt x="66192" y="303326"/>
                  </a:lnTo>
                  <a:lnTo>
                    <a:pt x="64808" y="303326"/>
                  </a:lnTo>
                  <a:lnTo>
                    <a:pt x="65112" y="304596"/>
                  </a:lnTo>
                  <a:lnTo>
                    <a:pt x="66319" y="304596"/>
                  </a:lnTo>
                  <a:lnTo>
                    <a:pt x="66319" y="298081"/>
                  </a:lnTo>
                  <a:lnTo>
                    <a:pt x="66090" y="298246"/>
                  </a:lnTo>
                  <a:lnTo>
                    <a:pt x="65849" y="298246"/>
                  </a:lnTo>
                  <a:lnTo>
                    <a:pt x="65684" y="299516"/>
                  </a:lnTo>
                  <a:lnTo>
                    <a:pt x="65620" y="298246"/>
                  </a:lnTo>
                  <a:lnTo>
                    <a:pt x="65481" y="298246"/>
                  </a:lnTo>
                  <a:lnTo>
                    <a:pt x="65417" y="296976"/>
                  </a:lnTo>
                  <a:lnTo>
                    <a:pt x="64071" y="296976"/>
                  </a:lnTo>
                  <a:lnTo>
                    <a:pt x="64439" y="295706"/>
                  </a:lnTo>
                  <a:lnTo>
                    <a:pt x="64096" y="295706"/>
                  </a:lnTo>
                  <a:lnTo>
                    <a:pt x="63055" y="294436"/>
                  </a:lnTo>
                  <a:lnTo>
                    <a:pt x="62433" y="293065"/>
                  </a:lnTo>
                  <a:lnTo>
                    <a:pt x="61849" y="291896"/>
                  </a:lnTo>
                  <a:lnTo>
                    <a:pt x="61379" y="291896"/>
                  </a:lnTo>
                  <a:lnTo>
                    <a:pt x="60769" y="290626"/>
                  </a:lnTo>
                  <a:lnTo>
                    <a:pt x="59956" y="290626"/>
                  </a:lnTo>
                  <a:lnTo>
                    <a:pt x="59931" y="291896"/>
                  </a:lnTo>
                  <a:lnTo>
                    <a:pt x="60934" y="293166"/>
                  </a:lnTo>
                  <a:lnTo>
                    <a:pt x="61747" y="293166"/>
                  </a:lnTo>
                  <a:lnTo>
                    <a:pt x="63665" y="295706"/>
                  </a:lnTo>
                  <a:lnTo>
                    <a:pt x="62852" y="296976"/>
                  </a:lnTo>
                  <a:lnTo>
                    <a:pt x="62357" y="296976"/>
                  </a:lnTo>
                  <a:lnTo>
                    <a:pt x="61874" y="295706"/>
                  </a:lnTo>
                  <a:lnTo>
                    <a:pt x="60833" y="295706"/>
                  </a:lnTo>
                  <a:lnTo>
                    <a:pt x="60833" y="304596"/>
                  </a:lnTo>
                  <a:lnTo>
                    <a:pt x="60731" y="308406"/>
                  </a:lnTo>
                  <a:lnTo>
                    <a:pt x="59766" y="309676"/>
                  </a:lnTo>
                  <a:lnTo>
                    <a:pt x="58140" y="308406"/>
                  </a:lnTo>
                  <a:lnTo>
                    <a:pt x="59791" y="307136"/>
                  </a:lnTo>
                  <a:lnTo>
                    <a:pt x="60401" y="308406"/>
                  </a:lnTo>
                  <a:lnTo>
                    <a:pt x="60731" y="308406"/>
                  </a:lnTo>
                  <a:lnTo>
                    <a:pt x="60731" y="304596"/>
                  </a:lnTo>
                  <a:lnTo>
                    <a:pt x="58788" y="304596"/>
                  </a:lnTo>
                  <a:lnTo>
                    <a:pt x="58813" y="302056"/>
                  </a:lnTo>
                  <a:lnTo>
                    <a:pt x="59588" y="303326"/>
                  </a:lnTo>
                  <a:lnTo>
                    <a:pt x="60159" y="303326"/>
                  </a:lnTo>
                  <a:lnTo>
                    <a:pt x="60833" y="304596"/>
                  </a:lnTo>
                  <a:lnTo>
                    <a:pt x="60833" y="295706"/>
                  </a:lnTo>
                  <a:lnTo>
                    <a:pt x="60566" y="295706"/>
                  </a:lnTo>
                  <a:lnTo>
                    <a:pt x="60337" y="296976"/>
                  </a:lnTo>
                  <a:lnTo>
                    <a:pt x="57810" y="296976"/>
                  </a:lnTo>
                  <a:lnTo>
                    <a:pt x="56794" y="295706"/>
                  </a:lnTo>
                  <a:lnTo>
                    <a:pt x="56019" y="295706"/>
                  </a:lnTo>
                  <a:lnTo>
                    <a:pt x="56019" y="296976"/>
                  </a:lnTo>
                  <a:lnTo>
                    <a:pt x="56832" y="296976"/>
                  </a:lnTo>
                  <a:lnTo>
                    <a:pt x="57404" y="298246"/>
                  </a:lnTo>
                  <a:lnTo>
                    <a:pt x="59220" y="298246"/>
                  </a:lnTo>
                  <a:lnTo>
                    <a:pt x="58750" y="299516"/>
                  </a:lnTo>
                  <a:lnTo>
                    <a:pt x="58712" y="304596"/>
                  </a:lnTo>
                  <a:lnTo>
                    <a:pt x="58445" y="305866"/>
                  </a:lnTo>
                  <a:lnTo>
                    <a:pt x="57365" y="305866"/>
                  </a:lnTo>
                  <a:lnTo>
                    <a:pt x="57365" y="304596"/>
                  </a:lnTo>
                  <a:lnTo>
                    <a:pt x="58712" y="304596"/>
                  </a:lnTo>
                  <a:lnTo>
                    <a:pt x="58712" y="299516"/>
                  </a:lnTo>
                  <a:lnTo>
                    <a:pt x="57810" y="299516"/>
                  </a:lnTo>
                  <a:lnTo>
                    <a:pt x="56896" y="298246"/>
                  </a:lnTo>
                  <a:lnTo>
                    <a:pt x="55549" y="298246"/>
                  </a:lnTo>
                  <a:lnTo>
                    <a:pt x="55283" y="299516"/>
                  </a:lnTo>
                  <a:lnTo>
                    <a:pt x="55181" y="323646"/>
                  </a:lnTo>
                  <a:lnTo>
                    <a:pt x="54952" y="324916"/>
                  </a:lnTo>
                  <a:lnTo>
                    <a:pt x="53505" y="324916"/>
                  </a:lnTo>
                  <a:lnTo>
                    <a:pt x="53568" y="323646"/>
                  </a:lnTo>
                  <a:lnTo>
                    <a:pt x="55181" y="323646"/>
                  </a:lnTo>
                  <a:lnTo>
                    <a:pt x="55181" y="299516"/>
                  </a:lnTo>
                  <a:lnTo>
                    <a:pt x="54914" y="299516"/>
                  </a:lnTo>
                  <a:lnTo>
                    <a:pt x="54749" y="299008"/>
                  </a:lnTo>
                  <a:lnTo>
                    <a:pt x="54749" y="302056"/>
                  </a:lnTo>
                  <a:lnTo>
                    <a:pt x="53505" y="303326"/>
                  </a:lnTo>
                  <a:lnTo>
                    <a:pt x="53365" y="303326"/>
                  </a:lnTo>
                  <a:lnTo>
                    <a:pt x="53708" y="302056"/>
                  </a:lnTo>
                  <a:lnTo>
                    <a:pt x="52895" y="302056"/>
                  </a:lnTo>
                  <a:lnTo>
                    <a:pt x="52082" y="300786"/>
                  </a:lnTo>
                  <a:lnTo>
                    <a:pt x="51041" y="300786"/>
                  </a:lnTo>
                  <a:lnTo>
                    <a:pt x="51346" y="299516"/>
                  </a:lnTo>
                  <a:lnTo>
                    <a:pt x="54749" y="302056"/>
                  </a:lnTo>
                  <a:lnTo>
                    <a:pt x="54749" y="299008"/>
                  </a:lnTo>
                  <a:lnTo>
                    <a:pt x="54508" y="298246"/>
                  </a:lnTo>
                  <a:lnTo>
                    <a:pt x="54203" y="298246"/>
                  </a:lnTo>
                  <a:lnTo>
                    <a:pt x="54952" y="296976"/>
                  </a:lnTo>
                  <a:lnTo>
                    <a:pt x="54673" y="296976"/>
                  </a:lnTo>
                  <a:lnTo>
                    <a:pt x="54102" y="295706"/>
                  </a:lnTo>
                  <a:lnTo>
                    <a:pt x="53936" y="296976"/>
                  </a:lnTo>
                  <a:lnTo>
                    <a:pt x="53467" y="296976"/>
                  </a:lnTo>
                  <a:lnTo>
                    <a:pt x="53467" y="295706"/>
                  </a:lnTo>
                  <a:lnTo>
                    <a:pt x="51549" y="295706"/>
                  </a:lnTo>
                  <a:lnTo>
                    <a:pt x="51511" y="296976"/>
                  </a:lnTo>
                  <a:lnTo>
                    <a:pt x="51244" y="298246"/>
                  </a:lnTo>
                  <a:lnTo>
                    <a:pt x="50634" y="298246"/>
                  </a:lnTo>
                  <a:lnTo>
                    <a:pt x="49326" y="296976"/>
                  </a:lnTo>
                  <a:lnTo>
                    <a:pt x="51511" y="296976"/>
                  </a:lnTo>
                  <a:lnTo>
                    <a:pt x="51511" y="295656"/>
                  </a:lnTo>
                  <a:lnTo>
                    <a:pt x="50634" y="294436"/>
                  </a:lnTo>
                  <a:lnTo>
                    <a:pt x="49326" y="294436"/>
                  </a:lnTo>
                  <a:lnTo>
                    <a:pt x="48717" y="293166"/>
                  </a:lnTo>
                  <a:lnTo>
                    <a:pt x="47447" y="291579"/>
                  </a:lnTo>
                  <a:lnTo>
                    <a:pt x="47447" y="336346"/>
                  </a:lnTo>
                  <a:lnTo>
                    <a:pt x="45732" y="336346"/>
                  </a:lnTo>
                  <a:lnTo>
                    <a:pt x="45491" y="335076"/>
                  </a:lnTo>
                  <a:lnTo>
                    <a:pt x="47282" y="335076"/>
                  </a:lnTo>
                  <a:lnTo>
                    <a:pt x="47447" y="336346"/>
                  </a:lnTo>
                  <a:lnTo>
                    <a:pt x="47447" y="291579"/>
                  </a:lnTo>
                  <a:lnTo>
                    <a:pt x="47040" y="291058"/>
                  </a:lnTo>
                  <a:lnTo>
                    <a:pt x="47040" y="293166"/>
                  </a:lnTo>
                  <a:lnTo>
                    <a:pt x="46532" y="293166"/>
                  </a:lnTo>
                  <a:lnTo>
                    <a:pt x="45631" y="294436"/>
                  </a:lnTo>
                  <a:lnTo>
                    <a:pt x="44818" y="293166"/>
                  </a:lnTo>
                  <a:lnTo>
                    <a:pt x="44678" y="293166"/>
                  </a:lnTo>
                  <a:lnTo>
                    <a:pt x="44678" y="291896"/>
                  </a:lnTo>
                  <a:lnTo>
                    <a:pt x="44805" y="293065"/>
                  </a:lnTo>
                  <a:lnTo>
                    <a:pt x="46329" y="291896"/>
                  </a:lnTo>
                  <a:lnTo>
                    <a:pt x="46532" y="291896"/>
                  </a:lnTo>
                  <a:lnTo>
                    <a:pt x="47040" y="293166"/>
                  </a:lnTo>
                  <a:lnTo>
                    <a:pt x="47040" y="291058"/>
                  </a:lnTo>
                  <a:lnTo>
                    <a:pt x="46697" y="290626"/>
                  </a:lnTo>
                  <a:lnTo>
                    <a:pt x="46024" y="290626"/>
                  </a:lnTo>
                  <a:lnTo>
                    <a:pt x="45796" y="291896"/>
                  </a:lnTo>
                  <a:lnTo>
                    <a:pt x="44411" y="290626"/>
                  </a:lnTo>
                  <a:lnTo>
                    <a:pt x="44386" y="290487"/>
                  </a:lnTo>
                  <a:lnTo>
                    <a:pt x="44386" y="295706"/>
                  </a:lnTo>
                  <a:lnTo>
                    <a:pt x="44386" y="337616"/>
                  </a:lnTo>
                  <a:lnTo>
                    <a:pt x="43268" y="338886"/>
                  </a:lnTo>
                  <a:lnTo>
                    <a:pt x="41148" y="338886"/>
                  </a:lnTo>
                  <a:lnTo>
                    <a:pt x="42087" y="340156"/>
                  </a:lnTo>
                  <a:lnTo>
                    <a:pt x="41821" y="340156"/>
                  </a:lnTo>
                  <a:lnTo>
                    <a:pt x="41617" y="339928"/>
                  </a:lnTo>
                  <a:lnTo>
                    <a:pt x="41617" y="341426"/>
                  </a:lnTo>
                  <a:lnTo>
                    <a:pt x="40068" y="342696"/>
                  </a:lnTo>
                  <a:lnTo>
                    <a:pt x="39738" y="341426"/>
                  </a:lnTo>
                  <a:lnTo>
                    <a:pt x="40005" y="340156"/>
                  </a:lnTo>
                  <a:lnTo>
                    <a:pt x="40576" y="341426"/>
                  </a:lnTo>
                  <a:lnTo>
                    <a:pt x="41617" y="341426"/>
                  </a:lnTo>
                  <a:lnTo>
                    <a:pt x="41617" y="339928"/>
                  </a:lnTo>
                  <a:lnTo>
                    <a:pt x="40741" y="338886"/>
                  </a:lnTo>
                  <a:lnTo>
                    <a:pt x="38531" y="337616"/>
                  </a:lnTo>
                  <a:lnTo>
                    <a:pt x="44386" y="337616"/>
                  </a:lnTo>
                  <a:lnTo>
                    <a:pt x="44386" y="295706"/>
                  </a:lnTo>
                  <a:lnTo>
                    <a:pt x="44081" y="298246"/>
                  </a:lnTo>
                  <a:lnTo>
                    <a:pt x="44208" y="298246"/>
                  </a:lnTo>
                  <a:lnTo>
                    <a:pt x="44107" y="299516"/>
                  </a:lnTo>
                  <a:lnTo>
                    <a:pt x="43916" y="299516"/>
                  </a:lnTo>
                  <a:lnTo>
                    <a:pt x="43510" y="300786"/>
                  </a:lnTo>
                  <a:lnTo>
                    <a:pt x="43205" y="299516"/>
                  </a:lnTo>
                  <a:lnTo>
                    <a:pt x="42900" y="299516"/>
                  </a:lnTo>
                  <a:lnTo>
                    <a:pt x="42900" y="302056"/>
                  </a:lnTo>
                  <a:lnTo>
                    <a:pt x="42087" y="302056"/>
                  </a:lnTo>
                  <a:lnTo>
                    <a:pt x="41592" y="303326"/>
                  </a:lnTo>
                  <a:lnTo>
                    <a:pt x="41389" y="303326"/>
                  </a:lnTo>
                  <a:lnTo>
                    <a:pt x="41148" y="302056"/>
                  </a:lnTo>
                  <a:lnTo>
                    <a:pt x="41694" y="302056"/>
                  </a:lnTo>
                  <a:lnTo>
                    <a:pt x="42672" y="300786"/>
                  </a:lnTo>
                  <a:lnTo>
                    <a:pt x="42900" y="302056"/>
                  </a:lnTo>
                  <a:lnTo>
                    <a:pt x="42900" y="299516"/>
                  </a:lnTo>
                  <a:lnTo>
                    <a:pt x="40652" y="299516"/>
                  </a:lnTo>
                  <a:lnTo>
                    <a:pt x="39433" y="300786"/>
                  </a:lnTo>
                  <a:lnTo>
                    <a:pt x="39204" y="299516"/>
                  </a:lnTo>
                  <a:lnTo>
                    <a:pt x="38633" y="299516"/>
                  </a:lnTo>
                  <a:lnTo>
                    <a:pt x="38430" y="298246"/>
                  </a:lnTo>
                  <a:lnTo>
                    <a:pt x="40678" y="298246"/>
                  </a:lnTo>
                  <a:lnTo>
                    <a:pt x="41224" y="296976"/>
                  </a:lnTo>
                  <a:lnTo>
                    <a:pt x="43065" y="296976"/>
                  </a:lnTo>
                  <a:lnTo>
                    <a:pt x="43268" y="295706"/>
                  </a:lnTo>
                  <a:lnTo>
                    <a:pt x="41821" y="294436"/>
                  </a:lnTo>
                  <a:lnTo>
                    <a:pt x="40449" y="293166"/>
                  </a:lnTo>
                  <a:lnTo>
                    <a:pt x="42430" y="293166"/>
                  </a:lnTo>
                  <a:lnTo>
                    <a:pt x="42265" y="291896"/>
                  </a:lnTo>
                  <a:lnTo>
                    <a:pt x="40843" y="291896"/>
                  </a:lnTo>
                  <a:lnTo>
                    <a:pt x="40652" y="290626"/>
                  </a:lnTo>
                  <a:lnTo>
                    <a:pt x="41224" y="289356"/>
                  </a:lnTo>
                  <a:lnTo>
                    <a:pt x="41351" y="289356"/>
                  </a:lnTo>
                  <a:lnTo>
                    <a:pt x="40576" y="288086"/>
                  </a:lnTo>
                  <a:lnTo>
                    <a:pt x="40005" y="289356"/>
                  </a:lnTo>
                  <a:lnTo>
                    <a:pt x="39573" y="289356"/>
                  </a:lnTo>
                  <a:lnTo>
                    <a:pt x="39941" y="286816"/>
                  </a:lnTo>
                  <a:lnTo>
                    <a:pt x="39268" y="286816"/>
                  </a:lnTo>
                  <a:lnTo>
                    <a:pt x="39331" y="285546"/>
                  </a:lnTo>
                  <a:lnTo>
                    <a:pt x="41998" y="285546"/>
                  </a:lnTo>
                  <a:lnTo>
                    <a:pt x="42494" y="286816"/>
                  </a:lnTo>
                  <a:lnTo>
                    <a:pt x="43167" y="286816"/>
                  </a:lnTo>
                  <a:lnTo>
                    <a:pt x="43434" y="288086"/>
                  </a:lnTo>
                  <a:lnTo>
                    <a:pt x="42672" y="288086"/>
                  </a:lnTo>
                  <a:lnTo>
                    <a:pt x="41351" y="289356"/>
                  </a:lnTo>
                  <a:lnTo>
                    <a:pt x="42291" y="289356"/>
                  </a:lnTo>
                  <a:lnTo>
                    <a:pt x="42862" y="290626"/>
                  </a:lnTo>
                  <a:lnTo>
                    <a:pt x="43103" y="290626"/>
                  </a:lnTo>
                  <a:lnTo>
                    <a:pt x="43776" y="291896"/>
                  </a:lnTo>
                  <a:lnTo>
                    <a:pt x="44030" y="292265"/>
                  </a:lnTo>
                  <a:lnTo>
                    <a:pt x="42430" y="293166"/>
                  </a:lnTo>
                  <a:lnTo>
                    <a:pt x="43840" y="295706"/>
                  </a:lnTo>
                  <a:lnTo>
                    <a:pt x="44386" y="295706"/>
                  </a:lnTo>
                  <a:lnTo>
                    <a:pt x="44386" y="290487"/>
                  </a:lnTo>
                  <a:lnTo>
                    <a:pt x="44183" y="289356"/>
                  </a:lnTo>
                  <a:lnTo>
                    <a:pt x="45262" y="289356"/>
                  </a:lnTo>
                  <a:lnTo>
                    <a:pt x="45796" y="290626"/>
                  </a:lnTo>
                  <a:lnTo>
                    <a:pt x="46304" y="289356"/>
                  </a:lnTo>
                  <a:lnTo>
                    <a:pt x="46101" y="289356"/>
                  </a:lnTo>
                  <a:lnTo>
                    <a:pt x="45491" y="288086"/>
                  </a:lnTo>
                  <a:lnTo>
                    <a:pt x="44488" y="288086"/>
                  </a:lnTo>
                  <a:lnTo>
                    <a:pt x="44043" y="286816"/>
                  </a:lnTo>
                  <a:lnTo>
                    <a:pt x="43268" y="285546"/>
                  </a:lnTo>
                  <a:lnTo>
                    <a:pt x="42595" y="285546"/>
                  </a:lnTo>
                  <a:lnTo>
                    <a:pt x="41757" y="284276"/>
                  </a:lnTo>
                  <a:lnTo>
                    <a:pt x="40474" y="284276"/>
                  </a:lnTo>
                  <a:lnTo>
                    <a:pt x="40551" y="283006"/>
                  </a:lnTo>
                  <a:lnTo>
                    <a:pt x="39738" y="283006"/>
                  </a:lnTo>
                  <a:lnTo>
                    <a:pt x="39535" y="284276"/>
                  </a:lnTo>
                  <a:lnTo>
                    <a:pt x="39395" y="284276"/>
                  </a:lnTo>
                  <a:lnTo>
                    <a:pt x="39230" y="285546"/>
                  </a:lnTo>
                  <a:lnTo>
                    <a:pt x="38392" y="285546"/>
                  </a:lnTo>
                  <a:lnTo>
                    <a:pt x="38392" y="298246"/>
                  </a:lnTo>
                  <a:lnTo>
                    <a:pt x="38252" y="298246"/>
                  </a:lnTo>
                  <a:lnTo>
                    <a:pt x="38252" y="303326"/>
                  </a:lnTo>
                  <a:lnTo>
                    <a:pt x="37045" y="303326"/>
                  </a:lnTo>
                  <a:lnTo>
                    <a:pt x="37045" y="343966"/>
                  </a:lnTo>
                  <a:lnTo>
                    <a:pt x="36207" y="343966"/>
                  </a:lnTo>
                  <a:lnTo>
                    <a:pt x="35293" y="342696"/>
                  </a:lnTo>
                  <a:lnTo>
                    <a:pt x="34086" y="342696"/>
                  </a:lnTo>
                  <a:lnTo>
                    <a:pt x="33820" y="341426"/>
                  </a:lnTo>
                  <a:lnTo>
                    <a:pt x="35229" y="341426"/>
                  </a:lnTo>
                  <a:lnTo>
                    <a:pt x="35902" y="342696"/>
                  </a:lnTo>
                  <a:lnTo>
                    <a:pt x="36410" y="342696"/>
                  </a:lnTo>
                  <a:lnTo>
                    <a:pt x="37045" y="343966"/>
                  </a:lnTo>
                  <a:lnTo>
                    <a:pt x="37045" y="303326"/>
                  </a:lnTo>
                  <a:lnTo>
                    <a:pt x="36779" y="303326"/>
                  </a:lnTo>
                  <a:lnTo>
                    <a:pt x="36512" y="302056"/>
                  </a:lnTo>
                  <a:lnTo>
                    <a:pt x="37655" y="302056"/>
                  </a:lnTo>
                  <a:lnTo>
                    <a:pt x="38252" y="303326"/>
                  </a:lnTo>
                  <a:lnTo>
                    <a:pt x="38252" y="298246"/>
                  </a:lnTo>
                  <a:lnTo>
                    <a:pt x="38125" y="298246"/>
                  </a:lnTo>
                  <a:lnTo>
                    <a:pt x="35090" y="299516"/>
                  </a:lnTo>
                  <a:lnTo>
                    <a:pt x="34925" y="299516"/>
                  </a:lnTo>
                  <a:lnTo>
                    <a:pt x="34290" y="296976"/>
                  </a:lnTo>
                  <a:lnTo>
                    <a:pt x="35941" y="296976"/>
                  </a:lnTo>
                  <a:lnTo>
                    <a:pt x="36207" y="298246"/>
                  </a:lnTo>
                  <a:lnTo>
                    <a:pt x="37655" y="298246"/>
                  </a:lnTo>
                  <a:lnTo>
                    <a:pt x="37922" y="296976"/>
                  </a:lnTo>
                  <a:lnTo>
                    <a:pt x="38392" y="298246"/>
                  </a:lnTo>
                  <a:lnTo>
                    <a:pt x="38392" y="285546"/>
                  </a:lnTo>
                  <a:lnTo>
                    <a:pt x="37757" y="285546"/>
                  </a:lnTo>
                  <a:lnTo>
                    <a:pt x="37858" y="286816"/>
                  </a:lnTo>
                  <a:lnTo>
                    <a:pt x="37109" y="286816"/>
                  </a:lnTo>
                  <a:lnTo>
                    <a:pt x="37045" y="295706"/>
                  </a:lnTo>
                  <a:lnTo>
                    <a:pt x="35369" y="295706"/>
                  </a:lnTo>
                  <a:lnTo>
                    <a:pt x="35534" y="294436"/>
                  </a:lnTo>
                  <a:lnTo>
                    <a:pt x="36842" y="294436"/>
                  </a:lnTo>
                  <a:lnTo>
                    <a:pt x="37045" y="295706"/>
                  </a:lnTo>
                  <a:lnTo>
                    <a:pt x="37045" y="286880"/>
                  </a:lnTo>
                  <a:lnTo>
                    <a:pt x="36169" y="287629"/>
                  </a:lnTo>
                  <a:lnTo>
                    <a:pt x="36169" y="289356"/>
                  </a:lnTo>
                  <a:lnTo>
                    <a:pt x="35839" y="290626"/>
                  </a:lnTo>
                  <a:lnTo>
                    <a:pt x="34886" y="290626"/>
                  </a:lnTo>
                  <a:lnTo>
                    <a:pt x="36169" y="289356"/>
                  </a:lnTo>
                  <a:lnTo>
                    <a:pt x="36169" y="287629"/>
                  </a:lnTo>
                  <a:lnTo>
                    <a:pt x="35636" y="288086"/>
                  </a:lnTo>
                  <a:lnTo>
                    <a:pt x="34556" y="289356"/>
                  </a:lnTo>
                  <a:lnTo>
                    <a:pt x="33350" y="289356"/>
                  </a:lnTo>
                  <a:lnTo>
                    <a:pt x="33375" y="290626"/>
                  </a:lnTo>
                  <a:lnTo>
                    <a:pt x="33718" y="290626"/>
                  </a:lnTo>
                  <a:lnTo>
                    <a:pt x="34213" y="291896"/>
                  </a:lnTo>
                  <a:lnTo>
                    <a:pt x="34594" y="291896"/>
                  </a:lnTo>
                  <a:lnTo>
                    <a:pt x="35394" y="293166"/>
                  </a:lnTo>
                  <a:lnTo>
                    <a:pt x="35229" y="294436"/>
                  </a:lnTo>
                  <a:lnTo>
                    <a:pt x="34594" y="294436"/>
                  </a:lnTo>
                  <a:lnTo>
                    <a:pt x="33883" y="293166"/>
                  </a:lnTo>
                  <a:lnTo>
                    <a:pt x="33985" y="291896"/>
                  </a:lnTo>
                  <a:lnTo>
                    <a:pt x="32537" y="291896"/>
                  </a:lnTo>
                  <a:lnTo>
                    <a:pt x="31965" y="293382"/>
                  </a:lnTo>
                  <a:lnTo>
                    <a:pt x="31965" y="308406"/>
                  </a:lnTo>
                  <a:lnTo>
                    <a:pt x="31496" y="308406"/>
                  </a:lnTo>
                  <a:lnTo>
                    <a:pt x="30924" y="309676"/>
                  </a:lnTo>
                  <a:lnTo>
                    <a:pt x="30721" y="308406"/>
                  </a:lnTo>
                  <a:lnTo>
                    <a:pt x="30149" y="308406"/>
                  </a:lnTo>
                  <a:lnTo>
                    <a:pt x="29781" y="307136"/>
                  </a:lnTo>
                  <a:lnTo>
                    <a:pt x="30454" y="307136"/>
                  </a:lnTo>
                  <a:lnTo>
                    <a:pt x="31965" y="308406"/>
                  </a:lnTo>
                  <a:lnTo>
                    <a:pt x="31965" y="293382"/>
                  </a:lnTo>
                  <a:lnTo>
                    <a:pt x="31559" y="294436"/>
                  </a:lnTo>
                  <a:lnTo>
                    <a:pt x="29540" y="294436"/>
                  </a:lnTo>
                  <a:lnTo>
                    <a:pt x="29743" y="295706"/>
                  </a:lnTo>
                  <a:lnTo>
                    <a:pt x="30556" y="296976"/>
                  </a:lnTo>
                  <a:lnTo>
                    <a:pt x="29705" y="296976"/>
                  </a:lnTo>
                  <a:lnTo>
                    <a:pt x="28702" y="298246"/>
                  </a:lnTo>
                  <a:lnTo>
                    <a:pt x="26885" y="298246"/>
                  </a:lnTo>
                  <a:lnTo>
                    <a:pt x="26911" y="299516"/>
                  </a:lnTo>
                  <a:lnTo>
                    <a:pt x="27495" y="299516"/>
                  </a:lnTo>
                  <a:lnTo>
                    <a:pt x="28498" y="300786"/>
                  </a:lnTo>
                  <a:lnTo>
                    <a:pt x="26746" y="300786"/>
                  </a:lnTo>
                  <a:lnTo>
                    <a:pt x="26339" y="299516"/>
                  </a:lnTo>
                  <a:lnTo>
                    <a:pt x="26149" y="299516"/>
                  </a:lnTo>
                  <a:lnTo>
                    <a:pt x="26149" y="300786"/>
                  </a:lnTo>
                  <a:lnTo>
                    <a:pt x="25603" y="302056"/>
                  </a:lnTo>
                  <a:lnTo>
                    <a:pt x="25476" y="301459"/>
                  </a:lnTo>
                  <a:lnTo>
                    <a:pt x="25476" y="347776"/>
                  </a:lnTo>
                  <a:lnTo>
                    <a:pt x="24625" y="347776"/>
                  </a:lnTo>
                  <a:lnTo>
                    <a:pt x="24257" y="346506"/>
                  </a:lnTo>
                  <a:lnTo>
                    <a:pt x="24396" y="346506"/>
                  </a:lnTo>
                  <a:lnTo>
                    <a:pt x="25476" y="347776"/>
                  </a:lnTo>
                  <a:lnTo>
                    <a:pt x="25476" y="301459"/>
                  </a:lnTo>
                  <a:lnTo>
                    <a:pt x="25336" y="300786"/>
                  </a:lnTo>
                  <a:lnTo>
                    <a:pt x="26149" y="300786"/>
                  </a:lnTo>
                  <a:lnTo>
                    <a:pt x="26149" y="299516"/>
                  </a:lnTo>
                  <a:lnTo>
                    <a:pt x="24422" y="299516"/>
                  </a:lnTo>
                  <a:lnTo>
                    <a:pt x="24422" y="314756"/>
                  </a:lnTo>
                  <a:lnTo>
                    <a:pt x="22910" y="314756"/>
                  </a:lnTo>
                  <a:lnTo>
                    <a:pt x="23075" y="313486"/>
                  </a:lnTo>
                  <a:lnTo>
                    <a:pt x="23990" y="313486"/>
                  </a:lnTo>
                  <a:lnTo>
                    <a:pt x="24422" y="314756"/>
                  </a:lnTo>
                  <a:lnTo>
                    <a:pt x="24422" y="299516"/>
                  </a:lnTo>
                  <a:lnTo>
                    <a:pt x="24295" y="299516"/>
                  </a:lnTo>
                  <a:lnTo>
                    <a:pt x="24193" y="300786"/>
                  </a:lnTo>
                  <a:lnTo>
                    <a:pt x="22910" y="300786"/>
                  </a:lnTo>
                  <a:lnTo>
                    <a:pt x="23050" y="302056"/>
                  </a:lnTo>
                  <a:lnTo>
                    <a:pt x="23825" y="302056"/>
                  </a:lnTo>
                  <a:lnTo>
                    <a:pt x="23520" y="303326"/>
                  </a:lnTo>
                  <a:lnTo>
                    <a:pt x="23012" y="302056"/>
                  </a:lnTo>
                  <a:lnTo>
                    <a:pt x="22212" y="302056"/>
                  </a:lnTo>
                  <a:lnTo>
                    <a:pt x="22212" y="340156"/>
                  </a:lnTo>
                  <a:lnTo>
                    <a:pt x="22072" y="341426"/>
                  </a:lnTo>
                  <a:lnTo>
                    <a:pt x="20866" y="341426"/>
                  </a:lnTo>
                  <a:lnTo>
                    <a:pt x="21056" y="340156"/>
                  </a:lnTo>
                  <a:lnTo>
                    <a:pt x="22212" y="340156"/>
                  </a:lnTo>
                  <a:lnTo>
                    <a:pt x="22212" y="302056"/>
                  </a:lnTo>
                  <a:lnTo>
                    <a:pt x="21971" y="302056"/>
                  </a:lnTo>
                  <a:lnTo>
                    <a:pt x="22212" y="300786"/>
                  </a:lnTo>
                  <a:lnTo>
                    <a:pt x="21437" y="300786"/>
                  </a:lnTo>
                  <a:lnTo>
                    <a:pt x="21437" y="328726"/>
                  </a:lnTo>
                  <a:lnTo>
                    <a:pt x="20256" y="328726"/>
                  </a:lnTo>
                  <a:lnTo>
                    <a:pt x="19989" y="327456"/>
                  </a:lnTo>
                  <a:lnTo>
                    <a:pt x="20459" y="326186"/>
                  </a:lnTo>
                  <a:lnTo>
                    <a:pt x="20789" y="327456"/>
                  </a:lnTo>
                  <a:lnTo>
                    <a:pt x="21437" y="328726"/>
                  </a:lnTo>
                  <a:lnTo>
                    <a:pt x="21437" y="300786"/>
                  </a:lnTo>
                  <a:lnTo>
                    <a:pt x="19545" y="300786"/>
                  </a:lnTo>
                  <a:lnTo>
                    <a:pt x="19545" y="302056"/>
                  </a:lnTo>
                  <a:lnTo>
                    <a:pt x="19037" y="302056"/>
                  </a:lnTo>
                  <a:lnTo>
                    <a:pt x="19037" y="333806"/>
                  </a:lnTo>
                  <a:lnTo>
                    <a:pt x="18135" y="333806"/>
                  </a:lnTo>
                  <a:lnTo>
                    <a:pt x="18135" y="335076"/>
                  </a:lnTo>
                  <a:lnTo>
                    <a:pt x="17424" y="336346"/>
                  </a:lnTo>
                  <a:lnTo>
                    <a:pt x="17157" y="335076"/>
                  </a:lnTo>
                  <a:lnTo>
                    <a:pt x="16052" y="335076"/>
                  </a:lnTo>
                  <a:lnTo>
                    <a:pt x="16954" y="333806"/>
                  </a:lnTo>
                  <a:lnTo>
                    <a:pt x="17995" y="335076"/>
                  </a:lnTo>
                  <a:lnTo>
                    <a:pt x="18135" y="335076"/>
                  </a:lnTo>
                  <a:lnTo>
                    <a:pt x="18135" y="333806"/>
                  </a:lnTo>
                  <a:lnTo>
                    <a:pt x="17868" y="333806"/>
                  </a:lnTo>
                  <a:lnTo>
                    <a:pt x="17564" y="332536"/>
                  </a:lnTo>
                  <a:lnTo>
                    <a:pt x="17792" y="332536"/>
                  </a:lnTo>
                  <a:lnTo>
                    <a:pt x="19037" y="333806"/>
                  </a:lnTo>
                  <a:lnTo>
                    <a:pt x="19037" y="302056"/>
                  </a:lnTo>
                  <a:lnTo>
                    <a:pt x="18669" y="302056"/>
                  </a:lnTo>
                  <a:lnTo>
                    <a:pt x="18364" y="303326"/>
                  </a:lnTo>
                  <a:lnTo>
                    <a:pt x="17627" y="302056"/>
                  </a:lnTo>
                  <a:lnTo>
                    <a:pt x="16992" y="302056"/>
                  </a:lnTo>
                  <a:lnTo>
                    <a:pt x="16725" y="302412"/>
                  </a:lnTo>
                  <a:lnTo>
                    <a:pt x="16725" y="329996"/>
                  </a:lnTo>
                  <a:lnTo>
                    <a:pt x="15646" y="329996"/>
                  </a:lnTo>
                  <a:lnTo>
                    <a:pt x="15913" y="328726"/>
                  </a:lnTo>
                  <a:lnTo>
                    <a:pt x="16522" y="328726"/>
                  </a:lnTo>
                  <a:lnTo>
                    <a:pt x="16725" y="329996"/>
                  </a:lnTo>
                  <a:lnTo>
                    <a:pt x="16725" y="302412"/>
                  </a:lnTo>
                  <a:lnTo>
                    <a:pt x="16014" y="303326"/>
                  </a:lnTo>
                  <a:lnTo>
                    <a:pt x="15443" y="303326"/>
                  </a:lnTo>
                  <a:lnTo>
                    <a:pt x="15341" y="304596"/>
                  </a:lnTo>
                  <a:lnTo>
                    <a:pt x="14401" y="304596"/>
                  </a:lnTo>
                  <a:lnTo>
                    <a:pt x="14401" y="309676"/>
                  </a:lnTo>
                  <a:lnTo>
                    <a:pt x="14363" y="310946"/>
                  </a:lnTo>
                  <a:lnTo>
                    <a:pt x="13792" y="310375"/>
                  </a:lnTo>
                  <a:lnTo>
                    <a:pt x="13792" y="316026"/>
                  </a:lnTo>
                  <a:lnTo>
                    <a:pt x="13589" y="317296"/>
                  </a:lnTo>
                  <a:lnTo>
                    <a:pt x="12280" y="317296"/>
                  </a:lnTo>
                  <a:lnTo>
                    <a:pt x="12319" y="316026"/>
                  </a:lnTo>
                  <a:lnTo>
                    <a:pt x="12687" y="314756"/>
                  </a:lnTo>
                  <a:lnTo>
                    <a:pt x="10934" y="314756"/>
                  </a:lnTo>
                  <a:lnTo>
                    <a:pt x="10998" y="313486"/>
                  </a:lnTo>
                  <a:lnTo>
                    <a:pt x="11976" y="313486"/>
                  </a:lnTo>
                  <a:lnTo>
                    <a:pt x="13322" y="314756"/>
                  </a:lnTo>
                  <a:lnTo>
                    <a:pt x="13792" y="316026"/>
                  </a:lnTo>
                  <a:lnTo>
                    <a:pt x="13792" y="310375"/>
                  </a:lnTo>
                  <a:lnTo>
                    <a:pt x="13182" y="309676"/>
                  </a:lnTo>
                  <a:lnTo>
                    <a:pt x="12407" y="309676"/>
                  </a:lnTo>
                  <a:lnTo>
                    <a:pt x="11874" y="308406"/>
                  </a:lnTo>
                  <a:lnTo>
                    <a:pt x="11709" y="307136"/>
                  </a:lnTo>
                  <a:lnTo>
                    <a:pt x="12077" y="307136"/>
                  </a:lnTo>
                  <a:lnTo>
                    <a:pt x="13728" y="309676"/>
                  </a:lnTo>
                  <a:lnTo>
                    <a:pt x="14401" y="309676"/>
                  </a:lnTo>
                  <a:lnTo>
                    <a:pt x="14401" y="304596"/>
                  </a:lnTo>
                  <a:lnTo>
                    <a:pt x="14097" y="303326"/>
                  </a:lnTo>
                  <a:lnTo>
                    <a:pt x="13893" y="304596"/>
                  </a:lnTo>
                  <a:lnTo>
                    <a:pt x="13182" y="304596"/>
                  </a:lnTo>
                  <a:lnTo>
                    <a:pt x="12890" y="303326"/>
                  </a:lnTo>
                  <a:lnTo>
                    <a:pt x="12141" y="304177"/>
                  </a:lnTo>
                  <a:lnTo>
                    <a:pt x="12141" y="304596"/>
                  </a:lnTo>
                  <a:lnTo>
                    <a:pt x="11976" y="305866"/>
                  </a:lnTo>
                  <a:lnTo>
                    <a:pt x="11709" y="305866"/>
                  </a:lnTo>
                  <a:lnTo>
                    <a:pt x="11366" y="304596"/>
                  </a:lnTo>
                  <a:lnTo>
                    <a:pt x="11772" y="304596"/>
                  </a:lnTo>
                  <a:lnTo>
                    <a:pt x="12141" y="304596"/>
                  </a:lnTo>
                  <a:lnTo>
                    <a:pt x="12141" y="304177"/>
                  </a:lnTo>
                  <a:lnTo>
                    <a:pt x="11976" y="304355"/>
                  </a:lnTo>
                  <a:lnTo>
                    <a:pt x="10668" y="303326"/>
                  </a:lnTo>
                  <a:lnTo>
                    <a:pt x="9918" y="302056"/>
                  </a:lnTo>
                  <a:lnTo>
                    <a:pt x="9753" y="302056"/>
                  </a:lnTo>
                  <a:lnTo>
                    <a:pt x="10972" y="304596"/>
                  </a:lnTo>
                  <a:lnTo>
                    <a:pt x="10871" y="310946"/>
                  </a:lnTo>
                  <a:lnTo>
                    <a:pt x="10566" y="312216"/>
                  </a:lnTo>
                  <a:lnTo>
                    <a:pt x="9753" y="310946"/>
                  </a:lnTo>
                  <a:lnTo>
                    <a:pt x="9550" y="312216"/>
                  </a:lnTo>
                  <a:lnTo>
                    <a:pt x="8674" y="312216"/>
                  </a:lnTo>
                  <a:lnTo>
                    <a:pt x="9448" y="310946"/>
                  </a:lnTo>
                  <a:lnTo>
                    <a:pt x="8077" y="310946"/>
                  </a:lnTo>
                  <a:lnTo>
                    <a:pt x="8953" y="309676"/>
                  </a:lnTo>
                  <a:lnTo>
                    <a:pt x="8712" y="308406"/>
                  </a:lnTo>
                  <a:lnTo>
                    <a:pt x="10121" y="308406"/>
                  </a:lnTo>
                  <a:lnTo>
                    <a:pt x="10871" y="310946"/>
                  </a:lnTo>
                  <a:lnTo>
                    <a:pt x="10871" y="304596"/>
                  </a:lnTo>
                  <a:lnTo>
                    <a:pt x="10325" y="304596"/>
                  </a:lnTo>
                  <a:lnTo>
                    <a:pt x="9893" y="303326"/>
                  </a:lnTo>
                  <a:lnTo>
                    <a:pt x="8978" y="303326"/>
                  </a:lnTo>
                  <a:lnTo>
                    <a:pt x="7975" y="304596"/>
                  </a:lnTo>
                  <a:lnTo>
                    <a:pt x="10160" y="304596"/>
                  </a:lnTo>
                  <a:lnTo>
                    <a:pt x="10160" y="305866"/>
                  </a:lnTo>
                  <a:lnTo>
                    <a:pt x="10668" y="307136"/>
                  </a:lnTo>
                  <a:lnTo>
                    <a:pt x="9893" y="307136"/>
                  </a:lnTo>
                  <a:lnTo>
                    <a:pt x="9182" y="305866"/>
                  </a:lnTo>
                  <a:lnTo>
                    <a:pt x="7632" y="305866"/>
                  </a:lnTo>
                  <a:lnTo>
                    <a:pt x="7531" y="304596"/>
                  </a:lnTo>
                  <a:lnTo>
                    <a:pt x="7708" y="304596"/>
                  </a:lnTo>
                  <a:lnTo>
                    <a:pt x="7899" y="303326"/>
                  </a:lnTo>
                  <a:lnTo>
                    <a:pt x="5956" y="303326"/>
                  </a:lnTo>
                  <a:lnTo>
                    <a:pt x="5689" y="302056"/>
                  </a:lnTo>
                  <a:lnTo>
                    <a:pt x="5549" y="302272"/>
                  </a:lnTo>
                  <a:lnTo>
                    <a:pt x="5549" y="310946"/>
                  </a:lnTo>
                  <a:lnTo>
                    <a:pt x="5041" y="312216"/>
                  </a:lnTo>
                  <a:lnTo>
                    <a:pt x="4102" y="312216"/>
                  </a:lnTo>
                  <a:lnTo>
                    <a:pt x="4241" y="310946"/>
                  </a:lnTo>
                  <a:lnTo>
                    <a:pt x="5549" y="310946"/>
                  </a:lnTo>
                  <a:lnTo>
                    <a:pt x="5549" y="302272"/>
                  </a:lnTo>
                  <a:lnTo>
                    <a:pt x="5283" y="302666"/>
                  </a:lnTo>
                  <a:lnTo>
                    <a:pt x="5283" y="308406"/>
                  </a:lnTo>
                  <a:lnTo>
                    <a:pt x="4813" y="309676"/>
                  </a:lnTo>
                  <a:lnTo>
                    <a:pt x="4000" y="308406"/>
                  </a:lnTo>
                  <a:lnTo>
                    <a:pt x="5283" y="308406"/>
                  </a:lnTo>
                  <a:lnTo>
                    <a:pt x="5283" y="302666"/>
                  </a:lnTo>
                  <a:lnTo>
                    <a:pt x="4838" y="303326"/>
                  </a:lnTo>
                  <a:lnTo>
                    <a:pt x="4102" y="302056"/>
                  </a:lnTo>
                  <a:lnTo>
                    <a:pt x="4267" y="303326"/>
                  </a:lnTo>
                  <a:lnTo>
                    <a:pt x="4610" y="304596"/>
                  </a:lnTo>
                  <a:lnTo>
                    <a:pt x="2819" y="304596"/>
                  </a:lnTo>
                  <a:lnTo>
                    <a:pt x="1816" y="303580"/>
                  </a:lnTo>
                  <a:lnTo>
                    <a:pt x="1816" y="307136"/>
                  </a:lnTo>
                  <a:lnTo>
                    <a:pt x="774" y="307136"/>
                  </a:lnTo>
                  <a:lnTo>
                    <a:pt x="431" y="305866"/>
                  </a:lnTo>
                  <a:lnTo>
                    <a:pt x="876" y="305866"/>
                  </a:lnTo>
                  <a:lnTo>
                    <a:pt x="1816" y="307136"/>
                  </a:lnTo>
                  <a:lnTo>
                    <a:pt x="1816" y="303580"/>
                  </a:lnTo>
                  <a:lnTo>
                    <a:pt x="1574" y="303326"/>
                  </a:lnTo>
                  <a:lnTo>
                    <a:pt x="596" y="302056"/>
                  </a:lnTo>
                  <a:lnTo>
                    <a:pt x="431" y="302056"/>
                  </a:lnTo>
                  <a:lnTo>
                    <a:pt x="304" y="303326"/>
                  </a:lnTo>
                  <a:lnTo>
                    <a:pt x="203" y="312216"/>
                  </a:lnTo>
                  <a:lnTo>
                    <a:pt x="635" y="312216"/>
                  </a:lnTo>
                  <a:lnTo>
                    <a:pt x="1104" y="313486"/>
                  </a:lnTo>
                  <a:lnTo>
                    <a:pt x="1676" y="314756"/>
                  </a:lnTo>
                  <a:lnTo>
                    <a:pt x="2527" y="313486"/>
                  </a:lnTo>
                  <a:lnTo>
                    <a:pt x="6261" y="313486"/>
                  </a:lnTo>
                  <a:lnTo>
                    <a:pt x="6870" y="312369"/>
                  </a:lnTo>
                  <a:lnTo>
                    <a:pt x="6731" y="313486"/>
                  </a:lnTo>
                  <a:lnTo>
                    <a:pt x="7061" y="314756"/>
                  </a:lnTo>
                  <a:lnTo>
                    <a:pt x="7467" y="314756"/>
                  </a:lnTo>
                  <a:lnTo>
                    <a:pt x="8343" y="316026"/>
                  </a:lnTo>
                  <a:lnTo>
                    <a:pt x="8978" y="316026"/>
                  </a:lnTo>
                  <a:lnTo>
                    <a:pt x="9055" y="317296"/>
                  </a:lnTo>
                  <a:lnTo>
                    <a:pt x="9550" y="317296"/>
                  </a:lnTo>
                  <a:lnTo>
                    <a:pt x="9728" y="316026"/>
                  </a:lnTo>
                  <a:lnTo>
                    <a:pt x="9055" y="316026"/>
                  </a:lnTo>
                  <a:lnTo>
                    <a:pt x="8470" y="314756"/>
                  </a:lnTo>
                  <a:lnTo>
                    <a:pt x="7937" y="313486"/>
                  </a:lnTo>
                  <a:lnTo>
                    <a:pt x="8712" y="313486"/>
                  </a:lnTo>
                  <a:lnTo>
                    <a:pt x="9918" y="314756"/>
                  </a:lnTo>
                  <a:lnTo>
                    <a:pt x="9728" y="316026"/>
                  </a:lnTo>
                  <a:lnTo>
                    <a:pt x="9753" y="317296"/>
                  </a:lnTo>
                  <a:lnTo>
                    <a:pt x="11569" y="317296"/>
                  </a:lnTo>
                  <a:lnTo>
                    <a:pt x="12890" y="318566"/>
                  </a:lnTo>
                  <a:lnTo>
                    <a:pt x="12992" y="319836"/>
                  </a:lnTo>
                  <a:lnTo>
                    <a:pt x="13995" y="319836"/>
                  </a:lnTo>
                  <a:lnTo>
                    <a:pt x="14033" y="321106"/>
                  </a:lnTo>
                  <a:lnTo>
                    <a:pt x="12687" y="321106"/>
                  </a:lnTo>
                  <a:lnTo>
                    <a:pt x="11938" y="319836"/>
                  </a:lnTo>
                  <a:lnTo>
                    <a:pt x="11341" y="318566"/>
                  </a:lnTo>
                  <a:lnTo>
                    <a:pt x="7670" y="318566"/>
                  </a:lnTo>
                  <a:lnTo>
                    <a:pt x="7975" y="319836"/>
                  </a:lnTo>
                  <a:lnTo>
                    <a:pt x="9956" y="319836"/>
                  </a:lnTo>
                  <a:lnTo>
                    <a:pt x="9347" y="321106"/>
                  </a:lnTo>
                  <a:lnTo>
                    <a:pt x="10896" y="322376"/>
                  </a:lnTo>
                  <a:lnTo>
                    <a:pt x="10972" y="321106"/>
                  </a:lnTo>
                  <a:lnTo>
                    <a:pt x="11468" y="321106"/>
                  </a:lnTo>
                  <a:lnTo>
                    <a:pt x="11811" y="322376"/>
                  </a:lnTo>
                  <a:lnTo>
                    <a:pt x="11709" y="324916"/>
                  </a:lnTo>
                  <a:lnTo>
                    <a:pt x="14300" y="326186"/>
                  </a:lnTo>
                  <a:lnTo>
                    <a:pt x="14363" y="324916"/>
                  </a:lnTo>
                  <a:lnTo>
                    <a:pt x="13589" y="324916"/>
                  </a:lnTo>
                  <a:lnTo>
                    <a:pt x="13157" y="323646"/>
                  </a:lnTo>
                  <a:lnTo>
                    <a:pt x="12750" y="323646"/>
                  </a:lnTo>
                  <a:lnTo>
                    <a:pt x="12280" y="322376"/>
                  </a:lnTo>
                  <a:lnTo>
                    <a:pt x="13081" y="322376"/>
                  </a:lnTo>
                  <a:lnTo>
                    <a:pt x="13157" y="323646"/>
                  </a:lnTo>
                  <a:lnTo>
                    <a:pt x="14909" y="323646"/>
                  </a:lnTo>
                  <a:lnTo>
                    <a:pt x="15582" y="326186"/>
                  </a:lnTo>
                  <a:lnTo>
                    <a:pt x="15341" y="326186"/>
                  </a:lnTo>
                  <a:lnTo>
                    <a:pt x="15341" y="327456"/>
                  </a:lnTo>
                  <a:lnTo>
                    <a:pt x="14566" y="327456"/>
                  </a:lnTo>
                  <a:lnTo>
                    <a:pt x="15544" y="328726"/>
                  </a:lnTo>
                  <a:lnTo>
                    <a:pt x="15341" y="329996"/>
                  </a:lnTo>
                  <a:lnTo>
                    <a:pt x="15582" y="329996"/>
                  </a:lnTo>
                  <a:lnTo>
                    <a:pt x="15709" y="331266"/>
                  </a:lnTo>
                  <a:lnTo>
                    <a:pt x="16154" y="331266"/>
                  </a:lnTo>
                  <a:lnTo>
                    <a:pt x="16217" y="332536"/>
                  </a:lnTo>
                  <a:lnTo>
                    <a:pt x="15303" y="332536"/>
                  </a:lnTo>
                  <a:lnTo>
                    <a:pt x="14033" y="333616"/>
                  </a:lnTo>
                  <a:lnTo>
                    <a:pt x="14033" y="338886"/>
                  </a:lnTo>
                  <a:lnTo>
                    <a:pt x="13423" y="340156"/>
                  </a:lnTo>
                  <a:lnTo>
                    <a:pt x="13157" y="338886"/>
                  </a:lnTo>
                  <a:lnTo>
                    <a:pt x="14033" y="338886"/>
                  </a:lnTo>
                  <a:lnTo>
                    <a:pt x="14033" y="333616"/>
                  </a:lnTo>
                  <a:lnTo>
                    <a:pt x="13792" y="333806"/>
                  </a:lnTo>
                  <a:lnTo>
                    <a:pt x="13525" y="332536"/>
                  </a:lnTo>
                  <a:lnTo>
                    <a:pt x="13284" y="331266"/>
                  </a:lnTo>
                  <a:lnTo>
                    <a:pt x="12954" y="329996"/>
                  </a:lnTo>
                  <a:lnTo>
                    <a:pt x="12407" y="329996"/>
                  </a:lnTo>
                  <a:lnTo>
                    <a:pt x="11709" y="331266"/>
                  </a:lnTo>
                  <a:lnTo>
                    <a:pt x="11976" y="331266"/>
                  </a:lnTo>
                  <a:lnTo>
                    <a:pt x="12014" y="333806"/>
                  </a:lnTo>
                  <a:lnTo>
                    <a:pt x="11671" y="333806"/>
                  </a:lnTo>
                  <a:lnTo>
                    <a:pt x="10934" y="335076"/>
                  </a:lnTo>
                  <a:lnTo>
                    <a:pt x="11264" y="335076"/>
                  </a:lnTo>
                  <a:lnTo>
                    <a:pt x="11137" y="336346"/>
                  </a:lnTo>
                  <a:lnTo>
                    <a:pt x="11074" y="337616"/>
                  </a:lnTo>
                  <a:lnTo>
                    <a:pt x="10934" y="338886"/>
                  </a:lnTo>
                  <a:lnTo>
                    <a:pt x="9690" y="338886"/>
                  </a:lnTo>
                  <a:lnTo>
                    <a:pt x="9525" y="337616"/>
                  </a:lnTo>
                  <a:lnTo>
                    <a:pt x="9055" y="337616"/>
                  </a:lnTo>
                  <a:lnTo>
                    <a:pt x="8712" y="336346"/>
                  </a:lnTo>
                  <a:lnTo>
                    <a:pt x="8140" y="335076"/>
                  </a:lnTo>
                  <a:lnTo>
                    <a:pt x="7874" y="335076"/>
                  </a:lnTo>
                  <a:lnTo>
                    <a:pt x="7531" y="333806"/>
                  </a:lnTo>
                  <a:lnTo>
                    <a:pt x="7099" y="333806"/>
                  </a:lnTo>
                  <a:lnTo>
                    <a:pt x="6934" y="335076"/>
                  </a:lnTo>
                  <a:lnTo>
                    <a:pt x="7099" y="336346"/>
                  </a:lnTo>
                  <a:lnTo>
                    <a:pt x="5880" y="338886"/>
                  </a:lnTo>
                  <a:lnTo>
                    <a:pt x="7302" y="338886"/>
                  </a:lnTo>
                  <a:lnTo>
                    <a:pt x="7734" y="337616"/>
                  </a:lnTo>
                  <a:lnTo>
                    <a:pt x="8343" y="338886"/>
                  </a:lnTo>
                  <a:lnTo>
                    <a:pt x="9385" y="341426"/>
                  </a:lnTo>
                  <a:lnTo>
                    <a:pt x="8509" y="341426"/>
                  </a:lnTo>
                  <a:lnTo>
                    <a:pt x="8572" y="342696"/>
                  </a:lnTo>
                  <a:lnTo>
                    <a:pt x="8674" y="343966"/>
                  </a:lnTo>
                  <a:lnTo>
                    <a:pt x="6553" y="343966"/>
                  </a:lnTo>
                  <a:lnTo>
                    <a:pt x="6261" y="342696"/>
                  </a:lnTo>
                  <a:lnTo>
                    <a:pt x="5918" y="343966"/>
                  </a:lnTo>
                  <a:lnTo>
                    <a:pt x="5715" y="343966"/>
                  </a:lnTo>
                  <a:lnTo>
                    <a:pt x="5651" y="342696"/>
                  </a:lnTo>
                  <a:lnTo>
                    <a:pt x="5651" y="343966"/>
                  </a:lnTo>
                  <a:lnTo>
                    <a:pt x="5016" y="345236"/>
                  </a:lnTo>
                  <a:lnTo>
                    <a:pt x="4737" y="343966"/>
                  </a:lnTo>
                  <a:lnTo>
                    <a:pt x="5651" y="343966"/>
                  </a:lnTo>
                  <a:lnTo>
                    <a:pt x="5651" y="342696"/>
                  </a:lnTo>
                  <a:lnTo>
                    <a:pt x="5346" y="341426"/>
                  </a:lnTo>
                  <a:lnTo>
                    <a:pt x="4813" y="341426"/>
                  </a:lnTo>
                  <a:lnTo>
                    <a:pt x="4533" y="340156"/>
                  </a:lnTo>
                  <a:lnTo>
                    <a:pt x="4343" y="340156"/>
                  </a:lnTo>
                  <a:lnTo>
                    <a:pt x="3797" y="341426"/>
                  </a:lnTo>
                  <a:lnTo>
                    <a:pt x="2692" y="341426"/>
                  </a:lnTo>
                  <a:lnTo>
                    <a:pt x="2717" y="342696"/>
                  </a:lnTo>
                  <a:lnTo>
                    <a:pt x="2527" y="343966"/>
                  </a:lnTo>
                  <a:lnTo>
                    <a:pt x="1816" y="343966"/>
                  </a:lnTo>
                  <a:lnTo>
                    <a:pt x="1041" y="342696"/>
                  </a:lnTo>
                  <a:lnTo>
                    <a:pt x="165" y="342696"/>
                  </a:lnTo>
                  <a:lnTo>
                    <a:pt x="165" y="352856"/>
                  </a:lnTo>
                  <a:lnTo>
                    <a:pt x="635" y="352856"/>
                  </a:lnTo>
                  <a:lnTo>
                    <a:pt x="800" y="354126"/>
                  </a:lnTo>
                  <a:lnTo>
                    <a:pt x="2222" y="354126"/>
                  </a:lnTo>
                  <a:lnTo>
                    <a:pt x="1854" y="352856"/>
                  </a:lnTo>
                  <a:lnTo>
                    <a:pt x="1981" y="352856"/>
                  </a:lnTo>
                  <a:lnTo>
                    <a:pt x="2489" y="351586"/>
                  </a:lnTo>
                  <a:lnTo>
                    <a:pt x="3022" y="351586"/>
                  </a:lnTo>
                  <a:lnTo>
                    <a:pt x="3467" y="352856"/>
                  </a:lnTo>
                  <a:lnTo>
                    <a:pt x="5880" y="352856"/>
                  </a:lnTo>
                  <a:lnTo>
                    <a:pt x="5448" y="351586"/>
                  </a:lnTo>
                  <a:lnTo>
                    <a:pt x="5816" y="351586"/>
                  </a:lnTo>
                  <a:lnTo>
                    <a:pt x="6121" y="352856"/>
                  </a:lnTo>
                  <a:lnTo>
                    <a:pt x="7366" y="352856"/>
                  </a:lnTo>
                  <a:lnTo>
                    <a:pt x="7429" y="351586"/>
                  </a:lnTo>
                  <a:lnTo>
                    <a:pt x="8851" y="351586"/>
                  </a:lnTo>
                  <a:lnTo>
                    <a:pt x="9588" y="352856"/>
                  </a:lnTo>
                  <a:lnTo>
                    <a:pt x="10121" y="352856"/>
                  </a:lnTo>
                  <a:lnTo>
                    <a:pt x="10972" y="351586"/>
                  </a:lnTo>
                  <a:lnTo>
                    <a:pt x="11366" y="351586"/>
                  </a:lnTo>
                  <a:lnTo>
                    <a:pt x="11709" y="350316"/>
                  </a:lnTo>
                  <a:lnTo>
                    <a:pt x="12141" y="350316"/>
                  </a:lnTo>
                  <a:lnTo>
                    <a:pt x="14503" y="352818"/>
                  </a:lnTo>
                  <a:lnTo>
                    <a:pt x="14401" y="351586"/>
                  </a:lnTo>
                  <a:lnTo>
                    <a:pt x="14338" y="350316"/>
                  </a:lnTo>
                  <a:lnTo>
                    <a:pt x="16319" y="351586"/>
                  </a:lnTo>
                  <a:lnTo>
                    <a:pt x="17627" y="351586"/>
                  </a:lnTo>
                  <a:lnTo>
                    <a:pt x="17729" y="350316"/>
                  </a:lnTo>
                  <a:lnTo>
                    <a:pt x="18605" y="349046"/>
                  </a:lnTo>
                  <a:lnTo>
                    <a:pt x="20485" y="349046"/>
                  </a:lnTo>
                  <a:lnTo>
                    <a:pt x="19685" y="347776"/>
                  </a:lnTo>
                  <a:lnTo>
                    <a:pt x="20015" y="347776"/>
                  </a:lnTo>
                  <a:lnTo>
                    <a:pt x="20764" y="349046"/>
                  </a:lnTo>
                  <a:lnTo>
                    <a:pt x="22034" y="347776"/>
                  </a:lnTo>
                  <a:lnTo>
                    <a:pt x="23075" y="349046"/>
                  </a:lnTo>
                  <a:lnTo>
                    <a:pt x="23317" y="349046"/>
                  </a:lnTo>
                  <a:lnTo>
                    <a:pt x="23723" y="347776"/>
                  </a:lnTo>
                  <a:lnTo>
                    <a:pt x="24231" y="347776"/>
                  </a:lnTo>
                  <a:lnTo>
                    <a:pt x="24828" y="349046"/>
                  </a:lnTo>
                  <a:lnTo>
                    <a:pt x="26047" y="349046"/>
                  </a:lnTo>
                  <a:lnTo>
                    <a:pt x="25946" y="350316"/>
                  </a:lnTo>
                  <a:lnTo>
                    <a:pt x="26619" y="350316"/>
                  </a:lnTo>
                  <a:lnTo>
                    <a:pt x="26517" y="351586"/>
                  </a:lnTo>
                  <a:lnTo>
                    <a:pt x="24295" y="351586"/>
                  </a:lnTo>
                  <a:lnTo>
                    <a:pt x="21831" y="352856"/>
                  </a:lnTo>
                  <a:lnTo>
                    <a:pt x="20459" y="354126"/>
                  </a:lnTo>
                  <a:lnTo>
                    <a:pt x="23926" y="354126"/>
                  </a:lnTo>
                  <a:lnTo>
                    <a:pt x="26238" y="352856"/>
                  </a:lnTo>
                  <a:lnTo>
                    <a:pt x="30721" y="351586"/>
                  </a:lnTo>
                  <a:lnTo>
                    <a:pt x="32905" y="351586"/>
                  </a:lnTo>
                  <a:lnTo>
                    <a:pt x="38760" y="349046"/>
                  </a:lnTo>
                  <a:lnTo>
                    <a:pt x="42430" y="349046"/>
                  </a:lnTo>
                  <a:lnTo>
                    <a:pt x="46062" y="347776"/>
                  </a:lnTo>
                  <a:lnTo>
                    <a:pt x="33680" y="347776"/>
                  </a:lnTo>
                  <a:lnTo>
                    <a:pt x="30276" y="347776"/>
                  </a:lnTo>
                  <a:lnTo>
                    <a:pt x="28702" y="349046"/>
                  </a:lnTo>
                  <a:lnTo>
                    <a:pt x="28663" y="350316"/>
                  </a:lnTo>
                  <a:lnTo>
                    <a:pt x="27355" y="349046"/>
                  </a:lnTo>
                  <a:lnTo>
                    <a:pt x="26441" y="349046"/>
                  </a:lnTo>
                  <a:lnTo>
                    <a:pt x="25844" y="347776"/>
                  </a:lnTo>
                  <a:lnTo>
                    <a:pt x="26441" y="347776"/>
                  </a:lnTo>
                  <a:lnTo>
                    <a:pt x="27292" y="346506"/>
                  </a:lnTo>
                  <a:lnTo>
                    <a:pt x="27495" y="346506"/>
                  </a:lnTo>
                  <a:lnTo>
                    <a:pt x="28663" y="345236"/>
                  </a:lnTo>
                  <a:lnTo>
                    <a:pt x="31051" y="345236"/>
                  </a:lnTo>
                  <a:lnTo>
                    <a:pt x="30111" y="343966"/>
                  </a:lnTo>
                  <a:lnTo>
                    <a:pt x="31927" y="343966"/>
                  </a:lnTo>
                  <a:lnTo>
                    <a:pt x="32778" y="345236"/>
                  </a:lnTo>
                  <a:lnTo>
                    <a:pt x="33515" y="345236"/>
                  </a:lnTo>
                  <a:lnTo>
                    <a:pt x="34188" y="346506"/>
                  </a:lnTo>
                  <a:lnTo>
                    <a:pt x="34594" y="346506"/>
                  </a:lnTo>
                  <a:lnTo>
                    <a:pt x="33477" y="343966"/>
                  </a:lnTo>
                  <a:lnTo>
                    <a:pt x="32702" y="343966"/>
                  </a:lnTo>
                  <a:lnTo>
                    <a:pt x="33350" y="342696"/>
                  </a:lnTo>
                  <a:lnTo>
                    <a:pt x="33718" y="342696"/>
                  </a:lnTo>
                  <a:lnTo>
                    <a:pt x="34518" y="343966"/>
                  </a:lnTo>
                  <a:lnTo>
                    <a:pt x="35966" y="343966"/>
                  </a:lnTo>
                  <a:lnTo>
                    <a:pt x="34594" y="346506"/>
                  </a:lnTo>
                  <a:lnTo>
                    <a:pt x="48120" y="346506"/>
                  </a:lnTo>
                  <a:lnTo>
                    <a:pt x="50063" y="345236"/>
                  </a:lnTo>
                  <a:lnTo>
                    <a:pt x="57340" y="342696"/>
                  </a:lnTo>
                  <a:lnTo>
                    <a:pt x="59956" y="341426"/>
                  </a:lnTo>
                  <a:lnTo>
                    <a:pt x="61239" y="341426"/>
                  </a:lnTo>
                  <a:lnTo>
                    <a:pt x="62484" y="340156"/>
                  </a:lnTo>
                  <a:lnTo>
                    <a:pt x="66116" y="340156"/>
                  </a:lnTo>
                  <a:lnTo>
                    <a:pt x="67462" y="338886"/>
                  </a:lnTo>
                  <a:lnTo>
                    <a:pt x="68338" y="340156"/>
                  </a:lnTo>
                  <a:lnTo>
                    <a:pt x="69011" y="341426"/>
                  </a:lnTo>
                  <a:lnTo>
                    <a:pt x="69621" y="341426"/>
                  </a:lnTo>
                  <a:lnTo>
                    <a:pt x="70231" y="342696"/>
                  </a:lnTo>
                  <a:lnTo>
                    <a:pt x="70091" y="342696"/>
                  </a:lnTo>
                  <a:lnTo>
                    <a:pt x="70561" y="343966"/>
                  </a:lnTo>
                  <a:lnTo>
                    <a:pt x="71094" y="345236"/>
                  </a:lnTo>
                  <a:lnTo>
                    <a:pt x="71640" y="347776"/>
                  </a:lnTo>
                  <a:lnTo>
                    <a:pt x="71475" y="349046"/>
                  </a:lnTo>
                  <a:lnTo>
                    <a:pt x="71170" y="350316"/>
                  </a:lnTo>
                  <a:lnTo>
                    <a:pt x="70904" y="351586"/>
                  </a:lnTo>
                  <a:lnTo>
                    <a:pt x="70662" y="352856"/>
                  </a:lnTo>
                  <a:lnTo>
                    <a:pt x="72047" y="352856"/>
                  </a:lnTo>
                  <a:lnTo>
                    <a:pt x="72745" y="351586"/>
                  </a:lnTo>
                  <a:lnTo>
                    <a:pt x="73393" y="351586"/>
                  </a:lnTo>
                  <a:lnTo>
                    <a:pt x="73393" y="352856"/>
                  </a:lnTo>
                  <a:lnTo>
                    <a:pt x="71170" y="356666"/>
                  </a:lnTo>
                  <a:lnTo>
                    <a:pt x="72313" y="356666"/>
                  </a:lnTo>
                  <a:lnTo>
                    <a:pt x="72707" y="356082"/>
                  </a:lnTo>
                  <a:lnTo>
                    <a:pt x="72682" y="357263"/>
                  </a:lnTo>
                  <a:lnTo>
                    <a:pt x="71843" y="357898"/>
                  </a:lnTo>
                  <a:lnTo>
                    <a:pt x="71170" y="358698"/>
                  </a:lnTo>
                  <a:lnTo>
                    <a:pt x="70497" y="359549"/>
                  </a:lnTo>
                  <a:lnTo>
                    <a:pt x="70624" y="359829"/>
                  </a:lnTo>
                  <a:lnTo>
                    <a:pt x="71945" y="360629"/>
                  </a:lnTo>
                  <a:lnTo>
                    <a:pt x="72250" y="361429"/>
                  </a:lnTo>
                  <a:lnTo>
                    <a:pt x="72847" y="361022"/>
                  </a:lnTo>
                  <a:lnTo>
                    <a:pt x="73494" y="360629"/>
                  </a:lnTo>
                  <a:lnTo>
                    <a:pt x="74091" y="360070"/>
                  </a:lnTo>
                  <a:lnTo>
                    <a:pt x="74460" y="359422"/>
                  </a:lnTo>
                  <a:lnTo>
                    <a:pt x="75133" y="358305"/>
                  </a:lnTo>
                  <a:lnTo>
                    <a:pt x="75704" y="357060"/>
                  </a:lnTo>
                  <a:lnTo>
                    <a:pt x="76758" y="354863"/>
                  </a:lnTo>
                  <a:lnTo>
                    <a:pt x="75907" y="353656"/>
                  </a:lnTo>
                  <a:lnTo>
                    <a:pt x="74536" y="353707"/>
                  </a:lnTo>
                  <a:lnTo>
                    <a:pt x="74295" y="353860"/>
                  </a:lnTo>
                  <a:lnTo>
                    <a:pt x="73863" y="354025"/>
                  </a:lnTo>
                  <a:lnTo>
                    <a:pt x="73558" y="354380"/>
                  </a:lnTo>
                  <a:lnTo>
                    <a:pt x="73317" y="354698"/>
                  </a:lnTo>
                  <a:lnTo>
                    <a:pt x="73291" y="354126"/>
                  </a:lnTo>
                  <a:lnTo>
                    <a:pt x="74117" y="352818"/>
                  </a:lnTo>
                  <a:lnTo>
                    <a:pt x="74752" y="351586"/>
                  </a:lnTo>
                  <a:lnTo>
                    <a:pt x="75412" y="350316"/>
                  </a:lnTo>
                  <a:lnTo>
                    <a:pt x="75984" y="350316"/>
                  </a:lnTo>
                  <a:lnTo>
                    <a:pt x="76415" y="349046"/>
                  </a:lnTo>
                  <a:lnTo>
                    <a:pt x="75514" y="349046"/>
                  </a:lnTo>
                  <a:lnTo>
                    <a:pt x="74561" y="350316"/>
                  </a:lnTo>
                  <a:lnTo>
                    <a:pt x="73393" y="350316"/>
                  </a:lnTo>
                  <a:lnTo>
                    <a:pt x="74599" y="347776"/>
                  </a:lnTo>
                  <a:lnTo>
                    <a:pt x="75679" y="345236"/>
                  </a:lnTo>
                  <a:lnTo>
                    <a:pt x="75476" y="343966"/>
                  </a:lnTo>
                  <a:lnTo>
                    <a:pt x="74460" y="343966"/>
                  </a:lnTo>
                  <a:lnTo>
                    <a:pt x="75806" y="341426"/>
                  </a:lnTo>
                  <a:lnTo>
                    <a:pt x="77089" y="338886"/>
                  </a:lnTo>
                  <a:lnTo>
                    <a:pt x="77914" y="337616"/>
                  </a:lnTo>
                  <a:lnTo>
                    <a:pt x="78752" y="336346"/>
                  </a:lnTo>
                  <a:lnTo>
                    <a:pt x="79578" y="335076"/>
                  </a:lnTo>
                  <a:lnTo>
                    <a:pt x="80860" y="332536"/>
                  </a:lnTo>
                  <a:lnTo>
                    <a:pt x="82143" y="331266"/>
                  </a:lnTo>
                  <a:lnTo>
                    <a:pt x="83185" y="331266"/>
                  </a:lnTo>
                  <a:lnTo>
                    <a:pt x="82842" y="332536"/>
                  </a:lnTo>
                  <a:lnTo>
                    <a:pt x="82613" y="332536"/>
                  </a:lnTo>
                  <a:lnTo>
                    <a:pt x="81368" y="335076"/>
                  </a:lnTo>
                  <a:lnTo>
                    <a:pt x="80416" y="335076"/>
                  </a:lnTo>
                  <a:lnTo>
                    <a:pt x="79578" y="336346"/>
                  </a:lnTo>
                  <a:lnTo>
                    <a:pt x="79413" y="337578"/>
                  </a:lnTo>
                  <a:lnTo>
                    <a:pt x="81800" y="335076"/>
                  </a:lnTo>
                  <a:lnTo>
                    <a:pt x="83350" y="335076"/>
                  </a:lnTo>
                  <a:lnTo>
                    <a:pt x="83083" y="336346"/>
                  </a:lnTo>
                  <a:lnTo>
                    <a:pt x="82575" y="336346"/>
                  </a:lnTo>
                  <a:lnTo>
                    <a:pt x="82003" y="337616"/>
                  </a:lnTo>
                  <a:lnTo>
                    <a:pt x="81470" y="337616"/>
                  </a:lnTo>
                  <a:lnTo>
                    <a:pt x="81064" y="338886"/>
                  </a:lnTo>
                  <a:lnTo>
                    <a:pt x="80860" y="340156"/>
                  </a:lnTo>
                  <a:lnTo>
                    <a:pt x="81800" y="341426"/>
                  </a:lnTo>
                  <a:lnTo>
                    <a:pt x="82270" y="341426"/>
                  </a:lnTo>
                  <a:lnTo>
                    <a:pt x="83350" y="340156"/>
                  </a:lnTo>
                  <a:lnTo>
                    <a:pt x="84061" y="340156"/>
                  </a:lnTo>
                  <a:lnTo>
                    <a:pt x="84353" y="337616"/>
                  </a:lnTo>
                  <a:lnTo>
                    <a:pt x="85026" y="336346"/>
                  </a:lnTo>
                  <a:lnTo>
                    <a:pt x="85572" y="336346"/>
                  </a:lnTo>
                  <a:lnTo>
                    <a:pt x="85979" y="335076"/>
                  </a:lnTo>
                  <a:lnTo>
                    <a:pt x="86448" y="335076"/>
                  </a:lnTo>
                  <a:lnTo>
                    <a:pt x="85877" y="333806"/>
                  </a:lnTo>
                  <a:lnTo>
                    <a:pt x="85229" y="332536"/>
                  </a:lnTo>
                  <a:lnTo>
                    <a:pt x="84594" y="333806"/>
                  </a:lnTo>
                  <a:lnTo>
                    <a:pt x="83248" y="333806"/>
                  </a:lnTo>
                  <a:lnTo>
                    <a:pt x="83489" y="332536"/>
                  </a:lnTo>
                  <a:lnTo>
                    <a:pt x="84899" y="329996"/>
                  </a:lnTo>
                  <a:lnTo>
                    <a:pt x="87185" y="327456"/>
                  </a:lnTo>
                  <a:lnTo>
                    <a:pt x="87122" y="326186"/>
                  </a:lnTo>
                  <a:lnTo>
                    <a:pt x="84429" y="329996"/>
                  </a:lnTo>
                  <a:lnTo>
                    <a:pt x="84023" y="328726"/>
                  </a:lnTo>
                  <a:lnTo>
                    <a:pt x="84455" y="328726"/>
                  </a:lnTo>
                  <a:lnTo>
                    <a:pt x="85026" y="327456"/>
                  </a:lnTo>
                  <a:lnTo>
                    <a:pt x="85674" y="326186"/>
                  </a:lnTo>
                  <a:lnTo>
                    <a:pt x="86169" y="324916"/>
                  </a:lnTo>
                  <a:lnTo>
                    <a:pt x="86207" y="323646"/>
                  </a:lnTo>
                  <a:lnTo>
                    <a:pt x="87122" y="322376"/>
                  </a:lnTo>
                  <a:lnTo>
                    <a:pt x="88023" y="321106"/>
                  </a:lnTo>
                  <a:lnTo>
                    <a:pt x="88798" y="318566"/>
                  </a:lnTo>
                  <a:lnTo>
                    <a:pt x="89408" y="318566"/>
                  </a:lnTo>
                  <a:lnTo>
                    <a:pt x="89674" y="317296"/>
                  </a:lnTo>
                  <a:lnTo>
                    <a:pt x="90398" y="316026"/>
                  </a:lnTo>
                  <a:lnTo>
                    <a:pt x="91122" y="314756"/>
                  </a:lnTo>
                  <a:lnTo>
                    <a:pt x="91490" y="313486"/>
                  </a:lnTo>
                  <a:lnTo>
                    <a:pt x="93281" y="312216"/>
                  </a:lnTo>
                  <a:lnTo>
                    <a:pt x="93878" y="312216"/>
                  </a:lnTo>
                  <a:lnTo>
                    <a:pt x="93472" y="313486"/>
                  </a:lnTo>
                  <a:lnTo>
                    <a:pt x="93179" y="313486"/>
                  </a:lnTo>
                  <a:lnTo>
                    <a:pt x="92875" y="314756"/>
                  </a:lnTo>
                  <a:lnTo>
                    <a:pt x="92163" y="316026"/>
                  </a:lnTo>
                  <a:lnTo>
                    <a:pt x="91452" y="316026"/>
                  </a:lnTo>
                  <a:lnTo>
                    <a:pt x="90754" y="317296"/>
                  </a:lnTo>
                  <a:lnTo>
                    <a:pt x="90614" y="318566"/>
                  </a:lnTo>
                  <a:lnTo>
                    <a:pt x="92062" y="317296"/>
                  </a:lnTo>
                  <a:lnTo>
                    <a:pt x="92837" y="317296"/>
                  </a:lnTo>
                  <a:lnTo>
                    <a:pt x="92468" y="318566"/>
                  </a:lnTo>
                  <a:lnTo>
                    <a:pt x="92062" y="318566"/>
                  </a:lnTo>
                  <a:lnTo>
                    <a:pt x="91757" y="319836"/>
                  </a:lnTo>
                  <a:lnTo>
                    <a:pt x="91833" y="321106"/>
                  </a:lnTo>
                  <a:lnTo>
                    <a:pt x="92125" y="319836"/>
                  </a:lnTo>
                  <a:lnTo>
                    <a:pt x="94691" y="319836"/>
                  </a:lnTo>
                  <a:lnTo>
                    <a:pt x="94589" y="318566"/>
                  </a:lnTo>
                  <a:lnTo>
                    <a:pt x="94716" y="317296"/>
                  </a:lnTo>
                  <a:lnTo>
                    <a:pt x="94957" y="317296"/>
                  </a:lnTo>
                  <a:lnTo>
                    <a:pt x="95465" y="316026"/>
                  </a:lnTo>
                  <a:lnTo>
                    <a:pt x="96062" y="316026"/>
                  </a:lnTo>
                  <a:lnTo>
                    <a:pt x="96913" y="313486"/>
                  </a:lnTo>
                  <a:lnTo>
                    <a:pt x="95326" y="313486"/>
                  </a:lnTo>
                  <a:lnTo>
                    <a:pt x="95872" y="312216"/>
                  </a:lnTo>
                  <a:lnTo>
                    <a:pt x="96405" y="310946"/>
                  </a:lnTo>
                  <a:lnTo>
                    <a:pt x="97510" y="309676"/>
                  </a:lnTo>
                  <a:lnTo>
                    <a:pt x="98729" y="307136"/>
                  </a:lnTo>
                  <a:lnTo>
                    <a:pt x="98590" y="305866"/>
                  </a:lnTo>
                  <a:lnTo>
                    <a:pt x="97751" y="307136"/>
                  </a:lnTo>
                  <a:lnTo>
                    <a:pt x="96939" y="308406"/>
                  </a:lnTo>
                  <a:lnTo>
                    <a:pt x="95872" y="308406"/>
                  </a:lnTo>
                  <a:lnTo>
                    <a:pt x="95529" y="309676"/>
                  </a:lnTo>
                  <a:lnTo>
                    <a:pt x="95262" y="309676"/>
                  </a:lnTo>
                  <a:lnTo>
                    <a:pt x="95300" y="308406"/>
                  </a:lnTo>
                  <a:lnTo>
                    <a:pt x="95732" y="307136"/>
                  </a:lnTo>
                  <a:lnTo>
                    <a:pt x="96304" y="305866"/>
                  </a:lnTo>
                  <a:lnTo>
                    <a:pt x="96608" y="305866"/>
                  </a:lnTo>
                  <a:lnTo>
                    <a:pt x="96774" y="304596"/>
                  </a:lnTo>
                  <a:lnTo>
                    <a:pt x="97383" y="304596"/>
                  </a:lnTo>
                  <a:lnTo>
                    <a:pt x="96570" y="303326"/>
                  </a:lnTo>
                  <a:lnTo>
                    <a:pt x="97485" y="302056"/>
                  </a:lnTo>
                  <a:lnTo>
                    <a:pt x="100977" y="296976"/>
                  </a:lnTo>
                  <a:lnTo>
                    <a:pt x="101523" y="295706"/>
                  </a:lnTo>
                  <a:lnTo>
                    <a:pt x="101993" y="294436"/>
                  </a:lnTo>
                  <a:lnTo>
                    <a:pt x="102400" y="294436"/>
                  </a:lnTo>
                  <a:lnTo>
                    <a:pt x="102400" y="295706"/>
                  </a:lnTo>
                  <a:lnTo>
                    <a:pt x="102158" y="296976"/>
                  </a:lnTo>
                  <a:lnTo>
                    <a:pt x="101752" y="296976"/>
                  </a:lnTo>
                  <a:lnTo>
                    <a:pt x="101447" y="298246"/>
                  </a:lnTo>
                  <a:lnTo>
                    <a:pt x="100812" y="299516"/>
                  </a:lnTo>
                  <a:lnTo>
                    <a:pt x="101917" y="300786"/>
                  </a:lnTo>
                  <a:lnTo>
                    <a:pt x="103606" y="300786"/>
                  </a:lnTo>
                  <a:lnTo>
                    <a:pt x="104546" y="299516"/>
                  </a:lnTo>
                  <a:lnTo>
                    <a:pt x="104648" y="300786"/>
                  </a:lnTo>
                  <a:lnTo>
                    <a:pt x="102057" y="304596"/>
                  </a:lnTo>
                  <a:lnTo>
                    <a:pt x="101015" y="305866"/>
                  </a:lnTo>
                  <a:lnTo>
                    <a:pt x="100647" y="307136"/>
                  </a:lnTo>
                  <a:lnTo>
                    <a:pt x="101384" y="307136"/>
                  </a:lnTo>
                  <a:lnTo>
                    <a:pt x="102768" y="305866"/>
                  </a:lnTo>
                  <a:lnTo>
                    <a:pt x="102793" y="304596"/>
                  </a:lnTo>
                  <a:lnTo>
                    <a:pt x="104216" y="304596"/>
                  </a:lnTo>
                  <a:lnTo>
                    <a:pt x="103771" y="305866"/>
                  </a:lnTo>
                  <a:lnTo>
                    <a:pt x="103365" y="305866"/>
                  </a:lnTo>
                  <a:lnTo>
                    <a:pt x="102019" y="308406"/>
                  </a:lnTo>
                  <a:lnTo>
                    <a:pt x="103238" y="309676"/>
                  </a:lnTo>
                  <a:lnTo>
                    <a:pt x="103847" y="309676"/>
                  </a:lnTo>
                  <a:lnTo>
                    <a:pt x="105321" y="307136"/>
                  </a:lnTo>
                  <a:lnTo>
                    <a:pt x="105613" y="307695"/>
                  </a:lnTo>
                  <a:lnTo>
                    <a:pt x="105359" y="308406"/>
                  </a:lnTo>
                  <a:lnTo>
                    <a:pt x="104013" y="310946"/>
                  </a:lnTo>
                  <a:lnTo>
                    <a:pt x="102831" y="312216"/>
                  </a:lnTo>
                  <a:lnTo>
                    <a:pt x="101587" y="314756"/>
                  </a:lnTo>
                  <a:lnTo>
                    <a:pt x="101422" y="316026"/>
                  </a:lnTo>
                  <a:lnTo>
                    <a:pt x="102590" y="314756"/>
                  </a:lnTo>
                  <a:lnTo>
                    <a:pt x="104711" y="312216"/>
                  </a:lnTo>
                  <a:lnTo>
                    <a:pt x="105054" y="312216"/>
                  </a:lnTo>
                  <a:lnTo>
                    <a:pt x="104914" y="313486"/>
                  </a:lnTo>
                  <a:lnTo>
                    <a:pt x="104419" y="314756"/>
                  </a:lnTo>
                  <a:lnTo>
                    <a:pt x="103771" y="314756"/>
                  </a:lnTo>
                  <a:lnTo>
                    <a:pt x="102730" y="317296"/>
                  </a:lnTo>
                  <a:lnTo>
                    <a:pt x="103035" y="317296"/>
                  </a:lnTo>
                  <a:lnTo>
                    <a:pt x="105562" y="318566"/>
                  </a:lnTo>
                  <a:lnTo>
                    <a:pt x="106032" y="317296"/>
                  </a:lnTo>
                  <a:lnTo>
                    <a:pt x="106807" y="317296"/>
                  </a:lnTo>
                  <a:lnTo>
                    <a:pt x="107137" y="316026"/>
                  </a:lnTo>
                  <a:lnTo>
                    <a:pt x="107340" y="316026"/>
                  </a:lnTo>
                  <a:lnTo>
                    <a:pt x="108216" y="313486"/>
                  </a:lnTo>
                  <a:lnTo>
                    <a:pt x="109601" y="312216"/>
                  </a:lnTo>
                  <a:lnTo>
                    <a:pt x="107975" y="310946"/>
                  </a:lnTo>
                  <a:lnTo>
                    <a:pt x="105117" y="310946"/>
                  </a:lnTo>
                  <a:lnTo>
                    <a:pt x="105727" y="308406"/>
                  </a:lnTo>
                  <a:lnTo>
                    <a:pt x="105930" y="308267"/>
                  </a:lnTo>
                  <a:lnTo>
                    <a:pt x="105829" y="307136"/>
                  </a:lnTo>
                  <a:lnTo>
                    <a:pt x="105968" y="308241"/>
                  </a:lnTo>
                  <a:lnTo>
                    <a:pt x="107607" y="307136"/>
                  </a:lnTo>
                  <a:lnTo>
                    <a:pt x="108280" y="304596"/>
                  </a:lnTo>
                  <a:lnTo>
                    <a:pt x="107276" y="304596"/>
                  </a:lnTo>
                  <a:lnTo>
                    <a:pt x="107010" y="305866"/>
                  </a:lnTo>
                  <a:lnTo>
                    <a:pt x="105524" y="305866"/>
                  </a:lnTo>
                  <a:lnTo>
                    <a:pt x="105829" y="304596"/>
                  </a:lnTo>
                  <a:lnTo>
                    <a:pt x="106197" y="304596"/>
                  </a:lnTo>
                  <a:lnTo>
                    <a:pt x="106527" y="303326"/>
                  </a:lnTo>
                  <a:lnTo>
                    <a:pt x="106832" y="303326"/>
                  </a:lnTo>
                  <a:lnTo>
                    <a:pt x="107175" y="302056"/>
                  </a:lnTo>
                  <a:lnTo>
                    <a:pt x="107378" y="302056"/>
                  </a:lnTo>
                  <a:lnTo>
                    <a:pt x="107137" y="300786"/>
                  </a:lnTo>
                  <a:lnTo>
                    <a:pt x="106832" y="302056"/>
                  </a:lnTo>
                  <a:lnTo>
                    <a:pt x="105384" y="302056"/>
                  </a:lnTo>
                  <a:lnTo>
                    <a:pt x="105460" y="300786"/>
                  </a:lnTo>
                  <a:lnTo>
                    <a:pt x="106197" y="299516"/>
                  </a:lnTo>
                  <a:lnTo>
                    <a:pt x="107010" y="298246"/>
                  </a:lnTo>
                  <a:lnTo>
                    <a:pt x="107746" y="296976"/>
                  </a:lnTo>
                  <a:lnTo>
                    <a:pt x="107950" y="296976"/>
                  </a:lnTo>
                  <a:lnTo>
                    <a:pt x="108013" y="295706"/>
                  </a:lnTo>
                  <a:lnTo>
                    <a:pt x="105562" y="298246"/>
                  </a:lnTo>
                  <a:lnTo>
                    <a:pt x="105194" y="298246"/>
                  </a:lnTo>
                  <a:lnTo>
                    <a:pt x="105321" y="296976"/>
                  </a:lnTo>
                  <a:lnTo>
                    <a:pt x="105854" y="295706"/>
                  </a:lnTo>
                  <a:lnTo>
                    <a:pt x="106337" y="295706"/>
                  </a:lnTo>
                  <a:lnTo>
                    <a:pt x="106629" y="294436"/>
                  </a:lnTo>
                  <a:lnTo>
                    <a:pt x="106934" y="294436"/>
                  </a:lnTo>
                  <a:lnTo>
                    <a:pt x="107200" y="293166"/>
                  </a:lnTo>
                  <a:lnTo>
                    <a:pt x="106032" y="293166"/>
                  </a:lnTo>
                  <a:lnTo>
                    <a:pt x="105994" y="291896"/>
                  </a:lnTo>
                  <a:lnTo>
                    <a:pt x="104317" y="291896"/>
                  </a:lnTo>
                  <a:lnTo>
                    <a:pt x="103200" y="293166"/>
                  </a:lnTo>
                  <a:lnTo>
                    <a:pt x="103505" y="291896"/>
                  </a:lnTo>
                  <a:lnTo>
                    <a:pt x="103708" y="291896"/>
                  </a:lnTo>
                  <a:lnTo>
                    <a:pt x="106260" y="286816"/>
                  </a:lnTo>
                  <a:lnTo>
                    <a:pt x="106603" y="284276"/>
                  </a:lnTo>
                  <a:lnTo>
                    <a:pt x="107073" y="283006"/>
                  </a:lnTo>
                  <a:lnTo>
                    <a:pt x="107607" y="283006"/>
                  </a:lnTo>
                  <a:lnTo>
                    <a:pt x="108013" y="281736"/>
                  </a:lnTo>
                  <a:lnTo>
                    <a:pt x="108648" y="280466"/>
                  </a:lnTo>
                  <a:lnTo>
                    <a:pt x="109766" y="279196"/>
                  </a:lnTo>
                  <a:lnTo>
                    <a:pt x="111175" y="279196"/>
                  </a:lnTo>
                  <a:lnTo>
                    <a:pt x="110236" y="281736"/>
                  </a:lnTo>
                  <a:lnTo>
                    <a:pt x="109423" y="283006"/>
                  </a:lnTo>
                  <a:lnTo>
                    <a:pt x="108750" y="285546"/>
                  </a:lnTo>
                  <a:lnTo>
                    <a:pt x="108419" y="285546"/>
                  </a:lnTo>
                  <a:lnTo>
                    <a:pt x="108419" y="286816"/>
                  </a:lnTo>
                  <a:lnTo>
                    <a:pt x="109220" y="286816"/>
                  </a:lnTo>
                  <a:lnTo>
                    <a:pt x="110401" y="285546"/>
                  </a:lnTo>
                  <a:lnTo>
                    <a:pt x="110566" y="284276"/>
                  </a:lnTo>
                  <a:lnTo>
                    <a:pt x="111887" y="283006"/>
                  </a:lnTo>
                  <a:lnTo>
                    <a:pt x="112217" y="283006"/>
                  </a:lnTo>
                  <a:lnTo>
                    <a:pt x="111620" y="284276"/>
                  </a:lnTo>
                  <a:lnTo>
                    <a:pt x="111379" y="285546"/>
                  </a:lnTo>
                  <a:lnTo>
                    <a:pt x="111213" y="285546"/>
                  </a:lnTo>
                  <a:lnTo>
                    <a:pt x="111074" y="286816"/>
                  </a:lnTo>
                  <a:lnTo>
                    <a:pt x="111048" y="288086"/>
                  </a:lnTo>
                  <a:lnTo>
                    <a:pt x="112585" y="288086"/>
                  </a:lnTo>
                  <a:lnTo>
                    <a:pt x="113195" y="286816"/>
                  </a:lnTo>
                  <a:lnTo>
                    <a:pt x="113665" y="288086"/>
                  </a:lnTo>
                  <a:lnTo>
                    <a:pt x="113042" y="289394"/>
                  </a:lnTo>
                  <a:lnTo>
                    <a:pt x="112217" y="290626"/>
                  </a:lnTo>
                  <a:lnTo>
                    <a:pt x="111518" y="291896"/>
                  </a:lnTo>
                  <a:lnTo>
                    <a:pt x="110807" y="294436"/>
                  </a:lnTo>
                  <a:lnTo>
                    <a:pt x="111417" y="294436"/>
                  </a:lnTo>
                  <a:lnTo>
                    <a:pt x="111887" y="293166"/>
                  </a:lnTo>
                  <a:lnTo>
                    <a:pt x="112255" y="293166"/>
                  </a:lnTo>
                  <a:lnTo>
                    <a:pt x="112725" y="291896"/>
                  </a:lnTo>
                  <a:lnTo>
                    <a:pt x="113461" y="291896"/>
                  </a:lnTo>
                  <a:lnTo>
                    <a:pt x="113030" y="293166"/>
                  </a:lnTo>
                  <a:lnTo>
                    <a:pt x="112522" y="294436"/>
                  </a:lnTo>
                  <a:lnTo>
                    <a:pt x="112191" y="295706"/>
                  </a:lnTo>
                  <a:lnTo>
                    <a:pt x="112052" y="295706"/>
                  </a:lnTo>
                  <a:lnTo>
                    <a:pt x="112217" y="296976"/>
                  </a:lnTo>
                  <a:lnTo>
                    <a:pt x="113398" y="296976"/>
                  </a:lnTo>
                  <a:lnTo>
                    <a:pt x="114109" y="295706"/>
                  </a:lnTo>
                  <a:lnTo>
                    <a:pt x="114808" y="295706"/>
                  </a:lnTo>
                  <a:lnTo>
                    <a:pt x="115557" y="294436"/>
                  </a:lnTo>
                  <a:lnTo>
                    <a:pt x="114604" y="293166"/>
                  </a:lnTo>
                  <a:lnTo>
                    <a:pt x="115658" y="293166"/>
                  </a:lnTo>
                  <a:lnTo>
                    <a:pt x="115874" y="291896"/>
                  </a:lnTo>
                  <a:lnTo>
                    <a:pt x="116090" y="290626"/>
                  </a:lnTo>
                  <a:lnTo>
                    <a:pt x="116357" y="290626"/>
                  </a:lnTo>
                  <a:lnTo>
                    <a:pt x="116522" y="289356"/>
                  </a:lnTo>
                  <a:lnTo>
                    <a:pt x="116332" y="289356"/>
                  </a:lnTo>
                  <a:lnTo>
                    <a:pt x="116230" y="288086"/>
                  </a:lnTo>
                  <a:lnTo>
                    <a:pt x="114604" y="289356"/>
                  </a:lnTo>
                  <a:lnTo>
                    <a:pt x="114338" y="289356"/>
                  </a:lnTo>
                  <a:lnTo>
                    <a:pt x="115074" y="286816"/>
                  </a:lnTo>
                  <a:lnTo>
                    <a:pt x="115824" y="284276"/>
                  </a:lnTo>
                  <a:lnTo>
                    <a:pt x="116522" y="283006"/>
                  </a:lnTo>
                  <a:lnTo>
                    <a:pt x="115214" y="283006"/>
                  </a:lnTo>
                  <a:lnTo>
                    <a:pt x="115455" y="284276"/>
                  </a:lnTo>
                  <a:lnTo>
                    <a:pt x="114071" y="284276"/>
                  </a:lnTo>
                  <a:lnTo>
                    <a:pt x="114338" y="283006"/>
                  </a:lnTo>
                  <a:lnTo>
                    <a:pt x="115049" y="280466"/>
                  </a:lnTo>
                  <a:lnTo>
                    <a:pt x="112585" y="280466"/>
                  </a:lnTo>
                  <a:lnTo>
                    <a:pt x="112687" y="279196"/>
                  </a:lnTo>
                  <a:lnTo>
                    <a:pt x="113436" y="276656"/>
                  </a:lnTo>
                  <a:lnTo>
                    <a:pt x="113639" y="275386"/>
                  </a:lnTo>
                  <a:lnTo>
                    <a:pt x="113830" y="275386"/>
                  </a:lnTo>
                  <a:lnTo>
                    <a:pt x="113868" y="274116"/>
                  </a:lnTo>
                  <a:lnTo>
                    <a:pt x="114007" y="272846"/>
                  </a:lnTo>
                  <a:lnTo>
                    <a:pt x="113398" y="274116"/>
                  </a:lnTo>
                  <a:lnTo>
                    <a:pt x="112318" y="275386"/>
                  </a:lnTo>
                  <a:lnTo>
                    <a:pt x="112687" y="271576"/>
                  </a:lnTo>
                  <a:lnTo>
                    <a:pt x="112991" y="269036"/>
                  </a:lnTo>
                  <a:lnTo>
                    <a:pt x="114541" y="265226"/>
                  </a:lnTo>
                  <a:lnTo>
                    <a:pt x="116052" y="266496"/>
                  </a:lnTo>
                  <a:lnTo>
                    <a:pt x="116357" y="266496"/>
                  </a:lnTo>
                  <a:lnTo>
                    <a:pt x="116154" y="267766"/>
                  </a:lnTo>
                  <a:lnTo>
                    <a:pt x="115722" y="272846"/>
                  </a:lnTo>
                  <a:lnTo>
                    <a:pt x="116128" y="272846"/>
                  </a:lnTo>
                  <a:lnTo>
                    <a:pt x="116624" y="271576"/>
                  </a:lnTo>
                  <a:lnTo>
                    <a:pt x="117576" y="269036"/>
                  </a:lnTo>
                  <a:lnTo>
                    <a:pt x="118376" y="270306"/>
                  </a:lnTo>
                  <a:lnTo>
                    <a:pt x="117868" y="270306"/>
                  </a:lnTo>
                  <a:lnTo>
                    <a:pt x="117906" y="271576"/>
                  </a:lnTo>
                  <a:lnTo>
                    <a:pt x="117741" y="272846"/>
                  </a:lnTo>
                  <a:lnTo>
                    <a:pt x="118110" y="274116"/>
                  </a:lnTo>
                  <a:lnTo>
                    <a:pt x="118783" y="274116"/>
                  </a:lnTo>
                  <a:lnTo>
                    <a:pt x="119151" y="272846"/>
                  </a:lnTo>
                  <a:lnTo>
                    <a:pt x="120269" y="272846"/>
                  </a:lnTo>
                  <a:lnTo>
                    <a:pt x="120662" y="274116"/>
                  </a:lnTo>
                  <a:lnTo>
                    <a:pt x="120497" y="275386"/>
                  </a:lnTo>
                  <a:lnTo>
                    <a:pt x="118884" y="280466"/>
                  </a:lnTo>
                  <a:lnTo>
                    <a:pt x="118846" y="281736"/>
                  </a:lnTo>
                  <a:lnTo>
                    <a:pt x="119087" y="281736"/>
                  </a:lnTo>
                  <a:lnTo>
                    <a:pt x="120459" y="280466"/>
                  </a:lnTo>
                  <a:lnTo>
                    <a:pt x="119722" y="277926"/>
                  </a:lnTo>
                  <a:lnTo>
                    <a:pt x="122085" y="277926"/>
                  </a:lnTo>
                  <a:lnTo>
                    <a:pt x="121780" y="279196"/>
                  </a:lnTo>
                  <a:lnTo>
                    <a:pt x="121615" y="280466"/>
                  </a:lnTo>
                  <a:lnTo>
                    <a:pt x="121272" y="281736"/>
                  </a:lnTo>
                  <a:lnTo>
                    <a:pt x="120904" y="283006"/>
                  </a:lnTo>
                  <a:lnTo>
                    <a:pt x="123901" y="283006"/>
                  </a:lnTo>
                  <a:lnTo>
                    <a:pt x="124231" y="281736"/>
                  </a:lnTo>
                  <a:lnTo>
                    <a:pt x="124396" y="280466"/>
                  </a:lnTo>
                  <a:lnTo>
                    <a:pt x="124739" y="279196"/>
                  </a:lnTo>
                  <a:lnTo>
                    <a:pt x="125006" y="277926"/>
                  </a:lnTo>
                  <a:lnTo>
                    <a:pt x="124599" y="276656"/>
                  </a:lnTo>
                  <a:lnTo>
                    <a:pt x="123558" y="275386"/>
                  </a:lnTo>
                  <a:lnTo>
                    <a:pt x="121678" y="275386"/>
                  </a:lnTo>
                  <a:lnTo>
                    <a:pt x="121907" y="272846"/>
                  </a:lnTo>
                  <a:lnTo>
                    <a:pt x="122148" y="271576"/>
                  </a:lnTo>
                  <a:lnTo>
                    <a:pt x="122262" y="270306"/>
                  </a:lnTo>
                  <a:lnTo>
                    <a:pt x="122288" y="269036"/>
                  </a:lnTo>
                  <a:lnTo>
                    <a:pt x="121983" y="267766"/>
                  </a:lnTo>
                  <a:lnTo>
                    <a:pt x="120662" y="271576"/>
                  </a:lnTo>
                  <a:lnTo>
                    <a:pt x="120167" y="271576"/>
                  </a:lnTo>
                  <a:lnTo>
                    <a:pt x="119964" y="270306"/>
                  </a:lnTo>
                  <a:lnTo>
                    <a:pt x="119888" y="269036"/>
                  </a:lnTo>
                  <a:lnTo>
                    <a:pt x="119926" y="266496"/>
                  </a:lnTo>
                  <a:lnTo>
                    <a:pt x="119494" y="265226"/>
                  </a:lnTo>
                  <a:lnTo>
                    <a:pt x="118376" y="266496"/>
                  </a:lnTo>
                  <a:lnTo>
                    <a:pt x="117703" y="266496"/>
                  </a:lnTo>
                  <a:lnTo>
                    <a:pt x="117335" y="263956"/>
                  </a:lnTo>
                  <a:lnTo>
                    <a:pt x="117767" y="262686"/>
                  </a:lnTo>
                  <a:lnTo>
                    <a:pt x="117475" y="261416"/>
                  </a:lnTo>
                  <a:lnTo>
                    <a:pt x="116967" y="260146"/>
                  </a:lnTo>
                  <a:lnTo>
                    <a:pt x="116903" y="258876"/>
                  </a:lnTo>
                  <a:lnTo>
                    <a:pt x="116560" y="257606"/>
                  </a:lnTo>
                  <a:lnTo>
                    <a:pt x="116332" y="257606"/>
                  </a:lnTo>
                  <a:lnTo>
                    <a:pt x="116154" y="256336"/>
                  </a:lnTo>
                  <a:lnTo>
                    <a:pt x="115747" y="255066"/>
                  </a:lnTo>
                  <a:lnTo>
                    <a:pt x="115722" y="253796"/>
                  </a:lnTo>
                  <a:lnTo>
                    <a:pt x="115722" y="251256"/>
                  </a:lnTo>
                  <a:lnTo>
                    <a:pt x="115925" y="249986"/>
                  </a:lnTo>
                  <a:lnTo>
                    <a:pt x="116154" y="247446"/>
                  </a:lnTo>
                  <a:lnTo>
                    <a:pt x="116357" y="246176"/>
                  </a:lnTo>
                  <a:lnTo>
                    <a:pt x="116928" y="246176"/>
                  </a:lnTo>
                  <a:lnTo>
                    <a:pt x="116928" y="251256"/>
                  </a:lnTo>
                  <a:lnTo>
                    <a:pt x="117373" y="251256"/>
                  </a:lnTo>
                  <a:lnTo>
                    <a:pt x="119392" y="248716"/>
                  </a:lnTo>
                  <a:lnTo>
                    <a:pt x="119087" y="248716"/>
                  </a:lnTo>
                  <a:lnTo>
                    <a:pt x="118745" y="247446"/>
                  </a:lnTo>
                  <a:lnTo>
                    <a:pt x="119087" y="244906"/>
                  </a:lnTo>
                  <a:lnTo>
                    <a:pt x="119087" y="242366"/>
                  </a:lnTo>
                  <a:lnTo>
                    <a:pt x="116662" y="242366"/>
                  </a:lnTo>
                  <a:lnTo>
                    <a:pt x="117030" y="239826"/>
                  </a:lnTo>
                  <a:lnTo>
                    <a:pt x="117475" y="238556"/>
                  </a:lnTo>
                  <a:lnTo>
                    <a:pt x="117767" y="237286"/>
                  </a:lnTo>
                  <a:lnTo>
                    <a:pt x="117843" y="234746"/>
                  </a:lnTo>
                  <a:lnTo>
                    <a:pt x="117436" y="234746"/>
                  </a:lnTo>
                  <a:lnTo>
                    <a:pt x="116624" y="236016"/>
                  </a:lnTo>
                  <a:lnTo>
                    <a:pt x="116255" y="237286"/>
                  </a:lnTo>
                  <a:lnTo>
                    <a:pt x="115887" y="237286"/>
                  </a:lnTo>
                  <a:lnTo>
                    <a:pt x="115735" y="234746"/>
                  </a:lnTo>
                  <a:lnTo>
                    <a:pt x="115658" y="233476"/>
                  </a:lnTo>
                  <a:lnTo>
                    <a:pt x="116624" y="230936"/>
                  </a:lnTo>
                  <a:lnTo>
                    <a:pt x="118541" y="228396"/>
                  </a:lnTo>
                  <a:lnTo>
                    <a:pt x="119151" y="227126"/>
                  </a:lnTo>
                  <a:lnTo>
                    <a:pt x="119684" y="225856"/>
                  </a:lnTo>
                  <a:lnTo>
                    <a:pt x="120599" y="225856"/>
                  </a:lnTo>
                  <a:lnTo>
                    <a:pt x="121107" y="224586"/>
                  </a:lnTo>
                  <a:lnTo>
                    <a:pt x="121780" y="224586"/>
                  </a:lnTo>
                  <a:lnTo>
                    <a:pt x="121539" y="225856"/>
                  </a:lnTo>
                  <a:lnTo>
                    <a:pt x="121335" y="225856"/>
                  </a:lnTo>
                  <a:lnTo>
                    <a:pt x="120662" y="227126"/>
                  </a:lnTo>
                  <a:lnTo>
                    <a:pt x="120192" y="227126"/>
                  </a:lnTo>
                  <a:lnTo>
                    <a:pt x="119786" y="228396"/>
                  </a:lnTo>
                  <a:lnTo>
                    <a:pt x="119291" y="228396"/>
                  </a:lnTo>
                  <a:lnTo>
                    <a:pt x="119684" y="229666"/>
                  </a:lnTo>
                  <a:lnTo>
                    <a:pt x="120802" y="230936"/>
                  </a:lnTo>
                  <a:lnTo>
                    <a:pt x="121170" y="229666"/>
                  </a:lnTo>
                  <a:lnTo>
                    <a:pt x="122186" y="229666"/>
                  </a:lnTo>
                  <a:lnTo>
                    <a:pt x="122682" y="228396"/>
                  </a:lnTo>
                  <a:lnTo>
                    <a:pt x="123532" y="228396"/>
                  </a:lnTo>
                  <a:lnTo>
                    <a:pt x="123634" y="229666"/>
                  </a:lnTo>
                  <a:lnTo>
                    <a:pt x="123964" y="228396"/>
                  </a:lnTo>
                  <a:lnTo>
                    <a:pt x="124802" y="228396"/>
                  </a:lnTo>
                  <a:lnTo>
                    <a:pt x="125920" y="225856"/>
                  </a:lnTo>
                  <a:lnTo>
                    <a:pt x="126657" y="224586"/>
                  </a:lnTo>
                  <a:lnTo>
                    <a:pt x="127469" y="223316"/>
                  </a:lnTo>
                  <a:lnTo>
                    <a:pt x="127635" y="223316"/>
                  </a:lnTo>
                  <a:lnTo>
                    <a:pt x="126187" y="222046"/>
                  </a:lnTo>
                  <a:lnTo>
                    <a:pt x="123964" y="222046"/>
                  </a:lnTo>
                  <a:lnTo>
                    <a:pt x="123151" y="223316"/>
                  </a:lnTo>
                  <a:lnTo>
                    <a:pt x="122821" y="223316"/>
                  </a:lnTo>
                  <a:lnTo>
                    <a:pt x="122682" y="222046"/>
                  </a:lnTo>
                  <a:lnTo>
                    <a:pt x="123329" y="222046"/>
                  </a:lnTo>
                  <a:lnTo>
                    <a:pt x="123634" y="220776"/>
                  </a:lnTo>
                  <a:lnTo>
                    <a:pt x="124701" y="219506"/>
                  </a:lnTo>
                  <a:lnTo>
                    <a:pt x="125818" y="218236"/>
                  </a:lnTo>
                  <a:lnTo>
                    <a:pt x="126796" y="216966"/>
                  </a:lnTo>
                  <a:lnTo>
                    <a:pt x="127127" y="216966"/>
                  </a:lnTo>
                  <a:lnTo>
                    <a:pt x="127063" y="215696"/>
                  </a:lnTo>
                  <a:lnTo>
                    <a:pt x="125844" y="215696"/>
                  </a:lnTo>
                  <a:lnTo>
                    <a:pt x="123825" y="218236"/>
                  </a:lnTo>
                  <a:lnTo>
                    <a:pt x="122682" y="219506"/>
                  </a:lnTo>
                  <a:lnTo>
                    <a:pt x="122110" y="219506"/>
                  </a:lnTo>
                  <a:lnTo>
                    <a:pt x="122110" y="218236"/>
                  </a:lnTo>
                  <a:lnTo>
                    <a:pt x="123126" y="216966"/>
                  </a:lnTo>
                  <a:lnTo>
                    <a:pt x="123558" y="215696"/>
                  </a:lnTo>
                  <a:lnTo>
                    <a:pt x="124028" y="213156"/>
                  </a:lnTo>
                  <a:lnTo>
                    <a:pt x="125044" y="211886"/>
                  </a:lnTo>
                  <a:lnTo>
                    <a:pt x="126961" y="209346"/>
                  </a:lnTo>
                  <a:lnTo>
                    <a:pt x="128066" y="208076"/>
                  </a:lnTo>
                  <a:lnTo>
                    <a:pt x="129755" y="205536"/>
                  </a:lnTo>
                  <a:lnTo>
                    <a:pt x="131229" y="205536"/>
                  </a:lnTo>
                  <a:lnTo>
                    <a:pt x="130556" y="206806"/>
                  </a:lnTo>
                  <a:lnTo>
                    <a:pt x="130657" y="208076"/>
                  </a:lnTo>
                  <a:lnTo>
                    <a:pt x="129552" y="209346"/>
                  </a:lnTo>
                  <a:lnTo>
                    <a:pt x="128816" y="210616"/>
                  </a:lnTo>
                  <a:lnTo>
                    <a:pt x="130187" y="210616"/>
                  </a:lnTo>
                  <a:lnTo>
                    <a:pt x="130454" y="211886"/>
                  </a:lnTo>
                  <a:lnTo>
                    <a:pt x="130797" y="211886"/>
                  </a:lnTo>
                  <a:lnTo>
                    <a:pt x="131775" y="210616"/>
                  </a:lnTo>
                  <a:lnTo>
                    <a:pt x="134124" y="210616"/>
                  </a:lnTo>
                  <a:lnTo>
                    <a:pt x="135305" y="209346"/>
                  </a:lnTo>
                  <a:lnTo>
                    <a:pt x="135305" y="210616"/>
                  </a:lnTo>
                  <a:lnTo>
                    <a:pt x="135509" y="210616"/>
                  </a:lnTo>
                  <a:lnTo>
                    <a:pt x="134670" y="211886"/>
                  </a:lnTo>
                  <a:lnTo>
                    <a:pt x="134493" y="211886"/>
                  </a:lnTo>
                  <a:lnTo>
                    <a:pt x="132613" y="214426"/>
                  </a:lnTo>
                  <a:lnTo>
                    <a:pt x="131876" y="215696"/>
                  </a:lnTo>
                  <a:lnTo>
                    <a:pt x="130860" y="216966"/>
                  </a:lnTo>
                  <a:lnTo>
                    <a:pt x="130962" y="218236"/>
                  </a:lnTo>
                  <a:lnTo>
                    <a:pt x="133286" y="215696"/>
                  </a:lnTo>
                  <a:lnTo>
                    <a:pt x="134899" y="213156"/>
                  </a:lnTo>
                  <a:lnTo>
                    <a:pt x="138061" y="213156"/>
                  </a:lnTo>
                  <a:lnTo>
                    <a:pt x="137629" y="214426"/>
                  </a:lnTo>
                  <a:lnTo>
                    <a:pt x="137121" y="214426"/>
                  </a:lnTo>
                  <a:lnTo>
                    <a:pt x="135839" y="216966"/>
                  </a:lnTo>
                  <a:lnTo>
                    <a:pt x="135343" y="218236"/>
                  </a:lnTo>
                  <a:lnTo>
                    <a:pt x="138569" y="218236"/>
                  </a:lnTo>
                  <a:lnTo>
                    <a:pt x="140487" y="214426"/>
                  </a:lnTo>
                  <a:lnTo>
                    <a:pt x="140919" y="213156"/>
                  </a:lnTo>
                  <a:lnTo>
                    <a:pt x="141363" y="211886"/>
                  </a:lnTo>
                  <a:lnTo>
                    <a:pt x="136956" y="211886"/>
                  </a:lnTo>
                  <a:lnTo>
                    <a:pt x="136956" y="210616"/>
                  </a:lnTo>
                  <a:lnTo>
                    <a:pt x="138061" y="209346"/>
                  </a:lnTo>
                  <a:lnTo>
                    <a:pt x="139039" y="208076"/>
                  </a:lnTo>
                  <a:lnTo>
                    <a:pt x="139979" y="206806"/>
                  </a:lnTo>
                  <a:lnTo>
                    <a:pt x="140550" y="205536"/>
                  </a:lnTo>
                  <a:lnTo>
                    <a:pt x="140652" y="204266"/>
                  </a:lnTo>
                  <a:lnTo>
                    <a:pt x="139915" y="204266"/>
                  </a:lnTo>
                  <a:lnTo>
                    <a:pt x="138874" y="205536"/>
                  </a:lnTo>
                  <a:lnTo>
                    <a:pt x="137858" y="206806"/>
                  </a:lnTo>
                  <a:lnTo>
                    <a:pt x="136753" y="208076"/>
                  </a:lnTo>
                  <a:lnTo>
                    <a:pt x="135674" y="209346"/>
                  </a:lnTo>
                  <a:lnTo>
                    <a:pt x="135343" y="209346"/>
                  </a:lnTo>
                  <a:lnTo>
                    <a:pt x="134835" y="208076"/>
                  </a:lnTo>
                  <a:lnTo>
                    <a:pt x="135064" y="208076"/>
                  </a:lnTo>
                  <a:lnTo>
                    <a:pt x="135305" y="206806"/>
                  </a:lnTo>
                  <a:lnTo>
                    <a:pt x="135610" y="206806"/>
                  </a:lnTo>
                  <a:lnTo>
                    <a:pt x="136080" y="205536"/>
                  </a:lnTo>
                  <a:lnTo>
                    <a:pt x="136880" y="204266"/>
                  </a:lnTo>
                  <a:lnTo>
                    <a:pt x="136245" y="202996"/>
                  </a:lnTo>
                  <a:lnTo>
                    <a:pt x="133045" y="202996"/>
                  </a:lnTo>
                  <a:lnTo>
                    <a:pt x="132448" y="204266"/>
                  </a:lnTo>
                  <a:lnTo>
                    <a:pt x="131673" y="204266"/>
                  </a:lnTo>
                  <a:lnTo>
                    <a:pt x="131597" y="202996"/>
                  </a:lnTo>
                  <a:lnTo>
                    <a:pt x="132003" y="202996"/>
                  </a:lnTo>
                  <a:lnTo>
                    <a:pt x="132702" y="201726"/>
                  </a:lnTo>
                  <a:lnTo>
                    <a:pt x="133388" y="200456"/>
                  </a:lnTo>
                  <a:lnTo>
                    <a:pt x="134391" y="199186"/>
                  </a:lnTo>
                  <a:lnTo>
                    <a:pt x="134797" y="197916"/>
                  </a:lnTo>
                  <a:lnTo>
                    <a:pt x="134835" y="195376"/>
                  </a:lnTo>
                  <a:lnTo>
                    <a:pt x="133489" y="195376"/>
                  </a:lnTo>
                  <a:lnTo>
                    <a:pt x="133248" y="197916"/>
                  </a:lnTo>
                  <a:lnTo>
                    <a:pt x="131699" y="199186"/>
                  </a:lnTo>
                  <a:lnTo>
                    <a:pt x="129984" y="199186"/>
                  </a:lnTo>
                  <a:lnTo>
                    <a:pt x="130251" y="197916"/>
                  </a:lnTo>
                  <a:lnTo>
                    <a:pt x="130695" y="196646"/>
                  </a:lnTo>
                  <a:lnTo>
                    <a:pt x="130898" y="195376"/>
                  </a:lnTo>
                  <a:lnTo>
                    <a:pt x="130454" y="195376"/>
                  </a:lnTo>
                  <a:lnTo>
                    <a:pt x="129781" y="194106"/>
                  </a:lnTo>
                  <a:lnTo>
                    <a:pt x="130594" y="192836"/>
                  </a:lnTo>
                  <a:lnTo>
                    <a:pt x="131000" y="192836"/>
                  </a:lnTo>
                  <a:lnTo>
                    <a:pt x="131368" y="191566"/>
                  </a:lnTo>
                  <a:lnTo>
                    <a:pt x="131508" y="191566"/>
                  </a:lnTo>
                  <a:lnTo>
                    <a:pt x="133426" y="189026"/>
                  </a:lnTo>
                  <a:lnTo>
                    <a:pt x="133591" y="186486"/>
                  </a:lnTo>
                  <a:lnTo>
                    <a:pt x="135343" y="185216"/>
                  </a:lnTo>
                  <a:lnTo>
                    <a:pt x="135915" y="185216"/>
                  </a:lnTo>
                  <a:lnTo>
                    <a:pt x="135813" y="186486"/>
                  </a:lnTo>
                  <a:lnTo>
                    <a:pt x="134899" y="187756"/>
                  </a:lnTo>
                  <a:lnTo>
                    <a:pt x="134734" y="189026"/>
                  </a:lnTo>
                  <a:lnTo>
                    <a:pt x="135407" y="190296"/>
                  </a:lnTo>
                  <a:lnTo>
                    <a:pt x="136283" y="190296"/>
                  </a:lnTo>
                  <a:lnTo>
                    <a:pt x="136652" y="191566"/>
                  </a:lnTo>
                  <a:lnTo>
                    <a:pt x="137452" y="191566"/>
                  </a:lnTo>
                  <a:lnTo>
                    <a:pt x="137426" y="190296"/>
                  </a:lnTo>
                  <a:lnTo>
                    <a:pt x="138938" y="190296"/>
                  </a:lnTo>
                  <a:lnTo>
                    <a:pt x="139306" y="189026"/>
                  </a:lnTo>
                  <a:lnTo>
                    <a:pt x="140347" y="189026"/>
                  </a:lnTo>
                  <a:lnTo>
                    <a:pt x="140550" y="190296"/>
                  </a:lnTo>
                  <a:lnTo>
                    <a:pt x="139954" y="191566"/>
                  </a:lnTo>
                  <a:lnTo>
                    <a:pt x="139280" y="192836"/>
                  </a:lnTo>
                  <a:lnTo>
                    <a:pt x="138836" y="195376"/>
                  </a:lnTo>
                  <a:lnTo>
                    <a:pt x="138569" y="195376"/>
                  </a:lnTo>
                  <a:lnTo>
                    <a:pt x="138569" y="197916"/>
                  </a:lnTo>
                  <a:lnTo>
                    <a:pt x="139471" y="197916"/>
                  </a:lnTo>
                  <a:lnTo>
                    <a:pt x="140055" y="196646"/>
                  </a:lnTo>
                  <a:lnTo>
                    <a:pt x="141490" y="192836"/>
                  </a:lnTo>
                  <a:lnTo>
                    <a:pt x="142735" y="192836"/>
                  </a:lnTo>
                  <a:lnTo>
                    <a:pt x="142570" y="194106"/>
                  </a:lnTo>
                  <a:lnTo>
                    <a:pt x="141693" y="195376"/>
                  </a:lnTo>
                  <a:lnTo>
                    <a:pt x="141592" y="197916"/>
                  </a:lnTo>
                  <a:lnTo>
                    <a:pt x="144792" y="197916"/>
                  </a:lnTo>
                  <a:lnTo>
                    <a:pt x="145034" y="196646"/>
                  </a:lnTo>
                  <a:lnTo>
                    <a:pt x="145503" y="196646"/>
                  </a:lnTo>
                  <a:lnTo>
                    <a:pt x="145834" y="195376"/>
                  </a:lnTo>
                  <a:lnTo>
                    <a:pt x="144691" y="195376"/>
                  </a:lnTo>
                  <a:lnTo>
                    <a:pt x="144957" y="194106"/>
                  </a:lnTo>
                  <a:lnTo>
                    <a:pt x="145097" y="194106"/>
                  </a:lnTo>
                  <a:lnTo>
                    <a:pt x="145237" y="192836"/>
                  </a:lnTo>
                  <a:lnTo>
                    <a:pt x="145402" y="191566"/>
                  </a:lnTo>
                  <a:lnTo>
                    <a:pt x="144830" y="189026"/>
                  </a:lnTo>
                  <a:lnTo>
                    <a:pt x="143408" y="190296"/>
                  </a:lnTo>
                  <a:lnTo>
                    <a:pt x="141897" y="190296"/>
                  </a:lnTo>
                  <a:lnTo>
                    <a:pt x="141935" y="189026"/>
                  </a:lnTo>
                  <a:lnTo>
                    <a:pt x="142201" y="187756"/>
                  </a:lnTo>
                  <a:lnTo>
                    <a:pt x="142709" y="186486"/>
                  </a:lnTo>
                  <a:lnTo>
                    <a:pt x="142913" y="185216"/>
                  </a:lnTo>
                  <a:lnTo>
                    <a:pt x="143078" y="183946"/>
                  </a:lnTo>
                  <a:lnTo>
                    <a:pt x="142938" y="183946"/>
                  </a:lnTo>
                  <a:lnTo>
                    <a:pt x="142735" y="182676"/>
                  </a:lnTo>
                  <a:lnTo>
                    <a:pt x="142303" y="183946"/>
                  </a:lnTo>
                  <a:lnTo>
                    <a:pt x="141490" y="186486"/>
                  </a:lnTo>
                  <a:lnTo>
                    <a:pt x="141363" y="186486"/>
                  </a:lnTo>
                  <a:lnTo>
                    <a:pt x="141262" y="187756"/>
                  </a:lnTo>
                  <a:lnTo>
                    <a:pt x="140487" y="187756"/>
                  </a:lnTo>
                  <a:lnTo>
                    <a:pt x="140246" y="186486"/>
                  </a:lnTo>
                  <a:lnTo>
                    <a:pt x="140322" y="185216"/>
                  </a:lnTo>
                  <a:lnTo>
                    <a:pt x="140449" y="183946"/>
                  </a:lnTo>
                  <a:lnTo>
                    <a:pt x="140525" y="182676"/>
                  </a:lnTo>
                  <a:lnTo>
                    <a:pt x="140246" y="182676"/>
                  </a:lnTo>
                  <a:lnTo>
                    <a:pt x="139649" y="181406"/>
                  </a:lnTo>
                  <a:lnTo>
                    <a:pt x="138531" y="181406"/>
                  </a:lnTo>
                  <a:lnTo>
                    <a:pt x="137629" y="182676"/>
                  </a:lnTo>
                  <a:lnTo>
                    <a:pt x="136309" y="182676"/>
                  </a:lnTo>
                  <a:lnTo>
                    <a:pt x="136613" y="181406"/>
                  </a:lnTo>
                  <a:lnTo>
                    <a:pt x="136753" y="181406"/>
                  </a:lnTo>
                  <a:lnTo>
                    <a:pt x="137083" y="180136"/>
                  </a:lnTo>
                  <a:lnTo>
                    <a:pt x="137960" y="178866"/>
                  </a:lnTo>
                  <a:lnTo>
                    <a:pt x="137756" y="176326"/>
                  </a:lnTo>
                  <a:lnTo>
                    <a:pt x="137629" y="173786"/>
                  </a:lnTo>
                  <a:lnTo>
                    <a:pt x="137934" y="171246"/>
                  </a:lnTo>
                  <a:lnTo>
                    <a:pt x="138226" y="168706"/>
                  </a:lnTo>
                  <a:lnTo>
                    <a:pt x="139141" y="168706"/>
                  </a:lnTo>
                  <a:lnTo>
                    <a:pt x="139446" y="172516"/>
                  </a:lnTo>
                  <a:lnTo>
                    <a:pt x="139712" y="175056"/>
                  </a:lnTo>
                  <a:lnTo>
                    <a:pt x="140081" y="175056"/>
                  </a:lnTo>
                  <a:lnTo>
                    <a:pt x="140385" y="176326"/>
                  </a:lnTo>
                  <a:lnTo>
                    <a:pt x="140754" y="175056"/>
                  </a:lnTo>
                  <a:lnTo>
                    <a:pt x="141732" y="175056"/>
                  </a:lnTo>
                  <a:lnTo>
                    <a:pt x="142201" y="176326"/>
                  </a:lnTo>
                  <a:lnTo>
                    <a:pt x="143141" y="176326"/>
                  </a:lnTo>
                  <a:lnTo>
                    <a:pt x="143548" y="175056"/>
                  </a:lnTo>
                  <a:lnTo>
                    <a:pt x="144729" y="175056"/>
                  </a:lnTo>
                  <a:lnTo>
                    <a:pt x="144678" y="178866"/>
                  </a:lnTo>
                  <a:lnTo>
                    <a:pt x="144894" y="182676"/>
                  </a:lnTo>
                  <a:lnTo>
                    <a:pt x="145529" y="182676"/>
                  </a:lnTo>
                  <a:lnTo>
                    <a:pt x="145935" y="181406"/>
                  </a:lnTo>
                  <a:lnTo>
                    <a:pt x="145199" y="180136"/>
                  </a:lnTo>
                  <a:lnTo>
                    <a:pt x="146138" y="178866"/>
                  </a:lnTo>
                  <a:lnTo>
                    <a:pt x="146646" y="178866"/>
                  </a:lnTo>
                  <a:lnTo>
                    <a:pt x="146812" y="180136"/>
                  </a:lnTo>
                  <a:lnTo>
                    <a:pt x="146977" y="181406"/>
                  </a:lnTo>
                  <a:lnTo>
                    <a:pt x="147154" y="182676"/>
                  </a:lnTo>
                  <a:lnTo>
                    <a:pt x="148996" y="182676"/>
                  </a:lnTo>
                  <a:lnTo>
                    <a:pt x="149606" y="181406"/>
                  </a:lnTo>
                  <a:lnTo>
                    <a:pt x="149872" y="181406"/>
                  </a:lnTo>
                  <a:lnTo>
                    <a:pt x="149974" y="180136"/>
                  </a:lnTo>
                  <a:lnTo>
                    <a:pt x="149809" y="180136"/>
                  </a:lnTo>
                  <a:lnTo>
                    <a:pt x="148869" y="178866"/>
                  </a:lnTo>
                  <a:lnTo>
                    <a:pt x="148424" y="176326"/>
                  </a:lnTo>
                  <a:lnTo>
                    <a:pt x="148158" y="175056"/>
                  </a:lnTo>
                  <a:lnTo>
                    <a:pt x="146583" y="175056"/>
                  </a:lnTo>
                  <a:lnTo>
                    <a:pt x="145834" y="176326"/>
                  </a:lnTo>
                  <a:lnTo>
                    <a:pt x="145630" y="175056"/>
                  </a:lnTo>
                  <a:lnTo>
                    <a:pt x="145364" y="175056"/>
                  </a:lnTo>
                  <a:lnTo>
                    <a:pt x="145034" y="173786"/>
                  </a:lnTo>
                  <a:lnTo>
                    <a:pt x="144983" y="172516"/>
                  </a:lnTo>
                  <a:lnTo>
                    <a:pt x="144932" y="171246"/>
                  </a:lnTo>
                  <a:lnTo>
                    <a:pt x="144627" y="169976"/>
                  </a:lnTo>
                  <a:lnTo>
                    <a:pt x="144487" y="169976"/>
                  </a:lnTo>
                  <a:lnTo>
                    <a:pt x="144081" y="168706"/>
                  </a:lnTo>
                  <a:lnTo>
                    <a:pt x="143611" y="167436"/>
                  </a:lnTo>
                  <a:lnTo>
                    <a:pt x="143217" y="169976"/>
                  </a:lnTo>
                  <a:lnTo>
                    <a:pt x="144018" y="171246"/>
                  </a:lnTo>
                  <a:lnTo>
                    <a:pt x="143319" y="172516"/>
                  </a:lnTo>
                  <a:lnTo>
                    <a:pt x="142163" y="171246"/>
                  </a:lnTo>
                  <a:lnTo>
                    <a:pt x="142341" y="169976"/>
                  </a:lnTo>
                  <a:lnTo>
                    <a:pt x="141668" y="168706"/>
                  </a:lnTo>
                  <a:lnTo>
                    <a:pt x="141300" y="167436"/>
                  </a:lnTo>
                  <a:lnTo>
                    <a:pt x="139979" y="167436"/>
                  </a:lnTo>
                  <a:lnTo>
                    <a:pt x="139547" y="166166"/>
                  </a:lnTo>
                  <a:lnTo>
                    <a:pt x="139179" y="164896"/>
                  </a:lnTo>
                  <a:lnTo>
                    <a:pt x="138569" y="162356"/>
                  </a:lnTo>
                  <a:lnTo>
                    <a:pt x="138163" y="162356"/>
                  </a:lnTo>
                  <a:lnTo>
                    <a:pt x="137833" y="161086"/>
                  </a:lnTo>
                  <a:lnTo>
                    <a:pt x="137528" y="162356"/>
                  </a:lnTo>
                  <a:lnTo>
                    <a:pt x="137121" y="162356"/>
                  </a:lnTo>
                  <a:lnTo>
                    <a:pt x="137160" y="161086"/>
                  </a:lnTo>
                  <a:lnTo>
                    <a:pt x="136880" y="161086"/>
                  </a:lnTo>
                  <a:lnTo>
                    <a:pt x="136715" y="160731"/>
                  </a:lnTo>
                  <a:lnTo>
                    <a:pt x="136715" y="169976"/>
                  </a:lnTo>
                  <a:lnTo>
                    <a:pt x="136652" y="171246"/>
                  </a:lnTo>
                  <a:lnTo>
                    <a:pt x="136245" y="173786"/>
                  </a:lnTo>
                  <a:lnTo>
                    <a:pt x="135915" y="175056"/>
                  </a:lnTo>
                  <a:lnTo>
                    <a:pt x="135712" y="176326"/>
                  </a:lnTo>
                  <a:lnTo>
                    <a:pt x="135534" y="176326"/>
                  </a:lnTo>
                  <a:lnTo>
                    <a:pt x="134632" y="177596"/>
                  </a:lnTo>
                  <a:lnTo>
                    <a:pt x="133858" y="177596"/>
                  </a:lnTo>
                  <a:lnTo>
                    <a:pt x="134861" y="176326"/>
                  </a:lnTo>
                  <a:lnTo>
                    <a:pt x="134264" y="175056"/>
                  </a:lnTo>
                  <a:lnTo>
                    <a:pt x="134594" y="172516"/>
                  </a:lnTo>
                  <a:lnTo>
                    <a:pt x="134861" y="171246"/>
                  </a:lnTo>
                  <a:lnTo>
                    <a:pt x="134861" y="169976"/>
                  </a:lnTo>
                  <a:lnTo>
                    <a:pt x="135839" y="168706"/>
                  </a:lnTo>
                  <a:lnTo>
                    <a:pt x="136715" y="169976"/>
                  </a:lnTo>
                  <a:lnTo>
                    <a:pt x="136715" y="160731"/>
                  </a:lnTo>
                  <a:lnTo>
                    <a:pt x="136309" y="159816"/>
                  </a:lnTo>
                  <a:lnTo>
                    <a:pt x="135343" y="158546"/>
                  </a:lnTo>
                  <a:lnTo>
                    <a:pt x="135839" y="157276"/>
                  </a:lnTo>
                  <a:lnTo>
                    <a:pt x="136080" y="156006"/>
                  </a:lnTo>
                  <a:lnTo>
                    <a:pt x="135204" y="156006"/>
                  </a:lnTo>
                  <a:lnTo>
                    <a:pt x="135407" y="154736"/>
                  </a:lnTo>
                  <a:lnTo>
                    <a:pt x="135636" y="153466"/>
                  </a:lnTo>
                  <a:lnTo>
                    <a:pt x="136283" y="153466"/>
                  </a:lnTo>
                  <a:lnTo>
                    <a:pt x="136652" y="154736"/>
                  </a:lnTo>
                  <a:lnTo>
                    <a:pt x="136855" y="154736"/>
                  </a:lnTo>
                  <a:lnTo>
                    <a:pt x="137083" y="156006"/>
                  </a:lnTo>
                  <a:lnTo>
                    <a:pt x="137287" y="157276"/>
                  </a:lnTo>
                  <a:lnTo>
                    <a:pt x="137261" y="159816"/>
                  </a:lnTo>
                  <a:lnTo>
                    <a:pt x="138061" y="161086"/>
                  </a:lnTo>
                  <a:lnTo>
                    <a:pt x="139382" y="161086"/>
                  </a:lnTo>
                  <a:lnTo>
                    <a:pt x="139179" y="159816"/>
                  </a:lnTo>
                  <a:lnTo>
                    <a:pt x="139039" y="158546"/>
                  </a:lnTo>
                  <a:lnTo>
                    <a:pt x="138874" y="157276"/>
                  </a:lnTo>
                  <a:lnTo>
                    <a:pt x="139179" y="157276"/>
                  </a:lnTo>
                  <a:lnTo>
                    <a:pt x="139547" y="158546"/>
                  </a:lnTo>
                  <a:lnTo>
                    <a:pt x="139877" y="159816"/>
                  </a:lnTo>
                  <a:lnTo>
                    <a:pt x="140322" y="159816"/>
                  </a:lnTo>
                  <a:lnTo>
                    <a:pt x="140525" y="161086"/>
                  </a:lnTo>
                  <a:lnTo>
                    <a:pt x="142811" y="161086"/>
                  </a:lnTo>
                  <a:lnTo>
                    <a:pt x="142976" y="159816"/>
                  </a:lnTo>
                  <a:lnTo>
                    <a:pt x="143116" y="159816"/>
                  </a:lnTo>
                  <a:lnTo>
                    <a:pt x="143179" y="158546"/>
                  </a:lnTo>
                  <a:lnTo>
                    <a:pt x="144018" y="158546"/>
                  </a:lnTo>
                  <a:lnTo>
                    <a:pt x="144221" y="159816"/>
                  </a:lnTo>
                  <a:lnTo>
                    <a:pt x="144411" y="161086"/>
                  </a:lnTo>
                  <a:lnTo>
                    <a:pt x="144526" y="163626"/>
                  </a:lnTo>
                  <a:lnTo>
                    <a:pt x="145199" y="167436"/>
                  </a:lnTo>
                  <a:lnTo>
                    <a:pt x="146405" y="167436"/>
                  </a:lnTo>
                  <a:lnTo>
                    <a:pt x="146304" y="166166"/>
                  </a:lnTo>
                  <a:lnTo>
                    <a:pt x="146189" y="163626"/>
                  </a:lnTo>
                  <a:lnTo>
                    <a:pt x="146177" y="162356"/>
                  </a:lnTo>
                  <a:lnTo>
                    <a:pt x="147116" y="162356"/>
                  </a:lnTo>
                  <a:lnTo>
                    <a:pt x="147154" y="161086"/>
                  </a:lnTo>
                  <a:lnTo>
                    <a:pt x="146100" y="161086"/>
                  </a:lnTo>
                  <a:lnTo>
                    <a:pt x="146037" y="158546"/>
                  </a:lnTo>
                  <a:lnTo>
                    <a:pt x="145935" y="153466"/>
                  </a:lnTo>
                  <a:lnTo>
                    <a:pt x="145770" y="152196"/>
                  </a:lnTo>
                  <a:lnTo>
                    <a:pt x="144221" y="152196"/>
                  </a:lnTo>
                  <a:lnTo>
                    <a:pt x="144018" y="150926"/>
                  </a:lnTo>
                  <a:lnTo>
                    <a:pt x="143891" y="153466"/>
                  </a:lnTo>
                  <a:lnTo>
                    <a:pt x="143713" y="154736"/>
                  </a:lnTo>
                  <a:lnTo>
                    <a:pt x="143484" y="157276"/>
                  </a:lnTo>
                  <a:lnTo>
                    <a:pt x="142341" y="157276"/>
                  </a:lnTo>
                  <a:lnTo>
                    <a:pt x="141897" y="156006"/>
                  </a:lnTo>
                  <a:lnTo>
                    <a:pt x="141668" y="154736"/>
                  </a:lnTo>
                  <a:lnTo>
                    <a:pt x="141262" y="153466"/>
                  </a:lnTo>
                  <a:lnTo>
                    <a:pt x="141058" y="153466"/>
                  </a:lnTo>
                  <a:lnTo>
                    <a:pt x="140652" y="152196"/>
                  </a:lnTo>
                  <a:lnTo>
                    <a:pt x="139382" y="152196"/>
                  </a:lnTo>
                  <a:lnTo>
                    <a:pt x="138899" y="153466"/>
                  </a:lnTo>
                  <a:lnTo>
                    <a:pt x="138506" y="153466"/>
                  </a:lnTo>
                  <a:lnTo>
                    <a:pt x="138099" y="154736"/>
                  </a:lnTo>
                  <a:lnTo>
                    <a:pt x="137858" y="153466"/>
                  </a:lnTo>
                  <a:lnTo>
                    <a:pt x="137528" y="153466"/>
                  </a:lnTo>
                  <a:lnTo>
                    <a:pt x="136918" y="150926"/>
                  </a:lnTo>
                  <a:lnTo>
                    <a:pt x="136613" y="149656"/>
                  </a:lnTo>
                  <a:lnTo>
                    <a:pt x="136118" y="147116"/>
                  </a:lnTo>
                  <a:lnTo>
                    <a:pt x="134797" y="147116"/>
                  </a:lnTo>
                  <a:lnTo>
                    <a:pt x="134937" y="148386"/>
                  </a:lnTo>
                  <a:lnTo>
                    <a:pt x="135140" y="149656"/>
                  </a:lnTo>
                  <a:lnTo>
                    <a:pt x="135305" y="150926"/>
                  </a:lnTo>
                  <a:lnTo>
                    <a:pt x="134327" y="150926"/>
                  </a:lnTo>
                  <a:lnTo>
                    <a:pt x="134188" y="149656"/>
                  </a:lnTo>
                  <a:lnTo>
                    <a:pt x="133896" y="149656"/>
                  </a:lnTo>
                  <a:lnTo>
                    <a:pt x="133718" y="148551"/>
                  </a:lnTo>
                  <a:lnTo>
                    <a:pt x="133718" y="181406"/>
                  </a:lnTo>
                  <a:lnTo>
                    <a:pt x="132575" y="183946"/>
                  </a:lnTo>
                  <a:lnTo>
                    <a:pt x="131470" y="183946"/>
                  </a:lnTo>
                  <a:lnTo>
                    <a:pt x="131470" y="189026"/>
                  </a:lnTo>
                  <a:lnTo>
                    <a:pt x="131000" y="189026"/>
                  </a:lnTo>
                  <a:lnTo>
                    <a:pt x="130492" y="190296"/>
                  </a:lnTo>
                  <a:lnTo>
                    <a:pt x="130162" y="190296"/>
                  </a:lnTo>
                  <a:lnTo>
                    <a:pt x="129959" y="191566"/>
                  </a:lnTo>
                  <a:lnTo>
                    <a:pt x="129349" y="191566"/>
                  </a:lnTo>
                  <a:lnTo>
                    <a:pt x="129413" y="192836"/>
                  </a:lnTo>
                  <a:lnTo>
                    <a:pt x="129082" y="193141"/>
                  </a:lnTo>
                  <a:lnTo>
                    <a:pt x="129082" y="201726"/>
                  </a:lnTo>
                  <a:lnTo>
                    <a:pt x="128612" y="202996"/>
                  </a:lnTo>
                  <a:lnTo>
                    <a:pt x="128168" y="202996"/>
                  </a:lnTo>
                  <a:lnTo>
                    <a:pt x="127863" y="204266"/>
                  </a:lnTo>
                  <a:lnTo>
                    <a:pt x="127368" y="205536"/>
                  </a:lnTo>
                  <a:lnTo>
                    <a:pt x="126250" y="205536"/>
                  </a:lnTo>
                  <a:lnTo>
                    <a:pt x="125514" y="206806"/>
                  </a:lnTo>
                  <a:lnTo>
                    <a:pt x="125006" y="208076"/>
                  </a:lnTo>
                  <a:lnTo>
                    <a:pt x="124498" y="208076"/>
                  </a:lnTo>
                  <a:lnTo>
                    <a:pt x="124739" y="209346"/>
                  </a:lnTo>
                  <a:lnTo>
                    <a:pt x="125310" y="210616"/>
                  </a:lnTo>
                  <a:lnTo>
                    <a:pt x="124167" y="210616"/>
                  </a:lnTo>
                  <a:lnTo>
                    <a:pt x="123761" y="211886"/>
                  </a:lnTo>
                  <a:lnTo>
                    <a:pt x="123190" y="211886"/>
                  </a:lnTo>
                  <a:lnTo>
                    <a:pt x="122415" y="213156"/>
                  </a:lnTo>
                  <a:lnTo>
                    <a:pt x="122085" y="213156"/>
                  </a:lnTo>
                  <a:lnTo>
                    <a:pt x="122351" y="211886"/>
                  </a:lnTo>
                  <a:lnTo>
                    <a:pt x="122377" y="210616"/>
                  </a:lnTo>
                  <a:lnTo>
                    <a:pt x="122555" y="210616"/>
                  </a:lnTo>
                  <a:lnTo>
                    <a:pt x="123532" y="209346"/>
                  </a:lnTo>
                  <a:lnTo>
                    <a:pt x="124104" y="208076"/>
                  </a:lnTo>
                  <a:lnTo>
                    <a:pt x="124333" y="206806"/>
                  </a:lnTo>
                  <a:lnTo>
                    <a:pt x="125247" y="206806"/>
                  </a:lnTo>
                  <a:lnTo>
                    <a:pt x="125006" y="205536"/>
                  </a:lnTo>
                  <a:lnTo>
                    <a:pt x="125145" y="205536"/>
                  </a:lnTo>
                  <a:lnTo>
                    <a:pt x="125514" y="204266"/>
                  </a:lnTo>
                  <a:lnTo>
                    <a:pt x="127393" y="201726"/>
                  </a:lnTo>
                  <a:lnTo>
                    <a:pt x="129082" y="201726"/>
                  </a:lnTo>
                  <a:lnTo>
                    <a:pt x="129082" y="193141"/>
                  </a:lnTo>
                  <a:lnTo>
                    <a:pt x="128003" y="194106"/>
                  </a:lnTo>
                  <a:lnTo>
                    <a:pt x="127596" y="194106"/>
                  </a:lnTo>
                  <a:lnTo>
                    <a:pt x="127596" y="192836"/>
                  </a:lnTo>
                  <a:lnTo>
                    <a:pt x="127838" y="192836"/>
                  </a:lnTo>
                  <a:lnTo>
                    <a:pt x="128206" y="191566"/>
                  </a:lnTo>
                  <a:lnTo>
                    <a:pt x="128409" y="191566"/>
                  </a:lnTo>
                  <a:lnTo>
                    <a:pt x="129247" y="189026"/>
                  </a:lnTo>
                  <a:lnTo>
                    <a:pt x="130035" y="186486"/>
                  </a:lnTo>
                  <a:lnTo>
                    <a:pt x="130835" y="183946"/>
                  </a:lnTo>
                  <a:lnTo>
                    <a:pt x="131165" y="183946"/>
                  </a:lnTo>
                  <a:lnTo>
                    <a:pt x="131165" y="185216"/>
                  </a:lnTo>
                  <a:lnTo>
                    <a:pt x="130962" y="186486"/>
                  </a:lnTo>
                  <a:lnTo>
                    <a:pt x="130860" y="187756"/>
                  </a:lnTo>
                  <a:lnTo>
                    <a:pt x="131470" y="189026"/>
                  </a:lnTo>
                  <a:lnTo>
                    <a:pt x="131470" y="183946"/>
                  </a:lnTo>
                  <a:lnTo>
                    <a:pt x="131368" y="182676"/>
                  </a:lnTo>
                  <a:lnTo>
                    <a:pt x="132105" y="181406"/>
                  </a:lnTo>
                  <a:lnTo>
                    <a:pt x="132778" y="181406"/>
                  </a:lnTo>
                  <a:lnTo>
                    <a:pt x="133388" y="180136"/>
                  </a:lnTo>
                  <a:lnTo>
                    <a:pt x="133718" y="181406"/>
                  </a:lnTo>
                  <a:lnTo>
                    <a:pt x="133718" y="148551"/>
                  </a:lnTo>
                  <a:lnTo>
                    <a:pt x="133692" y="148386"/>
                  </a:lnTo>
                  <a:lnTo>
                    <a:pt x="133515" y="148386"/>
                  </a:lnTo>
                  <a:lnTo>
                    <a:pt x="133324" y="147116"/>
                  </a:lnTo>
                  <a:lnTo>
                    <a:pt x="131775" y="147116"/>
                  </a:lnTo>
                  <a:lnTo>
                    <a:pt x="130187" y="145846"/>
                  </a:lnTo>
                  <a:lnTo>
                    <a:pt x="124637" y="145846"/>
                  </a:lnTo>
                  <a:lnTo>
                    <a:pt x="122351" y="147116"/>
                  </a:lnTo>
                  <a:lnTo>
                    <a:pt x="120167" y="147116"/>
                  </a:lnTo>
                  <a:lnTo>
                    <a:pt x="120167" y="222046"/>
                  </a:lnTo>
                  <a:lnTo>
                    <a:pt x="118783" y="223316"/>
                  </a:lnTo>
                  <a:lnTo>
                    <a:pt x="118351" y="223316"/>
                  </a:lnTo>
                  <a:lnTo>
                    <a:pt x="119926" y="222046"/>
                  </a:lnTo>
                  <a:lnTo>
                    <a:pt x="120167" y="222046"/>
                  </a:lnTo>
                  <a:lnTo>
                    <a:pt x="120167" y="147116"/>
                  </a:lnTo>
                  <a:lnTo>
                    <a:pt x="114236" y="147116"/>
                  </a:lnTo>
                  <a:lnTo>
                    <a:pt x="111048" y="148386"/>
                  </a:lnTo>
                  <a:lnTo>
                    <a:pt x="109969" y="147116"/>
                  </a:lnTo>
                  <a:lnTo>
                    <a:pt x="108153" y="148386"/>
                  </a:lnTo>
                  <a:lnTo>
                    <a:pt x="98386" y="148386"/>
                  </a:lnTo>
                  <a:lnTo>
                    <a:pt x="98386" y="286816"/>
                  </a:lnTo>
                  <a:lnTo>
                    <a:pt x="97510" y="289356"/>
                  </a:lnTo>
                  <a:lnTo>
                    <a:pt x="97180" y="289356"/>
                  </a:lnTo>
                  <a:lnTo>
                    <a:pt x="97485" y="288086"/>
                  </a:lnTo>
                  <a:lnTo>
                    <a:pt x="97751" y="288086"/>
                  </a:lnTo>
                  <a:lnTo>
                    <a:pt x="98082" y="286816"/>
                  </a:lnTo>
                  <a:lnTo>
                    <a:pt x="98386" y="286816"/>
                  </a:lnTo>
                  <a:lnTo>
                    <a:pt x="98386" y="148386"/>
                  </a:lnTo>
                  <a:lnTo>
                    <a:pt x="97790" y="148386"/>
                  </a:lnTo>
                  <a:lnTo>
                    <a:pt x="97790" y="233476"/>
                  </a:lnTo>
                  <a:lnTo>
                    <a:pt x="97078" y="234746"/>
                  </a:lnTo>
                  <a:lnTo>
                    <a:pt x="96164" y="233476"/>
                  </a:lnTo>
                  <a:lnTo>
                    <a:pt x="97790" y="233476"/>
                  </a:lnTo>
                  <a:lnTo>
                    <a:pt x="97790" y="148386"/>
                  </a:lnTo>
                  <a:lnTo>
                    <a:pt x="96977" y="148386"/>
                  </a:lnTo>
                  <a:lnTo>
                    <a:pt x="96977" y="224510"/>
                  </a:lnTo>
                  <a:lnTo>
                    <a:pt x="96977" y="224637"/>
                  </a:lnTo>
                  <a:lnTo>
                    <a:pt x="96164" y="225856"/>
                  </a:lnTo>
                  <a:lnTo>
                    <a:pt x="95872" y="225107"/>
                  </a:lnTo>
                  <a:lnTo>
                    <a:pt x="95872" y="228396"/>
                  </a:lnTo>
                  <a:lnTo>
                    <a:pt x="95694" y="228396"/>
                  </a:lnTo>
                  <a:lnTo>
                    <a:pt x="95491" y="229666"/>
                  </a:lnTo>
                  <a:lnTo>
                    <a:pt x="94551" y="229666"/>
                  </a:lnTo>
                  <a:lnTo>
                    <a:pt x="94526" y="228396"/>
                  </a:lnTo>
                  <a:lnTo>
                    <a:pt x="94653" y="227126"/>
                  </a:lnTo>
                  <a:lnTo>
                    <a:pt x="95669" y="227126"/>
                  </a:lnTo>
                  <a:lnTo>
                    <a:pt x="95872" y="228396"/>
                  </a:lnTo>
                  <a:lnTo>
                    <a:pt x="95872" y="225107"/>
                  </a:lnTo>
                  <a:lnTo>
                    <a:pt x="94691" y="222046"/>
                  </a:lnTo>
                  <a:lnTo>
                    <a:pt x="96367" y="223316"/>
                  </a:lnTo>
                  <a:lnTo>
                    <a:pt x="96977" y="224510"/>
                  </a:lnTo>
                  <a:lnTo>
                    <a:pt x="96977" y="148386"/>
                  </a:lnTo>
                  <a:lnTo>
                    <a:pt x="94449" y="148386"/>
                  </a:lnTo>
                  <a:lnTo>
                    <a:pt x="93103" y="147548"/>
                  </a:lnTo>
                  <a:lnTo>
                    <a:pt x="93103" y="229666"/>
                  </a:lnTo>
                  <a:lnTo>
                    <a:pt x="92671" y="229666"/>
                  </a:lnTo>
                  <a:lnTo>
                    <a:pt x="92367" y="230936"/>
                  </a:lnTo>
                  <a:lnTo>
                    <a:pt x="92100" y="230936"/>
                  </a:lnTo>
                  <a:lnTo>
                    <a:pt x="91859" y="229666"/>
                  </a:lnTo>
                  <a:lnTo>
                    <a:pt x="91732" y="229666"/>
                  </a:lnTo>
                  <a:lnTo>
                    <a:pt x="91757" y="228396"/>
                  </a:lnTo>
                  <a:lnTo>
                    <a:pt x="92735" y="228396"/>
                  </a:lnTo>
                  <a:lnTo>
                    <a:pt x="93103" y="229666"/>
                  </a:lnTo>
                  <a:lnTo>
                    <a:pt x="93103" y="147548"/>
                  </a:lnTo>
                  <a:lnTo>
                    <a:pt x="92976" y="147472"/>
                  </a:lnTo>
                  <a:lnTo>
                    <a:pt x="92976" y="224586"/>
                  </a:lnTo>
                  <a:lnTo>
                    <a:pt x="92773" y="224586"/>
                  </a:lnTo>
                  <a:lnTo>
                    <a:pt x="92125" y="225856"/>
                  </a:lnTo>
                  <a:lnTo>
                    <a:pt x="91427" y="225856"/>
                  </a:lnTo>
                  <a:lnTo>
                    <a:pt x="90652" y="224586"/>
                  </a:lnTo>
                  <a:lnTo>
                    <a:pt x="91160" y="224586"/>
                  </a:lnTo>
                  <a:lnTo>
                    <a:pt x="91427" y="223316"/>
                  </a:lnTo>
                  <a:lnTo>
                    <a:pt x="92735" y="223316"/>
                  </a:lnTo>
                  <a:lnTo>
                    <a:pt x="92976" y="224586"/>
                  </a:lnTo>
                  <a:lnTo>
                    <a:pt x="92976" y="147472"/>
                  </a:lnTo>
                  <a:lnTo>
                    <a:pt x="92430" y="147116"/>
                  </a:lnTo>
                  <a:lnTo>
                    <a:pt x="90449" y="147116"/>
                  </a:lnTo>
                  <a:lnTo>
                    <a:pt x="87896" y="145846"/>
                  </a:lnTo>
                  <a:lnTo>
                    <a:pt x="86779" y="145846"/>
                  </a:lnTo>
                  <a:lnTo>
                    <a:pt x="86779" y="224586"/>
                  </a:lnTo>
                  <a:lnTo>
                    <a:pt x="85496" y="224586"/>
                  </a:lnTo>
                  <a:lnTo>
                    <a:pt x="85699" y="223316"/>
                  </a:lnTo>
                  <a:lnTo>
                    <a:pt x="86512" y="223316"/>
                  </a:lnTo>
                  <a:lnTo>
                    <a:pt x="86779" y="224586"/>
                  </a:lnTo>
                  <a:lnTo>
                    <a:pt x="86779" y="145846"/>
                  </a:lnTo>
                  <a:lnTo>
                    <a:pt x="86245" y="145846"/>
                  </a:lnTo>
                  <a:lnTo>
                    <a:pt x="85166" y="145046"/>
                  </a:lnTo>
                  <a:lnTo>
                    <a:pt x="85166" y="173786"/>
                  </a:lnTo>
                  <a:lnTo>
                    <a:pt x="84150" y="173786"/>
                  </a:lnTo>
                  <a:lnTo>
                    <a:pt x="83616" y="172516"/>
                  </a:lnTo>
                  <a:lnTo>
                    <a:pt x="85166" y="173786"/>
                  </a:lnTo>
                  <a:lnTo>
                    <a:pt x="85166" y="145046"/>
                  </a:lnTo>
                  <a:lnTo>
                    <a:pt x="82842" y="143306"/>
                  </a:lnTo>
                  <a:lnTo>
                    <a:pt x="79375" y="140766"/>
                  </a:lnTo>
                  <a:lnTo>
                    <a:pt x="78397" y="140766"/>
                  </a:lnTo>
                  <a:lnTo>
                    <a:pt x="76619" y="138226"/>
                  </a:lnTo>
                  <a:lnTo>
                    <a:pt x="76377" y="138226"/>
                  </a:lnTo>
                  <a:lnTo>
                    <a:pt x="76517" y="136956"/>
                  </a:lnTo>
                  <a:lnTo>
                    <a:pt x="77152" y="136956"/>
                  </a:lnTo>
                  <a:lnTo>
                    <a:pt x="78105" y="138226"/>
                  </a:lnTo>
                  <a:lnTo>
                    <a:pt x="78600" y="139496"/>
                  </a:lnTo>
                  <a:lnTo>
                    <a:pt x="80962" y="140766"/>
                  </a:lnTo>
                  <a:lnTo>
                    <a:pt x="81330" y="139496"/>
                  </a:lnTo>
                  <a:lnTo>
                    <a:pt x="81267" y="135686"/>
                  </a:lnTo>
                  <a:lnTo>
                    <a:pt x="82003" y="135686"/>
                  </a:lnTo>
                  <a:lnTo>
                    <a:pt x="82207" y="136956"/>
                  </a:lnTo>
                  <a:lnTo>
                    <a:pt x="82435" y="136956"/>
                  </a:lnTo>
                  <a:lnTo>
                    <a:pt x="82842" y="138226"/>
                  </a:lnTo>
                  <a:lnTo>
                    <a:pt x="83654" y="139496"/>
                  </a:lnTo>
                  <a:lnTo>
                    <a:pt x="84759" y="138226"/>
                  </a:lnTo>
                  <a:lnTo>
                    <a:pt x="84632" y="136956"/>
                  </a:lnTo>
                  <a:lnTo>
                    <a:pt x="83820" y="136956"/>
                  </a:lnTo>
                  <a:lnTo>
                    <a:pt x="82638" y="135686"/>
                  </a:lnTo>
                  <a:lnTo>
                    <a:pt x="82575" y="134416"/>
                  </a:lnTo>
                  <a:lnTo>
                    <a:pt x="81864" y="133146"/>
                  </a:lnTo>
                  <a:lnTo>
                    <a:pt x="81559" y="131876"/>
                  </a:lnTo>
                  <a:lnTo>
                    <a:pt x="81368" y="131876"/>
                  </a:lnTo>
                  <a:lnTo>
                    <a:pt x="82435" y="129336"/>
                  </a:lnTo>
                  <a:lnTo>
                    <a:pt x="80962" y="129336"/>
                  </a:lnTo>
                  <a:lnTo>
                    <a:pt x="80454" y="128066"/>
                  </a:lnTo>
                  <a:lnTo>
                    <a:pt x="80314" y="128066"/>
                  </a:lnTo>
                  <a:lnTo>
                    <a:pt x="80416" y="126796"/>
                  </a:lnTo>
                  <a:lnTo>
                    <a:pt x="81394" y="126796"/>
                  </a:lnTo>
                  <a:lnTo>
                    <a:pt x="81800" y="128066"/>
                  </a:lnTo>
                  <a:lnTo>
                    <a:pt x="83350" y="128066"/>
                  </a:lnTo>
                  <a:lnTo>
                    <a:pt x="84391" y="129336"/>
                  </a:lnTo>
                  <a:lnTo>
                    <a:pt x="85369" y="129336"/>
                  </a:lnTo>
                  <a:lnTo>
                    <a:pt x="86575" y="128066"/>
                  </a:lnTo>
                  <a:lnTo>
                    <a:pt x="86982" y="128066"/>
                  </a:lnTo>
                  <a:lnTo>
                    <a:pt x="87122" y="126796"/>
                  </a:lnTo>
                  <a:lnTo>
                    <a:pt x="88023" y="126796"/>
                  </a:lnTo>
                  <a:lnTo>
                    <a:pt x="88696" y="128066"/>
                  </a:lnTo>
                  <a:lnTo>
                    <a:pt x="89674" y="128066"/>
                  </a:lnTo>
                  <a:lnTo>
                    <a:pt x="90106" y="129336"/>
                  </a:lnTo>
                  <a:lnTo>
                    <a:pt x="91160" y="128066"/>
                  </a:lnTo>
                  <a:lnTo>
                    <a:pt x="91859" y="128066"/>
                  </a:lnTo>
                  <a:lnTo>
                    <a:pt x="92430" y="129336"/>
                  </a:lnTo>
                  <a:lnTo>
                    <a:pt x="92570" y="128066"/>
                  </a:lnTo>
                  <a:lnTo>
                    <a:pt x="91490" y="126796"/>
                  </a:lnTo>
                  <a:lnTo>
                    <a:pt x="89471" y="126796"/>
                  </a:lnTo>
                  <a:lnTo>
                    <a:pt x="88696" y="125526"/>
                  </a:lnTo>
                  <a:lnTo>
                    <a:pt x="87249" y="124256"/>
                  </a:lnTo>
                  <a:lnTo>
                    <a:pt x="84658" y="122986"/>
                  </a:lnTo>
                  <a:lnTo>
                    <a:pt x="83388" y="121716"/>
                  </a:lnTo>
                  <a:lnTo>
                    <a:pt x="83883" y="119176"/>
                  </a:lnTo>
                  <a:lnTo>
                    <a:pt x="83489" y="119176"/>
                  </a:lnTo>
                  <a:lnTo>
                    <a:pt x="83248" y="117906"/>
                  </a:lnTo>
                  <a:lnTo>
                    <a:pt x="83781" y="117906"/>
                  </a:lnTo>
                  <a:lnTo>
                    <a:pt x="85064" y="119176"/>
                  </a:lnTo>
                  <a:lnTo>
                    <a:pt x="86004" y="119176"/>
                  </a:lnTo>
                  <a:lnTo>
                    <a:pt x="86880" y="117906"/>
                  </a:lnTo>
                  <a:lnTo>
                    <a:pt x="87820" y="116636"/>
                  </a:lnTo>
                  <a:lnTo>
                    <a:pt x="87998" y="115366"/>
                  </a:lnTo>
                  <a:lnTo>
                    <a:pt x="87287" y="114096"/>
                  </a:lnTo>
                  <a:lnTo>
                    <a:pt x="87122" y="112826"/>
                  </a:lnTo>
                  <a:lnTo>
                    <a:pt x="87426" y="112826"/>
                  </a:lnTo>
                  <a:lnTo>
                    <a:pt x="88468" y="114096"/>
                  </a:lnTo>
                  <a:lnTo>
                    <a:pt x="89242" y="114096"/>
                  </a:lnTo>
                  <a:lnTo>
                    <a:pt x="89103" y="112826"/>
                  </a:lnTo>
                  <a:lnTo>
                    <a:pt x="87515" y="111556"/>
                  </a:lnTo>
                  <a:lnTo>
                    <a:pt x="86817" y="110286"/>
                  </a:lnTo>
                  <a:lnTo>
                    <a:pt x="86677" y="110286"/>
                  </a:lnTo>
                  <a:lnTo>
                    <a:pt x="86817" y="109016"/>
                  </a:lnTo>
                  <a:lnTo>
                    <a:pt x="87820" y="109016"/>
                  </a:lnTo>
                  <a:lnTo>
                    <a:pt x="87896" y="107746"/>
                  </a:lnTo>
                  <a:lnTo>
                    <a:pt x="87122" y="107746"/>
                  </a:lnTo>
                  <a:lnTo>
                    <a:pt x="86575" y="106476"/>
                  </a:lnTo>
                  <a:lnTo>
                    <a:pt x="86309" y="106476"/>
                  </a:lnTo>
                  <a:lnTo>
                    <a:pt x="86918" y="105206"/>
                  </a:lnTo>
                  <a:lnTo>
                    <a:pt x="86614" y="103936"/>
                  </a:lnTo>
                  <a:lnTo>
                    <a:pt x="89509" y="103936"/>
                  </a:lnTo>
                  <a:lnTo>
                    <a:pt x="90690" y="105206"/>
                  </a:lnTo>
                  <a:lnTo>
                    <a:pt x="92633" y="105206"/>
                  </a:lnTo>
                  <a:lnTo>
                    <a:pt x="93573" y="103936"/>
                  </a:lnTo>
                  <a:lnTo>
                    <a:pt x="94348" y="103936"/>
                  </a:lnTo>
                  <a:lnTo>
                    <a:pt x="94919" y="102666"/>
                  </a:lnTo>
                  <a:lnTo>
                    <a:pt x="96100" y="101396"/>
                  </a:lnTo>
                  <a:lnTo>
                    <a:pt x="93954" y="101396"/>
                  </a:lnTo>
                  <a:lnTo>
                    <a:pt x="93141" y="100126"/>
                  </a:lnTo>
                  <a:lnTo>
                    <a:pt x="92303" y="100126"/>
                  </a:lnTo>
                  <a:lnTo>
                    <a:pt x="91859" y="98856"/>
                  </a:lnTo>
                  <a:lnTo>
                    <a:pt x="91452" y="98856"/>
                  </a:lnTo>
                  <a:lnTo>
                    <a:pt x="90690" y="97586"/>
                  </a:lnTo>
                  <a:lnTo>
                    <a:pt x="90817" y="96316"/>
                  </a:lnTo>
                  <a:lnTo>
                    <a:pt x="90411" y="96316"/>
                  </a:lnTo>
                  <a:lnTo>
                    <a:pt x="90246" y="95046"/>
                  </a:lnTo>
                  <a:lnTo>
                    <a:pt x="92671" y="95046"/>
                  </a:lnTo>
                  <a:lnTo>
                    <a:pt x="93980" y="96316"/>
                  </a:lnTo>
                  <a:lnTo>
                    <a:pt x="94449" y="96316"/>
                  </a:lnTo>
                  <a:lnTo>
                    <a:pt x="95529" y="95046"/>
                  </a:lnTo>
                  <a:lnTo>
                    <a:pt x="97485" y="95046"/>
                  </a:lnTo>
                  <a:lnTo>
                    <a:pt x="97282" y="91236"/>
                  </a:lnTo>
                  <a:lnTo>
                    <a:pt x="97955" y="91236"/>
                  </a:lnTo>
                  <a:lnTo>
                    <a:pt x="96913" y="88696"/>
                  </a:lnTo>
                  <a:lnTo>
                    <a:pt x="97612" y="87426"/>
                  </a:lnTo>
                  <a:lnTo>
                    <a:pt x="105664" y="87426"/>
                  </a:lnTo>
                  <a:lnTo>
                    <a:pt x="107607" y="88696"/>
                  </a:lnTo>
                  <a:lnTo>
                    <a:pt x="109893" y="88696"/>
                  </a:lnTo>
                  <a:lnTo>
                    <a:pt x="110197" y="91236"/>
                  </a:lnTo>
                  <a:lnTo>
                    <a:pt x="111683" y="91236"/>
                  </a:lnTo>
                  <a:lnTo>
                    <a:pt x="112090" y="92506"/>
                  </a:lnTo>
                  <a:lnTo>
                    <a:pt x="111683" y="93776"/>
                  </a:lnTo>
                  <a:lnTo>
                    <a:pt x="110769" y="93776"/>
                  </a:lnTo>
                  <a:lnTo>
                    <a:pt x="109194" y="92506"/>
                  </a:lnTo>
                  <a:lnTo>
                    <a:pt x="107683" y="91236"/>
                  </a:lnTo>
                  <a:lnTo>
                    <a:pt x="103873" y="91236"/>
                  </a:lnTo>
                  <a:lnTo>
                    <a:pt x="103238" y="92506"/>
                  </a:lnTo>
                  <a:lnTo>
                    <a:pt x="102400" y="92506"/>
                  </a:lnTo>
                  <a:lnTo>
                    <a:pt x="101854" y="93776"/>
                  </a:lnTo>
                  <a:lnTo>
                    <a:pt x="101727" y="93776"/>
                  </a:lnTo>
                  <a:lnTo>
                    <a:pt x="101117" y="92506"/>
                  </a:lnTo>
                  <a:lnTo>
                    <a:pt x="100342" y="91236"/>
                  </a:lnTo>
                  <a:lnTo>
                    <a:pt x="97955" y="91236"/>
                  </a:lnTo>
                  <a:lnTo>
                    <a:pt x="98488" y="92506"/>
                  </a:lnTo>
                  <a:lnTo>
                    <a:pt x="99237" y="93776"/>
                  </a:lnTo>
                  <a:lnTo>
                    <a:pt x="101117" y="93776"/>
                  </a:lnTo>
                  <a:lnTo>
                    <a:pt x="101993" y="95046"/>
                  </a:lnTo>
                  <a:lnTo>
                    <a:pt x="104851" y="95046"/>
                  </a:lnTo>
                  <a:lnTo>
                    <a:pt x="106464" y="96316"/>
                  </a:lnTo>
                  <a:lnTo>
                    <a:pt x="108153" y="97586"/>
                  </a:lnTo>
                  <a:lnTo>
                    <a:pt x="107581" y="98856"/>
                  </a:lnTo>
                  <a:lnTo>
                    <a:pt x="108648" y="98856"/>
                  </a:lnTo>
                  <a:lnTo>
                    <a:pt x="109601" y="98856"/>
                  </a:lnTo>
                  <a:lnTo>
                    <a:pt x="108826" y="97586"/>
                  </a:lnTo>
                  <a:lnTo>
                    <a:pt x="108953" y="97586"/>
                  </a:lnTo>
                  <a:lnTo>
                    <a:pt x="109093" y="96316"/>
                  </a:lnTo>
                  <a:lnTo>
                    <a:pt x="111480" y="97586"/>
                  </a:lnTo>
                  <a:lnTo>
                    <a:pt x="114033" y="97586"/>
                  </a:lnTo>
                  <a:lnTo>
                    <a:pt x="115316" y="98856"/>
                  </a:lnTo>
                  <a:lnTo>
                    <a:pt x="117132" y="98856"/>
                  </a:lnTo>
                  <a:lnTo>
                    <a:pt x="119392" y="97586"/>
                  </a:lnTo>
                  <a:lnTo>
                    <a:pt x="120269" y="97586"/>
                  </a:lnTo>
                  <a:lnTo>
                    <a:pt x="121107" y="98856"/>
                  </a:lnTo>
                  <a:lnTo>
                    <a:pt x="121907" y="98856"/>
                  </a:lnTo>
                  <a:lnTo>
                    <a:pt x="123228" y="100126"/>
                  </a:lnTo>
                  <a:lnTo>
                    <a:pt x="124231" y="101396"/>
                  </a:lnTo>
                  <a:lnTo>
                    <a:pt x="125374" y="102666"/>
                  </a:lnTo>
                  <a:lnTo>
                    <a:pt x="125247" y="102666"/>
                  </a:lnTo>
                  <a:lnTo>
                    <a:pt x="125412" y="103936"/>
                  </a:lnTo>
                  <a:lnTo>
                    <a:pt x="125920" y="103936"/>
                  </a:lnTo>
                  <a:lnTo>
                    <a:pt x="126720" y="105206"/>
                  </a:lnTo>
                  <a:lnTo>
                    <a:pt x="126555" y="106476"/>
                  </a:lnTo>
                  <a:lnTo>
                    <a:pt x="122313" y="105206"/>
                  </a:lnTo>
                  <a:lnTo>
                    <a:pt x="121780" y="105206"/>
                  </a:lnTo>
                  <a:lnTo>
                    <a:pt x="121208" y="103936"/>
                  </a:lnTo>
                  <a:lnTo>
                    <a:pt x="118643" y="103936"/>
                  </a:lnTo>
                  <a:lnTo>
                    <a:pt x="117094" y="106476"/>
                  </a:lnTo>
                  <a:lnTo>
                    <a:pt x="116827" y="106476"/>
                  </a:lnTo>
                  <a:lnTo>
                    <a:pt x="117500" y="107746"/>
                  </a:lnTo>
                  <a:lnTo>
                    <a:pt x="120904" y="107746"/>
                  </a:lnTo>
                  <a:lnTo>
                    <a:pt x="121805" y="109016"/>
                  </a:lnTo>
                  <a:lnTo>
                    <a:pt x="124167" y="109016"/>
                  </a:lnTo>
                  <a:lnTo>
                    <a:pt x="124396" y="110286"/>
                  </a:lnTo>
                  <a:lnTo>
                    <a:pt x="127800" y="110286"/>
                  </a:lnTo>
                  <a:lnTo>
                    <a:pt x="131025" y="112826"/>
                  </a:lnTo>
                  <a:lnTo>
                    <a:pt x="134226" y="112826"/>
                  </a:lnTo>
                  <a:lnTo>
                    <a:pt x="135343" y="114096"/>
                  </a:lnTo>
                  <a:lnTo>
                    <a:pt x="137083" y="115366"/>
                  </a:lnTo>
                  <a:lnTo>
                    <a:pt x="138531" y="117906"/>
                  </a:lnTo>
                  <a:lnTo>
                    <a:pt x="139344" y="119176"/>
                  </a:lnTo>
                  <a:lnTo>
                    <a:pt x="140081" y="120446"/>
                  </a:lnTo>
                  <a:lnTo>
                    <a:pt x="138430" y="120446"/>
                  </a:lnTo>
                  <a:lnTo>
                    <a:pt x="137426" y="119176"/>
                  </a:lnTo>
                  <a:lnTo>
                    <a:pt x="136017" y="119176"/>
                  </a:lnTo>
                  <a:lnTo>
                    <a:pt x="134670" y="117906"/>
                  </a:lnTo>
                  <a:lnTo>
                    <a:pt x="133591" y="117906"/>
                  </a:lnTo>
                  <a:lnTo>
                    <a:pt x="133019" y="119176"/>
                  </a:lnTo>
                  <a:lnTo>
                    <a:pt x="131165" y="119176"/>
                  </a:lnTo>
                  <a:lnTo>
                    <a:pt x="131406" y="120446"/>
                  </a:lnTo>
                  <a:lnTo>
                    <a:pt x="133248" y="120446"/>
                  </a:lnTo>
                  <a:lnTo>
                    <a:pt x="134289" y="121716"/>
                  </a:lnTo>
                  <a:lnTo>
                    <a:pt x="135305" y="121716"/>
                  </a:lnTo>
                  <a:lnTo>
                    <a:pt x="135940" y="122986"/>
                  </a:lnTo>
                  <a:lnTo>
                    <a:pt x="136817" y="122986"/>
                  </a:lnTo>
                  <a:lnTo>
                    <a:pt x="137756" y="124256"/>
                  </a:lnTo>
                  <a:lnTo>
                    <a:pt x="138061" y="124256"/>
                  </a:lnTo>
                  <a:lnTo>
                    <a:pt x="137261" y="125526"/>
                  </a:lnTo>
                  <a:lnTo>
                    <a:pt x="137693" y="126796"/>
                  </a:lnTo>
                  <a:lnTo>
                    <a:pt x="138658" y="126796"/>
                  </a:lnTo>
                  <a:lnTo>
                    <a:pt x="138430" y="126987"/>
                  </a:lnTo>
                  <a:lnTo>
                    <a:pt x="137833" y="126987"/>
                  </a:lnTo>
                  <a:lnTo>
                    <a:pt x="136550" y="126187"/>
                  </a:lnTo>
                  <a:lnTo>
                    <a:pt x="135813" y="125869"/>
                  </a:lnTo>
                  <a:lnTo>
                    <a:pt x="135102" y="126428"/>
                  </a:lnTo>
                  <a:lnTo>
                    <a:pt x="136080" y="127469"/>
                  </a:lnTo>
                  <a:lnTo>
                    <a:pt x="136410" y="127876"/>
                  </a:lnTo>
                  <a:lnTo>
                    <a:pt x="135407" y="128193"/>
                  </a:lnTo>
                  <a:lnTo>
                    <a:pt x="134734" y="127469"/>
                  </a:lnTo>
                  <a:lnTo>
                    <a:pt x="134607" y="126987"/>
                  </a:lnTo>
                  <a:lnTo>
                    <a:pt x="134391" y="125907"/>
                  </a:lnTo>
                  <a:lnTo>
                    <a:pt x="133426" y="125666"/>
                  </a:lnTo>
                  <a:lnTo>
                    <a:pt x="132676" y="125869"/>
                  </a:lnTo>
                  <a:lnTo>
                    <a:pt x="132600" y="126187"/>
                  </a:lnTo>
                  <a:lnTo>
                    <a:pt x="132486" y="127228"/>
                  </a:lnTo>
                  <a:lnTo>
                    <a:pt x="132537" y="127876"/>
                  </a:lnTo>
                  <a:lnTo>
                    <a:pt x="132308" y="128714"/>
                  </a:lnTo>
                  <a:lnTo>
                    <a:pt x="132816" y="129628"/>
                  </a:lnTo>
                  <a:lnTo>
                    <a:pt x="133184" y="130225"/>
                  </a:lnTo>
                  <a:lnTo>
                    <a:pt x="131203" y="131470"/>
                  </a:lnTo>
                  <a:lnTo>
                    <a:pt x="131000" y="132549"/>
                  </a:lnTo>
                  <a:lnTo>
                    <a:pt x="130898" y="134150"/>
                  </a:lnTo>
                  <a:lnTo>
                    <a:pt x="131229" y="134391"/>
                  </a:lnTo>
                  <a:lnTo>
                    <a:pt x="132003" y="134035"/>
                  </a:lnTo>
                  <a:lnTo>
                    <a:pt x="133121" y="133629"/>
                  </a:lnTo>
                  <a:lnTo>
                    <a:pt x="134099" y="132626"/>
                  </a:lnTo>
                  <a:lnTo>
                    <a:pt x="135204" y="134353"/>
                  </a:lnTo>
                  <a:lnTo>
                    <a:pt x="135343" y="132867"/>
                  </a:lnTo>
                  <a:lnTo>
                    <a:pt x="136486" y="133311"/>
                  </a:lnTo>
                  <a:lnTo>
                    <a:pt x="137083" y="135547"/>
                  </a:lnTo>
                  <a:lnTo>
                    <a:pt x="138938" y="133832"/>
                  </a:lnTo>
                  <a:lnTo>
                    <a:pt x="138099" y="132867"/>
                  </a:lnTo>
                  <a:lnTo>
                    <a:pt x="137922" y="132626"/>
                  </a:lnTo>
                  <a:lnTo>
                    <a:pt x="137312" y="131876"/>
                  </a:lnTo>
                  <a:lnTo>
                    <a:pt x="136791" y="131267"/>
                  </a:lnTo>
                  <a:lnTo>
                    <a:pt x="136855" y="131025"/>
                  </a:lnTo>
                  <a:lnTo>
                    <a:pt x="138226" y="131267"/>
                  </a:lnTo>
                  <a:lnTo>
                    <a:pt x="138671" y="132549"/>
                  </a:lnTo>
                  <a:lnTo>
                    <a:pt x="139852" y="133311"/>
                  </a:lnTo>
                  <a:lnTo>
                    <a:pt x="139763" y="132867"/>
                  </a:lnTo>
                  <a:lnTo>
                    <a:pt x="139649" y="131876"/>
                  </a:lnTo>
                  <a:lnTo>
                    <a:pt x="139484" y="130949"/>
                  </a:lnTo>
                  <a:lnTo>
                    <a:pt x="140284" y="130505"/>
                  </a:lnTo>
                  <a:lnTo>
                    <a:pt x="139750" y="129628"/>
                  </a:lnTo>
                  <a:lnTo>
                    <a:pt x="139471" y="128625"/>
                  </a:lnTo>
                  <a:lnTo>
                    <a:pt x="139636" y="128193"/>
                  </a:lnTo>
                  <a:lnTo>
                    <a:pt x="139954" y="127228"/>
                  </a:lnTo>
                  <a:lnTo>
                    <a:pt x="139687" y="126987"/>
                  </a:lnTo>
                  <a:lnTo>
                    <a:pt x="139471" y="126784"/>
                  </a:lnTo>
                  <a:lnTo>
                    <a:pt x="139179" y="126390"/>
                  </a:lnTo>
                  <a:lnTo>
                    <a:pt x="138849" y="126644"/>
                  </a:lnTo>
                  <a:lnTo>
                    <a:pt x="139039" y="125526"/>
                  </a:lnTo>
                  <a:lnTo>
                    <a:pt x="141566" y="125526"/>
                  </a:lnTo>
                  <a:lnTo>
                    <a:pt x="144894" y="128066"/>
                  </a:lnTo>
                  <a:lnTo>
                    <a:pt x="147447" y="130606"/>
                  </a:lnTo>
                  <a:lnTo>
                    <a:pt x="148564" y="131876"/>
                  </a:lnTo>
                  <a:lnTo>
                    <a:pt x="148424" y="133146"/>
                  </a:lnTo>
                  <a:lnTo>
                    <a:pt x="149339" y="133146"/>
                  </a:lnTo>
                  <a:lnTo>
                    <a:pt x="148971" y="134416"/>
                  </a:lnTo>
                  <a:lnTo>
                    <a:pt x="144754" y="134416"/>
                  </a:lnTo>
                  <a:lnTo>
                    <a:pt x="145034" y="135686"/>
                  </a:lnTo>
                  <a:lnTo>
                    <a:pt x="147523" y="136956"/>
                  </a:lnTo>
                  <a:lnTo>
                    <a:pt x="148628" y="138226"/>
                  </a:lnTo>
                  <a:lnTo>
                    <a:pt x="149872" y="139496"/>
                  </a:lnTo>
                  <a:lnTo>
                    <a:pt x="150583" y="140766"/>
                  </a:lnTo>
                  <a:lnTo>
                    <a:pt x="149771" y="140766"/>
                  </a:lnTo>
                  <a:lnTo>
                    <a:pt x="149948" y="142036"/>
                  </a:lnTo>
                  <a:lnTo>
                    <a:pt x="148323" y="142036"/>
                  </a:lnTo>
                  <a:lnTo>
                    <a:pt x="147929" y="140766"/>
                  </a:lnTo>
                  <a:lnTo>
                    <a:pt x="146177" y="140766"/>
                  </a:lnTo>
                  <a:lnTo>
                    <a:pt x="145707" y="142036"/>
                  </a:lnTo>
                  <a:lnTo>
                    <a:pt x="145503" y="142036"/>
                  </a:lnTo>
                  <a:lnTo>
                    <a:pt x="145834" y="143306"/>
                  </a:lnTo>
                  <a:lnTo>
                    <a:pt x="144284" y="144576"/>
                  </a:lnTo>
                  <a:lnTo>
                    <a:pt x="145161" y="145846"/>
                  </a:lnTo>
                  <a:lnTo>
                    <a:pt x="145732" y="147116"/>
                  </a:lnTo>
                  <a:lnTo>
                    <a:pt x="145402" y="148386"/>
                  </a:lnTo>
                  <a:lnTo>
                    <a:pt x="150075" y="148386"/>
                  </a:lnTo>
                  <a:lnTo>
                    <a:pt x="151218" y="149656"/>
                  </a:lnTo>
                  <a:lnTo>
                    <a:pt x="152463" y="149656"/>
                  </a:lnTo>
                  <a:lnTo>
                    <a:pt x="153301" y="148386"/>
                  </a:lnTo>
                  <a:lnTo>
                    <a:pt x="153847" y="148386"/>
                  </a:lnTo>
                  <a:lnTo>
                    <a:pt x="156273" y="149656"/>
                  </a:lnTo>
                  <a:lnTo>
                    <a:pt x="156603" y="149656"/>
                  </a:lnTo>
                  <a:close/>
                </a:path>
                <a:path w="224154" h="400050">
                  <a:moveTo>
                    <a:pt x="157340" y="204571"/>
                  </a:moveTo>
                  <a:lnTo>
                    <a:pt x="157213" y="204050"/>
                  </a:lnTo>
                  <a:lnTo>
                    <a:pt x="155524" y="203454"/>
                  </a:lnTo>
                  <a:lnTo>
                    <a:pt x="155397" y="203288"/>
                  </a:lnTo>
                  <a:lnTo>
                    <a:pt x="155130" y="203098"/>
                  </a:lnTo>
                  <a:lnTo>
                    <a:pt x="152400" y="205054"/>
                  </a:lnTo>
                  <a:lnTo>
                    <a:pt x="152501" y="204089"/>
                  </a:lnTo>
                  <a:lnTo>
                    <a:pt x="152501" y="203288"/>
                  </a:lnTo>
                  <a:lnTo>
                    <a:pt x="153441" y="200698"/>
                  </a:lnTo>
                  <a:lnTo>
                    <a:pt x="154381" y="198856"/>
                  </a:lnTo>
                  <a:lnTo>
                    <a:pt x="154178" y="196697"/>
                  </a:lnTo>
                  <a:lnTo>
                    <a:pt x="153581" y="197688"/>
                  </a:lnTo>
                  <a:lnTo>
                    <a:pt x="153035" y="199136"/>
                  </a:lnTo>
                  <a:lnTo>
                    <a:pt x="152831" y="200088"/>
                  </a:lnTo>
                  <a:lnTo>
                    <a:pt x="152298" y="201295"/>
                  </a:lnTo>
                  <a:lnTo>
                    <a:pt x="151688" y="201688"/>
                  </a:lnTo>
                  <a:lnTo>
                    <a:pt x="151155" y="201612"/>
                  </a:lnTo>
                  <a:lnTo>
                    <a:pt x="150685" y="201053"/>
                  </a:lnTo>
                  <a:lnTo>
                    <a:pt x="150749" y="199809"/>
                  </a:lnTo>
                  <a:lnTo>
                    <a:pt x="150990" y="198932"/>
                  </a:lnTo>
                  <a:lnTo>
                    <a:pt x="151091" y="197573"/>
                  </a:lnTo>
                  <a:lnTo>
                    <a:pt x="150888" y="197129"/>
                  </a:lnTo>
                  <a:lnTo>
                    <a:pt x="150812" y="196646"/>
                  </a:lnTo>
                  <a:lnTo>
                    <a:pt x="150279" y="196773"/>
                  </a:lnTo>
                  <a:lnTo>
                    <a:pt x="149745" y="196773"/>
                  </a:lnTo>
                  <a:lnTo>
                    <a:pt x="148602" y="197497"/>
                  </a:lnTo>
                  <a:lnTo>
                    <a:pt x="147955" y="198132"/>
                  </a:lnTo>
                  <a:lnTo>
                    <a:pt x="147154" y="198805"/>
                  </a:lnTo>
                  <a:lnTo>
                    <a:pt x="147154" y="198488"/>
                  </a:lnTo>
                  <a:lnTo>
                    <a:pt x="147015" y="198132"/>
                  </a:lnTo>
                  <a:lnTo>
                    <a:pt x="147116" y="197777"/>
                  </a:lnTo>
                  <a:lnTo>
                    <a:pt x="147320" y="196532"/>
                  </a:lnTo>
                  <a:lnTo>
                    <a:pt x="147624" y="195376"/>
                  </a:lnTo>
                  <a:lnTo>
                    <a:pt x="147955" y="193052"/>
                  </a:lnTo>
                  <a:lnTo>
                    <a:pt x="147955" y="191935"/>
                  </a:lnTo>
                  <a:lnTo>
                    <a:pt x="148056" y="190525"/>
                  </a:lnTo>
                  <a:lnTo>
                    <a:pt x="148018" y="189890"/>
                  </a:lnTo>
                  <a:lnTo>
                    <a:pt x="147789" y="189890"/>
                  </a:lnTo>
                  <a:lnTo>
                    <a:pt x="147053" y="191770"/>
                  </a:lnTo>
                  <a:lnTo>
                    <a:pt x="146507" y="193611"/>
                  </a:lnTo>
                  <a:lnTo>
                    <a:pt x="146342" y="193890"/>
                  </a:lnTo>
                  <a:lnTo>
                    <a:pt x="146913" y="195453"/>
                  </a:lnTo>
                  <a:lnTo>
                    <a:pt x="145910" y="196608"/>
                  </a:lnTo>
                  <a:lnTo>
                    <a:pt x="145338" y="199250"/>
                  </a:lnTo>
                  <a:lnTo>
                    <a:pt x="144564" y="200456"/>
                  </a:lnTo>
                  <a:lnTo>
                    <a:pt x="143814" y="202653"/>
                  </a:lnTo>
                  <a:lnTo>
                    <a:pt x="143751" y="203568"/>
                  </a:lnTo>
                  <a:lnTo>
                    <a:pt x="143586" y="204495"/>
                  </a:lnTo>
                  <a:lnTo>
                    <a:pt x="143789" y="204571"/>
                  </a:lnTo>
                  <a:lnTo>
                    <a:pt x="143916" y="204571"/>
                  </a:lnTo>
                  <a:lnTo>
                    <a:pt x="144119" y="204292"/>
                  </a:lnTo>
                  <a:lnTo>
                    <a:pt x="144360" y="204050"/>
                  </a:lnTo>
                  <a:lnTo>
                    <a:pt x="145097" y="202730"/>
                  </a:lnTo>
                  <a:lnTo>
                    <a:pt x="145605" y="201650"/>
                  </a:lnTo>
                  <a:lnTo>
                    <a:pt x="146380" y="200367"/>
                  </a:lnTo>
                  <a:lnTo>
                    <a:pt x="146812" y="200291"/>
                  </a:lnTo>
                  <a:lnTo>
                    <a:pt x="147154" y="200088"/>
                  </a:lnTo>
                  <a:lnTo>
                    <a:pt x="147256" y="200494"/>
                  </a:lnTo>
                  <a:lnTo>
                    <a:pt x="147548" y="200888"/>
                  </a:lnTo>
                  <a:lnTo>
                    <a:pt x="147447" y="201256"/>
                  </a:lnTo>
                  <a:lnTo>
                    <a:pt x="147320" y="202336"/>
                  </a:lnTo>
                  <a:lnTo>
                    <a:pt x="146977" y="203377"/>
                  </a:lnTo>
                  <a:lnTo>
                    <a:pt x="146646" y="204571"/>
                  </a:lnTo>
                  <a:lnTo>
                    <a:pt x="148666" y="204571"/>
                  </a:lnTo>
                  <a:lnTo>
                    <a:pt x="149872" y="203695"/>
                  </a:lnTo>
                  <a:lnTo>
                    <a:pt x="150787" y="202247"/>
                  </a:lnTo>
                  <a:lnTo>
                    <a:pt x="151155" y="202336"/>
                  </a:lnTo>
                  <a:lnTo>
                    <a:pt x="151218" y="203009"/>
                  </a:lnTo>
                  <a:lnTo>
                    <a:pt x="151561" y="203771"/>
                  </a:lnTo>
                  <a:lnTo>
                    <a:pt x="151282" y="204330"/>
                  </a:lnTo>
                  <a:lnTo>
                    <a:pt x="150685" y="205930"/>
                  </a:lnTo>
                  <a:lnTo>
                    <a:pt x="149809" y="207492"/>
                  </a:lnTo>
                  <a:lnTo>
                    <a:pt x="148869" y="209651"/>
                  </a:lnTo>
                  <a:lnTo>
                    <a:pt x="148729" y="210375"/>
                  </a:lnTo>
                  <a:lnTo>
                    <a:pt x="148463" y="211010"/>
                  </a:lnTo>
                  <a:lnTo>
                    <a:pt x="148932" y="211175"/>
                  </a:lnTo>
                  <a:lnTo>
                    <a:pt x="149847" y="209854"/>
                  </a:lnTo>
                  <a:lnTo>
                    <a:pt x="150583" y="208534"/>
                  </a:lnTo>
                  <a:lnTo>
                    <a:pt x="151257" y="206540"/>
                  </a:lnTo>
                  <a:lnTo>
                    <a:pt x="151663" y="206019"/>
                  </a:lnTo>
                  <a:lnTo>
                    <a:pt x="152565" y="206616"/>
                  </a:lnTo>
                  <a:lnTo>
                    <a:pt x="152666" y="207340"/>
                  </a:lnTo>
                  <a:lnTo>
                    <a:pt x="152438" y="208534"/>
                  </a:lnTo>
                  <a:lnTo>
                    <a:pt x="151828" y="209257"/>
                  </a:lnTo>
                  <a:lnTo>
                    <a:pt x="151765" y="210540"/>
                  </a:lnTo>
                  <a:lnTo>
                    <a:pt x="152298" y="211175"/>
                  </a:lnTo>
                  <a:lnTo>
                    <a:pt x="152628" y="211772"/>
                  </a:lnTo>
                  <a:lnTo>
                    <a:pt x="152806" y="211696"/>
                  </a:lnTo>
                  <a:lnTo>
                    <a:pt x="153009" y="211658"/>
                  </a:lnTo>
                  <a:lnTo>
                    <a:pt x="153073" y="211531"/>
                  </a:lnTo>
                  <a:lnTo>
                    <a:pt x="153974" y="210489"/>
                  </a:lnTo>
                  <a:lnTo>
                    <a:pt x="155600" y="210578"/>
                  </a:lnTo>
                  <a:lnTo>
                    <a:pt x="155625" y="209854"/>
                  </a:lnTo>
                  <a:lnTo>
                    <a:pt x="156070" y="208178"/>
                  </a:lnTo>
                  <a:lnTo>
                    <a:pt x="156298" y="207060"/>
                  </a:lnTo>
                  <a:lnTo>
                    <a:pt x="157340" y="204571"/>
                  </a:lnTo>
                  <a:close/>
                </a:path>
                <a:path w="224154" h="400050">
                  <a:moveTo>
                    <a:pt x="158496" y="399719"/>
                  </a:moveTo>
                  <a:lnTo>
                    <a:pt x="158318" y="399237"/>
                  </a:lnTo>
                  <a:lnTo>
                    <a:pt x="158216" y="398640"/>
                  </a:lnTo>
                  <a:lnTo>
                    <a:pt x="157619" y="398043"/>
                  </a:lnTo>
                  <a:lnTo>
                    <a:pt x="156946" y="398195"/>
                  </a:lnTo>
                  <a:lnTo>
                    <a:pt x="156197" y="398437"/>
                  </a:lnTo>
                  <a:lnTo>
                    <a:pt x="156133" y="397357"/>
                  </a:lnTo>
                  <a:lnTo>
                    <a:pt x="156070" y="395198"/>
                  </a:lnTo>
                  <a:lnTo>
                    <a:pt x="155892" y="395198"/>
                  </a:lnTo>
                  <a:lnTo>
                    <a:pt x="155625" y="395160"/>
                  </a:lnTo>
                  <a:lnTo>
                    <a:pt x="155321" y="395795"/>
                  </a:lnTo>
                  <a:lnTo>
                    <a:pt x="155092" y="396481"/>
                  </a:lnTo>
                  <a:lnTo>
                    <a:pt x="154520" y="397484"/>
                  </a:lnTo>
                  <a:lnTo>
                    <a:pt x="154216" y="397916"/>
                  </a:lnTo>
                  <a:lnTo>
                    <a:pt x="153885" y="398005"/>
                  </a:lnTo>
                  <a:lnTo>
                    <a:pt x="153644" y="398081"/>
                  </a:lnTo>
                  <a:lnTo>
                    <a:pt x="153276" y="397637"/>
                  </a:lnTo>
                  <a:lnTo>
                    <a:pt x="152869" y="397395"/>
                  </a:lnTo>
                  <a:lnTo>
                    <a:pt x="152438" y="397878"/>
                  </a:lnTo>
                  <a:lnTo>
                    <a:pt x="151993" y="398119"/>
                  </a:lnTo>
                  <a:lnTo>
                    <a:pt x="151218" y="397002"/>
                  </a:lnTo>
                  <a:lnTo>
                    <a:pt x="150482" y="397040"/>
                  </a:lnTo>
                  <a:lnTo>
                    <a:pt x="149872" y="397154"/>
                  </a:lnTo>
                  <a:lnTo>
                    <a:pt x="149567" y="397637"/>
                  </a:lnTo>
                  <a:lnTo>
                    <a:pt x="149771" y="398081"/>
                  </a:lnTo>
                  <a:lnTo>
                    <a:pt x="150075" y="398399"/>
                  </a:lnTo>
                  <a:lnTo>
                    <a:pt x="150418" y="398437"/>
                  </a:lnTo>
                  <a:lnTo>
                    <a:pt x="151384" y="398640"/>
                  </a:lnTo>
                  <a:lnTo>
                    <a:pt x="150685" y="399275"/>
                  </a:lnTo>
                  <a:lnTo>
                    <a:pt x="150850" y="399719"/>
                  </a:lnTo>
                  <a:lnTo>
                    <a:pt x="158496" y="399719"/>
                  </a:lnTo>
                  <a:close/>
                </a:path>
                <a:path w="224154" h="400050">
                  <a:moveTo>
                    <a:pt x="158521" y="166357"/>
                  </a:moveTo>
                  <a:lnTo>
                    <a:pt x="157911" y="165519"/>
                  </a:lnTo>
                  <a:lnTo>
                    <a:pt x="157848" y="164084"/>
                  </a:lnTo>
                  <a:lnTo>
                    <a:pt x="157848" y="163398"/>
                  </a:lnTo>
                  <a:lnTo>
                    <a:pt x="158419" y="161442"/>
                  </a:lnTo>
                  <a:lnTo>
                    <a:pt x="157543" y="158280"/>
                  </a:lnTo>
                  <a:lnTo>
                    <a:pt x="156133" y="157124"/>
                  </a:lnTo>
                  <a:lnTo>
                    <a:pt x="156133" y="159359"/>
                  </a:lnTo>
                  <a:lnTo>
                    <a:pt x="155803" y="161315"/>
                  </a:lnTo>
                  <a:lnTo>
                    <a:pt x="154851" y="163283"/>
                  </a:lnTo>
                  <a:lnTo>
                    <a:pt x="155130" y="163118"/>
                  </a:lnTo>
                  <a:lnTo>
                    <a:pt x="155422" y="163004"/>
                  </a:lnTo>
                  <a:lnTo>
                    <a:pt x="155727" y="162839"/>
                  </a:lnTo>
                  <a:lnTo>
                    <a:pt x="155829" y="162966"/>
                  </a:lnTo>
                  <a:lnTo>
                    <a:pt x="156032" y="163118"/>
                  </a:lnTo>
                  <a:lnTo>
                    <a:pt x="155930" y="164401"/>
                  </a:lnTo>
                  <a:lnTo>
                    <a:pt x="155930" y="165557"/>
                  </a:lnTo>
                  <a:lnTo>
                    <a:pt x="155727" y="166687"/>
                  </a:lnTo>
                  <a:lnTo>
                    <a:pt x="155460" y="168516"/>
                  </a:lnTo>
                  <a:lnTo>
                    <a:pt x="154787" y="170357"/>
                  </a:lnTo>
                  <a:lnTo>
                    <a:pt x="155663" y="172199"/>
                  </a:lnTo>
                  <a:lnTo>
                    <a:pt x="155829" y="172478"/>
                  </a:lnTo>
                  <a:lnTo>
                    <a:pt x="156070" y="172720"/>
                  </a:lnTo>
                  <a:lnTo>
                    <a:pt x="156502" y="173240"/>
                  </a:lnTo>
                  <a:lnTo>
                    <a:pt x="157721" y="167436"/>
                  </a:lnTo>
                  <a:lnTo>
                    <a:pt x="157645" y="167208"/>
                  </a:lnTo>
                  <a:lnTo>
                    <a:pt x="158521" y="166357"/>
                  </a:lnTo>
                  <a:close/>
                </a:path>
                <a:path w="224154" h="400050">
                  <a:moveTo>
                    <a:pt x="158623" y="185521"/>
                  </a:moveTo>
                  <a:lnTo>
                    <a:pt x="157619" y="185407"/>
                  </a:lnTo>
                  <a:lnTo>
                    <a:pt x="157441" y="185127"/>
                  </a:lnTo>
                  <a:lnTo>
                    <a:pt x="157518" y="183045"/>
                  </a:lnTo>
                  <a:lnTo>
                    <a:pt x="157340" y="182041"/>
                  </a:lnTo>
                  <a:lnTo>
                    <a:pt x="157238" y="180530"/>
                  </a:lnTo>
                  <a:lnTo>
                    <a:pt x="156908" y="180441"/>
                  </a:lnTo>
                  <a:lnTo>
                    <a:pt x="156400" y="180682"/>
                  </a:lnTo>
                  <a:lnTo>
                    <a:pt x="155829" y="180886"/>
                  </a:lnTo>
                  <a:lnTo>
                    <a:pt x="155219" y="181000"/>
                  </a:lnTo>
                  <a:lnTo>
                    <a:pt x="154647" y="181203"/>
                  </a:lnTo>
                  <a:lnTo>
                    <a:pt x="153885" y="181406"/>
                  </a:lnTo>
                  <a:lnTo>
                    <a:pt x="154254" y="182003"/>
                  </a:lnTo>
                  <a:lnTo>
                    <a:pt x="154216" y="182486"/>
                  </a:lnTo>
                  <a:lnTo>
                    <a:pt x="153974" y="183883"/>
                  </a:lnTo>
                  <a:lnTo>
                    <a:pt x="154724" y="185293"/>
                  </a:lnTo>
                  <a:lnTo>
                    <a:pt x="154051" y="187363"/>
                  </a:lnTo>
                  <a:lnTo>
                    <a:pt x="154051" y="188125"/>
                  </a:lnTo>
                  <a:lnTo>
                    <a:pt x="155892" y="189204"/>
                  </a:lnTo>
                  <a:lnTo>
                    <a:pt x="156540" y="188645"/>
                  </a:lnTo>
                  <a:lnTo>
                    <a:pt x="157111" y="187934"/>
                  </a:lnTo>
                  <a:lnTo>
                    <a:pt x="157645" y="187172"/>
                  </a:lnTo>
                  <a:lnTo>
                    <a:pt x="158089" y="186334"/>
                  </a:lnTo>
                  <a:lnTo>
                    <a:pt x="158623" y="185521"/>
                  </a:lnTo>
                  <a:close/>
                </a:path>
                <a:path w="224154" h="400050">
                  <a:moveTo>
                    <a:pt x="161493" y="214566"/>
                  </a:moveTo>
                  <a:lnTo>
                    <a:pt x="161378" y="214718"/>
                  </a:lnTo>
                  <a:lnTo>
                    <a:pt x="161493" y="214566"/>
                  </a:lnTo>
                  <a:close/>
                </a:path>
                <a:path w="224154" h="400050">
                  <a:moveTo>
                    <a:pt x="161886" y="346976"/>
                  </a:moveTo>
                  <a:lnTo>
                    <a:pt x="161315" y="345782"/>
                  </a:lnTo>
                  <a:lnTo>
                    <a:pt x="160337" y="345655"/>
                  </a:lnTo>
                  <a:lnTo>
                    <a:pt x="159639" y="345744"/>
                  </a:lnTo>
                  <a:lnTo>
                    <a:pt x="159740" y="344855"/>
                  </a:lnTo>
                  <a:lnTo>
                    <a:pt x="160134" y="343979"/>
                  </a:lnTo>
                  <a:lnTo>
                    <a:pt x="159905" y="343738"/>
                  </a:lnTo>
                  <a:lnTo>
                    <a:pt x="159258" y="343179"/>
                  </a:lnTo>
                  <a:lnTo>
                    <a:pt x="160108" y="341896"/>
                  </a:lnTo>
                  <a:lnTo>
                    <a:pt x="158115" y="341693"/>
                  </a:lnTo>
                  <a:lnTo>
                    <a:pt x="157276" y="341782"/>
                  </a:lnTo>
                  <a:lnTo>
                    <a:pt x="156705" y="341782"/>
                  </a:lnTo>
                  <a:lnTo>
                    <a:pt x="156070" y="342455"/>
                  </a:lnTo>
                  <a:lnTo>
                    <a:pt x="155625" y="342976"/>
                  </a:lnTo>
                  <a:lnTo>
                    <a:pt x="155194" y="343420"/>
                  </a:lnTo>
                  <a:lnTo>
                    <a:pt x="154787" y="343065"/>
                  </a:lnTo>
                  <a:lnTo>
                    <a:pt x="154419" y="342785"/>
                  </a:lnTo>
                  <a:lnTo>
                    <a:pt x="154012" y="342417"/>
                  </a:lnTo>
                  <a:lnTo>
                    <a:pt x="153212" y="344258"/>
                  </a:lnTo>
                  <a:lnTo>
                    <a:pt x="152869" y="343738"/>
                  </a:lnTo>
                  <a:lnTo>
                    <a:pt x="152628" y="343458"/>
                  </a:lnTo>
                  <a:lnTo>
                    <a:pt x="152361" y="343014"/>
                  </a:lnTo>
                  <a:lnTo>
                    <a:pt x="151422" y="343903"/>
                  </a:lnTo>
                  <a:lnTo>
                    <a:pt x="151053" y="345338"/>
                  </a:lnTo>
                  <a:lnTo>
                    <a:pt x="148463" y="346214"/>
                  </a:lnTo>
                  <a:lnTo>
                    <a:pt x="147523" y="347065"/>
                  </a:lnTo>
                  <a:lnTo>
                    <a:pt x="146405" y="347738"/>
                  </a:lnTo>
                  <a:lnTo>
                    <a:pt x="146583" y="348018"/>
                  </a:lnTo>
                  <a:lnTo>
                    <a:pt x="146710" y="348500"/>
                  </a:lnTo>
                  <a:lnTo>
                    <a:pt x="147180" y="348983"/>
                  </a:lnTo>
                  <a:lnTo>
                    <a:pt x="147751" y="349021"/>
                  </a:lnTo>
                  <a:lnTo>
                    <a:pt x="148158" y="348627"/>
                  </a:lnTo>
                  <a:lnTo>
                    <a:pt x="148221" y="348183"/>
                  </a:lnTo>
                  <a:lnTo>
                    <a:pt x="149034" y="346583"/>
                  </a:lnTo>
                  <a:lnTo>
                    <a:pt x="149174" y="346621"/>
                  </a:lnTo>
                  <a:lnTo>
                    <a:pt x="149402" y="346659"/>
                  </a:lnTo>
                  <a:lnTo>
                    <a:pt x="149606" y="347065"/>
                  </a:lnTo>
                  <a:lnTo>
                    <a:pt x="150037" y="347497"/>
                  </a:lnTo>
                  <a:lnTo>
                    <a:pt x="149847" y="349135"/>
                  </a:lnTo>
                  <a:lnTo>
                    <a:pt x="150952" y="349821"/>
                  </a:lnTo>
                  <a:lnTo>
                    <a:pt x="151282" y="351028"/>
                  </a:lnTo>
                  <a:lnTo>
                    <a:pt x="151663" y="351218"/>
                  </a:lnTo>
                  <a:lnTo>
                    <a:pt x="152565" y="350735"/>
                  </a:lnTo>
                  <a:lnTo>
                    <a:pt x="153784" y="351497"/>
                  </a:lnTo>
                  <a:lnTo>
                    <a:pt x="154254" y="350227"/>
                  </a:lnTo>
                  <a:lnTo>
                    <a:pt x="155600" y="350227"/>
                  </a:lnTo>
                  <a:lnTo>
                    <a:pt x="156235" y="349135"/>
                  </a:lnTo>
                  <a:lnTo>
                    <a:pt x="157314" y="348665"/>
                  </a:lnTo>
                  <a:lnTo>
                    <a:pt x="157949" y="349618"/>
                  </a:lnTo>
                  <a:lnTo>
                    <a:pt x="158724" y="347903"/>
                  </a:lnTo>
                  <a:lnTo>
                    <a:pt x="160312" y="347421"/>
                  </a:lnTo>
                  <a:lnTo>
                    <a:pt x="161886" y="346976"/>
                  </a:lnTo>
                  <a:close/>
                </a:path>
                <a:path w="224154" h="400050">
                  <a:moveTo>
                    <a:pt x="162255" y="213448"/>
                  </a:moveTo>
                  <a:lnTo>
                    <a:pt x="161556" y="213448"/>
                  </a:lnTo>
                  <a:lnTo>
                    <a:pt x="161493" y="214566"/>
                  </a:lnTo>
                  <a:lnTo>
                    <a:pt x="162255" y="213448"/>
                  </a:lnTo>
                  <a:close/>
                </a:path>
                <a:path w="224154" h="400050">
                  <a:moveTo>
                    <a:pt x="162928" y="204736"/>
                  </a:moveTo>
                  <a:lnTo>
                    <a:pt x="162153" y="203530"/>
                  </a:lnTo>
                  <a:lnTo>
                    <a:pt x="161925" y="205130"/>
                  </a:lnTo>
                  <a:lnTo>
                    <a:pt x="160680" y="206057"/>
                  </a:lnTo>
                  <a:lnTo>
                    <a:pt x="159766" y="207378"/>
                  </a:lnTo>
                  <a:lnTo>
                    <a:pt x="159702" y="207657"/>
                  </a:lnTo>
                  <a:lnTo>
                    <a:pt x="160502" y="208368"/>
                  </a:lnTo>
                  <a:lnTo>
                    <a:pt x="159905" y="208940"/>
                  </a:lnTo>
                  <a:lnTo>
                    <a:pt x="158457" y="210731"/>
                  </a:lnTo>
                  <a:lnTo>
                    <a:pt x="158013" y="212293"/>
                  </a:lnTo>
                  <a:lnTo>
                    <a:pt x="157518" y="214172"/>
                  </a:lnTo>
                  <a:lnTo>
                    <a:pt x="157149" y="214503"/>
                  </a:lnTo>
                  <a:lnTo>
                    <a:pt x="156845" y="214693"/>
                  </a:lnTo>
                  <a:lnTo>
                    <a:pt x="155321" y="215811"/>
                  </a:lnTo>
                  <a:lnTo>
                    <a:pt x="154990" y="217893"/>
                  </a:lnTo>
                  <a:lnTo>
                    <a:pt x="156641" y="219214"/>
                  </a:lnTo>
                  <a:lnTo>
                    <a:pt x="156806" y="218935"/>
                  </a:lnTo>
                  <a:lnTo>
                    <a:pt x="156908" y="218655"/>
                  </a:lnTo>
                  <a:lnTo>
                    <a:pt x="157518" y="217741"/>
                  </a:lnTo>
                  <a:lnTo>
                    <a:pt x="158089" y="217131"/>
                  </a:lnTo>
                  <a:lnTo>
                    <a:pt x="158686" y="216014"/>
                  </a:lnTo>
                  <a:lnTo>
                    <a:pt x="159639" y="215658"/>
                  </a:lnTo>
                  <a:lnTo>
                    <a:pt x="158661" y="214858"/>
                  </a:lnTo>
                  <a:lnTo>
                    <a:pt x="158762" y="214261"/>
                  </a:lnTo>
                  <a:lnTo>
                    <a:pt x="160070" y="212255"/>
                  </a:lnTo>
                  <a:lnTo>
                    <a:pt x="161150" y="210540"/>
                  </a:lnTo>
                  <a:lnTo>
                    <a:pt x="161759" y="207975"/>
                  </a:lnTo>
                  <a:lnTo>
                    <a:pt x="162191" y="207530"/>
                  </a:lnTo>
                  <a:lnTo>
                    <a:pt x="162902" y="205892"/>
                  </a:lnTo>
                  <a:lnTo>
                    <a:pt x="162928" y="204736"/>
                  </a:lnTo>
                  <a:close/>
                </a:path>
                <a:path w="224154" h="400050">
                  <a:moveTo>
                    <a:pt x="163169" y="366268"/>
                  </a:moveTo>
                  <a:lnTo>
                    <a:pt x="161759" y="365785"/>
                  </a:lnTo>
                  <a:lnTo>
                    <a:pt x="161683" y="365429"/>
                  </a:lnTo>
                  <a:lnTo>
                    <a:pt x="161683" y="365188"/>
                  </a:lnTo>
                  <a:lnTo>
                    <a:pt x="161658" y="364947"/>
                  </a:lnTo>
                  <a:lnTo>
                    <a:pt x="161785" y="364629"/>
                  </a:lnTo>
                  <a:lnTo>
                    <a:pt x="160680" y="363423"/>
                  </a:lnTo>
                  <a:lnTo>
                    <a:pt x="161582" y="362673"/>
                  </a:lnTo>
                  <a:lnTo>
                    <a:pt x="161988" y="361746"/>
                  </a:lnTo>
                  <a:lnTo>
                    <a:pt x="162153" y="361315"/>
                  </a:lnTo>
                  <a:lnTo>
                    <a:pt x="162191" y="360743"/>
                  </a:lnTo>
                  <a:lnTo>
                    <a:pt x="161950" y="359270"/>
                  </a:lnTo>
                  <a:lnTo>
                    <a:pt x="161582" y="358343"/>
                  </a:lnTo>
                  <a:lnTo>
                    <a:pt x="161315" y="357378"/>
                  </a:lnTo>
                  <a:lnTo>
                    <a:pt x="160985" y="356577"/>
                  </a:lnTo>
                  <a:lnTo>
                    <a:pt x="159931" y="356184"/>
                  </a:lnTo>
                  <a:lnTo>
                    <a:pt x="159296" y="356781"/>
                  </a:lnTo>
                  <a:lnTo>
                    <a:pt x="160235" y="356908"/>
                  </a:lnTo>
                  <a:lnTo>
                    <a:pt x="159766" y="357746"/>
                  </a:lnTo>
                  <a:lnTo>
                    <a:pt x="157073" y="356577"/>
                  </a:lnTo>
                  <a:lnTo>
                    <a:pt x="156705" y="357822"/>
                  </a:lnTo>
                  <a:lnTo>
                    <a:pt x="156095" y="360070"/>
                  </a:lnTo>
                  <a:lnTo>
                    <a:pt x="156032" y="360426"/>
                  </a:lnTo>
                  <a:lnTo>
                    <a:pt x="156070" y="360781"/>
                  </a:lnTo>
                  <a:lnTo>
                    <a:pt x="156070" y="361188"/>
                  </a:lnTo>
                  <a:lnTo>
                    <a:pt x="156806" y="361099"/>
                  </a:lnTo>
                  <a:lnTo>
                    <a:pt x="157213" y="361022"/>
                  </a:lnTo>
                  <a:lnTo>
                    <a:pt x="157480" y="361353"/>
                  </a:lnTo>
                  <a:lnTo>
                    <a:pt x="157911" y="361708"/>
                  </a:lnTo>
                  <a:lnTo>
                    <a:pt x="158216" y="362153"/>
                  </a:lnTo>
                  <a:lnTo>
                    <a:pt x="158318" y="362343"/>
                  </a:lnTo>
                  <a:lnTo>
                    <a:pt x="158254" y="362788"/>
                  </a:lnTo>
                  <a:lnTo>
                    <a:pt x="157683" y="363791"/>
                  </a:lnTo>
                  <a:lnTo>
                    <a:pt x="157238" y="364464"/>
                  </a:lnTo>
                  <a:lnTo>
                    <a:pt x="158457" y="364909"/>
                  </a:lnTo>
                  <a:lnTo>
                    <a:pt x="158521" y="365506"/>
                  </a:lnTo>
                  <a:lnTo>
                    <a:pt x="158457" y="366026"/>
                  </a:lnTo>
                  <a:lnTo>
                    <a:pt x="158216" y="366229"/>
                  </a:lnTo>
                  <a:lnTo>
                    <a:pt x="158051" y="366433"/>
                  </a:lnTo>
                  <a:lnTo>
                    <a:pt x="158661" y="366268"/>
                  </a:lnTo>
                  <a:lnTo>
                    <a:pt x="159067" y="366115"/>
                  </a:lnTo>
                  <a:lnTo>
                    <a:pt x="159092" y="365950"/>
                  </a:lnTo>
                  <a:lnTo>
                    <a:pt x="159499" y="365874"/>
                  </a:lnTo>
                  <a:lnTo>
                    <a:pt x="159461" y="366229"/>
                  </a:lnTo>
                  <a:lnTo>
                    <a:pt x="159537" y="366674"/>
                  </a:lnTo>
                  <a:lnTo>
                    <a:pt x="158826" y="368147"/>
                  </a:lnTo>
                  <a:lnTo>
                    <a:pt x="160032" y="368833"/>
                  </a:lnTo>
                  <a:lnTo>
                    <a:pt x="160909" y="369036"/>
                  </a:lnTo>
                  <a:lnTo>
                    <a:pt x="162191" y="369112"/>
                  </a:lnTo>
                  <a:lnTo>
                    <a:pt x="162521" y="368668"/>
                  </a:lnTo>
                  <a:lnTo>
                    <a:pt x="162725" y="367144"/>
                  </a:lnTo>
                  <a:lnTo>
                    <a:pt x="163169" y="366268"/>
                  </a:lnTo>
                  <a:close/>
                </a:path>
                <a:path w="224154" h="400050">
                  <a:moveTo>
                    <a:pt x="164922" y="171564"/>
                  </a:moveTo>
                  <a:lnTo>
                    <a:pt x="164884" y="171399"/>
                  </a:lnTo>
                  <a:lnTo>
                    <a:pt x="164274" y="169087"/>
                  </a:lnTo>
                  <a:lnTo>
                    <a:pt x="162521" y="167436"/>
                  </a:lnTo>
                  <a:lnTo>
                    <a:pt x="161150" y="165646"/>
                  </a:lnTo>
                  <a:lnTo>
                    <a:pt x="160985" y="165442"/>
                  </a:lnTo>
                  <a:lnTo>
                    <a:pt x="160680" y="165442"/>
                  </a:lnTo>
                  <a:lnTo>
                    <a:pt x="160134" y="165201"/>
                  </a:lnTo>
                  <a:lnTo>
                    <a:pt x="160375" y="167398"/>
                  </a:lnTo>
                  <a:lnTo>
                    <a:pt x="160375" y="168325"/>
                  </a:lnTo>
                  <a:lnTo>
                    <a:pt x="160439" y="169443"/>
                  </a:lnTo>
                  <a:lnTo>
                    <a:pt x="160439" y="170522"/>
                  </a:lnTo>
                  <a:lnTo>
                    <a:pt x="160375" y="171602"/>
                  </a:lnTo>
                  <a:lnTo>
                    <a:pt x="160375" y="172364"/>
                  </a:lnTo>
                  <a:lnTo>
                    <a:pt x="160705" y="172402"/>
                  </a:lnTo>
                  <a:lnTo>
                    <a:pt x="161785" y="172199"/>
                  </a:lnTo>
                  <a:lnTo>
                    <a:pt x="162293" y="172402"/>
                  </a:lnTo>
                  <a:lnTo>
                    <a:pt x="162725" y="172364"/>
                  </a:lnTo>
                  <a:lnTo>
                    <a:pt x="163398" y="172288"/>
                  </a:lnTo>
                  <a:lnTo>
                    <a:pt x="164109" y="172085"/>
                  </a:lnTo>
                  <a:lnTo>
                    <a:pt x="164744" y="171919"/>
                  </a:lnTo>
                  <a:lnTo>
                    <a:pt x="164922" y="171564"/>
                  </a:lnTo>
                  <a:close/>
                </a:path>
                <a:path w="224154" h="400050">
                  <a:moveTo>
                    <a:pt x="168783" y="195084"/>
                  </a:moveTo>
                  <a:lnTo>
                    <a:pt x="168732" y="194652"/>
                  </a:lnTo>
                  <a:lnTo>
                    <a:pt x="168719" y="194208"/>
                  </a:lnTo>
                  <a:lnTo>
                    <a:pt x="167843" y="194284"/>
                  </a:lnTo>
                  <a:lnTo>
                    <a:pt x="167005" y="194652"/>
                  </a:lnTo>
                  <a:lnTo>
                    <a:pt x="167347" y="193687"/>
                  </a:lnTo>
                  <a:lnTo>
                    <a:pt x="167373" y="193255"/>
                  </a:lnTo>
                  <a:lnTo>
                    <a:pt x="165963" y="191490"/>
                  </a:lnTo>
                  <a:lnTo>
                    <a:pt x="168046" y="190931"/>
                  </a:lnTo>
                  <a:lnTo>
                    <a:pt x="168465" y="190093"/>
                  </a:lnTo>
                  <a:lnTo>
                    <a:pt x="168376" y="189445"/>
                  </a:lnTo>
                  <a:lnTo>
                    <a:pt x="168148" y="189128"/>
                  </a:lnTo>
                  <a:lnTo>
                    <a:pt x="166941" y="190093"/>
                  </a:lnTo>
                  <a:lnTo>
                    <a:pt x="166941" y="189534"/>
                  </a:lnTo>
                  <a:lnTo>
                    <a:pt x="166941" y="188963"/>
                  </a:lnTo>
                  <a:lnTo>
                    <a:pt x="165925" y="189534"/>
                  </a:lnTo>
                  <a:lnTo>
                    <a:pt x="164947" y="188366"/>
                  </a:lnTo>
                  <a:lnTo>
                    <a:pt x="163703" y="189128"/>
                  </a:lnTo>
                  <a:lnTo>
                    <a:pt x="163499" y="189204"/>
                  </a:lnTo>
                  <a:lnTo>
                    <a:pt x="163271" y="189445"/>
                  </a:lnTo>
                  <a:lnTo>
                    <a:pt x="163436" y="190931"/>
                  </a:lnTo>
                  <a:lnTo>
                    <a:pt x="163601" y="191846"/>
                  </a:lnTo>
                  <a:lnTo>
                    <a:pt x="163703" y="192087"/>
                  </a:lnTo>
                  <a:lnTo>
                    <a:pt x="164071" y="192252"/>
                  </a:lnTo>
                  <a:lnTo>
                    <a:pt x="164376" y="192532"/>
                  </a:lnTo>
                  <a:lnTo>
                    <a:pt x="164109" y="192887"/>
                  </a:lnTo>
                  <a:lnTo>
                    <a:pt x="163741" y="193255"/>
                  </a:lnTo>
                  <a:lnTo>
                    <a:pt x="163499" y="193687"/>
                  </a:lnTo>
                  <a:lnTo>
                    <a:pt x="163169" y="194208"/>
                  </a:lnTo>
                  <a:lnTo>
                    <a:pt x="163106" y="194767"/>
                  </a:lnTo>
                  <a:lnTo>
                    <a:pt x="163537" y="195694"/>
                  </a:lnTo>
                  <a:lnTo>
                    <a:pt x="165519" y="195453"/>
                  </a:lnTo>
                  <a:lnTo>
                    <a:pt x="166738" y="195084"/>
                  </a:lnTo>
                  <a:lnTo>
                    <a:pt x="167843" y="196011"/>
                  </a:lnTo>
                  <a:lnTo>
                    <a:pt x="168516" y="195656"/>
                  </a:lnTo>
                  <a:lnTo>
                    <a:pt x="168783" y="195084"/>
                  </a:lnTo>
                  <a:close/>
                </a:path>
                <a:path w="224154" h="400050">
                  <a:moveTo>
                    <a:pt x="171069" y="379869"/>
                  </a:moveTo>
                  <a:lnTo>
                    <a:pt x="170675" y="379628"/>
                  </a:lnTo>
                  <a:lnTo>
                    <a:pt x="170230" y="379234"/>
                  </a:lnTo>
                  <a:lnTo>
                    <a:pt x="168783" y="379831"/>
                  </a:lnTo>
                  <a:lnTo>
                    <a:pt x="168351" y="377837"/>
                  </a:lnTo>
                  <a:lnTo>
                    <a:pt x="168160" y="378548"/>
                  </a:lnTo>
                  <a:lnTo>
                    <a:pt x="167995" y="378993"/>
                  </a:lnTo>
                  <a:lnTo>
                    <a:pt x="167779" y="379717"/>
                  </a:lnTo>
                  <a:lnTo>
                    <a:pt x="167500" y="379387"/>
                  </a:lnTo>
                  <a:lnTo>
                    <a:pt x="167106" y="378955"/>
                  </a:lnTo>
                  <a:lnTo>
                    <a:pt x="167170" y="378269"/>
                  </a:lnTo>
                  <a:lnTo>
                    <a:pt x="167576" y="377748"/>
                  </a:lnTo>
                  <a:lnTo>
                    <a:pt x="168186" y="376986"/>
                  </a:lnTo>
                  <a:lnTo>
                    <a:pt x="168275" y="376555"/>
                  </a:lnTo>
                  <a:lnTo>
                    <a:pt x="168351" y="376186"/>
                  </a:lnTo>
                  <a:lnTo>
                    <a:pt x="168516" y="375716"/>
                  </a:lnTo>
                  <a:lnTo>
                    <a:pt x="167741" y="375234"/>
                  </a:lnTo>
                  <a:lnTo>
                    <a:pt x="167335" y="374954"/>
                  </a:lnTo>
                  <a:lnTo>
                    <a:pt x="167170" y="374713"/>
                  </a:lnTo>
                  <a:lnTo>
                    <a:pt x="166903" y="374865"/>
                  </a:lnTo>
                  <a:lnTo>
                    <a:pt x="166738" y="375094"/>
                  </a:lnTo>
                  <a:lnTo>
                    <a:pt x="166738" y="379234"/>
                  </a:lnTo>
                  <a:lnTo>
                    <a:pt x="165595" y="379387"/>
                  </a:lnTo>
                  <a:lnTo>
                    <a:pt x="165544" y="378790"/>
                  </a:lnTo>
                  <a:lnTo>
                    <a:pt x="165519" y="378587"/>
                  </a:lnTo>
                  <a:lnTo>
                    <a:pt x="164147" y="378307"/>
                  </a:lnTo>
                  <a:lnTo>
                    <a:pt x="164744" y="376986"/>
                  </a:lnTo>
                  <a:lnTo>
                    <a:pt x="165620" y="377913"/>
                  </a:lnTo>
                  <a:lnTo>
                    <a:pt x="165925" y="377875"/>
                  </a:lnTo>
                  <a:lnTo>
                    <a:pt x="166230" y="377786"/>
                  </a:lnTo>
                  <a:lnTo>
                    <a:pt x="166560" y="377748"/>
                  </a:lnTo>
                  <a:lnTo>
                    <a:pt x="166636" y="378028"/>
                  </a:lnTo>
                  <a:lnTo>
                    <a:pt x="166738" y="379234"/>
                  </a:lnTo>
                  <a:lnTo>
                    <a:pt x="166738" y="375094"/>
                  </a:lnTo>
                  <a:lnTo>
                    <a:pt x="166636" y="375234"/>
                  </a:lnTo>
                  <a:lnTo>
                    <a:pt x="166636" y="375437"/>
                  </a:lnTo>
                  <a:lnTo>
                    <a:pt x="166395" y="375869"/>
                  </a:lnTo>
                  <a:lnTo>
                    <a:pt x="165963" y="376555"/>
                  </a:lnTo>
                  <a:lnTo>
                    <a:pt x="165595" y="376351"/>
                  </a:lnTo>
                  <a:lnTo>
                    <a:pt x="164820" y="375831"/>
                  </a:lnTo>
                  <a:lnTo>
                    <a:pt x="164249" y="377113"/>
                  </a:lnTo>
                  <a:lnTo>
                    <a:pt x="163969" y="377634"/>
                  </a:lnTo>
                  <a:lnTo>
                    <a:pt x="163880" y="377875"/>
                  </a:lnTo>
                  <a:lnTo>
                    <a:pt x="163766" y="378028"/>
                  </a:lnTo>
                  <a:lnTo>
                    <a:pt x="163296" y="378269"/>
                  </a:lnTo>
                  <a:lnTo>
                    <a:pt x="163004" y="378269"/>
                  </a:lnTo>
                  <a:lnTo>
                    <a:pt x="162725" y="378307"/>
                  </a:lnTo>
                  <a:lnTo>
                    <a:pt x="162737" y="376986"/>
                  </a:lnTo>
                  <a:lnTo>
                    <a:pt x="162356" y="376758"/>
                  </a:lnTo>
                  <a:lnTo>
                    <a:pt x="161988" y="376428"/>
                  </a:lnTo>
                  <a:lnTo>
                    <a:pt x="161378" y="376186"/>
                  </a:lnTo>
                  <a:lnTo>
                    <a:pt x="161048" y="376237"/>
                  </a:lnTo>
                  <a:lnTo>
                    <a:pt x="160540" y="377151"/>
                  </a:lnTo>
                  <a:lnTo>
                    <a:pt x="159905" y="377672"/>
                  </a:lnTo>
                  <a:lnTo>
                    <a:pt x="159067" y="378028"/>
                  </a:lnTo>
                  <a:lnTo>
                    <a:pt x="158762" y="378117"/>
                  </a:lnTo>
                  <a:lnTo>
                    <a:pt x="158623" y="378587"/>
                  </a:lnTo>
                  <a:lnTo>
                    <a:pt x="158356" y="378955"/>
                  </a:lnTo>
                  <a:lnTo>
                    <a:pt x="159461" y="378993"/>
                  </a:lnTo>
                  <a:lnTo>
                    <a:pt x="160578" y="378790"/>
                  </a:lnTo>
                  <a:lnTo>
                    <a:pt x="160375" y="380352"/>
                  </a:lnTo>
                  <a:lnTo>
                    <a:pt x="160680" y="380390"/>
                  </a:lnTo>
                  <a:lnTo>
                    <a:pt x="160883" y="380390"/>
                  </a:lnTo>
                  <a:lnTo>
                    <a:pt x="161112" y="380428"/>
                  </a:lnTo>
                  <a:lnTo>
                    <a:pt x="161721" y="380593"/>
                  </a:lnTo>
                  <a:lnTo>
                    <a:pt x="161645" y="381190"/>
                  </a:lnTo>
                  <a:lnTo>
                    <a:pt x="161226" y="381990"/>
                  </a:lnTo>
                  <a:lnTo>
                    <a:pt x="160985" y="382358"/>
                  </a:lnTo>
                  <a:lnTo>
                    <a:pt x="160680" y="382917"/>
                  </a:lnTo>
                  <a:lnTo>
                    <a:pt x="161683" y="382955"/>
                  </a:lnTo>
                  <a:lnTo>
                    <a:pt x="162521" y="383032"/>
                  </a:lnTo>
                  <a:lnTo>
                    <a:pt x="163334" y="383070"/>
                  </a:lnTo>
                  <a:lnTo>
                    <a:pt x="163944" y="382270"/>
                  </a:lnTo>
                  <a:lnTo>
                    <a:pt x="164782" y="381508"/>
                  </a:lnTo>
                  <a:lnTo>
                    <a:pt x="164147" y="380593"/>
                  </a:lnTo>
                  <a:lnTo>
                    <a:pt x="164719" y="380707"/>
                  </a:lnTo>
                  <a:lnTo>
                    <a:pt x="165925" y="380873"/>
                  </a:lnTo>
                  <a:lnTo>
                    <a:pt x="165989" y="381190"/>
                  </a:lnTo>
                  <a:lnTo>
                    <a:pt x="166090" y="381508"/>
                  </a:lnTo>
                  <a:lnTo>
                    <a:pt x="166192" y="381990"/>
                  </a:lnTo>
                  <a:lnTo>
                    <a:pt x="167614" y="381876"/>
                  </a:lnTo>
                  <a:lnTo>
                    <a:pt x="167741" y="381000"/>
                  </a:lnTo>
                  <a:lnTo>
                    <a:pt x="168859" y="380593"/>
                  </a:lnTo>
                  <a:lnTo>
                    <a:pt x="169799" y="380314"/>
                  </a:lnTo>
                  <a:lnTo>
                    <a:pt x="171069" y="379869"/>
                  </a:lnTo>
                  <a:close/>
                </a:path>
                <a:path w="224154" h="400050">
                  <a:moveTo>
                    <a:pt x="171450" y="396875"/>
                  </a:moveTo>
                  <a:lnTo>
                    <a:pt x="171373" y="395439"/>
                  </a:lnTo>
                  <a:lnTo>
                    <a:pt x="171272" y="394322"/>
                  </a:lnTo>
                  <a:lnTo>
                    <a:pt x="171272" y="393115"/>
                  </a:lnTo>
                  <a:lnTo>
                    <a:pt x="170942" y="392074"/>
                  </a:lnTo>
                  <a:lnTo>
                    <a:pt x="170675" y="391312"/>
                  </a:lnTo>
                  <a:lnTo>
                    <a:pt x="169862" y="390753"/>
                  </a:lnTo>
                  <a:lnTo>
                    <a:pt x="169329" y="390118"/>
                  </a:lnTo>
                  <a:lnTo>
                    <a:pt x="168960" y="390474"/>
                  </a:lnTo>
                  <a:lnTo>
                    <a:pt x="168719" y="390842"/>
                  </a:lnTo>
                  <a:lnTo>
                    <a:pt x="168186" y="391236"/>
                  </a:lnTo>
                  <a:lnTo>
                    <a:pt x="167805" y="391312"/>
                  </a:lnTo>
                  <a:lnTo>
                    <a:pt x="167411" y="391236"/>
                  </a:lnTo>
                  <a:lnTo>
                    <a:pt x="167335" y="390842"/>
                  </a:lnTo>
                  <a:lnTo>
                    <a:pt x="167233" y="390601"/>
                  </a:lnTo>
                  <a:lnTo>
                    <a:pt x="167043" y="389877"/>
                  </a:lnTo>
                  <a:lnTo>
                    <a:pt x="166801" y="389521"/>
                  </a:lnTo>
                  <a:lnTo>
                    <a:pt x="166128" y="390753"/>
                  </a:lnTo>
                  <a:lnTo>
                    <a:pt x="166535" y="392036"/>
                  </a:lnTo>
                  <a:lnTo>
                    <a:pt x="167538" y="392836"/>
                  </a:lnTo>
                  <a:lnTo>
                    <a:pt x="167779" y="393001"/>
                  </a:lnTo>
                  <a:lnTo>
                    <a:pt x="167843" y="393598"/>
                  </a:lnTo>
                  <a:lnTo>
                    <a:pt x="167779" y="393915"/>
                  </a:lnTo>
                  <a:lnTo>
                    <a:pt x="167614" y="394436"/>
                  </a:lnTo>
                  <a:lnTo>
                    <a:pt x="167576" y="394716"/>
                  </a:lnTo>
                  <a:lnTo>
                    <a:pt x="168376" y="394754"/>
                  </a:lnTo>
                  <a:lnTo>
                    <a:pt x="168579" y="395363"/>
                  </a:lnTo>
                  <a:lnTo>
                    <a:pt x="168554" y="395681"/>
                  </a:lnTo>
                  <a:lnTo>
                    <a:pt x="168452" y="396074"/>
                  </a:lnTo>
                  <a:lnTo>
                    <a:pt x="167640" y="397484"/>
                  </a:lnTo>
                  <a:lnTo>
                    <a:pt x="167716" y="398043"/>
                  </a:lnTo>
                  <a:lnTo>
                    <a:pt x="168249" y="398640"/>
                  </a:lnTo>
                  <a:lnTo>
                    <a:pt x="168516" y="398881"/>
                  </a:lnTo>
                  <a:lnTo>
                    <a:pt x="168414" y="399402"/>
                  </a:lnTo>
                  <a:lnTo>
                    <a:pt x="168516" y="399796"/>
                  </a:lnTo>
                  <a:lnTo>
                    <a:pt x="171411" y="399796"/>
                  </a:lnTo>
                  <a:lnTo>
                    <a:pt x="171411" y="398322"/>
                  </a:lnTo>
                  <a:lnTo>
                    <a:pt x="171450" y="396875"/>
                  </a:lnTo>
                  <a:close/>
                </a:path>
                <a:path w="224154" h="400050">
                  <a:moveTo>
                    <a:pt x="172351" y="327977"/>
                  </a:moveTo>
                  <a:lnTo>
                    <a:pt x="172224" y="327850"/>
                  </a:lnTo>
                  <a:lnTo>
                    <a:pt x="172148" y="327660"/>
                  </a:lnTo>
                  <a:lnTo>
                    <a:pt x="171348" y="327456"/>
                  </a:lnTo>
                  <a:lnTo>
                    <a:pt x="170573" y="327291"/>
                  </a:lnTo>
                  <a:lnTo>
                    <a:pt x="169760" y="327101"/>
                  </a:lnTo>
                  <a:lnTo>
                    <a:pt x="169595" y="327050"/>
                  </a:lnTo>
                  <a:lnTo>
                    <a:pt x="169697" y="326859"/>
                  </a:lnTo>
                  <a:lnTo>
                    <a:pt x="169862" y="325970"/>
                  </a:lnTo>
                  <a:lnTo>
                    <a:pt x="169964" y="325208"/>
                  </a:lnTo>
                  <a:lnTo>
                    <a:pt x="169252" y="325450"/>
                  </a:lnTo>
                  <a:lnTo>
                    <a:pt x="168783" y="325691"/>
                  </a:lnTo>
                  <a:lnTo>
                    <a:pt x="168452" y="325970"/>
                  </a:lnTo>
                  <a:lnTo>
                    <a:pt x="168465" y="325450"/>
                  </a:lnTo>
                  <a:lnTo>
                    <a:pt x="169354" y="323938"/>
                  </a:lnTo>
                  <a:lnTo>
                    <a:pt x="169430" y="323253"/>
                  </a:lnTo>
                  <a:lnTo>
                    <a:pt x="167982" y="322656"/>
                  </a:lnTo>
                  <a:lnTo>
                    <a:pt x="166395" y="322453"/>
                  </a:lnTo>
                  <a:lnTo>
                    <a:pt x="165925" y="323329"/>
                  </a:lnTo>
                  <a:lnTo>
                    <a:pt x="164947" y="324218"/>
                  </a:lnTo>
                  <a:lnTo>
                    <a:pt x="164579" y="324370"/>
                  </a:lnTo>
                  <a:lnTo>
                    <a:pt x="164211" y="324573"/>
                  </a:lnTo>
                  <a:lnTo>
                    <a:pt x="164884" y="324739"/>
                  </a:lnTo>
                  <a:lnTo>
                    <a:pt x="164947" y="325297"/>
                  </a:lnTo>
                  <a:lnTo>
                    <a:pt x="164503" y="325818"/>
                  </a:lnTo>
                  <a:lnTo>
                    <a:pt x="164299" y="326009"/>
                  </a:lnTo>
                  <a:lnTo>
                    <a:pt x="164185" y="326250"/>
                  </a:lnTo>
                  <a:lnTo>
                    <a:pt x="164071" y="327101"/>
                  </a:lnTo>
                  <a:lnTo>
                    <a:pt x="163690" y="326732"/>
                  </a:lnTo>
                  <a:lnTo>
                    <a:pt x="163169" y="326250"/>
                  </a:lnTo>
                  <a:lnTo>
                    <a:pt x="162394" y="326529"/>
                  </a:lnTo>
                  <a:lnTo>
                    <a:pt x="161848" y="326732"/>
                  </a:lnTo>
                  <a:lnTo>
                    <a:pt x="162496" y="325018"/>
                  </a:lnTo>
                  <a:lnTo>
                    <a:pt x="162382" y="324739"/>
                  </a:lnTo>
                  <a:lnTo>
                    <a:pt x="162153" y="324815"/>
                  </a:lnTo>
                  <a:lnTo>
                    <a:pt x="161886" y="324929"/>
                  </a:lnTo>
                  <a:lnTo>
                    <a:pt x="161150" y="326453"/>
                  </a:lnTo>
                  <a:lnTo>
                    <a:pt x="159867" y="326453"/>
                  </a:lnTo>
                  <a:lnTo>
                    <a:pt x="158356" y="326859"/>
                  </a:lnTo>
                  <a:lnTo>
                    <a:pt x="157314" y="327456"/>
                  </a:lnTo>
                  <a:lnTo>
                    <a:pt x="156743" y="327736"/>
                  </a:lnTo>
                  <a:lnTo>
                    <a:pt x="155892" y="328333"/>
                  </a:lnTo>
                  <a:lnTo>
                    <a:pt x="155194" y="329298"/>
                  </a:lnTo>
                  <a:lnTo>
                    <a:pt x="154990" y="329857"/>
                  </a:lnTo>
                  <a:lnTo>
                    <a:pt x="154724" y="330212"/>
                  </a:lnTo>
                  <a:lnTo>
                    <a:pt x="154419" y="330339"/>
                  </a:lnTo>
                  <a:lnTo>
                    <a:pt x="154254" y="330301"/>
                  </a:lnTo>
                  <a:lnTo>
                    <a:pt x="154076" y="330212"/>
                  </a:lnTo>
                  <a:lnTo>
                    <a:pt x="154012" y="329971"/>
                  </a:lnTo>
                  <a:lnTo>
                    <a:pt x="153911" y="329780"/>
                  </a:lnTo>
                  <a:lnTo>
                    <a:pt x="153581" y="328853"/>
                  </a:lnTo>
                  <a:lnTo>
                    <a:pt x="153466" y="328460"/>
                  </a:lnTo>
                  <a:lnTo>
                    <a:pt x="153543" y="327291"/>
                  </a:lnTo>
                  <a:lnTo>
                    <a:pt x="153657" y="326453"/>
                  </a:lnTo>
                  <a:lnTo>
                    <a:pt x="153555" y="325208"/>
                  </a:lnTo>
                  <a:lnTo>
                    <a:pt x="153504" y="325018"/>
                  </a:lnTo>
                  <a:lnTo>
                    <a:pt x="153327" y="324853"/>
                  </a:lnTo>
                  <a:lnTo>
                    <a:pt x="153301" y="323773"/>
                  </a:lnTo>
                  <a:lnTo>
                    <a:pt x="153073" y="323494"/>
                  </a:lnTo>
                  <a:lnTo>
                    <a:pt x="152234" y="322770"/>
                  </a:lnTo>
                  <a:lnTo>
                    <a:pt x="151993" y="322567"/>
                  </a:lnTo>
                  <a:lnTo>
                    <a:pt x="151460" y="322338"/>
                  </a:lnTo>
                  <a:lnTo>
                    <a:pt x="150075" y="322770"/>
                  </a:lnTo>
                  <a:lnTo>
                    <a:pt x="149466" y="322529"/>
                  </a:lnTo>
                  <a:lnTo>
                    <a:pt x="148196" y="322529"/>
                  </a:lnTo>
                  <a:lnTo>
                    <a:pt x="147789" y="322897"/>
                  </a:lnTo>
                  <a:lnTo>
                    <a:pt x="147764" y="323494"/>
                  </a:lnTo>
                  <a:lnTo>
                    <a:pt x="148475" y="325691"/>
                  </a:lnTo>
                  <a:lnTo>
                    <a:pt x="148590" y="326377"/>
                  </a:lnTo>
                  <a:lnTo>
                    <a:pt x="147612" y="327850"/>
                  </a:lnTo>
                  <a:lnTo>
                    <a:pt x="147548" y="328498"/>
                  </a:lnTo>
                  <a:lnTo>
                    <a:pt x="147421" y="329018"/>
                  </a:lnTo>
                  <a:lnTo>
                    <a:pt x="147929" y="328980"/>
                  </a:lnTo>
                  <a:lnTo>
                    <a:pt x="148259" y="328891"/>
                  </a:lnTo>
                  <a:lnTo>
                    <a:pt x="148831" y="328853"/>
                  </a:lnTo>
                  <a:lnTo>
                    <a:pt x="148717" y="329298"/>
                  </a:lnTo>
                  <a:lnTo>
                    <a:pt x="148183" y="330860"/>
                  </a:lnTo>
                  <a:lnTo>
                    <a:pt x="148056" y="332092"/>
                  </a:lnTo>
                  <a:lnTo>
                    <a:pt x="148628" y="333019"/>
                  </a:lnTo>
                  <a:lnTo>
                    <a:pt x="148120" y="334060"/>
                  </a:lnTo>
                  <a:lnTo>
                    <a:pt x="148259" y="334340"/>
                  </a:lnTo>
                  <a:lnTo>
                    <a:pt x="148399" y="334492"/>
                  </a:lnTo>
                  <a:lnTo>
                    <a:pt x="148628" y="334937"/>
                  </a:lnTo>
                  <a:lnTo>
                    <a:pt x="148971" y="335419"/>
                  </a:lnTo>
                  <a:lnTo>
                    <a:pt x="149174" y="335902"/>
                  </a:lnTo>
                  <a:lnTo>
                    <a:pt x="149606" y="337096"/>
                  </a:lnTo>
                  <a:lnTo>
                    <a:pt x="150037" y="337337"/>
                  </a:lnTo>
                  <a:lnTo>
                    <a:pt x="151358" y="337299"/>
                  </a:lnTo>
                  <a:lnTo>
                    <a:pt x="152057" y="337299"/>
                  </a:lnTo>
                  <a:lnTo>
                    <a:pt x="152831" y="337464"/>
                  </a:lnTo>
                  <a:lnTo>
                    <a:pt x="153606" y="337693"/>
                  </a:lnTo>
                  <a:lnTo>
                    <a:pt x="154317" y="337375"/>
                  </a:lnTo>
                  <a:lnTo>
                    <a:pt x="154622" y="336651"/>
                  </a:lnTo>
                  <a:lnTo>
                    <a:pt x="154279" y="335851"/>
                  </a:lnTo>
                  <a:lnTo>
                    <a:pt x="153606" y="334022"/>
                  </a:lnTo>
                  <a:lnTo>
                    <a:pt x="154317" y="332498"/>
                  </a:lnTo>
                  <a:lnTo>
                    <a:pt x="155397" y="331101"/>
                  </a:lnTo>
                  <a:lnTo>
                    <a:pt x="155524" y="330860"/>
                  </a:lnTo>
                  <a:lnTo>
                    <a:pt x="155994" y="330733"/>
                  </a:lnTo>
                  <a:lnTo>
                    <a:pt x="157048" y="330619"/>
                  </a:lnTo>
                  <a:lnTo>
                    <a:pt x="157480" y="330454"/>
                  </a:lnTo>
                  <a:lnTo>
                    <a:pt x="157734" y="328980"/>
                  </a:lnTo>
                  <a:lnTo>
                    <a:pt x="158026" y="328574"/>
                  </a:lnTo>
                  <a:lnTo>
                    <a:pt x="158356" y="327850"/>
                  </a:lnTo>
                  <a:lnTo>
                    <a:pt x="159626" y="328574"/>
                  </a:lnTo>
                  <a:lnTo>
                    <a:pt x="159677" y="329971"/>
                  </a:lnTo>
                  <a:lnTo>
                    <a:pt x="160235" y="331660"/>
                  </a:lnTo>
                  <a:lnTo>
                    <a:pt x="160705" y="332371"/>
                  </a:lnTo>
                  <a:lnTo>
                    <a:pt x="162128" y="332460"/>
                  </a:lnTo>
                  <a:lnTo>
                    <a:pt x="162864" y="331901"/>
                  </a:lnTo>
                  <a:lnTo>
                    <a:pt x="163703" y="331571"/>
                  </a:lnTo>
                  <a:lnTo>
                    <a:pt x="163741" y="331419"/>
                  </a:lnTo>
                  <a:lnTo>
                    <a:pt x="165989" y="330009"/>
                  </a:lnTo>
                  <a:lnTo>
                    <a:pt x="166027" y="330657"/>
                  </a:lnTo>
                  <a:lnTo>
                    <a:pt x="166687" y="330301"/>
                  </a:lnTo>
                  <a:lnTo>
                    <a:pt x="167017" y="330009"/>
                  </a:lnTo>
                  <a:lnTo>
                    <a:pt x="167309" y="329780"/>
                  </a:lnTo>
                  <a:lnTo>
                    <a:pt x="167805" y="330733"/>
                  </a:lnTo>
                  <a:lnTo>
                    <a:pt x="168414" y="330581"/>
                  </a:lnTo>
                  <a:lnTo>
                    <a:pt x="168897" y="329780"/>
                  </a:lnTo>
                  <a:lnTo>
                    <a:pt x="169138" y="329374"/>
                  </a:lnTo>
                  <a:lnTo>
                    <a:pt x="170027" y="328612"/>
                  </a:lnTo>
                  <a:lnTo>
                    <a:pt x="171411" y="328574"/>
                  </a:lnTo>
                  <a:lnTo>
                    <a:pt x="171742" y="328574"/>
                  </a:lnTo>
                  <a:lnTo>
                    <a:pt x="172021" y="328180"/>
                  </a:lnTo>
                  <a:lnTo>
                    <a:pt x="172351" y="327977"/>
                  </a:lnTo>
                  <a:close/>
                </a:path>
                <a:path w="224154" h="400050">
                  <a:moveTo>
                    <a:pt x="173570" y="345579"/>
                  </a:moveTo>
                  <a:lnTo>
                    <a:pt x="173228" y="345376"/>
                  </a:lnTo>
                  <a:lnTo>
                    <a:pt x="172935" y="345859"/>
                  </a:lnTo>
                  <a:lnTo>
                    <a:pt x="172491" y="346456"/>
                  </a:lnTo>
                  <a:lnTo>
                    <a:pt x="172288" y="346697"/>
                  </a:lnTo>
                  <a:lnTo>
                    <a:pt x="172186" y="346862"/>
                  </a:lnTo>
                  <a:lnTo>
                    <a:pt x="171881" y="346938"/>
                  </a:lnTo>
                  <a:lnTo>
                    <a:pt x="171678" y="347014"/>
                  </a:lnTo>
                  <a:lnTo>
                    <a:pt x="171615" y="346697"/>
                  </a:lnTo>
                  <a:lnTo>
                    <a:pt x="171475" y="346417"/>
                  </a:lnTo>
                  <a:lnTo>
                    <a:pt x="172250" y="345617"/>
                  </a:lnTo>
                  <a:lnTo>
                    <a:pt x="172288" y="344906"/>
                  </a:lnTo>
                  <a:lnTo>
                    <a:pt x="172021" y="344055"/>
                  </a:lnTo>
                  <a:lnTo>
                    <a:pt x="171881" y="343700"/>
                  </a:lnTo>
                  <a:lnTo>
                    <a:pt x="172085" y="343255"/>
                  </a:lnTo>
                  <a:lnTo>
                    <a:pt x="172148" y="342696"/>
                  </a:lnTo>
                  <a:lnTo>
                    <a:pt x="172046" y="342265"/>
                  </a:lnTo>
                  <a:lnTo>
                    <a:pt x="171272" y="341579"/>
                  </a:lnTo>
                  <a:lnTo>
                    <a:pt x="171462" y="341134"/>
                  </a:lnTo>
                  <a:lnTo>
                    <a:pt x="171818" y="340296"/>
                  </a:lnTo>
                  <a:lnTo>
                    <a:pt x="171170" y="339420"/>
                  </a:lnTo>
                  <a:lnTo>
                    <a:pt x="171030" y="339255"/>
                  </a:lnTo>
                  <a:lnTo>
                    <a:pt x="171157" y="338772"/>
                  </a:lnTo>
                  <a:lnTo>
                    <a:pt x="171653" y="337820"/>
                  </a:lnTo>
                  <a:lnTo>
                    <a:pt x="170332" y="337781"/>
                  </a:lnTo>
                  <a:lnTo>
                    <a:pt x="169252" y="337261"/>
                  </a:lnTo>
                  <a:lnTo>
                    <a:pt x="168897" y="337781"/>
                  </a:lnTo>
                  <a:lnTo>
                    <a:pt x="168795" y="337972"/>
                  </a:lnTo>
                  <a:lnTo>
                    <a:pt x="168554" y="338772"/>
                  </a:lnTo>
                  <a:lnTo>
                    <a:pt x="168186" y="338937"/>
                  </a:lnTo>
                  <a:lnTo>
                    <a:pt x="167741" y="339255"/>
                  </a:lnTo>
                  <a:lnTo>
                    <a:pt x="168033" y="337781"/>
                  </a:lnTo>
                  <a:lnTo>
                    <a:pt x="168109" y="337502"/>
                  </a:lnTo>
                  <a:lnTo>
                    <a:pt x="167411" y="337413"/>
                  </a:lnTo>
                  <a:lnTo>
                    <a:pt x="166839" y="337299"/>
                  </a:lnTo>
                  <a:lnTo>
                    <a:pt x="166166" y="337223"/>
                  </a:lnTo>
                  <a:lnTo>
                    <a:pt x="166077" y="337781"/>
                  </a:lnTo>
                  <a:lnTo>
                    <a:pt x="166192" y="338378"/>
                  </a:lnTo>
                  <a:lnTo>
                    <a:pt x="166484" y="339420"/>
                  </a:lnTo>
                  <a:lnTo>
                    <a:pt x="166598" y="340017"/>
                  </a:lnTo>
                  <a:lnTo>
                    <a:pt x="166636" y="340334"/>
                  </a:lnTo>
                  <a:lnTo>
                    <a:pt x="166497" y="340741"/>
                  </a:lnTo>
                  <a:lnTo>
                    <a:pt x="166331" y="341058"/>
                  </a:lnTo>
                  <a:lnTo>
                    <a:pt x="166230" y="341299"/>
                  </a:lnTo>
                  <a:lnTo>
                    <a:pt x="165925" y="341541"/>
                  </a:lnTo>
                  <a:lnTo>
                    <a:pt x="165823" y="342023"/>
                  </a:lnTo>
                  <a:lnTo>
                    <a:pt x="166090" y="342265"/>
                  </a:lnTo>
                  <a:lnTo>
                    <a:pt x="166166" y="342455"/>
                  </a:lnTo>
                  <a:lnTo>
                    <a:pt x="166331" y="342303"/>
                  </a:lnTo>
                  <a:lnTo>
                    <a:pt x="166598" y="342176"/>
                  </a:lnTo>
                  <a:lnTo>
                    <a:pt x="166636" y="341299"/>
                  </a:lnTo>
                  <a:lnTo>
                    <a:pt x="166966" y="341134"/>
                  </a:lnTo>
                  <a:lnTo>
                    <a:pt x="167741" y="341376"/>
                  </a:lnTo>
                  <a:lnTo>
                    <a:pt x="167665" y="341541"/>
                  </a:lnTo>
                  <a:lnTo>
                    <a:pt x="167538" y="342023"/>
                  </a:lnTo>
                  <a:lnTo>
                    <a:pt x="166903" y="342861"/>
                  </a:lnTo>
                  <a:lnTo>
                    <a:pt x="166839" y="343255"/>
                  </a:lnTo>
                  <a:lnTo>
                    <a:pt x="168148" y="344093"/>
                  </a:lnTo>
                  <a:lnTo>
                    <a:pt x="167576" y="345135"/>
                  </a:lnTo>
                  <a:lnTo>
                    <a:pt x="167106" y="345859"/>
                  </a:lnTo>
                  <a:lnTo>
                    <a:pt x="166979" y="346456"/>
                  </a:lnTo>
                  <a:lnTo>
                    <a:pt x="167944" y="347306"/>
                  </a:lnTo>
                  <a:lnTo>
                    <a:pt x="167805" y="348056"/>
                  </a:lnTo>
                  <a:lnTo>
                    <a:pt x="167513" y="348742"/>
                  </a:lnTo>
                  <a:lnTo>
                    <a:pt x="167398" y="349262"/>
                  </a:lnTo>
                  <a:lnTo>
                    <a:pt x="167538" y="349465"/>
                  </a:lnTo>
                  <a:lnTo>
                    <a:pt x="168046" y="349580"/>
                  </a:lnTo>
                  <a:lnTo>
                    <a:pt x="168148" y="351104"/>
                  </a:lnTo>
                  <a:lnTo>
                    <a:pt x="168351" y="351104"/>
                  </a:lnTo>
                  <a:lnTo>
                    <a:pt x="169252" y="349427"/>
                  </a:lnTo>
                  <a:lnTo>
                    <a:pt x="169430" y="349186"/>
                  </a:lnTo>
                  <a:lnTo>
                    <a:pt x="169824" y="348742"/>
                  </a:lnTo>
                  <a:lnTo>
                    <a:pt x="170395" y="349745"/>
                  </a:lnTo>
                  <a:lnTo>
                    <a:pt x="170472" y="350062"/>
                  </a:lnTo>
                  <a:lnTo>
                    <a:pt x="171373" y="349465"/>
                  </a:lnTo>
                  <a:lnTo>
                    <a:pt x="171373" y="351256"/>
                  </a:lnTo>
                  <a:lnTo>
                    <a:pt x="171869" y="351548"/>
                  </a:lnTo>
                  <a:lnTo>
                    <a:pt x="172148" y="351663"/>
                  </a:lnTo>
                  <a:lnTo>
                    <a:pt x="172694" y="351942"/>
                  </a:lnTo>
                  <a:lnTo>
                    <a:pt x="172669" y="349465"/>
                  </a:lnTo>
                  <a:lnTo>
                    <a:pt x="172643" y="348742"/>
                  </a:lnTo>
                  <a:lnTo>
                    <a:pt x="172694" y="348018"/>
                  </a:lnTo>
                  <a:lnTo>
                    <a:pt x="172847" y="347306"/>
                  </a:lnTo>
                  <a:lnTo>
                    <a:pt x="172948" y="347014"/>
                  </a:lnTo>
                  <a:lnTo>
                    <a:pt x="173240" y="346303"/>
                  </a:lnTo>
                  <a:lnTo>
                    <a:pt x="173570" y="345579"/>
                  </a:lnTo>
                  <a:close/>
                </a:path>
                <a:path w="224154" h="400050">
                  <a:moveTo>
                    <a:pt x="180530" y="362267"/>
                  </a:moveTo>
                  <a:lnTo>
                    <a:pt x="179717" y="361543"/>
                  </a:lnTo>
                  <a:lnTo>
                    <a:pt x="179324" y="361226"/>
                  </a:lnTo>
                  <a:lnTo>
                    <a:pt x="178650" y="361543"/>
                  </a:lnTo>
                  <a:lnTo>
                    <a:pt x="178041" y="361391"/>
                  </a:lnTo>
                  <a:lnTo>
                    <a:pt x="178422" y="360426"/>
                  </a:lnTo>
                  <a:lnTo>
                    <a:pt x="178841" y="359664"/>
                  </a:lnTo>
                  <a:lnTo>
                    <a:pt x="178727" y="359270"/>
                  </a:lnTo>
                  <a:lnTo>
                    <a:pt x="178511" y="359143"/>
                  </a:lnTo>
                  <a:lnTo>
                    <a:pt x="177596" y="360426"/>
                  </a:lnTo>
                  <a:lnTo>
                    <a:pt x="177317" y="360387"/>
                  </a:lnTo>
                  <a:lnTo>
                    <a:pt x="176453" y="360260"/>
                  </a:lnTo>
                  <a:lnTo>
                    <a:pt x="176377" y="359981"/>
                  </a:lnTo>
                  <a:lnTo>
                    <a:pt x="176936" y="359029"/>
                  </a:lnTo>
                  <a:lnTo>
                    <a:pt x="177139" y="358698"/>
                  </a:lnTo>
                  <a:lnTo>
                    <a:pt x="177368" y="358470"/>
                  </a:lnTo>
                  <a:lnTo>
                    <a:pt x="177901" y="357708"/>
                  </a:lnTo>
                  <a:lnTo>
                    <a:pt x="178104" y="357301"/>
                  </a:lnTo>
                  <a:lnTo>
                    <a:pt x="176263" y="357301"/>
                  </a:lnTo>
                  <a:lnTo>
                    <a:pt x="174840" y="359029"/>
                  </a:lnTo>
                  <a:lnTo>
                    <a:pt x="174637" y="358584"/>
                  </a:lnTo>
                  <a:lnTo>
                    <a:pt x="174472" y="358343"/>
                  </a:lnTo>
                  <a:lnTo>
                    <a:pt x="174244" y="357822"/>
                  </a:lnTo>
                  <a:lnTo>
                    <a:pt x="173024" y="359664"/>
                  </a:lnTo>
                  <a:lnTo>
                    <a:pt x="172593" y="360387"/>
                  </a:lnTo>
                  <a:lnTo>
                    <a:pt x="172288" y="360349"/>
                  </a:lnTo>
                  <a:lnTo>
                    <a:pt x="172250" y="359549"/>
                  </a:lnTo>
                  <a:lnTo>
                    <a:pt x="171958" y="359270"/>
                  </a:lnTo>
                  <a:lnTo>
                    <a:pt x="171450" y="359270"/>
                  </a:lnTo>
                  <a:lnTo>
                    <a:pt x="171043" y="359219"/>
                  </a:lnTo>
                  <a:lnTo>
                    <a:pt x="170878" y="358190"/>
                  </a:lnTo>
                  <a:lnTo>
                    <a:pt x="170599" y="358470"/>
                  </a:lnTo>
                  <a:lnTo>
                    <a:pt x="170332" y="358584"/>
                  </a:lnTo>
                  <a:lnTo>
                    <a:pt x="169329" y="360426"/>
                  </a:lnTo>
                  <a:lnTo>
                    <a:pt x="168186" y="360222"/>
                  </a:lnTo>
                  <a:lnTo>
                    <a:pt x="168046" y="360184"/>
                  </a:lnTo>
                  <a:lnTo>
                    <a:pt x="167830" y="360426"/>
                  </a:lnTo>
                  <a:lnTo>
                    <a:pt x="167716" y="360705"/>
                  </a:lnTo>
                  <a:lnTo>
                    <a:pt x="167843" y="361099"/>
                  </a:lnTo>
                  <a:lnTo>
                    <a:pt x="168109" y="361708"/>
                  </a:lnTo>
                  <a:lnTo>
                    <a:pt x="169964" y="361950"/>
                  </a:lnTo>
                  <a:lnTo>
                    <a:pt x="169633" y="362623"/>
                  </a:lnTo>
                  <a:lnTo>
                    <a:pt x="169087" y="363308"/>
                  </a:lnTo>
                  <a:lnTo>
                    <a:pt x="168960" y="363943"/>
                  </a:lnTo>
                  <a:lnTo>
                    <a:pt x="170167" y="363474"/>
                  </a:lnTo>
                  <a:lnTo>
                    <a:pt x="170065" y="363829"/>
                  </a:lnTo>
                  <a:lnTo>
                    <a:pt x="169964" y="364705"/>
                  </a:lnTo>
                  <a:lnTo>
                    <a:pt x="169824" y="365315"/>
                  </a:lnTo>
                  <a:lnTo>
                    <a:pt x="170395" y="365709"/>
                  </a:lnTo>
                  <a:lnTo>
                    <a:pt x="170878" y="366268"/>
                  </a:lnTo>
                  <a:lnTo>
                    <a:pt x="171653" y="365429"/>
                  </a:lnTo>
                  <a:lnTo>
                    <a:pt x="172085" y="365506"/>
                  </a:lnTo>
                  <a:lnTo>
                    <a:pt x="172224" y="365429"/>
                  </a:lnTo>
                  <a:lnTo>
                    <a:pt x="172821" y="365074"/>
                  </a:lnTo>
                  <a:lnTo>
                    <a:pt x="173266" y="364705"/>
                  </a:lnTo>
                  <a:lnTo>
                    <a:pt x="174244" y="364032"/>
                  </a:lnTo>
                  <a:lnTo>
                    <a:pt x="174371" y="363474"/>
                  </a:lnTo>
                  <a:lnTo>
                    <a:pt x="174472" y="363029"/>
                  </a:lnTo>
                  <a:lnTo>
                    <a:pt x="175488" y="363829"/>
                  </a:lnTo>
                  <a:lnTo>
                    <a:pt x="176453" y="363029"/>
                  </a:lnTo>
                  <a:lnTo>
                    <a:pt x="176758" y="362788"/>
                  </a:lnTo>
                  <a:lnTo>
                    <a:pt x="177063" y="362508"/>
                  </a:lnTo>
                  <a:lnTo>
                    <a:pt x="177203" y="363829"/>
                  </a:lnTo>
                  <a:lnTo>
                    <a:pt x="178269" y="363308"/>
                  </a:lnTo>
                  <a:lnTo>
                    <a:pt x="179451" y="362788"/>
                  </a:lnTo>
                  <a:lnTo>
                    <a:pt x="180035" y="362508"/>
                  </a:lnTo>
                  <a:lnTo>
                    <a:pt x="180530" y="362267"/>
                  </a:lnTo>
                  <a:close/>
                </a:path>
                <a:path w="224154" h="400050">
                  <a:moveTo>
                    <a:pt x="182245" y="384517"/>
                  </a:moveTo>
                  <a:lnTo>
                    <a:pt x="182067" y="383197"/>
                  </a:lnTo>
                  <a:lnTo>
                    <a:pt x="181876" y="382511"/>
                  </a:lnTo>
                  <a:lnTo>
                    <a:pt x="181813" y="382231"/>
                  </a:lnTo>
                  <a:lnTo>
                    <a:pt x="181775" y="381558"/>
                  </a:lnTo>
                  <a:lnTo>
                    <a:pt x="180898" y="381190"/>
                  </a:lnTo>
                  <a:lnTo>
                    <a:pt x="181140" y="380428"/>
                  </a:lnTo>
                  <a:lnTo>
                    <a:pt x="180365" y="378993"/>
                  </a:lnTo>
                  <a:lnTo>
                    <a:pt x="180835" y="378269"/>
                  </a:lnTo>
                  <a:lnTo>
                    <a:pt x="181000" y="377317"/>
                  </a:lnTo>
                  <a:lnTo>
                    <a:pt x="181051" y="377151"/>
                  </a:lnTo>
                  <a:lnTo>
                    <a:pt x="181114" y="375958"/>
                  </a:lnTo>
                  <a:lnTo>
                    <a:pt x="181165" y="374713"/>
                  </a:lnTo>
                  <a:lnTo>
                    <a:pt x="181267" y="374269"/>
                  </a:lnTo>
                  <a:lnTo>
                    <a:pt x="181343" y="373710"/>
                  </a:lnTo>
                  <a:lnTo>
                    <a:pt x="181406" y="373545"/>
                  </a:lnTo>
                  <a:lnTo>
                    <a:pt x="181546" y="373227"/>
                  </a:lnTo>
                  <a:lnTo>
                    <a:pt x="180263" y="372948"/>
                  </a:lnTo>
                  <a:lnTo>
                    <a:pt x="179920" y="372389"/>
                  </a:lnTo>
                  <a:lnTo>
                    <a:pt x="179425" y="371944"/>
                  </a:lnTo>
                  <a:lnTo>
                    <a:pt x="179044" y="371830"/>
                  </a:lnTo>
                  <a:lnTo>
                    <a:pt x="178917" y="371906"/>
                  </a:lnTo>
                  <a:lnTo>
                    <a:pt x="178816" y="372427"/>
                  </a:lnTo>
                  <a:lnTo>
                    <a:pt x="177507" y="373545"/>
                  </a:lnTo>
                  <a:lnTo>
                    <a:pt x="176796" y="371792"/>
                  </a:lnTo>
                  <a:lnTo>
                    <a:pt x="175615" y="371792"/>
                  </a:lnTo>
                  <a:lnTo>
                    <a:pt x="175602" y="373710"/>
                  </a:lnTo>
                  <a:lnTo>
                    <a:pt x="175920" y="374789"/>
                  </a:lnTo>
                  <a:lnTo>
                    <a:pt x="174637" y="376034"/>
                  </a:lnTo>
                  <a:lnTo>
                    <a:pt x="175856" y="375958"/>
                  </a:lnTo>
                  <a:lnTo>
                    <a:pt x="176022" y="377952"/>
                  </a:lnTo>
                  <a:lnTo>
                    <a:pt x="177431" y="377151"/>
                  </a:lnTo>
                  <a:lnTo>
                    <a:pt x="177571" y="377431"/>
                  </a:lnTo>
                  <a:lnTo>
                    <a:pt x="177025" y="378472"/>
                  </a:lnTo>
                  <a:lnTo>
                    <a:pt x="177736" y="379590"/>
                  </a:lnTo>
                  <a:lnTo>
                    <a:pt x="177774" y="381190"/>
                  </a:lnTo>
                  <a:lnTo>
                    <a:pt x="177939" y="381393"/>
                  </a:lnTo>
                  <a:lnTo>
                    <a:pt x="177977" y="381558"/>
                  </a:lnTo>
                  <a:lnTo>
                    <a:pt x="178079" y="383197"/>
                  </a:lnTo>
                  <a:lnTo>
                    <a:pt x="178511" y="383032"/>
                  </a:lnTo>
                  <a:lnTo>
                    <a:pt x="179654" y="382511"/>
                  </a:lnTo>
                  <a:lnTo>
                    <a:pt x="179717" y="383794"/>
                  </a:lnTo>
                  <a:lnTo>
                    <a:pt x="180225" y="384517"/>
                  </a:lnTo>
                  <a:lnTo>
                    <a:pt x="181546" y="384759"/>
                  </a:lnTo>
                  <a:lnTo>
                    <a:pt x="181914" y="384797"/>
                  </a:lnTo>
                  <a:lnTo>
                    <a:pt x="182245" y="384517"/>
                  </a:lnTo>
                  <a:close/>
                </a:path>
                <a:path w="224154" h="400050">
                  <a:moveTo>
                    <a:pt x="186791" y="323888"/>
                  </a:moveTo>
                  <a:lnTo>
                    <a:pt x="186550" y="324015"/>
                  </a:lnTo>
                  <a:lnTo>
                    <a:pt x="186220" y="324294"/>
                  </a:lnTo>
                  <a:lnTo>
                    <a:pt x="184810" y="324091"/>
                  </a:lnTo>
                  <a:lnTo>
                    <a:pt x="184365" y="324815"/>
                  </a:lnTo>
                  <a:lnTo>
                    <a:pt x="183794" y="326009"/>
                  </a:lnTo>
                  <a:lnTo>
                    <a:pt x="183324" y="326136"/>
                  </a:lnTo>
                  <a:lnTo>
                    <a:pt x="182981" y="326339"/>
                  </a:lnTo>
                  <a:lnTo>
                    <a:pt x="182791" y="325894"/>
                  </a:lnTo>
                  <a:lnTo>
                    <a:pt x="182346" y="325297"/>
                  </a:lnTo>
                  <a:lnTo>
                    <a:pt x="182689" y="324777"/>
                  </a:lnTo>
                  <a:lnTo>
                    <a:pt x="182981" y="324294"/>
                  </a:lnTo>
                  <a:lnTo>
                    <a:pt x="183095" y="323888"/>
                  </a:lnTo>
                  <a:lnTo>
                    <a:pt x="183057" y="323418"/>
                  </a:lnTo>
                  <a:lnTo>
                    <a:pt x="182181" y="322656"/>
                  </a:lnTo>
                  <a:lnTo>
                    <a:pt x="182308" y="322135"/>
                  </a:lnTo>
                  <a:lnTo>
                    <a:pt x="182486" y="321894"/>
                  </a:lnTo>
                  <a:lnTo>
                    <a:pt x="182956" y="321094"/>
                  </a:lnTo>
                  <a:lnTo>
                    <a:pt x="182753" y="320535"/>
                  </a:lnTo>
                  <a:lnTo>
                    <a:pt x="181102" y="319138"/>
                  </a:lnTo>
                  <a:lnTo>
                    <a:pt x="180060" y="318452"/>
                  </a:lnTo>
                  <a:lnTo>
                    <a:pt x="179387" y="318414"/>
                  </a:lnTo>
                  <a:lnTo>
                    <a:pt x="178714" y="318376"/>
                  </a:lnTo>
                  <a:lnTo>
                    <a:pt x="178549" y="318376"/>
                  </a:lnTo>
                  <a:lnTo>
                    <a:pt x="178409" y="318414"/>
                  </a:lnTo>
                  <a:lnTo>
                    <a:pt x="177596" y="318376"/>
                  </a:lnTo>
                  <a:lnTo>
                    <a:pt x="176936" y="318376"/>
                  </a:lnTo>
                  <a:lnTo>
                    <a:pt x="176022" y="318338"/>
                  </a:lnTo>
                  <a:lnTo>
                    <a:pt x="176009" y="319138"/>
                  </a:lnTo>
                  <a:lnTo>
                    <a:pt x="176542" y="320535"/>
                  </a:lnTo>
                  <a:lnTo>
                    <a:pt x="176834" y="321652"/>
                  </a:lnTo>
                  <a:lnTo>
                    <a:pt x="175641" y="323418"/>
                  </a:lnTo>
                  <a:lnTo>
                    <a:pt x="175488" y="324891"/>
                  </a:lnTo>
                  <a:lnTo>
                    <a:pt x="175679" y="325018"/>
                  </a:lnTo>
                  <a:lnTo>
                    <a:pt x="177533" y="322618"/>
                  </a:lnTo>
                  <a:lnTo>
                    <a:pt x="177736" y="322770"/>
                  </a:lnTo>
                  <a:lnTo>
                    <a:pt x="176911" y="324294"/>
                  </a:lnTo>
                  <a:lnTo>
                    <a:pt x="176809" y="325018"/>
                  </a:lnTo>
                  <a:lnTo>
                    <a:pt x="176695" y="325450"/>
                  </a:lnTo>
                  <a:lnTo>
                    <a:pt x="178142" y="324777"/>
                  </a:lnTo>
                  <a:lnTo>
                    <a:pt x="178295" y="325018"/>
                  </a:lnTo>
                  <a:lnTo>
                    <a:pt x="178079" y="325653"/>
                  </a:lnTo>
                  <a:lnTo>
                    <a:pt x="177736" y="326377"/>
                  </a:lnTo>
                  <a:lnTo>
                    <a:pt x="177622" y="326732"/>
                  </a:lnTo>
                  <a:lnTo>
                    <a:pt x="177533" y="328129"/>
                  </a:lnTo>
                  <a:lnTo>
                    <a:pt x="178003" y="328815"/>
                  </a:lnTo>
                  <a:lnTo>
                    <a:pt x="178244" y="329336"/>
                  </a:lnTo>
                  <a:lnTo>
                    <a:pt x="177266" y="330098"/>
                  </a:lnTo>
                  <a:lnTo>
                    <a:pt x="177431" y="330695"/>
                  </a:lnTo>
                  <a:lnTo>
                    <a:pt x="177431" y="331254"/>
                  </a:lnTo>
                  <a:lnTo>
                    <a:pt x="178308" y="330771"/>
                  </a:lnTo>
                  <a:lnTo>
                    <a:pt x="178409" y="331254"/>
                  </a:lnTo>
                  <a:lnTo>
                    <a:pt x="178079" y="331774"/>
                  </a:lnTo>
                  <a:lnTo>
                    <a:pt x="177634" y="332219"/>
                  </a:lnTo>
                  <a:lnTo>
                    <a:pt x="178244" y="332498"/>
                  </a:lnTo>
                  <a:lnTo>
                    <a:pt x="178714" y="332778"/>
                  </a:lnTo>
                  <a:lnTo>
                    <a:pt x="179349" y="332892"/>
                  </a:lnTo>
                  <a:lnTo>
                    <a:pt x="179920" y="332854"/>
                  </a:lnTo>
                  <a:lnTo>
                    <a:pt x="180124" y="332816"/>
                  </a:lnTo>
                  <a:lnTo>
                    <a:pt x="180390" y="331774"/>
                  </a:lnTo>
                  <a:lnTo>
                    <a:pt x="180568" y="330771"/>
                  </a:lnTo>
                  <a:lnTo>
                    <a:pt x="180657" y="329653"/>
                  </a:lnTo>
                  <a:lnTo>
                    <a:pt x="180733" y="329057"/>
                  </a:lnTo>
                  <a:lnTo>
                    <a:pt x="181140" y="328930"/>
                  </a:lnTo>
                  <a:lnTo>
                    <a:pt x="181978" y="329653"/>
                  </a:lnTo>
                  <a:lnTo>
                    <a:pt x="182448" y="330009"/>
                  </a:lnTo>
                  <a:lnTo>
                    <a:pt x="183489" y="329336"/>
                  </a:lnTo>
                  <a:lnTo>
                    <a:pt x="183527" y="328930"/>
                  </a:lnTo>
                  <a:lnTo>
                    <a:pt x="183591" y="328129"/>
                  </a:lnTo>
                  <a:lnTo>
                    <a:pt x="183997" y="327101"/>
                  </a:lnTo>
                  <a:lnTo>
                    <a:pt x="184162" y="326732"/>
                  </a:lnTo>
                  <a:lnTo>
                    <a:pt x="184505" y="326339"/>
                  </a:lnTo>
                  <a:lnTo>
                    <a:pt x="184607" y="326212"/>
                  </a:lnTo>
                  <a:lnTo>
                    <a:pt x="184873" y="326212"/>
                  </a:lnTo>
                  <a:lnTo>
                    <a:pt x="186080" y="326377"/>
                  </a:lnTo>
                  <a:lnTo>
                    <a:pt x="186156" y="326212"/>
                  </a:lnTo>
                  <a:lnTo>
                    <a:pt x="186436" y="325653"/>
                  </a:lnTo>
                  <a:lnTo>
                    <a:pt x="186651" y="324891"/>
                  </a:lnTo>
                  <a:lnTo>
                    <a:pt x="186651" y="324294"/>
                  </a:lnTo>
                  <a:lnTo>
                    <a:pt x="186791" y="323888"/>
                  </a:lnTo>
                  <a:close/>
                </a:path>
                <a:path w="224154" h="400050">
                  <a:moveTo>
                    <a:pt x="189611" y="394322"/>
                  </a:moveTo>
                  <a:lnTo>
                    <a:pt x="188366" y="394792"/>
                  </a:lnTo>
                  <a:lnTo>
                    <a:pt x="188366" y="394639"/>
                  </a:lnTo>
                  <a:lnTo>
                    <a:pt x="188277" y="393636"/>
                  </a:lnTo>
                  <a:lnTo>
                    <a:pt x="188036" y="393001"/>
                  </a:lnTo>
                  <a:lnTo>
                    <a:pt x="187604" y="394119"/>
                  </a:lnTo>
                  <a:lnTo>
                    <a:pt x="187490" y="394563"/>
                  </a:lnTo>
                  <a:lnTo>
                    <a:pt x="187121" y="394398"/>
                  </a:lnTo>
                  <a:lnTo>
                    <a:pt x="186893" y="394233"/>
                  </a:lnTo>
                  <a:lnTo>
                    <a:pt x="187007" y="393001"/>
                  </a:lnTo>
                  <a:lnTo>
                    <a:pt x="187223" y="392074"/>
                  </a:lnTo>
                  <a:lnTo>
                    <a:pt x="187426" y="390842"/>
                  </a:lnTo>
                  <a:lnTo>
                    <a:pt x="187109" y="390474"/>
                  </a:lnTo>
                  <a:lnTo>
                    <a:pt x="186994" y="390271"/>
                  </a:lnTo>
                  <a:lnTo>
                    <a:pt x="186753" y="390474"/>
                  </a:lnTo>
                  <a:lnTo>
                    <a:pt x="185140" y="393712"/>
                  </a:lnTo>
                  <a:lnTo>
                    <a:pt x="185267" y="393954"/>
                  </a:lnTo>
                  <a:lnTo>
                    <a:pt x="185343" y="394639"/>
                  </a:lnTo>
                  <a:lnTo>
                    <a:pt x="185305" y="394512"/>
                  </a:lnTo>
                  <a:lnTo>
                    <a:pt x="185127" y="394322"/>
                  </a:lnTo>
                  <a:lnTo>
                    <a:pt x="184581" y="393763"/>
                  </a:lnTo>
                  <a:lnTo>
                    <a:pt x="183794" y="392912"/>
                  </a:lnTo>
                  <a:lnTo>
                    <a:pt x="182956" y="393522"/>
                  </a:lnTo>
                  <a:lnTo>
                    <a:pt x="182892" y="395719"/>
                  </a:lnTo>
                  <a:lnTo>
                    <a:pt x="182562" y="396240"/>
                  </a:lnTo>
                  <a:lnTo>
                    <a:pt x="181914" y="397395"/>
                  </a:lnTo>
                  <a:lnTo>
                    <a:pt x="181241" y="396240"/>
                  </a:lnTo>
                  <a:lnTo>
                    <a:pt x="181546" y="395719"/>
                  </a:lnTo>
                  <a:lnTo>
                    <a:pt x="182308" y="395439"/>
                  </a:lnTo>
                  <a:lnTo>
                    <a:pt x="182486" y="395363"/>
                  </a:lnTo>
                  <a:lnTo>
                    <a:pt x="182714" y="395605"/>
                  </a:lnTo>
                  <a:lnTo>
                    <a:pt x="182892" y="395719"/>
                  </a:lnTo>
                  <a:lnTo>
                    <a:pt x="182892" y="393560"/>
                  </a:lnTo>
                  <a:lnTo>
                    <a:pt x="182549" y="393763"/>
                  </a:lnTo>
                  <a:lnTo>
                    <a:pt x="182346" y="393433"/>
                  </a:lnTo>
                  <a:lnTo>
                    <a:pt x="182283" y="393115"/>
                  </a:lnTo>
                  <a:lnTo>
                    <a:pt x="181635" y="392760"/>
                  </a:lnTo>
                  <a:lnTo>
                    <a:pt x="180873" y="392442"/>
                  </a:lnTo>
                  <a:lnTo>
                    <a:pt x="179717" y="393522"/>
                  </a:lnTo>
                  <a:lnTo>
                    <a:pt x="178473" y="393522"/>
                  </a:lnTo>
                  <a:lnTo>
                    <a:pt x="177228" y="393712"/>
                  </a:lnTo>
                  <a:lnTo>
                    <a:pt x="176936" y="393954"/>
                  </a:lnTo>
                  <a:lnTo>
                    <a:pt x="177800" y="394195"/>
                  </a:lnTo>
                  <a:lnTo>
                    <a:pt x="178079" y="395312"/>
                  </a:lnTo>
                  <a:lnTo>
                    <a:pt x="179692" y="394322"/>
                  </a:lnTo>
                  <a:lnTo>
                    <a:pt x="179933" y="394563"/>
                  </a:lnTo>
                  <a:lnTo>
                    <a:pt x="180035" y="395122"/>
                  </a:lnTo>
                  <a:lnTo>
                    <a:pt x="179857" y="395681"/>
                  </a:lnTo>
                  <a:lnTo>
                    <a:pt x="179654" y="395884"/>
                  </a:lnTo>
                  <a:lnTo>
                    <a:pt x="179514" y="396201"/>
                  </a:lnTo>
                  <a:lnTo>
                    <a:pt x="179324" y="396798"/>
                  </a:lnTo>
                  <a:lnTo>
                    <a:pt x="179451" y="396875"/>
                  </a:lnTo>
                  <a:lnTo>
                    <a:pt x="179959" y="397357"/>
                  </a:lnTo>
                  <a:lnTo>
                    <a:pt x="180632" y="397637"/>
                  </a:lnTo>
                  <a:lnTo>
                    <a:pt x="181444" y="398437"/>
                  </a:lnTo>
                  <a:lnTo>
                    <a:pt x="181571" y="398957"/>
                  </a:lnTo>
                  <a:lnTo>
                    <a:pt x="181876" y="399478"/>
                  </a:lnTo>
                  <a:lnTo>
                    <a:pt x="183286" y="399364"/>
                  </a:lnTo>
                  <a:lnTo>
                    <a:pt x="183553" y="397840"/>
                  </a:lnTo>
                  <a:lnTo>
                    <a:pt x="184010" y="397395"/>
                  </a:lnTo>
                  <a:lnTo>
                    <a:pt x="184467" y="396963"/>
                  </a:lnTo>
                  <a:lnTo>
                    <a:pt x="184772" y="397205"/>
                  </a:lnTo>
                  <a:lnTo>
                    <a:pt x="185305" y="397560"/>
                  </a:lnTo>
                  <a:lnTo>
                    <a:pt x="185775" y="396963"/>
                  </a:lnTo>
                  <a:lnTo>
                    <a:pt x="186728" y="395719"/>
                  </a:lnTo>
                  <a:lnTo>
                    <a:pt x="187096" y="395516"/>
                  </a:lnTo>
                  <a:lnTo>
                    <a:pt x="187629" y="396595"/>
                  </a:lnTo>
                  <a:lnTo>
                    <a:pt x="188658" y="395516"/>
                  </a:lnTo>
                  <a:lnTo>
                    <a:pt x="188810" y="395363"/>
                  </a:lnTo>
                  <a:lnTo>
                    <a:pt x="189014" y="395122"/>
                  </a:lnTo>
                  <a:lnTo>
                    <a:pt x="189344" y="394792"/>
                  </a:lnTo>
                  <a:lnTo>
                    <a:pt x="189611" y="394322"/>
                  </a:lnTo>
                  <a:close/>
                </a:path>
                <a:path w="224154" h="400050">
                  <a:moveTo>
                    <a:pt x="190995" y="343496"/>
                  </a:moveTo>
                  <a:lnTo>
                    <a:pt x="190779" y="343141"/>
                  </a:lnTo>
                  <a:lnTo>
                    <a:pt x="190627" y="342785"/>
                  </a:lnTo>
                  <a:lnTo>
                    <a:pt x="190423" y="342658"/>
                  </a:lnTo>
                  <a:lnTo>
                    <a:pt x="189585" y="342176"/>
                  </a:lnTo>
                  <a:lnTo>
                    <a:pt x="189445" y="342099"/>
                  </a:lnTo>
                  <a:lnTo>
                    <a:pt x="189204" y="341782"/>
                  </a:lnTo>
                  <a:lnTo>
                    <a:pt x="189064" y="341579"/>
                  </a:lnTo>
                  <a:lnTo>
                    <a:pt x="189141" y="340296"/>
                  </a:lnTo>
                  <a:lnTo>
                    <a:pt x="188912" y="340182"/>
                  </a:lnTo>
                  <a:lnTo>
                    <a:pt x="187833" y="341223"/>
                  </a:lnTo>
                  <a:lnTo>
                    <a:pt x="187325" y="341782"/>
                  </a:lnTo>
                  <a:lnTo>
                    <a:pt x="187198" y="341744"/>
                  </a:lnTo>
                  <a:lnTo>
                    <a:pt x="187083" y="341223"/>
                  </a:lnTo>
                  <a:lnTo>
                    <a:pt x="187769" y="339813"/>
                  </a:lnTo>
                  <a:lnTo>
                    <a:pt x="187909" y="339534"/>
                  </a:lnTo>
                  <a:lnTo>
                    <a:pt x="188036" y="338937"/>
                  </a:lnTo>
                  <a:lnTo>
                    <a:pt x="188137" y="338620"/>
                  </a:lnTo>
                  <a:lnTo>
                    <a:pt x="187794" y="338620"/>
                  </a:lnTo>
                  <a:lnTo>
                    <a:pt x="187490" y="338582"/>
                  </a:lnTo>
                  <a:lnTo>
                    <a:pt x="186994" y="338582"/>
                  </a:lnTo>
                  <a:lnTo>
                    <a:pt x="186550" y="337820"/>
                  </a:lnTo>
                  <a:lnTo>
                    <a:pt x="185204" y="339813"/>
                  </a:lnTo>
                  <a:lnTo>
                    <a:pt x="184531" y="338620"/>
                  </a:lnTo>
                  <a:lnTo>
                    <a:pt x="184264" y="338658"/>
                  </a:lnTo>
                  <a:lnTo>
                    <a:pt x="183883" y="339496"/>
                  </a:lnTo>
                  <a:lnTo>
                    <a:pt x="183654" y="340423"/>
                  </a:lnTo>
                  <a:lnTo>
                    <a:pt x="183083" y="341223"/>
                  </a:lnTo>
                  <a:lnTo>
                    <a:pt x="182511" y="342176"/>
                  </a:lnTo>
                  <a:lnTo>
                    <a:pt x="181038" y="339255"/>
                  </a:lnTo>
                  <a:lnTo>
                    <a:pt x="177914" y="342176"/>
                  </a:lnTo>
                  <a:lnTo>
                    <a:pt x="177800" y="342493"/>
                  </a:lnTo>
                  <a:lnTo>
                    <a:pt x="178206" y="343141"/>
                  </a:lnTo>
                  <a:lnTo>
                    <a:pt x="179692" y="342658"/>
                  </a:lnTo>
                  <a:lnTo>
                    <a:pt x="179425" y="343344"/>
                  </a:lnTo>
                  <a:lnTo>
                    <a:pt x="179222" y="343738"/>
                  </a:lnTo>
                  <a:lnTo>
                    <a:pt x="179108" y="344220"/>
                  </a:lnTo>
                  <a:lnTo>
                    <a:pt x="179019" y="345097"/>
                  </a:lnTo>
                  <a:lnTo>
                    <a:pt x="180022" y="345376"/>
                  </a:lnTo>
                  <a:lnTo>
                    <a:pt x="179755" y="345935"/>
                  </a:lnTo>
                  <a:lnTo>
                    <a:pt x="179641" y="346265"/>
                  </a:lnTo>
                  <a:lnTo>
                    <a:pt x="179552" y="346824"/>
                  </a:lnTo>
                  <a:lnTo>
                    <a:pt x="179616" y="347065"/>
                  </a:lnTo>
                  <a:lnTo>
                    <a:pt x="180492" y="347065"/>
                  </a:lnTo>
                  <a:lnTo>
                    <a:pt x="181343" y="347218"/>
                  </a:lnTo>
                  <a:lnTo>
                    <a:pt x="182880" y="346824"/>
                  </a:lnTo>
                  <a:lnTo>
                    <a:pt x="183553" y="346265"/>
                  </a:lnTo>
                  <a:lnTo>
                    <a:pt x="184302" y="345859"/>
                  </a:lnTo>
                  <a:lnTo>
                    <a:pt x="184607" y="344855"/>
                  </a:lnTo>
                  <a:lnTo>
                    <a:pt x="184873" y="344855"/>
                  </a:lnTo>
                  <a:lnTo>
                    <a:pt x="185178" y="345579"/>
                  </a:lnTo>
                  <a:lnTo>
                    <a:pt x="186004" y="344855"/>
                  </a:lnTo>
                  <a:lnTo>
                    <a:pt x="187159" y="343865"/>
                  </a:lnTo>
                  <a:lnTo>
                    <a:pt x="187210" y="344055"/>
                  </a:lnTo>
                  <a:lnTo>
                    <a:pt x="187083" y="344258"/>
                  </a:lnTo>
                  <a:lnTo>
                    <a:pt x="186893" y="344462"/>
                  </a:lnTo>
                  <a:lnTo>
                    <a:pt x="186778" y="345465"/>
                  </a:lnTo>
                  <a:lnTo>
                    <a:pt x="186905" y="345859"/>
                  </a:lnTo>
                  <a:lnTo>
                    <a:pt x="187223" y="346024"/>
                  </a:lnTo>
                  <a:lnTo>
                    <a:pt x="187528" y="345376"/>
                  </a:lnTo>
                  <a:lnTo>
                    <a:pt x="187896" y="344258"/>
                  </a:lnTo>
                  <a:lnTo>
                    <a:pt x="188912" y="344055"/>
                  </a:lnTo>
                  <a:lnTo>
                    <a:pt x="190360" y="343903"/>
                  </a:lnTo>
                  <a:lnTo>
                    <a:pt x="190665" y="343662"/>
                  </a:lnTo>
                  <a:lnTo>
                    <a:pt x="190995" y="343496"/>
                  </a:lnTo>
                  <a:close/>
                </a:path>
                <a:path w="224154" h="400050">
                  <a:moveTo>
                    <a:pt x="192239" y="365950"/>
                  </a:moveTo>
                  <a:lnTo>
                    <a:pt x="190830" y="364464"/>
                  </a:lnTo>
                  <a:lnTo>
                    <a:pt x="191668" y="362864"/>
                  </a:lnTo>
                  <a:lnTo>
                    <a:pt x="191236" y="363105"/>
                  </a:lnTo>
                  <a:lnTo>
                    <a:pt x="191033" y="363194"/>
                  </a:lnTo>
                  <a:lnTo>
                    <a:pt x="190728" y="363385"/>
                  </a:lnTo>
                  <a:lnTo>
                    <a:pt x="190627" y="362991"/>
                  </a:lnTo>
                  <a:lnTo>
                    <a:pt x="190423" y="362508"/>
                  </a:lnTo>
                  <a:lnTo>
                    <a:pt x="190588" y="362343"/>
                  </a:lnTo>
                  <a:lnTo>
                    <a:pt x="191668" y="361073"/>
                  </a:lnTo>
                  <a:lnTo>
                    <a:pt x="190754" y="359702"/>
                  </a:lnTo>
                  <a:lnTo>
                    <a:pt x="190855" y="357949"/>
                  </a:lnTo>
                  <a:lnTo>
                    <a:pt x="190563" y="357339"/>
                  </a:lnTo>
                  <a:lnTo>
                    <a:pt x="191198" y="355663"/>
                  </a:lnTo>
                  <a:lnTo>
                    <a:pt x="190322" y="354660"/>
                  </a:lnTo>
                  <a:lnTo>
                    <a:pt x="190157" y="353263"/>
                  </a:lnTo>
                  <a:lnTo>
                    <a:pt x="189445" y="352907"/>
                  </a:lnTo>
                  <a:lnTo>
                    <a:pt x="188645" y="352907"/>
                  </a:lnTo>
                  <a:lnTo>
                    <a:pt x="187794" y="353428"/>
                  </a:lnTo>
                  <a:lnTo>
                    <a:pt x="187490" y="353656"/>
                  </a:lnTo>
                  <a:lnTo>
                    <a:pt x="187299" y="354025"/>
                  </a:lnTo>
                  <a:lnTo>
                    <a:pt x="187020" y="354342"/>
                  </a:lnTo>
                  <a:lnTo>
                    <a:pt x="186817" y="354177"/>
                  </a:lnTo>
                  <a:lnTo>
                    <a:pt x="186918" y="353745"/>
                  </a:lnTo>
                  <a:lnTo>
                    <a:pt x="186994" y="352856"/>
                  </a:lnTo>
                  <a:lnTo>
                    <a:pt x="185775" y="352501"/>
                  </a:lnTo>
                  <a:lnTo>
                    <a:pt x="185000" y="352298"/>
                  </a:lnTo>
                  <a:lnTo>
                    <a:pt x="185000" y="352628"/>
                  </a:lnTo>
                  <a:lnTo>
                    <a:pt x="184975" y="352983"/>
                  </a:lnTo>
                  <a:lnTo>
                    <a:pt x="185077" y="353301"/>
                  </a:lnTo>
                  <a:lnTo>
                    <a:pt x="185204" y="353949"/>
                  </a:lnTo>
                  <a:lnTo>
                    <a:pt x="185547" y="354545"/>
                  </a:lnTo>
                  <a:lnTo>
                    <a:pt x="185750" y="355587"/>
                  </a:lnTo>
                  <a:lnTo>
                    <a:pt x="185610" y="356019"/>
                  </a:lnTo>
                  <a:lnTo>
                    <a:pt x="185508" y="356463"/>
                  </a:lnTo>
                  <a:lnTo>
                    <a:pt x="185381" y="356908"/>
                  </a:lnTo>
                  <a:lnTo>
                    <a:pt x="185178" y="357378"/>
                  </a:lnTo>
                  <a:lnTo>
                    <a:pt x="185178" y="357898"/>
                  </a:lnTo>
                  <a:lnTo>
                    <a:pt x="186626" y="356222"/>
                  </a:lnTo>
                  <a:lnTo>
                    <a:pt x="187020" y="356425"/>
                  </a:lnTo>
                  <a:lnTo>
                    <a:pt x="186728" y="357543"/>
                  </a:lnTo>
                  <a:lnTo>
                    <a:pt x="186423" y="358305"/>
                  </a:lnTo>
                  <a:lnTo>
                    <a:pt x="187198" y="358267"/>
                  </a:lnTo>
                  <a:lnTo>
                    <a:pt x="187401" y="358660"/>
                  </a:lnTo>
                  <a:lnTo>
                    <a:pt x="187401" y="359143"/>
                  </a:lnTo>
                  <a:lnTo>
                    <a:pt x="187223" y="359384"/>
                  </a:lnTo>
                  <a:lnTo>
                    <a:pt x="187020" y="360667"/>
                  </a:lnTo>
                  <a:lnTo>
                    <a:pt x="186283" y="361632"/>
                  </a:lnTo>
                  <a:lnTo>
                    <a:pt x="187121" y="363067"/>
                  </a:lnTo>
                  <a:lnTo>
                    <a:pt x="186893" y="363550"/>
                  </a:lnTo>
                  <a:lnTo>
                    <a:pt x="186791" y="363943"/>
                  </a:lnTo>
                  <a:lnTo>
                    <a:pt x="187159" y="363588"/>
                  </a:lnTo>
                  <a:lnTo>
                    <a:pt x="188137" y="364236"/>
                  </a:lnTo>
                  <a:lnTo>
                    <a:pt x="188607" y="364515"/>
                  </a:lnTo>
                  <a:lnTo>
                    <a:pt x="187972" y="365188"/>
                  </a:lnTo>
                  <a:lnTo>
                    <a:pt x="188810" y="364629"/>
                  </a:lnTo>
                  <a:lnTo>
                    <a:pt x="189014" y="364464"/>
                  </a:lnTo>
                  <a:lnTo>
                    <a:pt x="190461" y="365036"/>
                  </a:lnTo>
                  <a:lnTo>
                    <a:pt x="191135" y="365226"/>
                  </a:lnTo>
                  <a:lnTo>
                    <a:pt x="190258" y="366864"/>
                  </a:lnTo>
                  <a:lnTo>
                    <a:pt x="190563" y="366826"/>
                  </a:lnTo>
                  <a:lnTo>
                    <a:pt x="191668" y="367512"/>
                  </a:lnTo>
                  <a:lnTo>
                    <a:pt x="192239" y="365950"/>
                  </a:lnTo>
                  <a:close/>
                </a:path>
                <a:path w="224154" h="400050">
                  <a:moveTo>
                    <a:pt x="196316" y="307428"/>
                  </a:moveTo>
                  <a:lnTo>
                    <a:pt x="196176" y="307428"/>
                  </a:lnTo>
                  <a:lnTo>
                    <a:pt x="194602" y="306158"/>
                  </a:lnTo>
                  <a:lnTo>
                    <a:pt x="194094" y="307428"/>
                  </a:lnTo>
                  <a:lnTo>
                    <a:pt x="194665" y="307428"/>
                  </a:lnTo>
                  <a:lnTo>
                    <a:pt x="195237" y="308698"/>
                  </a:lnTo>
                  <a:lnTo>
                    <a:pt x="196037" y="308698"/>
                  </a:lnTo>
                  <a:lnTo>
                    <a:pt x="196316" y="307428"/>
                  </a:lnTo>
                  <a:close/>
                </a:path>
                <a:path w="224154" h="400050">
                  <a:moveTo>
                    <a:pt x="200050" y="377075"/>
                  </a:moveTo>
                  <a:lnTo>
                    <a:pt x="199847" y="376669"/>
                  </a:lnTo>
                  <a:lnTo>
                    <a:pt x="199478" y="376351"/>
                  </a:lnTo>
                  <a:lnTo>
                    <a:pt x="198539" y="376428"/>
                  </a:lnTo>
                  <a:lnTo>
                    <a:pt x="198132" y="376428"/>
                  </a:lnTo>
                  <a:lnTo>
                    <a:pt x="198196" y="375996"/>
                  </a:lnTo>
                  <a:lnTo>
                    <a:pt x="198259" y="375069"/>
                  </a:lnTo>
                  <a:lnTo>
                    <a:pt x="198297" y="374827"/>
                  </a:lnTo>
                  <a:lnTo>
                    <a:pt x="198462" y="374307"/>
                  </a:lnTo>
                  <a:lnTo>
                    <a:pt x="198335" y="374192"/>
                  </a:lnTo>
                  <a:lnTo>
                    <a:pt x="198031" y="374434"/>
                  </a:lnTo>
                  <a:lnTo>
                    <a:pt x="197866" y="374713"/>
                  </a:lnTo>
                  <a:lnTo>
                    <a:pt x="197383" y="375069"/>
                  </a:lnTo>
                  <a:lnTo>
                    <a:pt x="197091" y="375196"/>
                  </a:lnTo>
                  <a:lnTo>
                    <a:pt x="196888" y="375310"/>
                  </a:lnTo>
                  <a:lnTo>
                    <a:pt x="196811" y="375069"/>
                  </a:lnTo>
                  <a:lnTo>
                    <a:pt x="196621" y="374789"/>
                  </a:lnTo>
                  <a:lnTo>
                    <a:pt x="196850" y="373951"/>
                  </a:lnTo>
                  <a:lnTo>
                    <a:pt x="197091" y="373354"/>
                  </a:lnTo>
                  <a:lnTo>
                    <a:pt x="197256" y="372986"/>
                  </a:lnTo>
                  <a:lnTo>
                    <a:pt x="196850" y="372630"/>
                  </a:lnTo>
                  <a:lnTo>
                    <a:pt x="196519" y="372186"/>
                  </a:lnTo>
                  <a:lnTo>
                    <a:pt x="195808" y="371792"/>
                  </a:lnTo>
                  <a:lnTo>
                    <a:pt x="195173" y="371754"/>
                  </a:lnTo>
                  <a:lnTo>
                    <a:pt x="194995" y="371944"/>
                  </a:lnTo>
                  <a:lnTo>
                    <a:pt x="194424" y="372554"/>
                  </a:lnTo>
                  <a:lnTo>
                    <a:pt x="193992" y="373265"/>
                  </a:lnTo>
                  <a:lnTo>
                    <a:pt x="193484" y="373951"/>
                  </a:lnTo>
                  <a:lnTo>
                    <a:pt x="192379" y="375666"/>
                  </a:lnTo>
                  <a:lnTo>
                    <a:pt x="192074" y="375310"/>
                  </a:lnTo>
                  <a:lnTo>
                    <a:pt x="191935" y="375107"/>
                  </a:lnTo>
                  <a:lnTo>
                    <a:pt x="190220" y="376275"/>
                  </a:lnTo>
                  <a:lnTo>
                    <a:pt x="190017" y="376148"/>
                  </a:lnTo>
                  <a:lnTo>
                    <a:pt x="190055" y="375310"/>
                  </a:lnTo>
                  <a:lnTo>
                    <a:pt x="190461" y="373507"/>
                  </a:lnTo>
                  <a:lnTo>
                    <a:pt x="190055" y="374116"/>
                  </a:lnTo>
                  <a:lnTo>
                    <a:pt x="189382" y="374751"/>
                  </a:lnTo>
                  <a:lnTo>
                    <a:pt x="188772" y="375196"/>
                  </a:lnTo>
                  <a:lnTo>
                    <a:pt x="188036" y="375907"/>
                  </a:lnTo>
                  <a:lnTo>
                    <a:pt x="187972" y="376186"/>
                  </a:lnTo>
                  <a:lnTo>
                    <a:pt x="187794" y="376466"/>
                  </a:lnTo>
                  <a:lnTo>
                    <a:pt x="188036" y="376516"/>
                  </a:lnTo>
                  <a:lnTo>
                    <a:pt x="189712" y="377710"/>
                  </a:lnTo>
                  <a:lnTo>
                    <a:pt x="189915" y="377710"/>
                  </a:lnTo>
                  <a:lnTo>
                    <a:pt x="191033" y="377786"/>
                  </a:lnTo>
                  <a:lnTo>
                    <a:pt x="190665" y="378396"/>
                  </a:lnTo>
                  <a:lnTo>
                    <a:pt x="190385" y="378993"/>
                  </a:lnTo>
                  <a:lnTo>
                    <a:pt x="190017" y="379514"/>
                  </a:lnTo>
                  <a:lnTo>
                    <a:pt x="189915" y="379831"/>
                  </a:lnTo>
                  <a:lnTo>
                    <a:pt x="189750" y="380149"/>
                  </a:lnTo>
                  <a:lnTo>
                    <a:pt x="191033" y="381076"/>
                  </a:lnTo>
                  <a:lnTo>
                    <a:pt x="191630" y="380911"/>
                  </a:lnTo>
                  <a:lnTo>
                    <a:pt x="192138" y="379476"/>
                  </a:lnTo>
                  <a:lnTo>
                    <a:pt x="193548" y="379907"/>
                  </a:lnTo>
                  <a:lnTo>
                    <a:pt x="194259" y="380149"/>
                  </a:lnTo>
                  <a:lnTo>
                    <a:pt x="193954" y="379552"/>
                  </a:lnTo>
                  <a:lnTo>
                    <a:pt x="194297" y="379387"/>
                  </a:lnTo>
                  <a:lnTo>
                    <a:pt x="194703" y="379272"/>
                  </a:lnTo>
                  <a:lnTo>
                    <a:pt x="195643" y="378752"/>
                  </a:lnTo>
                  <a:lnTo>
                    <a:pt x="196240" y="378510"/>
                  </a:lnTo>
                  <a:lnTo>
                    <a:pt x="196316" y="377558"/>
                  </a:lnTo>
                  <a:lnTo>
                    <a:pt x="196850" y="377469"/>
                  </a:lnTo>
                  <a:lnTo>
                    <a:pt x="197091" y="377355"/>
                  </a:lnTo>
                  <a:lnTo>
                    <a:pt x="197116" y="377634"/>
                  </a:lnTo>
                  <a:lnTo>
                    <a:pt x="197218" y="377913"/>
                  </a:lnTo>
                  <a:lnTo>
                    <a:pt x="197192" y="378193"/>
                  </a:lnTo>
                  <a:lnTo>
                    <a:pt x="197116" y="378472"/>
                  </a:lnTo>
                  <a:lnTo>
                    <a:pt x="196913" y="378675"/>
                  </a:lnTo>
                  <a:lnTo>
                    <a:pt x="196811" y="378955"/>
                  </a:lnTo>
                  <a:lnTo>
                    <a:pt x="198501" y="377913"/>
                  </a:lnTo>
                  <a:lnTo>
                    <a:pt x="200050" y="377075"/>
                  </a:lnTo>
                  <a:close/>
                </a:path>
                <a:path w="224154" h="400050">
                  <a:moveTo>
                    <a:pt x="201422" y="398437"/>
                  </a:moveTo>
                  <a:lnTo>
                    <a:pt x="201256" y="396113"/>
                  </a:lnTo>
                  <a:lnTo>
                    <a:pt x="200317" y="396113"/>
                  </a:lnTo>
                  <a:lnTo>
                    <a:pt x="200113" y="395719"/>
                  </a:lnTo>
                  <a:lnTo>
                    <a:pt x="200317" y="393598"/>
                  </a:lnTo>
                  <a:lnTo>
                    <a:pt x="199910" y="392480"/>
                  </a:lnTo>
                  <a:lnTo>
                    <a:pt x="199847" y="390512"/>
                  </a:lnTo>
                  <a:lnTo>
                    <a:pt x="199885" y="389636"/>
                  </a:lnTo>
                  <a:lnTo>
                    <a:pt x="200317" y="387959"/>
                  </a:lnTo>
                  <a:lnTo>
                    <a:pt x="199910" y="387515"/>
                  </a:lnTo>
                  <a:lnTo>
                    <a:pt x="199339" y="387032"/>
                  </a:lnTo>
                  <a:lnTo>
                    <a:pt x="198335" y="388239"/>
                  </a:lnTo>
                  <a:lnTo>
                    <a:pt x="197662" y="388315"/>
                  </a:lnTo>
                  <a:lnTo>
                    <a:pt x="196418" y="387350"/>
                  </a:lnTo>
                  <a:lnTo>
                    <a:pt x="196075" y="387159"/>
                  </a:lnTo>
                  <a:lnTo>
                    <a:pt x="195707" y="386994"/>
                  </a:lnTo>
                  <a:lnTo>
                    <a:pt x="195402" y="386791"/>
                  </a:lnTo>
                  <a:lnTo>
                    <a:pt x="195364" y="387159"/>
                  </a:lnTo>
                  <a:lnTo>
                    <a:pt x="195300" y="387515"/>
                  </a:lnTo>
                  <a:lnTo>
                    <a:pt x="195199" y="388632"/>
                  </a:lnTo>
                  <a:lnTo>
                    <a:pt x="195097" y="389432"/>
                  </a:lnTo>
                  <a:lnTo>
                    <a:pt x="195033" y="390271"/>
                  </a:lnTo>
                  <a:lnTo>
                    <a:pt x="195808" y="390753"/>
                  </a:lnTo>
                  <a:lnTo>
                    <a:pt x="196519" y="391160"/>
                  </a:lnTo>
                  <a:lnTo>
                    <a:pt x="197294" y="391718"/>
                  </a:lnTo>
                  <a:lnTo>
                    <a:pt x="197218" y="392315"/>
                  </a:lnTo>
                  <a:lnTo>
                    <a:pt x="196888" y="393153"/>
                  </a:lnTo>
                  <a:lnTo>
                    <a:pt x="196240" y="394563"/>
                  </a:lnTo>
                  <a:lnTo>
                    <a:pt x="196519" y="395033"/>
                  </a:lnTo>
                  <a:lnTo>
                    <a:pt x="196888" y="395439"/>
                  </a:lnTo>
                  <a:lnTo>
                    <a:pt x="196850" y="396633"/>
                  </a:lnTo>
                  <a:lnTo>
                    <a:pt x="197485" y="396836"/>
                  </a:lnTo>
                  <a:lnTo>
                    <a:pt x="198031" y="397154"/>
                  </a:lnTo>
                  <a:lnTo>
                    <a:pt x="198437" y="397433"/>
                  </a:lnTo>
                  <a:lnTo>
                    <a:pt x="198831" y="397637"/>
                  </a:lnTo>
                  <a:lnTo>
                    <a:pt x="199212" y="398005"/>
                  </a:lnTo>
                  <a:lnTo>
                    <a:pt x="201422" y="398437"/>
                  </a:lnTo>
                  <a:close/>
                </a:path>
                <a:path w="224154" h="400050">
                  <a:moveTo>
                    <a:pt x="201498" y="324459"/>
                  </a:moveTo>
                  <a:lnTo>
                    <a:pt x="199707" y="324370"/>
                  </a:lnTo>
                  <a:lnTo>
                    <a:pt x="199707" y="323811"/>
                  </a:lnTo>
                  <a:lnTo>
                    <a:pt x="199707" y="323253"/>
                  </a:lnTo>
                  <a:lnTo>
                    <a:pt x="199618" y="322732"/>
                  </a:lnTo>
                  <a:lnTo>
                    <a:pt x="198907" y="321767"/>
                  </a:lnTo>
                  <a:lnTo>
                    <a:pt x="197586" y="323138"/>
                  </a:lnTo>
                  <a:lnTo>
                    <a:pt x="197662" y="322656"/>
                  </a:lnTo>
                  <a:lnTo>
                    <a:pt x="197662" y="321932"/>
                  </a:lnTo>
                  <a:lnTo>
                    <a:pt x="198335" y="321208"/>
                  </a:lnTo>
                  <a:lnTo>
                    <a:pt x="198932" y="320929"/>
                  </a:lnTo>
                  <a:lnTo>
                    <a:pt x="198780" y="320738"/>
                  </a:lnTo>
                  <a:lnTo>
                    <a:pt x="197891" y="319608"/>
                  </a:lnTo>
                  <a:lnTo>
                    <a:pt x="196646" y="319608"/>
                  </a:lnTo>
                  <a:lnTo>
                    <a:pt x="195910" y="320332"/>
                  </a:lnTo>
                  <a:lnTo>
                    <a:pt x="195643" y="320738"/>
                  </a:lnTo>
                  <a:lnTo>
                    <a:pt x="195440" y="319455"/>
                  </a:lnTo>
                  <a:lnTo>
                    <a:pt x="194995" y="320052"/>
                  </a:lnTo>
                  <a:lnTo>
                    <a:pt x="193789" y="321538"/>
                  </a:lnTo>
                  <a:lnTo>
                    <a:pt x="192811" y="322656"/>
                  </a:lnTo>
                  <a:lnTo>
                    <a:pt x="192951" y="321932"/>
                  </a:lnTo>
                  <a:lnTo>
                    <a:pt x="193217" y="320535"/>
                  </a:lnTo>
                  <a:lnTo>
                    <a:pt x="191668" y="321932"/>
                  </a:lnTo>
                  <a:lnTo>
                    <a:pt x="190830" y="321056"/>
                  </a:lnTo>
                  <a:lnTo>
                    <a:pt x="190220" y="322008"/>
                  </a:lnTo>
                  <a:lnTo>
                    <a:pt x="189992" y="322414"/>
                  </a:lnTo>
                  <a:lnTo>
                    <a:pt x="188506" y="323253"/>
                  </a:lnTo>
                  <a:lnTo>
                    <a:pt x="187794" y="323049"/>
                  </a:lnTo>
                  <a:lnTo>
                    <a:pt x="186893" y="322732"/>
                  </a:lnTo>
                  <a:lnTo>
                    <a:pt x="186753" y="323850"/>
                  </a:lnTo>
                  <a:lnTo>
                    <a:pt x="187528" y="323811"/>
                  </a:lnTo>
                  <a:lnTo>
                    <a:pt x="187998" y="324053"/>
                  </a:lnTo>
                  <a:lnTo>
                    <a:pt x="188099" y="325335"/>
                  </a:lnTo>
                  <a:lnTo>
                    <a:pt x="188455" y="325780"/>
                  </a:lnTo>
                  <a:lnTo>
                    <a:pt x="188836" y="326656"/>
                  </a:lnTo>
                  <a:lnTo>
                    <a:pt x="189014" y="327177"/>
                  </a:lnTo>
                  <a:lnTo>
                    <a:pt x="189382" y="327939"/>
                  </a:lnTo>
                  <a:lnTo>
                    <a:pt x="189585" y="328256"/>
                  </a:lnTo>
                  <a:lnTo>
                    <a:pt x="190830" y="329057"/>
                  </a:lnTo>
                  <a:lnTo>
                    <a:pt x="192138" y="328853"/>
                  </a:lnTo>
                  <a:lnTo>
                    <a:pt x="193255" y="327850"/>
                  </a:lnTo>
                  <a:lnTo>
                    <a:pt x="193789" y="327698"/>
                  </a:lnTo>
                  <a:lnTo>
                    <a:pt x="194183" y="327850"/>
                  </a:lnTo>
                  <a:lnTo>
                    <a:pt x="194665" y="328091"/>
                  </a:lnTo>
                  <a:lnTo>
                    <a:pt x="194919" y="327850"/>
                  </a:lnTo>
                  <a:lnTo>
                    <a:pt x="195046" y="327698"/>
                  </a:lnTo>
                  <a:lnTo>
                    <a:pt x="196037" y="326212"/>
                  </a:lnTo>
                  <a:lnTo>
                    <a:pt x="196443" y="326212"/>
                  </a:lnTo>
                  <a:lnTo>
                    <a:pt x="197256" y="327291"/>
                  </a:lnTo>
                  <a:lnTo>
                    <a:pt x="198234" y="326415"/>
                  </a:lnTo>
                  <a:lnTo>
                    <a:pt x="198412" y="326212"/>
                  </a:lnTo>
                  <a:lnTo>
                    <a:pt x="199072" y="325450"/>
                  </a:lnTo>
                  <a:lnTo>
                    <a:pt x="200825" y="325780"/>
                  </a:lnTo>
                  <a:lnTo>
                    <a:pt x="200952" y="325450"/>
                  </a:lnTo>
                  <a:lnTo>
                    <a:pt x="201180" y="324891"/>
                  </a:lnTo>
                  <a:lnTo>
                    <a:pt x="201498" y="324459"/>
                  </a:lnTo>
                  <a:close/>
                </a:path>
                <a:path w="224154" h="400050">
                  <a:moveTo>
                    <a:pt x="203047" y="341820"/>
                  </a:moveTo>
                  <a:lnTo>
                    <a:pt x="201764" y="342455"/>
                  </a:lnTo>
                  <a:lnTo>
                    <a:pt x="201625" y="341858"/>
                  </a:lnTo>
                  <a:lnTo>
                    <a:pt x="201256" y="341223"/>
                  </a:lnTo>
                  <a:lnTo>
                    <a:pt x="201523" y="339940"/>
                  </a:lnTo>
                  <a:lnTo>
                    <a:pt x="202031" y="339217"/>
                  </a:lnTo>
                  <a:lnTo>
                    <a:pt x="201091" y="338302"/>
                  </a:lnTo>
                  <a:lnTo>
                    <a:pt x="201231" y="337858"/>
                  </a:lnTo>
                  <a:lnTo>
                    <a:pt x="201256" y="337578"/>
                  </a:lnTo>
                  <a:lnTo>
                    <a:pt x="201663" y="335851"/>
                  </a:lnTo>
                  <a:lnTo>
                    <a:pt x="201256" y="335292"/>
                  </a:lnTo>
                  <a:lnTo>
                    <a:pt x="198729" y="334581"/>
                  </a:lnTo>
                  <a:lnTo>
                    <a:pt x="198056" y="334302"/>
                  </a:lnTo>
                  <a:lnTo>
                    <a:pt x="197421" y="335343"/>
                  </a:lnTo>
                  <a:lnTo>
                    <a:pt x="197218" y="335978"/>
                  </a:lnTo>
                  <a:lnTo>
                    <a:pt x="196913" y="335978"/>
                  </a:lnTo>
                  <a:lnTo>
                    <a:pt x="196913" y="334378"/>
                  </a:lnTo>
                  <a:lnTo>
                    <a:pt x="196215" y="334492"/>
                  </a:lnTo>
                  <a:lnTo>
                    <a:pt x="195668" y="333502"/>
                  </a:lnTo>
                  <a:lnTo>
                    <a:pt x="194767" y="334060"/>
                  </a:lnTo>
                  <a:lnTo>
                    <a:pt x="196519" y="335851"/>
                  </a:lnTo>
                  <a:lnTo>
                    <a:pt x="194868" y="337654"/>
                  </a:lnTo>
                  <a:lnTo>
                    <a:pt x="194830" y="339458"/>
                  </a:lnTo>
                  <a:lnTo>
                    <a:pt x="194970" y="339458"/>
                  </a:lnTo>
                  <a:lnTo>
                    <a:pt x="195173" y="339534"/>
                  </a:lnTo>
                  <a:lnTo>
                    <a:pt x="195402" y="339102"/>
                  </a:lnTo>
                  <a:lnTo>
                    <a:pt x="195567" y="338620"/>
                  </a:lnTo>
                  <a:lnTo>
                    <a:pt x="196011" y="337972"/>
                  </a:lnTo>
                  <a:lnTo>
                    <a:pt x="196380" y="337858"/>
                  </a:lnTo>
                  <a:lnTo>
                    <a:pt x="196646" y="337693"/>
                  </a:lnTo>
                  <a:lnTo>
                    <a:pt x="196684" y="338023"/>
                  </a:lnTo>
                  <a:lnTo>
                    <a:pt x="196786" y="338378"/>
                  </a:lnTo>
                  <a:lnTo>
                    <a:pt x="196481" y="339178"/>
                  </a:lnTo>
                  <a:lnTo>
                    <a:pt x="195605" y="339572"/>
                  </a:lnTo>
                  <a:lnTo>
                    <a:pt x="196443" y="340296"/>
                  </a:lnTo>
                  <a:lnTo>
                    <a:pt x="196684" y="340182"/>
                  </a:lnTo>
                  <a:lnTo>
                    <a:pt x="197192" y="339864"/>
                  </a:lnTo>
                  <a:lnTo>
                    <a:pt x="197383" y="339940"/>
                  </a:lnTo>
                  <a:lnTo>
                    <a:pt x="197218" y="340741"/>
                  </a:lnTo>
                  <a:lnTo>
                    <a:pt x="197053" y="341541"/>
                  </a:lnTo>
                  <a:lnTo>
                    <a:pt x="196380" y="342785"/>
                  </a:lnTo>
                  <a:lnTo>
                    <a:pt x="196240" y="343217"/>
                  </a:lnTo>
                  <a:lnTo>
                    <a:pt x="197523" y="343941"/>
                  </a:lnTo>
                  <a:lnTo>
                    <a:pt x="197421" y="344335"/>
                  </a:lnTo>
                  <a:lnTo>
                    <a:pt x="196913" y="344906"/>
                  </a:lnTo>
                  <a:lnTo>
                    <a:pt x="196710" y="345186"/>
                  </a:lnTo>
                  <a:lnTo>
                    <a:pt x="196621" y="345541"/>
                  </a:lnTo>
                  <a:lnTo>
                    <a:pt x="196418" y="345986"/>
                  </a:lnTo>
                  <a:lnTo>
                    <a:pt x="197091" y="346100"/>
                  </a:lnTo>
                  <a:lnTo>
                    <a:pt x="197459" y="346138"/>
                  </a:lnTo>
                  <a:lnTo>
                    <a:pt x="197726" y="346786"/>
                  </a:lnTo>
                  <a:lnTo>
                    <a:pt x="196621" y="347865"/>
                  </a:lnTo>
                  <a:lnTo>
                    <a:pt x="198132" y="348018"/>
                  </a:lnTo>
                  <a:lnTo>
                    <a:pt x="198501" y="346621"/>
                  </a:lnTo>
                  <a:lnTo>
                    <a:pt x="198932" y="348145"/>
                  </a:lnTo>
                  <a:lnTo>
                    <a:pt x="199237" y="348183"/>
                  </a:lnTo>
                  <a:lnTo>
                    <a:pt x="199542" y="347624"/>
                  </a:lnTo>
                  <a:lnTo>
                    <a:pt x="199910" y="347065"/>
                  </a:lnTo>
                  <a:lnTo>
                    <a:pt x="200279" y="346417"/>
                  </a:lnTo>
                  <a:lnTo>
                    <a:pt x="201498" y="347065"/>
                  </a:lnTo>
                  <a:lnTo>
                    <a:pt x="199644" y="347497"/>
                  </a:lnTo>
                  <a:lnTo>
                    <a:pt x="200253" y="348018"/>
                  </a:lnTo>
                  <a:lnTo>
                    <a:pt x="200825" y="348145"/>
                  </a:lnTo>
                  <a:lnTo>
                    <a:pt x="201460" y="348221"/>
                  </a:lnTo>
                  <a:lnTo>
                    <a:pt x="202234" y="348386"/>
                  </a:lnTo>
                  <a:lnTo>
                    <a:pt x="201091" y="346138"/>
                  </a:lnTo>
                  <a:lnTo>
                    <a:pt x="202031" y="344093"/>
                  </a:lnTo>
                  <a:lnTo>
                    <a:pt x="203047" y="341820"/>
                  </a:lnTo>
                  <a:close/>
                </a:path>
                <a:path w="224154" h="400050">
                  <a:moveTo>
                    <a:pt x="203250" y="323938"/>
                  </a:moveTo>
                  <a:lnTo>
                    <a:pt x="201866" y="322668"/>
                  </a:lnTo>
                  <a:lnTo>
                    <a:pt x="201295" y="322668"/>
                  </a:lnTo>
                  <a:lnTo>
                    <a:pt x="201358" y="323938"/>
                  </a:lnTo>
                  <a:lnTo>
                    <a:pt x="203250" y="323938"/>
                  </a:lnTo>
                  <a:close/>
                </a:path>
                <a:path w="224154" h="400050">
                  <a:moveTo>
                    <a:pt x="210489" y="358749"/>
                  </a:moveTo>
                  <a:lnTo>
                    <a:pt x="209956" y="357987"/>
                  </a:lnTo>
                  <a:lnTo>
                    <a:pt x="209778" y="357670"/>
                  </a:lnTo>
                  <a:lnTo>
                    <a:pt x="209638" y="357466"/>
                  </a:lnTo>
                  <a:lnTo>
                    <a:pt x="209296" y="357060"/>
                  </a:lnTo>
                  <a:lnTo>
                    <a:pt x="209207" y="356908"/>
                  </a:lnTo>
                  <a:lnTo>
                    <a:pt x="208762" y="356146"/>
                  </a:lnTo>
                  <a:lnTo>
                    <a:pt x="208356" y="355066"/>
                  </a:lnTo>
                  <a:lnTo>
                    <a:pt x="208089" y="355739"/>
                  </a:lnTo>
                  <a:lnTo>
                    <a:pt x="207962" y="356146"/>
                  </a:lnTo>
                  <a:lnTo>
                    <a:pt x="207556" y="356743"/>
                  </a:lnTo>
                  <a:lnTo>
                    <a:pt x="207149" y="356781"/>
                  </a:lnTo>
                  <a:lnTo>
                    <a:pt x="206883" y="356908"/>
                  </a:lnTo>
                  <a:lnTo>
                    <a:pt x="206857" y="356146"/>
                  </a:lnTo>
                  <a:lnTo>
                    <a:pt x="207200" y="355625"/>
                  </a:lnTo>
                  <a:lnTo>
                    <a:pt x="207276" y="355498"/>
                  </a:lnTo>
                  <a:lnTo>
                    <a:pt x="207822" y="354939"/>
                  </a:lnTo>
                  <a:lnTo>
                    <a:pt x="208127" y="354584"/>
                  </a:lnTo>
                  <a:lnTo>
                    <a:pt x="207352" y="353377"/>
                  </a:lnTo>
                  <a:lnTo>
                    <a:pt x="206108" y="353377"/>
                  </a:lnTo>
                  <a:lnTo>
                    <a:pt x="205168" y="354977"/>
                  </a:lnTo>
                  <a:lnTo>
                    <a:pt x="204876" y="355346"/>
                  </a:lnTo>
                  <a:lnTo>
                    <a:pt x="204724" y="355625"/>
                  </a:lnTo>
                  <a:lnTo>
                    <a:pt x="204571" y="355549"/>
                  </a:lnTo>
                  <a:lnTo>
                    <a:pt x="204444" y="355066"/>
                  </a:lnTo>
                  <a:lnTo>
                    <a:pt x="204355" y="354342"/>
                  </a:lnTo>
                  <a:lnTo>
                    <a:pt x="204152" y="354228"/>
                  </a:lnTo>
                  <a:lnTo>
                    <a:pt x="201968" y="357670"/>
                  </a:lnTo>
                  <a:lnTo>
                    <a:pt x="201917" y="357505"/>
                  </a:lnTo>
                  <a:lnTo>
                    <a:pt x="201676" y="356628"/>
                  </a:lnTo>
                  <a:lnTo>
                    <a:pt x="201358" y="355739"/>
                  </a:lnTo>
                  <a:lnTo>
                    <a:pt x="200621" y="357505"/>
                  </a:lnTo>
                  <a:lnTo>
                    <a:pt x="200164" y="357060"/>
                  </a:lnTo>
                  <a:lnTo>
                    <a:pt x="200279" y="356260"/>
                  </a:lnTo>
                  <a:lnTo>
                    <a:pt x="200723" y="354977"/>
                  </a:lnTo>
                  <a:lnTo>
                    <a:pt x="200279" y="355219"/>
                  </a:lnTo>
                  <a:lnTo>
                    <a:pt x="199910" y="355346"/>
                  </a:lnTo>
                  <a:lnTo>
                    <a:pt x="199847" y="355549"/>
                  </a:lnTo>
                  <a:lnTo>
                    <a:pt x="199644" y="356501"/>
                  </a:lnTo>
                  <a:lnTo>
                    <a:pt x="198869" y="356743"/>
                  </a:lnTo>
                  <a:lnTo>
                    <a:pt x="197827" y="357263"/>
                  </a:lnTo>
                  <a:lnTo>
                    <a:pt x="197294" y="357670"/>
                  </a:lnTo>
                  <a:lnTo>
                    <a:pt x="197459" y="358749"/>
                  </a:lnTo>
                  <a:lnTo>
                    <a:pt x="199745" y="357987"/>
                  </a:lnTo>
                  <a:lnTo>
                    <a:pt x="198831" y="359867"/>
                  </a:lnTo>
                  <a:lnTo>
                    <a:pt x="199136" y="359664"/>
                  </a:lnTo>
                  <a:lnTo>
                    <a:pt x="200113" y="359219"/>
                  </a:lnTo>
                  <a:lnTo>
                    <a:pt x="200177" y="359422"/>
                  </a:lnTo>
                  <a:lnTo>
                    <a:pt x="200291" y="359664"/>
                  </a:lnTo>
                  <a:lnTo>
                    <a:pt x="200355" y="360222"/>
                  </a:lnTo>
                  <a:lnTo>
                    <a:pt x="200279" y="360629"/>
                  </a:lnTo>
                  <a:lnTo>
                    <a:pt x="200012" y="360984"/>
                  </a:lnTo>
                  <a:lnTo>
                    <a:pt x="199707" y="361594"/>
                  </a:lnTo>
                  <a:lnTo>
                    <a:pt x="200152" y="361391"/>
                  </a:lnTo>
                  <a:lnTo>
                    <a:pt x="200418" y="361315"/>
                  </a:lnTo>
                  <a:lnTo>
                    <a:pt x="200621" y="361188"/>
                  </a:lnTo>
                  <a:lnTo>
                    <a:pt x="200888" y="361950"/>
                  </a:lnTo>
                  <a:lnTo>
                    <a:pt x="201053" y="362305"/>
                  </a:lnTo>
                  <a:lnTo>
                    <a:pt x="202069" y="361188"/>
                  </a:lnTo>
                  <a:lnTo>
                    <a:pt x="202907" y="361670"/>
                  </a:lnTo>
                  <a:lnTo>
                    <a:pt x="203720" y="361632"/>
                  </a:lnTo>
                  <a:lnTo>
                    <a:pt x="203885" y="361149"/>
                  </a:lnTo>
                  <a:lnTo>
                    <a:pt x="204152" y="360426"/>
                  </a:lnTo>
                  <a:lnTo>
                    <a:pt x="204457" y="360299"/>
                  </a:lnTo>
                  <a:lnTo>
                    <a:pt x="206006" y="359905"/>
                  </a:lnTo>
                  <a:lnTo>
                    <a:pt x="206667" y="359219"/>
                  </a:lnTo>
                  <a:lnTo>
                    <a:pt x="206984" y="358902"/>
                  </a:lnTo>
                  <a:lnTo>
                    <a:pt x="206819" y="360222"/>
                  </a:lnTo>
                  <a:lnTo>
                    <a:pt x="206603" y="361467"/>
                  </a:lnTo>
                  <a:lnTo>
                    <a:pt x="206946" y="361594"/>
                  </a:lnTo>
                  <a:lnTo>
                    <a:pt x="207149" y="361315"/>
                  </a:lnTo>
                  <a:lnTo>
                    <a:pt x="207352" y="361099"/>
                  </a:lnTo>
                  <a:lnTo>
                    <a:pt x="207886" y="359740"/>
                  </a:lnTo>
                  <a:lnTo>
                    <a:pt x="208762" y="359422"/>
                  </a:lnTo>
                  <a:lnTo>
                    <a:pt x="210045" y="359219"/>
                  </a:lnTo>
                  <a:lnTo>
                    <a:pt x="210312" y="358990"/>
                  </a:lnTo>
                  <a:lnTo>
                    <a:pt x="210489" y="358749"/>
                  </a:lnTo>
                  <a:close/>
                </a:path>
                <a:path w="224154" h="400050">
                  <a:moveTo>
                    <a:pt x="210820" y="331558"/>
                  </a:moveTo>
                  <a:lnTo>
                    <a:pt x="209842" y="331558"/>
                  </a:lnTo>
                  <a:lnTo>
                    <a:pt x="209804" y="327748"/>
                  </a:lnTo>
                  <a:lnTo>
                    <a:pt x="209029" y="325208"/>
                  </a:lnTo>
                  <a:lnTo>
                    <a:pt x="208191" y="322668"/>
                  </a:lnTo>
                  <a:lnTo>
                    <a:pt x="207556" y="321398"/>
                  </a:lnTo>
                  <a:lnTo>
                    <a:pt x="206070" y="317588"/>
                  </a:lnTo>
                  <a:lnTo>
                    <a:pt x="205765" y="317588"/>
                  </a:lnTo>
                  <a:lnTo>
                    <a:pt x="205333" y="316318"/>
                  </a:lnTo>
                  <a:lnTo>
                    <a:pt x="204762" y="316318"/>
                  </a:lnTo>
                  <a:lnTo>
                    <a:pt x="204889" y="313778"/>
                  </a:lnTo>
                  <a:lnTo>
                    <a:pt x="203720" y="311238"/>
                  </a:lnTo>
                  <a:lnTo>
                    <a:pt x="202577" y="306158"/>
                  </a:lnTo>
                  <a:lnTo>
                    <a:pt x="201701" y="304888"/>
                  </a:lnTo>
                  <a:lnTo>
                    <a:pt x="201256" y="302348"/>
                  </a:lnTo>
                  <a:lnTo>
                    <a:pt x="200685" y="299808"/>
                  </a:lnTo>
                  <a:lnTo>
                    <a:pt x="200507" y="297218"/>
                  </a:lnTo>
                  <a:lnTo>
                    <a:pt x="199948" y="294728"/>
                  </a:lnTo>
                  <a:lnTo>
                    <a:pt x="199339" y="292188"/>
                  </a:lnTo>
                  <a:lnTo>
                    <a:pt x="198501" y="289648"/>
                  </a:lnTo>
                  <a:lnTo>
                    <a:pt x="196888" y="283298"/>
                  </a:lnTo>
                  <a:lnTo>
                    <a:pt x="196037" y="279488"/>
                  </a:lnTo>
                  <a:lnTo>
                    <a:pt x="195707" y="278218"/>
                  </a:lnTo>
                  <a:lnTo>
                    <a:pt x="195567" y="277698"/>
                  </a:lnTo>
                  <a:lnTo>
                    <a:pt x="195567" y="280758"/>
                  </a:lnTo>
                  <a:lnTo>
                    <a:pt x="194868" y="282028"/>
                  </a:lnTo>
                  <a:lnTo>
                    <a:pt x="194970" y="284568"/>
                  </a:lnTo>
                  <a:lnTo>
                    <a:pt x="195364" y="285838"/>
                  </a:lnTo>
                  <a:lnTo>
                    <a:pt x="195097" y="287108"/>
                  </a:lnTo>
                  <a:lnTo>
                    <a:pt x="195199" y="288378"/>
                  </a:lnTo>
                  <a:lnTo>
                    <a:pt x="192951" y="288378"/>
                  </a:lnTo>
                  <a:lnTo>
                    <a:pt x="192747" y="289648"/>
                  </a:lnTo>
                  <a:lnTo>
                    <a:pt x="192481" y="289648"/>
                  </a:lnTo>
                  <a:lnTo>
                    <a:pt x="191160" y="288378"/>
                  </a:lnTo>
                  <a:lnTo>
                    <a:pt x="191135" y="285838"/>
                  </a:lnTo>
                  <a:lnTo>
                    <a:pt x="186524" y="285838"/>
                  </a:lnTo>
                  <a:lnTo>
                    <a:pt x="185877" y="287108"/>
                  </a:lnTo>
                  <a:lnTo>
                    <a:pt x="185674" y="287108"/>
                  </a:lnTo>
                  <a:lnTo>
                    <a:pt x="184937" y="285838"/>
                  </a:lnTo>
                  <a:lnTo>
                    <a:pt x="184569" y="287108"/>
                  </a:lnTo>
                  <a:lnTo>
                    <a:pt x="184162" y="287108"/>
                  </a:lnTo>
                  <a:lnTo>
                    <a:pt x="184099" y="288378"/>
                  </a:lnTo>
                  <a:lnTo>
                    <a:pt x="183896" y="288378"/>
                  </a:lnTo>
                  <a:lnTo>
                    <a:pt x="183730" y="287108"/>
                  </a:lnTo>
                  <a:lnTo>
                    <a:pt x="183934" y="287108"/>
                  </a:lnTo>
                  <a:lnTo>
                    <a:pt x="184264" y="285838"/>
                  </a:lnTo>
                  <a:lnTo>
                    <a:pt x="184937" y="285838"/>
                  </a:lnTo>
                  <a:lnTo>
                    <a:pt x="185077" y="284568"/>
                  </a:lnTo>
                  <a:lnTo>
                    <a:pt x="184327" y="283298"/>
                  </a:lnTo>
                  <a:lnTo>
                    <a:pt x="184302" y="282028"/>
                  </a:lnTo>
                  <a:lnTo>
                    <a:pt x="185712" y="282028"/>
                  </a:lnTo>
                  <a:lnTo>
                    <a:pt x="185305" y="280758"/>
                  </a:lnTo>
                  <a:lnTo>
                    <a:pt x="184975" y="278218"/>
                  </a:lnTo>
                  <a:lnTo>
                    <a:pt x="185978" y="276948"/>
                  </a:lnTo>
                  <a:lnTo>
                    <a:pt x="186423" y="275678"/>
                  </a:lnTo>
                  <a:lnTo>
                    <a:pt x="187934" y="275678"/>
                  </a:lnTo>
                  <a:lnTo>
                    <a:pt x="188239" y="274408"/>
                  </a:lnTo>
                  <a:lnTo>
                    <a:pt x="188772" y="274408"/>
                  </a:lnTo>
                  <a:lnTo>
                    <a:pt x="188836" y="273138"/>
                  </a:lnTo>
                  <a:lnTo>
                    <a:pt x="189318" y="273138"/>
                  </a:lnTo>
                  <a:lnTo>
                    <a:pt x="189509" y="274408"/>
                  </a:lnTo>
                  <a:lnTo>
                    <a:pt x="189788" y="275678"/>
                  </a:lnTo>
                  <a:lnTo>
                    <a:pt x="190055" y="278218"/>
                  </a:lnTo>
                  <a:lnTo>
                    <a:pt x="192138" y="279488"/>
                  </a:lnTo>
                  <a:lnTo>
                    <a:pt x="193649" y="278218"/>
                  </a:lnTo>
                  <a:lnTo>
                    <a:pt x="194360" y="278218"/>
                  </a:lnTo>
                  <a:lnTo>
                    <a:pt x="194703" y="279488"/>
                  </a:lnTo>
                  <a:lnTo>
                    <a:pt x="194894" y="279488"/>
                  </a:lnTo>
                  <a:lnTo>
                    <a:pt x="195275" y="280758"/>
                  </a:lnTo>
                  <a:lnTo>
                    <a:pt x="195567" y="280758"/>
                  </a:lnTo>
                  <a:lnTo>
                    <a:pt x="195567" y="277698"/>
                  </a:lnTo>
                  <a:lnTo>
                    <a:pt x="194360" y="273138"/>
                  </a:lnTo>
                  <a:lnTo>
                    <a:pt x="193421" y="270598"/>
                  </a:lnTo>
                  <a:lnTo>
                    <a:pt x="192239" y="266788"/>
                  </a:lnTo>
                  <a:lnTo>
                    <a:pt x="191630" y="261797"/>
                  </a:lnTo>
                  <a:lnTo>
                    <a:pt x="191630" y="268058"/>
                  </a:lnTo>
                  <a:lnTo>
                    <a:pt x="191528" y="269328"/>
                  </a:lnTo>
                  <a:lnTo>
                    <a:pt x="191262" y="269328"/>
                  </a:lnTo>
                  <a:lnTo>
                    <a:pt x="191033" y="270598"/>
                  </a:lnTo>
                  <a:lnTo>
                    <a:pt x="188976" y="270598"/>
                  </a:lnTo>
                  <a:lnTo>
                    <a:pt x="188645" y="271868"/>
                  </a:lnTo>
                  <a:lnTo>
                    <a:pt x="186728" y="271868"/>
                  </a:lnTo>
                  <a:lnTo>
                    <a:pt x="186385" y="273138"/>
                  </a:lnTo>
                  <a:lnTo>
                    <a:pt x="185750" y="274408"/>
                  </a:lnTo>
                  <a:lnTo>
                    <a:pt x="185178" y="274408"/>
                  </a:lnTo>
                  <a:lnTo>
                    <a:pt x="185343" y="273138"/>
                  </a:lnTo>
                  <a:lnTo>
                    <a:pt x="185267" y="271805"/>
                  </a:lnTo>
                  <a:lnTo>
                    <a:pt x="185102" y="270598"/>
                  </a:lnTo>
                  <a:lnTo>
                    <a:pt x="185674" y="270598"/>
                  </a:lnTo>
                  <a:lnTo>
                    <a:pt x="185750" y="269328"/>
                  </a:lnTo>
                  <a:lnTo>
                    <a:pt x="183794" y="268058"/>
                  </a:lnTo>
                  <a:lnTo>
                    <a:pt x="183464" y="267550"/>
                  </a:lnTo>
                  <a:lnTo>
                    <a:pt x="183464" y="284568"/>
                  </a:lnTo>
                  <a:lnTo>
                    <a:pt x="183286" y="285838"/>
                  </a:lnTo>
                  <a:lnTo>
                    <a:pt x="182791" y="287108"/>
                  </a:lnTo>
                  <a:lnTo>
                    <a:pt x="182308" y="287108"/>
                  </a:lnTo>
                  <a:lnTo>
                    <a:pt x="181343" y="288378"/>
                  </a:lnTo>
                  <a:lnTo>
                    <a:pt x="179019" y="288378"/>
                  </a:lnTo>
                  <a:lnTo>
                    <a:pt x="178549" y="289648"/>
                  </a:lnTo>
                  <a:lnTo>
                    <a:pt x="178104" y="289648"/>
                  </a:lnTo>
                  <a:lnTo>
                    <a:pt x="177876" y="290918"/>
                  </a:lnTo>
                  <a:lnTo>
                    <a:pt x="176187" y="290918"/>
                  </a:lnTo>
                  <a:lnTo>
                    <a:pt x="175183" y="292188"/>
                  </a:lnTo>
                  <a:lnTo>
                    <a:pt x="174815" y="292188"/>
                  </a:lnTo>
                  <a:lnTo>
                    <a:pt x="174472" y="293458"/>
                  </a:lnTo>
                  <a:lnTo>
                    <a:pt x="174167" y="293458"/>
                  </a:lnTo>
                  <a:lnTo>
                    <a:pt x="174104" y="292188"/>
                  </a:lnTo>
                  <a:lnTo>
                    <a:pt x="174002" y="290918"/>
                  </a:lnTo>
                  <a:lnTo>
                    <a:pt x="173863" y="289648"/>
                  </a:lnTo>
                  <a:lnTo>
                    <a:pt x="175107" y="288378"/>
                  </a:lnTo>
                  <a:lnTo>
                    <a:pt x="173837" y="287108"/>
                  </a:lnTo>
                  <a:lnTo>
                    <a:pt x="173697" y="284568"/>
                  </a:lnTo>
                  <a:lnTo>
                    <a:pt x="168757" y="284568"/>
                  </a:lnTo>
                  <a:lnTo>
                    <a:pt x="168656" y="283298"/>
                  </a:lnTo>
                  <a:lnTo>
                    <a:pt x="167982" y="284568"/>
                  </a:lnTo>
                  <a:lnTo>
                    <a:pt x="166966" y="285838"/>
                  </a:lnTo>
                  <a:lnTo>
                    <a:pt x="168109" y="287108"/>
                  </a:lnTo>
                  <a:lnTo>
                    <a:pt x="167576" y="288378"/>
                  </a:lnTo>
                  <a:lnTo>
                    <a:pt x="166903" y="290918"/>
                  </a:lnTo>
                  <a:lnTo>
                    <a:pt x="166166" y="292188"/>
                  </a:lnTo>
                  <a:lnTo>
                    <a:pt x="165620" y="292188"/>
                  </a:lnTo>
                  <a:lnTo>
                    <a:pt x="164172" y="290918"/>
                  </a:lnTo>
                  <a:lnTo>
                    <a:pt x="163906" y="292188"/>
                  </a:lnTo>
                  <a:lnTo>
                    <a:pt x="163499" y="293458"/>
                  </a:lnTo>
                  <a:lnTo>
                    <a:pt x="163131" y="293458"/>
                  </a:lnTo>
                  <a:lnTo>
                    <a:pt x="162864" y="294728"/>
                  </a:lnTo>
                  <a:lnTo>
                    <a:pt x="162458" y="293458"/>
                  </a:lnTo>
                  <a:lnTo>
                    <a:pt x="162128" y="292188"/>
                  </a:lnTo>
                  <a:lnTo>
                    <a:pt x="161556" y="290918"/>
                  </a:lnTo>
                  <a:lnTo>
                    <a:pt x="160947" y="289648"/>
                  </a:lnTo>
                  <a:lnTo>
                    <a:pt x="157848" y="289648"/>
                  </a:lnTo>
                  <a:lnTo>
                    <a:pt x="157073" y="290918"/>
                  </a:lnTo>
                  <a:lnTo>
                    <a:pt x="155829" y="290918"/>
                  </a:lnTo>
                  <a:lnTo>
                    <a:pt x="155092" y="288378"/>
                  </a:lnTo>
                  <a:lnTo>
                    <a:pt x="155257" y="287108"/>
                  </a:lnTo>
                  <a:lnTo>
                    <a:pt x="155498" y="287108"/>
                  </a:lnTo>
                  <a:lnTo>
                    <a:pt x="156133" y="285838"/>
                  </a:lnTo>
                  <a:lnTo>
                    <a:pt x="156298" y="285838"/>
                  </a:lnTo>
                  <a:lnTo>
                    <a:pt x="155892" y="283298"/>
                  </a:lnTo>
                  <a:lnTo>
                    <a:pt x="156070" y="283298"/>
                  </a:lnTo>
                  <a:lnTo>
                    <a:pt x="156476" y="280758"/>
                  </a:lnTo>
                  <a:lnTo>
                    <a:pt x="157010" y="279488"/>
                  </a:lnTo>
                  <a:lnTo>
                    <a:pt x="157149" y="279488"/>
                  </a:lnTo>
                  <a:lnTo>
                    <a:pt x="157314" y="278218"/>
                  </a:lnTo>
                  <a:lnTo>
                    <a:pt x="159537" y="278218"/>
                  </a:lnTo>
                  <a:lnTo>
                    <a:pt x="159702" y="276948"/>
                  </a:lnTo>
                  <a:lnTo>
                    <a:pt x="159829" y="276948"/>
                  </a:lnTo>
                  <a:lnTo>
                    <a:pt x="161175" y="278218"/>
                  </a:lnTo>
                  <a:lnTo>
                    <a:pt x="162090" y="278218"/>
                  </a:lnTo>
                  <a:lnTo>
                    <a:pt x="161658" y="279488"/>
                  </a:lnTo>
                  <a:lnTo>
                    <a:pt x="161353" y="279488"/>
                  </a:lnTo>
                  <a:lnTo>
                    <a:pt x="162128" y="282028"/>
                  </a:lnTo>
                  <a:lnTo>
                    <a:pt x="164350" y="282028"/>
                  </a:lnTo>
                  <a:lnTo>
                    <a:pt x="166128" y="280758"/>
                  </a:lnTo>
                  <a:lnTo>
                    <a:pt x="167640" y="280758"/>
                  </a:lnTo>
                  <a:lnTo>
                    <a:pt x="168719" y="279603"/>
                  </a:lnTo>
                  <a:lnTo>
                    <a:pt x="168008" y="282028"/>
                  </a:lnTo>
                  <a:lnTo>
                    <a:pt x="167741" y="282028"/>
                  </a:lnTo>
                  <a:lnTo>
                    <a:pt x="168554" y="283298"/>
                  </a:lnTo>
                  <a:lnTo>
                    <a:pt x="169633" y="283298"/>
                  </a:lnTo>
                  <a:lnTo>
                    <a:pt x="169926" y="282028"/>
                  </a:lnTo>
                  <a:lnTo>
                    <a:pt x="169633" y="280758"/>
                  </a:lnTo>
                  <a:lnTo>
                    <a:pt x="169799" y="279488"/>
                  </a:lnTo>
                  <a:lnTo>
                    <a:pt x="170065" y="279488"/>
                  </a:lnTo>
                  <a:lnTo>
                    <a:pt x="170332" y="278218"/>
                  </a:lnTo>
                  <a:lnTo>
                    <a:pt x="170878" y="278218"/>
                  </a:lnTo>
                  <a:lnTo>
                    <a:pt x="171208" y="276948"/>
                  </a:lnTo>
                  <a:lnTo>
                    <a:pt x="173393" y="276948"/>
                  </a:lnTo>
                  <a:lnTo>
                    <a:pt x="174205" y="275678"/>
                  </a:lnTo>
                  <a:lnTo>
                    <a:pt x="175044" y="275678"/>
                  </a:lnTo>
                  <a:lnTo>
                    <a:pt x="175209" y="274408"/>
                  </a:lnTo>
                  <a:lnTo>
                    <a:pt x="175450" y="274408"/>
                  </a:lnTo>
                  <a:lnTo>
                    <a:pt x="176999" y="275678"/>
                  </a:lnTo>
                  <a:lnTo>
                    <a:pt x="177469" y="273138"/>
                  </a:lnTo>
                  <a:lnTo>
                    <a:pt x="178752" y="273138"/>
                  </a:lnTo>
                  <a:lnTo>
                    <a:pt x="178917" y="274408"/>
                  </a:lnTo>
                  <a:lnTo>
                    <a:pt x="178104" y="274408"/>
                  </a:lnTo>
                  <a:lnTo>
                    <a:pt x="178003" y="275678"/>
                  </a:lnTo>
                  <a:lnTo>
                    <a:pt x="178752" y="275678"/>
                  </a:lnTo>
                  <a:lnTo>
                    <a:pt x="179222" y="276948"/>
                  </a:lnTo>
                  <a:lnTo>
                    <a:pt x="178752" y="278218"/>
                  </a:lnTo>
                  <a:lnTo>
                    <a:pt x="179019" y="278218"/>
                  </a:lnTo>
                  <a:lnTo>
                    <a:pt x="179616" y="279488"/>
                  </a:lnTo>
                  <a:lnTo>
                    <a:pt x="179857" y="280758"/>
                  </a:lnTo>
                  <a:lnTo>
                    <a:pt x="180428" y="280758"/>
                  </a:lnTo>
                  <a:lnTo>
                    <a:pt x="181102" y="282028"/>
                  </a:lnTo>
                  <a:lnTo>
                    <a:pt x="182651" y="280758"/>
                  </a:lnTo>
                  <a:lnTo>
                    <a:pt x="183159" y="282028"/>
                  </a:lnTo>
                  <a:lnTo>
                    <a:pt x="183388" y="282028"/>
                  </a:lnTo>
                  <a:lnTo>
                    <a:pt x="182511" y="283298"/>
                  </a:lnTo>
                  <a:lnTo>
                    <a:pt x="182245" y="284568"/>
                  </a:lnTo>
                  <a:lnTo>
                    <a:pt x="183464" y="284568"/>
                  </a:lnTo>
                  <a:lnTo>
                    <a:pt x="183464" y="267550"/>
                  </a:lnTo>
                  <a:lnTo>
                    <a:pt x="182981" y="266788"/>
                  </a:lnTo>
                  <a:lnTo>
                    <a:pt x="179324" y="266788"/>
                  </a:lnTo>
                  <a:lnTo>
                    <a:pt x="179654" y="265518"/>
                  </a:lnTo>
                  <a:lnTo>
                    <a:pt x="179857" y="265518"/>
                  </a:lnTo>
                  <a:lnTo>
                    <a:pt x="180530" y="264248"/>
                  </a:lnTo>
                  <a:lnTo>
                    <a:pt x="181165" y="264248"/>
                  </a:lnTo>
                  <a:lnTo>
                    <a:pt x="180098" y="262978"/>
                  </a:lnTo>
                  <a:lnTo>
                    <a:pt x="180263" y="261708"/>
                  </a:lnTo>
                  <a:lnTo>
                    <a:pt x="180962" y="260438"/>
                  </a:lnTo>
                  <a:lnTo>
                    <a:pt x="181673" y="260438"/>
                  </a:lnTo>
                  <a:lnTo>
                    <a:pt x="182549" y="259168"/>
                  </a:lnTo>
                  <a:lnTo>
                    <a:pt x="183286" y="259168"/>
                  </a:lnTo>
                  <a:lnTo>
                    <a:pt x="184099" y="260438"/>
                  </a:lnTo>
                  <a:lnTo>
                    <a:pt x="184505" y="259168"/>
                  </a:lnTo>
                  <a:lnTo>
                    <a:pt x="185280" y="257898"/>
                  </a:lnTo>
                  <a:lnTo>
                    <a:pt x="185508" y="256628"/>
                  </a:lnTo>
                  <a:lnTo>
                    <a:pt x="188302" y="256628"/>
                  </a:lnTo>
                  <a:lnTo>
                    <a:pt x="187299" y="257898"/>
                  </a:lnTo>
                  <a:lnTo>
                    <a:pt x="187528" y="257898"/>
                  </a:lnTo>
                  <a:lnTo>
                    <a:pt x="188239" y="259168"/>
                  </a:lnTo>
                  <a:lnTo>
                    <a:pt x="188137" y="261708"/>
                  </a:lnTo>
                  <a:lnTo>
                    <a:pt x="188772" y="262978"/>
                  </a:lnTo>
                  <a:lnTo>
                    <a:pt x="191160" y="265518"/>
                  </a:lnTo>
                  <a:lnTo>
                    <a:pt x="190855" y="266788"/>
                  </a:lnTo>
                  <a:lnTo>
                    <a:pt x="191630" y="268058"/>
                  </a:lnTo>
                  <a:lnTo>
                    <a:pt x="191630" y="261797"/>
                  </a:lnTo>
                  <a:lnTo>
                    <a:pt x="191465" y="260438"/>
                  </a:lnTo>
                  <a:lnTo>
                    <a:pt x="190792" y="257898"/>
                  </a:lnTo>
                  <a:lnTo>
                    <a:pt x="188302" y="251548"/>
                  </a:lnTo>
                  <a:lnTo>
                    <a:pt x="187401" y="249008"/>
                  </a:lnTo>
                  <a:lnTo>
                    <a:pt x="187210" y="245198"/>
                  </a:lnTo>
                  <a:lnTo>
                    <a:pt x="187121" y="243230"/>
                  </a:lnTo>
                  <a:lnTo>
                    <a:pt x="187121" y="251548"/>
                  </a:lnTo>
                  <a:lnTo>
                    <a:pt x="187096" y="252818"/>
                  </a:lnTo>
                  <a:lnTo>
                    <a:pt x="186626" y="254088"/>
                  </a:lnTo>
                  <a:lnTo>
                    <a:pt x="184569" y="254088"/>
                  </a:lnTo>
                  <a:lnTo>
                    <a:pt x="185178" y="255358"/>
                  </a:lnTo>
                  <a:lnTo>
                    <a:pt x="184404" y="256628"/>
                  </a:lnTo>
                  <a:lnTo>
                    <a:pt x="184162" y="255358"/>
                  </a:lnTo>
                  <a:lnTo>
                    <a:pt x="183934" y="255358"/>
                  </a:lnTo>
                  <a:lnTo>
                    <a:pt x="183794" y="254088"/>
                  </a:lnTo>
                  <a:lnTo>
                    <a:pt x="183184" y="251548"/>
                  </a:lnTo>
                  <a:lnTo>
                    <a:pt x="179654" y="251548"/>
                  </a:lnTo>
                  <a:lnTo>
                    <a:pt x="179654" y="260438"/>
                  </a:lnTo>
                  <a:lnTo>
                    <a:pt x="178917" y="261708"/>
                  </a:lnTo>
                  <a:lnTo>
                    <a:pt x="177736" y="262978"/>
                  </a:lnTo>
                  <a:lnTo>
                    <a:pt x="179019" y="264248"/>
                  </a:lnTo>
                  <a:lnTo>
                    <a:pt x="178943" y="265518"/>
                  </a:lnTo>
                  <a:lnTo>
                    <a:pt x="178142" y="265518"/>
                  </a:lnTo>
                  <a:lnTo>
                    <a:pt x="177736" y="266788"/>
                  </a:lnTo>
                  <a:lnTo>
                    <a:pt x="177596" y="266788"/>
                  </a:lnTo>
                  <a:lnTo>
                    <a:pt x="178206" y="268058"/>
                  </a:lnTo>
                  <a:lnTo>
                    <a:pt x="178612" y="269328"/>
                  </a:lnTo>
                  <a:lnTo>
                    <a:pt x="177304" y="270598"/>
                  </a:lnTo>
                  <a:lnTo>
                    <a:pt x="177304" y="271868"/>
                  </a:lnTo>
                  <a:lnTo>
                    <a:pt x="177101" y="273138"/>
                  </a:lnTo>
                  <a:lnTo>
                    <a:pt x="176860" y="273138"/>
                  </a:lnTo>
                  <a:lnTo>
                    <a:pt x="175412" y="271868"/>
                  </a:lnTo>
                  <a:lnTo>
                    <a:pt x="174879" y="271868"/>
                  </a:lnTo>
                  <a:lnTo>
                    <a:pt x="174612" y="273138"/>
                  </a:lnTo>
                  <a:lnTo>
                    <a:pt x="174409" y="273138"/>
                  </a:lnTo>
                  <a:lnTo>
                    <a:pt x="174307" y="274408"/>
                  </a:lnTo>
                  <a:lnTo>
                    <a:pt x="173393" y="274408"/>
                  </a:lnTo>
                  <a:lnTo>
                    <a:pt x="172986" y="271868"/>
                  </a:lnTo>
                  <a:lnTo>
                    <a:pt x="172554" y="271868"/>
                  </a:lnTo>
                  <a:lnTo>
                    <a:pt x="171983" y="270598"/>
                  </a:lnTo>
                  <a:lnTo>
                    <a:pt x="169189" y="269328"/>
                  </a:lnTo>
                  <a:lnTo>
                    <a:pt x="168109" y="270598"/>
                  </a:lnTo>
                  <a:lnTo>
                    <a:pt x="165633" y="271805"/>
                  </a:lnTo>
                  <a:lnTo>
                    <a:pt x="165722" y="270598"/>
                  </a:lnTo>
                  <a:lnTo>
                    <a:pt x="166027" y="269328"/>
                  </a:lnTo>
                  <a:lnTo>
                    <a:pt x="165785" y="269328"/>
                  </a:lnTo>
                  <a:lnTo>
                    <a:pt x="165188" y="268058"/>
                  </a:lnTo>
                  <a:lnTo>
                    <a:pt x="165493" y="268058"/>
                  </a:lnTo>
                  <a:lnTo>
                    <a:pt x="166497" y="266788"/>
                  </a:lnTo>
                  <a:lnTo>
                    <a:pt x="166598" y="265518"/>
                  </a:lnTo>
                  <a:lnTo>
                    <a:pt x="166293" y="265518"/>
                  </a:lnTo>
                  <a:lnTo>
                    <a:pt x="166166" y="264248"/>
                  </a:lnTo>
                  <a:lnTo>
                    <a:pt x="166598" y="262978"/>
                  </a:lnTo>
                  <a:lnTo>
                    <a:pt x="167436" y="259168"/>
                  </a:lnTo>
                  <a:lnTo>
                    <a:pt x="169024" y="260438"/>
                  </a:lnTo>
                  <a:lnTo>
                    <a:pt x="169722" y="259168"/>
                  </a:lnTo>
                  <a:lnTo>
                    <a:pt x="170167" y="257898"/>
                  </a:lnTo>
                  <a:lnTo>
                    <a:pt x="171411" y="257898"/>
                  </a:lnTo>
                  <a:lnTo>
                    <a:pt x="170840" y="259168"/>
                  </a:lnTo>
                  <a:lnTo>
                    <a:pt x="171945" y="259168"/>
                  </a:lnTo>
                  <a:lnTo>
                    <a:pt x="172148" y="261708"/>
                  </a:lnTo>
                  <a:lnTo>
                    <a:pt x="173659" y="262978"/>
                  </a:lnTo>
                  <a:lnTo>
                    <a:pt x="175209" y="261708"/>
                  </a:lnTo>
                  <a:lnTo>
                    <a:pt x="176491" y="262978"/>
                  </a:lnTo>
                  <a:lnTo>
                    <a:pt x="177228" y="261708"/>
                  </a:lnTo>
                  <a:lnTo>
                    <a:pt x="178346" y="261708"/>
                  </a:lnTo>
                  <a:lnTo>
                    <a:pt x="178943" y="260438"/>
                  </a:lnTo>
                  <a:lnTo>
                    <a:pt x="179654" y="260438"/>
                  </a:lnTo>
                  <a:lnTo>
                    <a:pt x="179654" y="251548"/>
                  </a:lnTo>
                  <a:lnTo>
                    <a:pt x="179425" y="251548"/>
                  </a:lnTo>
                  <a:lnTo>
                    <a:pt x="178943" y="252818"/>
                  </a:lnTo>
                  <a:lnTo>
                    <a:pt x="178511" y="252818"/>
                  </a:lnTo>
                  <a:lnTo>
                    <a:pt x="177431" y="251548"/>
                  </a:lnTo>
                  <a:lnTo>
                    <a:pt x="176860" y="252818"/>
                  </a:lnTo>
                  <a:lnTo>
                    <a:pt x="176593" y="252818"/>
                  </a:lnTo>
                  <a:lnTo>
                    <a:pt x="176085" y="254088"/>
                  </a:lnTo>
                  <a:lnTo>
                    <a:pt x="175818" y="252818"/>
                  </a:lnTo>
                  <a:lnTo>
                    <a:pt x="176022" y="252818"/>
                  </a:lnTo>
                  <a:lnTo>
                    <a:pt x="176530" y="251548"/>
                  </a:lnTo>
                  <a:lnTo>
                    <a:pt x="177266" y="250278"/>
                  </a:lnTo>
                  <a:lnTo>
                    <a:pt x="176631" y="250278"/>
                  </a:lnTo>
                  <a:lnTo>
                    <a:pt x="176022" y="249008"/>
                  </a:lnTo>
                  <a:lnTo>
                    <a:pt x="177126" y="247738"/>
                  </a:lnTo>
                  <a:lnTo>
                    <a:pt x="178079" y="247738"/>
                  </a:lnTo>
                  <a:lnTo>
                    <a:pt x="176999" y="243928"/>
                  </a:lnTo>
                  <a:lnTo>
                    <a:pt x="177876" y="242658"/>
                  </a:lnTo>
                  <a:lnTo>
                    <a:pt x="178879" y="241388"/>
                  </a:lnTo>
                  <a:lnTo>
                    <a:pt x="180530" y="241388"/>
                  </a:lnTo>
                  <a:lnTo>
                    <a:pt x="181267" y="240118"/>
                  </a:lnTo>
                  <a:lnTo>
                    <a:pt x="181876" y="241388"/>
                  </a:lnTo>
                  <a:lnTo>
                    <a:pt x="182689" y="241388"/>
                  </a:lnTo>
                  <a:lnTo>
                    <a:pt x="182143" y="242658"/>
                  </a:lnTo>
                  <a:lnTo>
                    <a:pt x="182079" y="243928"/>
                  </a:lnTo>
                  <a:lnTo>
                    <a:pt x="182486" y="245198"/>
                  </a:lnTo>
                  <a:lnTo>
                    <a:pt x="184569" y="246468"/>
                  </a:lnTo>
                  <a:lnTo>
                    <a:pt x="186080" y="245198"/>
                  </a:lnTo>
                  <a:lnTo>
                    <a:pt x="186347" y="246468"/>
                  </a:lnTo>
                  <a:lnTo>
                    <a:pt x="186893" y="247738"/>
                  </a:lnTo>
                  <a:lnTo>
                    <a:pt x="187096" y="247738"/>
                  </a:lnTo>
                  <a:lnTo>
                    <a:pt x="186690" y="249008"/>
                  </a:lnTo>
                  <a:lnTo>
                    <a:pt x="186423" y="249008"/>
                  </a:lnTo>
                  <a:lnTo>
                    <a:pt x="186588" y="250278"/>
                  </a:lnTo>
                  <a:lnTo>
                    <a:pt x="187121" y="251548"/>
                  </a:lnTo>
                  <a:lnTo>
                    <a:pt x="187121" y="243230"/>
                  </a:lnTo>
                  <a:lnTo>
                    <a:pt x="187096" y="242658"/>
                  </a:lnTo>
                  <a:lnTo>
                    <a:pt x="186182" y="240118"/>
                  </a:lnTo>
                  <a:lnTo>
                    <a:pt x="183857" y="235038"/>
                  </a:lnTo>
                  <a:lnTo>
                    <a:pt x="183553" y="234467"/>
                  </a:lnTo>
                  <a:lnTo>
                    <a:pt x="183553" y="236308"/>
                  </a:lnTo>
                  <a:lnTo>
                    <a:pt x="182346" y="237578"/>
                  </a:lnTo>
                  <a:lnTo>
                    <a:pt x="181241" y="236308"/>
                  </a:lnTo>
                  <a:lnTo>
                    <a:pt x="180632" y="237578"/>
                  </a:lnTo>
                  <a:lnTo>
                    <a:pt x="180098" y="237578"/>
                  </a:lnTo>
                  <a:lnTo>
                    <a:pt x="180022" y="238848"/>
                  </a:lnTo>
                  <a:lnTo>
                    <a:pt x="179044" y="238848"/>
                  </a:lnTo>
                  <a:lnTo>
                    <a:pt x="177698" y="240118"/>
                  </a:lnTo>
                  <a:lnTo>
                    <a:pt x="177533" y="238848"/>
                  </a:lnTo>
                  <a:lnTo>
                    <a:pt x="177304" y="238848"/>
                  </a:lnTo>
                  <a:lnTo>
                    <a:pt x="177228" y="235038"/>
                  </a:lnTo>
                  <a:lnTo>
                    <a:pt x="177025" y="235038"/>
                  </a:lnTo>
                  <a:lnTo>
                    <a:pt x="176390" y="233768"/>
                  </a:lnTo>
                  <a:lnTo>
                    <a:pt x="175818" y="233159"/>
                  </a:lnTo>
                  <a:lnTo>
                    <a:pt x="175818" y="247738"/>
                  </a:lnTo>
                  <a:lnTo>
                    <a:pt x="175488" y="249008"/>
                  </a:lnTo>
                  <a:lnTo>
                    <a:pt x="175107" y="249008"/>
                  </a:lnTo>
                  <a:lnTo>
                    <a:pt x="174472" y="250278"/>
                  </a:lnTo>
                  <a:lnTo>
                    <a:pt x="173799" y="250278"/>
                  </a:lnTo>
                  <a:lnTo>
                    <a:pt x="174777" y="251548"/>
                  </a:lnTo>
                  <a:lnTo>
                    <a:pt x="174815" y="252818"/>
                  </a:lnTo>
                  <a:lnTo>
                    <a:pt x="174205" y="254088"/>
                  </a:lnTo>
                  <a:lnTo>
                    <a:pt x="173634" y="254088"/>
                  </a:lnTo>
                  <a:lnTo>
                    <a:pt x="172897" y="255358"/>
                  </a:lnTo>
                  <a:lnTo>
                    <a:pt x="171983" y="255358"/>
                  </a:lnTo>
                  <a:lnTo>
                    <a:pt x="171246" y="254088"/>
                  </a:lnTo>
                  <a:lnTo>
                    <a:pt x="170776" y="255358"/>
                  </a:lnTo>
                  <a:lnTo>
                    <a:pt x="170065" y="255358"/>
                  </a:lnTo>
                  <a:lnTo>
                    <a:pt x="169926" y="256628"/>
                  </a:lnTo>
                  <a:lnTo>
                    <a:pt x="168376" y="256628"/>
                  </a:lnTo>
                  <a:lnTo>
                    <a:pt x="167741" y="257898"/>
                  </a:lnTo>
                  <a:lnTo>
                    <a:pt x="167005" y="257898"/>
                  </a:lnTo>
                  <a:lnTo>
                    <a:pt x="166839" y="259168"/>
                  </a:lnTo>
                  <a:lnTo>
                    <a:pt x="166395" y="259168"/>
                  </a:lnTo>
                  <a:lnTo>
                    <a:pt x="166763" y="256628"/>
                  </a:lnTo>
                  <a:lnTo>
                    <a:pt x="166230" y="256628"/>
                  </a:lnTo>
                  <a:lnTo>
                    <a:pt x="166128" y="255358"/>
                  </a:lnTo>
                  <a:lnTo>
                    <a:pt x="166395" y="255358"/>
                  </a:lnTo>
                  <a:lnTo>
                    <a:pt x="166560" y="254088"/>
                  </a:lnTo>
                  <a:lnTo>
                    <a:pt x="166839" y="254088"/>
                  </a:lnTo>
                  <a:lnTo>
                    <a:pt x="165620" y="252818"/>
                  </a:lnTo>
                  <a:lnTo>
                    <a:pt x="165087" y="252018"/>
                  </a:lnTo>
                  <a:lnTo>
                    <a:pt x="165087" y="266788"/>
                  </a:lnTo>
                  <a:lnTo>
                    <a:pt x="164820" y="268058"/>
                  </a:lnTo>
                  <a:lnTo>
                    <a:pt x="164680" y="268058"/>
                  </a:lnTo>
                  <a:lnTo>
                    <a:pt x="163741" y="269328"/>
                  </a:lnTo>
                  <a:lnTo>
                    <a:pt x="164922" y="270598"/>
                  </a:lnTo>
                  <a:lnTo>
                    <a:pt x="164414" y="270598"/>
                  </a:lnTo>
                  <a:lnTo>
                    <a:pt x="163779" y="271868"/>
                  </a:lnTo>
                  <a:lnTo>
                    <a:pt x="163068" y="273138"/>
                  </a:lnTo>
                  <a:lnTo>
                    <a:pt x="162331" y="274408"/>
                  </a:lnTo>
                  <a:lnTo>
                    <a:pt x="159499" y="274408"/>
                  </a:lnTo>
                  <a:lnTo>
                    <a:pt x="158965" y="275678"/>
                  </a:lnTo>
                  <a:lnTo>
                    <a:pt x="158623" y="276948"/>
                  </a:lnTo>
                  <a:lnTo>
                    <a:pt x="156400" y="276948"/>
                  </a:lnTo>
                  <a:lnTo>
                    <a:pt x="155803" y="275678"/>
                  </a:lnTo>
                  <a:lnTo>
                    <a:pt x="156502" y="273138"/>
                  </a:lnTo>
                  <a:lnTo>
                    <a:pt x="156070" y="273138"/>
                  </a:lnTo>
                  <a:lnTo>
                    <a:pt x="155486" y="271805"/>
                  </a:lnTo>
                  <a:lnTo>
                    <a:pt x="154787" y="270598"/>
                  </a:lnTo>
                  <a:lnTo>
                    <a:pt x="154622" y="270598"/>
                  </a:lnTo>
                  <a:lnTo>
                    <a:pt x="154622" y="290918"/>
                  </a:lnTo>
                  <a:lnTo>
                    <a:pt x="154419" y="290918"/>
                  </a:lnTo>
                  <a:lnTo>
                    <a:pt x="153504" y="292188"/>
                  </a:lnTo>
                  <a:lnTo>
                    <a:pt x="152158" y="293458"/>
                  </a:lnTo>
                  <a:lnTo>
                    <a:pt x="149745" y="294728"/>
                  </a:lnTo>
                  <a:lnTo>
                    <a:pt x="148158" y="295998"/>
                  </a:lnTo>
                  <a:lnTo>
                    <a:pt x="147154" y="297218"/>
                  </a:lnTo>
                  <a:lnTo>
                    <a:pt x="147320" y="295998"/>
                  </a:lnTo>
                  <a:lnTo>
                    <a:pt x="147116" y="295554"/>
                  </a:lnTo>
                  <a:lnTo>
                    <a:pt x="147116" y="297268"/>
                  </a:lnTo>
                  <a:lnTo>
                    <a:pt x="146977" y="298538"/>
                  </a:lnTo>
                  <a:lnTo>
                    <a:pt x="146850" y="297268"/>
                  </a:lnTo>
                  <a:lnTo>
                    <a:pt x="147116" y="297268"/>
                  </a:lnTo>
                  <a:lnTo>
                    <a:pt x="147116" y="295554"/>
                  </a:lnTo>
                  <a:lnTo>
                    <a:pt x="146748" y="294728"/>
                  </a:lnTo>
                  <a:lnTo>
                    <a:pt x="147548" y="293458"/>
                  </a:lnTo>
                  <a:lnTo>
                    <a:pt x="147256" y="292188"/>
                  </a:lnTo>
                  <a:lnTo>
                    <a:pt x="146380" y="292188"/>
                  </a:lnTo>
                  <a:lnTo>
                    <a:pt x="145973" y="290918"/>
                  </a:lnTo>
                  <a:lnTo>
                    <a:pt x="145630" y="290918"/>
                  </a:lnTo>
                  <a:lnTo>
                    <a:pt x="145630" y="304888"/>
                  </a:lnTo>
                  <a:lnTo>
                    <a:pt x="145161" y="306158"/>
                  </a:lnTo>
                  <a:lnTo>
                    <a:pt x="144081" y="308698"/>
                  </a:lnTo>
                  <a:lnTo>
                    <a:pt x="145529" y="309968"/>
                  </a:lnTo>
                  <a:lnTo>
                    <a:pt x="145402" y="309968"/>
                  </a:lnTo>
                  <a:lnTo>
                    <a:pt x="144564" y="311238"/>
                  </a:lnTo>
                  <a:lnTo>
                    <a:pt x="144322" y="311238"/>
                  </a:lnTo>
                  <a:lnTo>
                    <a:pt x="143078" y="312508"/>
                  </a:lnTo>
                  <a:lnTo>
                    <a:pt x="141998" y="313778"/>
                  </a:lnTo>
                  <a:lnTo>
                    <a:pt x="140855" y="313778"/>
                  </a:lnTo>
                  <a:lnTo>
                    <a:pt x="140347" y="315048"/>
                  </a:lnTo>
                  <a:lnTo>
                    <a:pt x="139573" y="316318"/>
                  </a:lnTo>
                  <a:lnTo>
                    <a:pt x="138633" y="316318"/>
                  </a:lnTo>
                  <a:lnTo>
                    <a:pt x="138303" y="315048"/>
                  </a:lnTo>
                  <a:lnTo>
                    <a:pt x="137934" y="313778"/>
                  </a:lnTo>
                  <a:lnTo>
                    <a:pt x="137452" y="309968"/>
                  </a:lnTo>
                  <a:lnTo>
                    <a:pt x="136118" y="308698"/>
                  </a:lnTo>
                  <a:lnTo>
                    <a:pt x="134289" y="309968"/>
                  </a:lnTo>
                  <a:lnTo>
                    <a:pt x="133591" y="309968"/>
                  </a:lnTo>
                  <a:lnTo>
                    <a:pt x="133692" y="308698"/>
                  </a:lnTo>
                  <a:lnTo>
                    <a:pt x="133997" y="308698"/>
                  </a:lnTo>
                  <a:lnTo>
                    <a:pt x="134124" y="307428"/>
                  </a:lnTo>
                  <a:lnTo>
                    <a:pt x="134594" y="307428"/>
                  </a:lnTo>
                  <a:lnTo>
                    <a:pt x="134061" y="306158"/>
                  </a:lnTo>
                  <a:lnTo>
                    <a:pt x="134632" y="304888"/>
                  </a:lnTo>
                  <a:lnTo>
                    <a:pt x="135204" y="303618"/>
                  </a:lnTo>
                  <a:lnTo>
                    <a:pt x="135915" y="302348"/>
                  </a:lnTo>
                  <a:lnTo>
                    <a:pt x="137655" y="302348"/>
                  </a:lnTo>
                  <a:lnTo>
                    <a:pt x="138328" y="301078"/>
                  </a:lnTo>
                  <a:lnTo>
                    <a:pt x="139077" y="299808"/>
                  </a:lnTo>
                  <a:lnTo>
                    <a:pt x="140792" y="299808"/>
                  </a:lnTo>
                  <a:lnTo>
                    <a:pt x="140893" y="301078"/>
                  </a:lnTo>
                  <a:lnTo>
                    <a:pt x="140525" y="302348"/>
                  </a:lnTo>
                  <a:lnTo>
                    <a:pt x="141363" y="303618"/>
                  </a:lnTo>
                  <a:lnTo>
                    <a:pt x="141566" y="303618"/>
                  </a:lnTo>
                  <a:lnTo>
                    <a:pt x="141668" y="304888"/>
                  </a:lnTo>
                  <a:lnTo>
                    <a:pt x="142544" y="306158"/>
                  </a:lnTo>
                  <a:lnTo>
                    <a:pt x="144589" y="304888"/>
                  </a:lnTo>
                  <a:lnTo>
                    <a:pt x="145630" y="304888"/>
                  </a:lnTo>
                  <a:lnTo>
                    <a:pt x="145630" y="290918"/>
                  </a:lnTo>
                  <a:lnTo>
                    <a:pt x="142544" y="290918"/>
                  </a:lnTo>
                  <a:lnTo>
                    <a:pt x="142405" y="289648"/>
                  </a:lnTo>
                  <a:lnTo>
                    <a:pt x="142570" y="289648"/>
                  </a:lnTo>
                  <a:lnTo>
                    <a:pt x="143014" y="288378"/>
                  </a:lnTo>
                  <a:lnTo>
                    <a:pt x="143484" y="288378"/>
                  </a:lnTo>
                  <a:lnTo>
                    <a:pt x="142976" y="287108"/>
                  </a:lnTo>
                  <a:lnTo>
                    <a:pt x="143116" y="285838"/>
                  </a:lnTo>
                  <a:lnTo>
                    <a:pt x="143548" y="285838"/>
                  </a:lnTo>
                  <a:lnTo>
                    <a:pt x="143891" y="284568"/>
                  </a:lnTo>
                  <a:lnTo>
                    <a:pt x="144627" y="284568"/>
                  </a:lnTo>
                  <a:lnTo>
                    <a:pt x="145161" y="283298"/>
                  </a:lnTo>
                  <a:lnTo>
                    <a:pt x="146507" y="283298"/>
                  </a:lnTo>
                  <a:lnTo>
                    <a:pt x="147015" y="282028"/>
                  </a:lnTo>
                  <a:lnTo>
                    <a:pt x="147053" y="280758"/>
                  </a:lnTo>
                  <a:lnTo>
                    <a:pt x="150177" y="280758"/>
                  </a:lnTo>
                  <a:lnTo>
                    <a:pt x="150482" y="282028"/>
                  </a:lnTo>
                  <a:lnTo>
                    <a:pt x="149567" y="283298"/>
                  </a:lnTo>
                  <a:lnTo>
                    <a:pt x="150139" y="283298"/>
                  </a:lnTo>
                  <a:lnTo>
                    <a:pt x="150279" y="284568"/>
                  </a:lnTo>
                  <a:lnTo>
                    <a:pt x="150583" y="285838"/>
                  </a:lnTo>
                  <a:lnTo>
                    <a:pt x="151663" y="287108"/>
                  </a:lnTo>
                  <a:lnTo>
                    <a:pt x="153441" y="285838"/>
                  </a:lnTo>
                  <a:lnTo>
                    <a:pt x="154584" y="285838"/>
                  </a:lnTo>
                  <a:lnTo>
                    <a:pt x="154381" y="287108"/>
                  </a:lnTo>
                  <a:lnTo>
                    <a:pt x="154178" y="287108"/>
                  </a:lnTo>
                  <a:lnTo>
                    <a:pt x="153911" y="288378"/>
                  </a:lnTo>
                  <a:lnTo>
                    <a:pt x="153035" y="289648"/>
                  </a:lnTo>
                  <a:lnTo>
                    <a:pt x="153974" y="289648"/>
                  </a:lnTo>
                  <a:lnTo>
                    <a:pt x="154622" y="290918"/>
                  </a:lnTo>
                  <a:lnTo>
                    <a:pt x="154622" y="270598"/>
                  </a:lnTo>
                  <a:lnTo>
                    <a:pt x="151485" y="270598"/>
                  </a:lnTo>
                  <a:lnTo>
                    <a:pt x="152260" y="269328"/>
                  </a:lnTo>
                  <a:lnTo>
                    <a:pt x="152463" y="268058"/>
                  </a:lnTo>
                  <a:lnTo>
                    <a:pt x="152158" y="266788"/>
                  </a:lnTo>
                  <a:lnTo>
                    <a:pt x="152704" y="264248"/>
                  </a:lnTo>
                  <a:lnTo>
                    <a:pt x="153606" y="262978"/>
                  </a:lnTo>
                  <a:lnTo>
                    <a:pt x="156197" y="262978"/>
                  </a:lnTo>
                  <a:lnTo>
                    <a:pt x="156502" y="261708"/>
                  </a:lnTo>
                  <a:lnTo>
                    <a:pt x="156502" y="260438"/>
                  </a:lnTo>
                  <a:lnTo>
                    <a:pt x="157848" y="260438"/>
                  </a:lnTo>
                  <a:lnTo>
                    <a:pt x="159639" y="259168"/>
                  </a:lnTo>
                  <a:lnTo>
                    <a:pt x="159867" y="260438"/>
                  </a:lnTo>
                  <a:lnTo>
                    <a:pt x="160883" y="261708"/>
                  </a:lnTo>
                  <a:lnTo>
                    <a:pt x="159969" y="262978"/>
                  </a:lnTo>
                  <a:lnTo>
                    <a:pt x="159766" y="262978"/>
                  </a:lnTo>
                  <a:lnTo>
                    <a:pt x="160108" y="264248"/>
                  </a:lnTo>
                  <a:lnTo>
                    <a:pt x="160502" y="264248"/>
                  </a:lnTo>
                  <a:lnTo>
                    <a:pt x="160743" y="266788"/>
                  </a:lnTo>
                  <a:lnTo>
                    <a:pt x="165087" y="266788"/>
                  </a:lnTo>
                  <a:lnTo>
                    <a:pt x="165087" y="252018"/>
                  </a:lnTo>
                  <a:lnTo>
                    <a:pt x="164782" y="251548"/>
                  </a:lnTo>
                  <a:lnTo>
                    <a:pt x="161556" y="251548"/>
                  </a:lnTo>
                  <a:lnTo>
                    <a:pt x="161353" y="250278"/>
                  </a:lnTo>
                  <a:lnTo>
                    <a:pt x="161785" y="250278"/>
                  </a:lnTo>
                  <a:lnTo>
                    <a:pt x="162560" y="249008"/>
                  </a:lnTo>
                  <a:lnTo>
                    <a:pt x="162052" y="246468"/>
                  </a:lnTo>
                  <a:lnTo>
                    <a:pt x="162902" y="246468"/>
                  </a:lnTo>
                  <a:lnTo>
                    <a:pt x="163334" y="245198"/>
                  </a:lnTo>
                  <a:lnTo>
                    <a:pt x="163969" y="243928"/>
                  </a:lnTo>
                  <a:lnTo>
                    <a:pt x="165989" y="243928"/>
                  </a:lnTo>
                  <a:lnTo>
                    <a:pt x="166700" y="242658"/>
                  </a:lnTo>
                  <a:lnTo>
                    <a:pt x="167005" y="241388"/>
                  </a:lnTo>
                  <a:lnTo>
                    <a:pt x="169049" y="241388"/>
                  </a:lnTo>
                  <a:lnTo>
                    <a:pt x="169430" y="240118"/>
                  </a:lnTo>
                  <a:lnTo>
                    <a:pt x="170802" y="240118"/>
                  </a:lnTo>
                  <a:lnTo>
                    <a:pt x="170738" y="241388"/>
                  </a:lnTo>
                  <a:lnTo>
                    <a:pt x="170167" y="241388"/>
                  </a:lnTo>
                  <a:lnTo>
                    <a:pt x="170268" y="242658"/>
                  </a:lnTo>
                  <a:lnTo>
                    <a:pt x="171373" y="242658"/>
                  </a:lnTo>
                  <a:lnTo>
                    <a:pt x="170802" y="243928"/>
                  </a:lnTo>
                  <a:lnTo>
                    <a:pt x="171615" y="246468"/>
                  </a:lnTo>
                  <a:lnTo>
                    <a:pt x="172046" y="246468"/>
                  </a:lnTo>
                  <a:lnTo>
                    <a:pt x="172897" y="247738"/>
                  </a:lnTo>
                  <a:lnTo>
                    <a:pt x="175818" y="247738"/>
                  </a:lnTo>
                  <a:lnTo>
                    <a:pt x="175818" y="233159"/>
                  </a:lnTo>
                  <a:lnTo>
                    <a:pt x="175209" y="232498"/>
                  </a:lnTo>
                  <a:lnTo>
                    <a:pt x="172897" y="232498"/>
                  </a:lnTo>
                  <a:lnTo>
                    <a:pt x="171653" y="233768"/>
                  </a:lnTo>
                  <a:lnTo>
                    <a:pt x="171983" y="232498"/>
                  </a:lnTo>
                  <a:lnTo>
                    <a:pt x="172618" y="231228"/>
                  </a:lnTo>
                  <a:lnTo>
                    <a:pt x="173659" y="229958"/>
                  </a:lnTo>
                  <a:lnTo>
                    <a:pt x="172453" y="228688"/>
                  </a:lnTo>
                  <a:lnTo>
                    <a:pt x="172986" y="228688"/>
                  </a:lnTo>
                  <a:lnTo>
                    <a:pt x="173024" y="227418"/>
                  </a:lnTo>
                  <a:lnTo>
                    <a:pt x="173431" y="226148"/>
                  </a:lnTo>
                  <a:lnTo>
                    <a:pt x="176860" y="226148"/>
                  </a:lnTo>
                  <a:lnTo>
                    <a:pt x="176860" y="224878"/>
                  </a:lnTo>
                  <a:lnTo>
                    <a:pt x="179654" y="224878"/>
                  </a:lnTo>
                  <a:lnTo>
                    <a:pt x="179247" y="227418"/>
                  </a:lnTo>
                  <a:lnTo>
                    <a:pt x="179527" y="227418"/>
                  </a:lnTo>
                  <a:lnTo>
                    <a:pt x="179959" y="229958"/>
                  </a:lnTo>
                  <a:lnTo>
                    <a:pt x="180771" y="231228"/>
                  </a:lnTo>
                  <a:lnTo>
                    <a:pt x="182511" y="232498"/>
                  </a:lnTo>
                  <a:lnTo>
                    <a:pt x="182689" y="232498"/>
                  </a:lnTo>
                  <a:lnTo>
                    <a:pt x="182079" y="233768"/>
                  </a:lnTo>
                  <a:lnTo>
                    <a:pt x="182791" y="235038"/>
                  </a:lnTo>
                  <a:lnTo>
                    <a:pt x="183553" y="236308"/>
                  </a:lnTo>
                  <a:lnTo>
                    <a:pt x="183553" y="234467"/>
                  </a:lnTo>
                  <a:lnTo>
                    <a:pt x="183184" y="233768"/>
                  </a:lnTo>
                  <a:lnTo>
                    <a:pt x="183489" y="226148"/>
                  </a:lnTo>
                  <a:lnTo>
                    <a:pt x="179755" y="214718"/>
                  </a:lnTo>
                  <a:lnTo>
                    <a:pt x="179120" y="210908"/>
                  </a:lnTo>
                  <a:lnTo>
                    <a:pt x="178409" y="209042"/>
                  </a:lnTo>
                  <a:lnTo>
                    <a:pt x="178409" y="218528"/>
                  </a:lnTo>
                  <a:lnTo>
                    <a:pt x="178244" y="219798"/>
                  </a:lnTo>
                  <a:lnTo>
                    <a:pt x="178269" y="221068"/>
                  </a:lnTo>
                  <a:lnTo>
                    <a:pt x="176593" y="221068"/>
                  </a:lnTo>
                  <a:lnTo>
                    <a:pt x="176530" y="222338"/>
                  </a:lnTo>
                  <a:lnTo>
                    <a:pt x="176390" y="223608"/>
                  </a:lnTo>
                  <a:lnTo>
                    <a:pt x="175920" y="223608"/>
                  </a:lnTo>
                  <a:lnTo>
                    <a:pt x="175818" y="224878"/>
                  </a:lnTo>
                  <a:lnTo>
                    <a:pt x="175514" y="224878"/>
                  </a:lnTo>
                  <a:lnTo>
                    <a:pt x="175514" y="223608"/>
                  </a:lnTo>
                  <a:lnTo>
                    <a:pt x="175920" y="222338"/>
                  </a:lnTo>
                  <a:lnTo>
                    <a:pt x="175615" y="222338"/>
                  </a:lnTo>
                  <a:lnTo>
                    <a:pt x="174675" y="221068"/>
                  </a:lnTo>
                  <a:lnTo>
                    <a:pt x="173697" y="219798"/>
                  </a:lnTo>
                  <a:lnTo>
                    <a:pt x="170942" y="219798"/>
                  </a:lnTo>
                  <a:lnTo>
                    <a:pt x="170942" y="231228"/>
                  </a:lnTo>
                  <a:lnTo>
                    <a:pt x="170878" y="232498"/>
                  </a:lnTo>
                  <a:lnTo>
                    <a:pt x="170535" y="232498"/>
                  </a:lnTo>
                  <a:lnTo>
                    <a:pt x="170065" y="233768"/>
                  </a:lnTo>
                  <a:lnTo>
                    <a:pt x="169722" y="233768"/>
                  </a:lnTo>
                  <a:lnTo>
                    <a:pt x="170535" y="236308"/>
                  </a:lnTo>
                  <a:lnTo>
                    <a:pt x="170230" y="236308"/>
                  </a:lnTo>
                  <a:lnTo>
                    <a:pt x="170027" y="237578"/>
                  </a:lnTo>
                  <a:lnTo>
                    <a:pt x="169532" y="238848"/>
                  </a:lnTo>
                  <a:lnTo>
                    <a:pt x="166839" y="238848"/>
                  </a:lnTo>
                  <a:lnTo>
                    <a:pt x="166598" y="241388"/>
                  </a:lnTo>
                  <a:lnTo>
                    <a:pt x="165493" y="241388"/>
                  </a:lnTo>
                  <a:lnTo>
                    <a:pt x="165214" y="240118"/>
                  </a:lnTo>
                  <a:lnTo>
                    <a:pt x="165087" y="240118"/>
                  </a:lnTo>
                  <a:lnTo>
                    <a:pt x="164934" y="238848"/>
                  </a:lnTo>
                  <a:lnTo>
                    <a:pt x="164782" y="237578"/>
                  </a:lnTo>
                  <a:lnTo>
                    <a:pt x="163944" y="236308"/>
                  </a:lnTo>
                  <a:lnTo>
                    <a:pt x="161455" y="236308"/>
                  </a:lnTo>
                  <a:lnTo>
                    <a:pt x="161455" y="246468"/>
                  </a:lnTo>
                  <a:lnTo>
                    <a:pt x="159905" y="249008"/>
                  </a:lnTo>
                  <a:lnTo>
                    <a:pt x="160705" y="250278"/>
                  </a:lnTo>
                  <a:lnTo>
                    <a:pt x="160375" y="250278"/>
                  </a:lnTo>
                  <a:lnTo>
                    <a:pt x="159766" y="251548"/>
                  </a:lnTo>
                  <a:lnTo>
                    <a:pt x="158965" y="252818"/>
                  </a:lnTo>
                  <a:lnTo>
                    <a:pt x="159905" y="254088"/>
                  </a:lnTo>
                  <a:lnTo>
                    <a:pt x="159359" y="255358"/>
                  </a:lnTo>
                  <a:lnTo>
                    <a:pt x="158153" y="259168"/>
                  </a:lnTo>
                  <a:lnTo>
                    <a:pt x="158089" y="257898"/>
                  </a:lnTo>
                  <a:lnTo>
                    <a:pt x="156806" y="257898"/>
                  </a:lnTo>
                  <a:lnTo>
                    <a:pt x="155892" y="259168"/>
                  </a:lnTo>
                  <a:lnTo>
                    <a:pt x="154889" y="259168"/>
                  </a:lnTo>
                  <a:lnTo>
                    <a:pt x="154622" y="257898"/>
                  </a:lnTo>
                  <a:lnTo>
                    <a:pt x="154114" y="257898"/>
                  </a:lnTo>
                  <a:lnTo>
                    <a:pt x="153644" y="256628"/>
                  </a:lnTo>
                  <a:lnTo>
                    <a:pt x="152260" y="256628"/>
                  </a:lnTo>
                  <a:lnTo>
                    <a:pt x="151155" y="255358"/>
                  </a:lnTo>
                  <a:lnTo>
                    <a:pt x="150647" y="256628"/>
                  </a:lnTo>
                  <a:lnTo>
                    <a:pt x="150418" y="257898"/>
                  </a:lnTo>
                  <a:lnTo>
                    <a:pt x="149237" y="257898"/>
                  </a:lnTo>
                  <a:lnTo>
                    <a:pt x="149237" y="254088"/>
                  </a:lnTo>
                  <a:lnTo>
                    <a:pt x="149542" y="254088"/>
                  </a:lnTo>
                  <a:lnTo>
                    <a:pt x="149948" y="252818"/>
                  </a:lnTo>
                  <a:lnTo>
                    <a:pt x="149974" y="251548"/>
                  </a:lnTo>
                  <a:lnTo>
                    <a:pt x="150139" y="249008"/>
                  </a:lnTo>
                  <a:lnTo>
                    <a:pt x="150215" y="247738"/>
                  </a:lnTo>
                  <a:lnTo>
                    <a:pt x="150418" y="247738"/>
                  </a:lnTo>
                  <a:lnTo>
                    <a:pt x="150482" y="246468"/>
                  </a:lnTo>
                  <a:lnTo>
                    <a:pt x="151993" y="246468"/>
                  </a:lnTo>
                  <a:lnTo>
                    <a:pt x="152095" y="245198"/>
                  </a:lnTo>
                  <a:lnTo>
                    <a:pt x="152438" y="245198"/>
                  </a:lnTo>
                  <a:lnTo>
                    <a:pt x="152666" y="243928"/>
                  </a:lnTo>
                  <a:lnTo>
                    <a:pt x="152971" y="243928"/>
                  </a:lnTo>
                  <a:lnTo>
                    <a:pt x="153276" y="245198"/>
                  </a:lnTo>
                  <a:lnTo>
                    <a:pt x="153606" y="245198"/>
                  </a:lnTo>
                  <a:lnTo>
                    <a:pt x="153784" y="246468"/>
                  </a:lnTo>
                  <a:lnTo>
                    <a:pt x="153911" y="247738"/>
                  </a:lnTo>
                  <a:lnTo>
                    <a:pt x="156603" y="247738"/>
                  </a:lnTo>
                  <a:lnTo>
                    <a:pt x="157683" y="249008"/>
                  </a:lnTo>
                  <a:lnTo>
                    <a:pt x="158013" y="247738"/>
                  </a:lnTo>
                  <a:lnTo>
                    <a:pt x="160032" y="247738"/>
                  </a:lnTo>
                  <a:lnTo>
                    <a:pt x="160375" y="246468"/>
                  </a:lnTo>
                  <a:lnTo>
                    <a:pt x="161455" y="246468"/>
                  </a:lnTo>
                  <a:lnTo>
                    <a:pt x="161455" y="236308"/>
                  </a:lnTo>
                  <a:lnTo>
                    <a:pt x="160578" y="236308"/>
                  </a:lnTo>
                  <a:lnTo>
                    <a:pt x="160032" y="237578"/>
                  </a:lnTo>
                  <a:lnTo>
                    <a:pt x="159067" y="237578"/>
                  </a:lnTo>
                  <a:lnTo>
                    <a:pt x="158356" y="238848"/>
                  </a:lnTo>
                  <a:lnTo>
                    <a:pt x="157683" y="238848"/>
                  </a:lnTo>
                  <a:lnTo>
                    <a:pt x="157645" y="237578"/>
                  </a:lnTo>
                  <a:lnTo>
                    <a:pt x="159829" y="236308"/>
                  </a:lnTo>
                  <a:lnTo>
                    <a:pt x="157645" y="235038"/>
                  </a:lnTo>
                  <a:lnTo>
                    <a:pt x="157949" y="233768"/>
                  </a:lnTo>
                  <a:lnTo>
                    <a:pt x="158521" y="233768"/>
                  </a:lnTo>
                  <a:lnTo>
                    <a:pt x="158889" y="232498"/>
                  </a:lnTo>
                  <a:lnTo>
                    <a:pt x="159169" y="232498"/>
                  </a:lnTo>
                  <a:lnTo>
                    <a:pt x="158623" y="229958"/>
                  </a:lnTo>
                  <a:lnTo>
                    <a:pt x="159029" y="227418"/>
                  </a:lnTo>
                  <a:lnTo>
                    <a:pt x="160172" y="226148"/>
                  </a:lnTo>
                  <a:lnTo>
                    <a:pt x="160375" y="226148"/>
                  </a:lnTo>
                  <a:lnTo>
                    <a:pt x="160680" y="227418"/>
                  </a:lnTo>
                  <a:lnTo>
                    <a:pt x="160108" y="228688"/>
                  </a:lnTo>
                  <a:lnTo>
                    <a:pt x="160909" y="228688"/>
                  </a:lnTo>
                  <a:lnTo>
                    <a:pt x="161582" y="229958"/>
                  </a:lnTo>
                  <a:lnTo>
                    <a:pt x="161988" y="229958"/>
                  </a:lnTo>
                  <a:lnTo>
                    <a:pt x="162699" y="228688"/>
                  </a:lnTo>
                  <a:lnTo>
                    <a:pt x="162699" y="227418"/>
                  </a:lnTo>
                  <a:lnTo>
                    <a:pt x="161480" y="227418"/>
                  </a:lnTo>
                  <a:lnTo>
                    <a:pt x="162331" y="226148"/>
                  </a:lnTo>
                  <a:lnTo>
                    <a:pt x="162699" y="226148"/>
                  </a:lnTo>
                  <a:lnTo>
                    <a:pt x="163271" y="227418"/>
                  </a:lnTo>
                  <a:lnTo>
                    <a:pt x="163703" y="227418"/>
                  </a:lnTo>
                  <a:lnTo>
                    <a:pt x="163741" y="228688"/>
                  </a:lnTo>
                  <a:lnTo>
                    <a:pt x="164680" y="229958"/>
                  </a:lnTo>
                  <a:lnTo>
                    <a:pt x="165392" y="229958"/>
                  </a:lnTo>
                  <a:lnTo>
                    <a:pt x="166027" y="231228"/>
                  </a:lnTo>
                  <a:lnTo>
                    <a:pt x="165620" y="231228"/>
                  </a:lnTo>
                  <a:lnTo>
                    <a:pt x="166535" y="232498"/>
                  </a:lnTo>
                  <a:lnTo>
                    <a:pt x="167716" y="231228"/>
                  </a:lnTo>
                  <a:lnTo>
                    <a:pt x="168211" y="229958"/>
                  </a:lnTo>
                  <a:lnTo>
                    <a:pt x="168617" y="229958"/>
                  </a:lnTo>
                  <a:lnTo>
                    <a:pt x="169430" y="228688"/>
                  </a:lnTo>
                  <a:lnTo>
                    <a:pt x="170637" y="228688"/>
                  </a:lnTo>
                  <a:lnTo>
                    <a:pt x="170434" y="229958"/>
                  </a:lnTo>
                  <a:lnTo>
                    <a:pt x="170268" y="231228"/>
                  </a:lnTo>
                  <a:lnTo>
                    <a:pt x="170942" y="231228"/>
                  </a:lnTo>
                  <a:lnTo>
                    <a:pt x="170942" y="219798"/>
                  </a:lnTo>
                  <a:lnTo>
                    <a:pt x="169024" y="219798"/>
                  </a:lnTo>
                  <a:lnTo>
                    <a:pt x="168452" y="221068"/>
                  </a:lnTo>
                  <a:lnTo>
                    <a:pt x="167779" y="221068"/>
                  </a:lnTo>
                  <a:lnTo>
                    <a:pt x="167614" y="219798"/>
                  </a:lnTo>
                  <a:lnTo>
                    <a:pt x="167843" y="219798"/>
                  </a:lnTo>
                  <a:lnTo>
                    <a:pt x="168757" y="218528"/>
                  </a:lnTo>
                  <a:lnTo>
                    <a:pt x="169354" y="218528"/>
                  </a:lnTo>
                  <a:lnTo>
                    <a:pt x="168579" y="217258"/>
                  </a:lnTo>
                  <a:lnTo>
                    <a:pt x="168376" y="215988"/>
                  </a:lnTo>
                  <a:lnTo>
                    <a:pt x="169354" y="214718"/>
                  </a:lnTo>
                  <a:lnTo>
                    <a:pt x="169151" y="213448"/>
                  </a:lnTo>
                  <a:lnTo>
                    <a:pt x="168579" y="210908"/>
                  </a:lnTo>
                  <a:lnTo>
                    <a:pt x="169799" y="209638"/>
                  </a:lnTo>
                  <a:lnTo>
                    <a:pt x="171373" y="209638"/>
                  </a:lnTo>
                  <a:lnTo>
                    <a:pt x="171678" y="208368"/>
                  </a:lnTo>
                  <a:lnTo>
                    <a:pt x="172186" y="208368"/>
                  </a:lnTo>
                  <a:lnTo>
                    <a:pt x="172453" y="207098"/>
                  </a:lnTo>
                  <a:lnTo>
                    <a:pt x="172821" y="208368"/>
                  </a:lnTo>
                  <a:lnTo>
                    <a:pt x="173291" y="209638"/>
                  </a:lnTo>
                  <a:lnTo>
                    <a:pt x="173228" y="210908"/>
                  </a:lnTo>
                  <a:lnTo>
                    <a:pt x="174002" y="212178"/>
                  </a:lnTo>
                  <a:lnTo>
                    <a:pt x="174815" y="212178"/>
                  </a:lnTo>
                  <a:lnTo>
                    <a:pt x="175615" y="213448"/>
                  </a:lnTo>
                  <a:lnTo>
                    <a:pt x="176593" y="213448"/>
                  </a:lnTo>
                  <a:lnTo>
                    <a:pt x="177469" y="212178"/>
                  </a:lnTo>
                  <a:lnTo>
                    <a:pt x="177736" y="213448"/>
                  </a:lnTo>
                  <a:lnTo>
                    <a:pt x="178079" y="214718"/>
                  </a:lnTo>
                  <a:lnTo>
                    <a:pt x="178308" y="214718"/>
                  </a:lnTo>
                  <a:lnTo>
                    <a:pt x="178244" y="215988"/>
                  </a:lnTo>
                  <a:lnTo>
                    <a:pt x="177698" y="217258"/>
                  </a:lnTo>
                  <a:lnTo>
                    <a:pt x="178409" y="218528"/>
                  </a:lnTo>
                  <a:lnTo>
                    <a:pt x="178409" y="209042"/>
                  </a:lnTo>
                  <a:lnTo>
                    <a:pt x="177673" y="207098"/>
                  </a:lnTo>
                  <a:lnTo>
                    <a:pt x="176796" y="205828"/>
                  </a:lnTo>
                  <a:lnTo>
                    <a:pt x="175653" y="202018"/>
                  </a:lnTo>
                  <a:lnTo>
                    <a:pt x="174777" y="199478"/>
                  </a:lnTo>
                  <a:lnTo>
                    <a:pt x="173494" y="194398"/>
                  </a:lnTo>
                  <a:lnTo>
                    <a:pt x="172351" y="190588"/>
                  </a:lnTo>
                  <a:lnTo>
                    <a:pt x="171145" y="185508"/>
                  </a:lnTo>
                  <a:lnTo>
                    <a:pt x="170802" y="185508"/>
                  </a:lnTo>
                  <a:lnTo>
                    <a:pt x="169722" y="190588"/>
                  </a:lnTo>
                  <a:lnTo>
                    <a:pt x="169595" y="190588"/>
                  </a:lnTo>
                  <a:lnTo>
                    <a:pt x="169760" y="191858"/>
                  </a:lnTo>
                  <a:lnTo>
                    <a:pt x="170802" y="191858"/>
                  </a:lnTo>
                  <a:lnTo>
                    <a:pt x="170637" y="193128"/>
                  </a:lnTo>
                  <a:lnTo>
                    <a:pt x="170434" y="193128"/>
                  </a:lnTo>
                  <a:lnTo>
                    <a:pt x="169824" y="194398"/>
                  </a:lnTo>
                  <a:lnTo>
                    <a:pt x="171043" y="196938"/>
                  </a:lnTo>
                  <a:lnTo>
                    <a:pt x="171742" y="198208"/>
                  </a:lnTo>
                  <a:lnTo>
                    <a:pt x="172821" y="198208"/>
                  </a:lnTo>
                  <a:lnTo>
                    <a:pt x="173697" y="199478"/>
                  </a:lnTo>
                  <a:lnTo>
                    <a:pt x="173964" y="199478"/>
                  </a:lnTo>
                  <a:lnTo>
                    <a:pt x="173189" y="200748"/>
                  </a:lnTo>
                  <a:lnTo>
                    <a:pt x="173863" y="200748"/>
                  </a:lnTo>
                  <a:lnTo>
                    <a:pt x="174167" y="202018"/>
                  </a:lnTo>
                  <a:lnTo>
                    <a:pt x="174409" y="202018"/>
                  </a:lnTo>
                  <a:lnTo>
                    <a:pt x="174510" y="203288"/>
                  </a:lnTo>
                  <a:lnTo>
                    <a:pt x="174066" y="203288"/>
                  </a:lnTo>
                  <a:lnTo>
                    <a:pt x="173697" y="204558"/>
                  </a:lnTo>
                  <a:lnTo>
                    <a:pt x="171653" y="204558"/>
                  </a:lnTo>
                  <a:lnTo>
                    <a:pt x="171272" y="205828"/>
                  </a:lnTo>
                  <a:lnTo>
                    <a:pt x="169824" y="205828"/>
                  </a:lnTo>
                  <a:lnTo>
                    <a:pt x="168986" y="207098"/>
                  </a:lnTo>
                  <a:lnTo>
                    <a:pt x="168579" y="208368"/>
                  </a:lnTo>
                  <a:lnTo>
                    <a:pt x="168313" y="208368"/>
                  </a:lnTo>
                  <a:lnTo>
                    <a:pt x="168783" y="207098"/>
                  </a:lnTo>
                  <a:lnTo>
                    <a:pt x="168554" y="205828"/>
                  </a:lnTo>
                  <a:lnTo>
                    <a:pt x="168046" y="204558"/>
                  </a:lnTo>
                  <a:lnTo>
                    <a:pt x="168859" y="203288"/>
                  </a:lnTo>
                  <a:lnTo>
                    <a:pt x="168046" y="202018"/>
                  </a:lnTo>
                  <a:lnTo>
                    <a:pt x="168186" y="200748"/>
                  </a:lnTo>
                  <a:lnTo>
                    <a:pt x="166763" y="200748"/>
                  </a:lnTo>
                  <a:lnTo>
                    <a:pt x="165354" y="204558"/>
                  </a:lnTo>
                  <a:lnTo>
                    <a:pt x="163969" y="208368"/>
                  </a:lnTo>
                  <a:lnTo>
                    <a:pt x="162356" y="213448"/>
                  </a:lnTo>
                  <a:lnTo>
                    <a:pt x="162801" y="214718"/>
                  </a:lnTo>
                  <a:lnTo>
                    <a:pt x="163868" y="215988"/>
                  </a:lnTo>
                  <a:lnTo>
                    <a:pt x="164477" y="215988"/>
                  </a:lnTo>
                  <a:lnTo>
                    <a:pt x="165150" y="214718"/>
                  </a:lnTo>
                  <a:lnTo>
                    <a:pt x="167170" y="214718"/>
                  </a:lnTo>
                  <a:lnTo>
                    <a:pt x="167106" y="215988"/>
                  </a:lnTo>
                  <a:lnTo>
                    <a:pt x="166941" y="215988"/>
                  </a:lnTo>
                  <a:lnTo>
                    <a:pt x="166497" y="217258"/>
                  </a:lnTo>
                  <a:lnTo>
                    <a:pt x="167106" y="218528"/>
                  </a:lnTo>
                  <a:lnTo>
                    <a:pt x="166535" y="219798"/>
                  </a:lnTo>
                  <a:lnTo>
                    <a:pt x="165963" y="221068"/>
                  </a:lnTo>
                  <a:lnTo>
                    <a:pt x="163398" y="221068"/>
                  </a:lnTo>
                  <a:lnTo>
                    <a:pt x="162052" y="222338"/>
                  </a:lnTo>
                  <a:lnTo>
                    <a:pt x="161848" y="222338"/>
                  </a:lnTo>
                  <a:lnTo>
                    <a:pt x="161556" y="223608"/>
                  </a:lnTo>
                  <a:lnTo>
                    <a:pt x="161277" y="223608"/>
                  </a:lnTo>
                  <a:lnTo>
                    <a:pt x="160985" y="224878"/>
                  </a:lnTo>
                  <a:lnTo>
                    <a:pt x="159931" y="223608"/>
                  </a:lnTo>
                  <a:lnTo>
                    <a:pt x="159435" y="223608"/>
                  </a:lnTo>
                  <a:lnTo>
                    <a:pt x="158965" y="224878"/>
                  </a:lnTo>
                  <a:lnTo>
                    <a:pt x="157683" y="223608"/>
                  </a:lnTo>
                  <a:lnTo>
                    <a:pt x="158826" y="222338"/>
                  </a:lnTo>
                  <a:lnTo>
                    <a:pt x="158889" y="221068"/>
                  </a:lnTo>
                  <a:lnTo>
                    <a:pt x="158559" y="221068"/>
                  </a:lnTo>
                  <a:lnTo>
                    <a:pt x="158013" y="222338"/>
                  </a:lnTo>
                  <a:lnTo>
                    <a:pt x="157416" y="223608"/>
                  </a:lnTo>
                  <a:lnTo>
                    <a:pt x="156870" y="223608"/>
                  </a:lnTo>
                  <a:lnTo>
                    <a:pt x="156298" y="224878"/>
                  </a:lnTo>
                  <a:lnTo>
                    <a:pt x="155829" y="226148"/>
                  </a:lnTo>
                  <a:lnTo>
                    <a:pt x="154825" y="226148"/>
                  </a:lnTo>
                  <a:lnTo>
                    <a:pt x="154622" y="227418"/>
                  </a:lnTo>
                  <a:lnTo>
                    <a:pt x="153974" y="227418"/>
                  </a:lnTo>
                  <a:lnTo>
                    <a:pt x="153403" y="228688"/>
                  </a:lnTo>
                  <a:lnTo>
                    <a:pt x="152234" y="229958"/>
                  </a:lnTo>
                  <a:lnTo>
                    <a:pt x="152031" y="229717"/>
                  </a:lnTo>
                  <a:lnTo>
                    <a:pt x="152031" y="231228"/>
                  </a:lnTo>
                  <a:lnTo>
                    <a:pt x="151358" y="231228"/>
                  </a:lnTo>
                  <a:lnTo>
                    <a:pt x="151587" y="229958"/>
                  </a:lnTo>
                  <a:lnTo>
                    <a:pt x="152031" y="231228"/>
                  </a:lnTo>
                  <a:lnTo>
                    <a:pt x="152031" y="229717"/>
                  </a:lnTo>
                  <a:lnTo>
                    <a:pt x="151193" y="228688"/>
                  </a:lnTo>
                  <a:lnTo>
                    <a:pt x="152196" y="227418"/>
                  </a:lnTo>
                  <a:lnTo>
                    <a:pt x="152603" y="227418"/>
                  </a:lnTo>
                  <a:lnTo>
                    <a:pt x="148971" y="226148"/>
                  </a:lnTo>
                  <a:lnTo>
                    <a:pt x="148463" y="227418"/>
                  </a:lnTo>
                  <a:lnTo>
                    <a:pt x="148018" y="228688"/>
                  </a:lnTo>
                  <a:lnTo>
                    <a:pt x="147548" y="229958"/>
                  </a:lnTo>
                  <a:lnTo>
                    <a:pt x="147320" y="231228"/>
                  </a:lnTo>
                  <a:lnTo>
                    <a:pt x="146646" y="231228"/>
                  </a:lnTo>
                  <a:lnTo>
                    <a:pt x="146812" y="232498"/>
                  </a:lnTo>
                  <a:lnTo>
                    <a:pt x="148120" y="232498"/>
                  </a:lnTo>
                  <a:lnTo>
                    <a:pt x="148424" y="233768"/>
                  </a:lnTo>
                  <a:lnTo>
                    <a:pt x="149275" y="233768"/>
                  </a:lnTo>
                  <a:lnTo>
                    <a:pt x="149364" y="232498"/>
                  </a:lnTo>
                  <a:lnTo>
                    <a:pt x="149440" y="231228"/>
                  </a:lnTo>
                  <a:lnTo>
                    <a:pt x="151053" y="231228"/>
                  </a:lnTo>
                  <a:lnTo>
                    <a:pt x="151460" y="232498"/>
                  </a:lnTo>
                  <a:lnTo>
                    <a:pt x="151282" y="233768"/>
                  </a:lnTo>
                  <a:lnTo>
                    <a:pt x="151663" y="233768"/>
                  </a:lnTo>
                  <a:lnTo>
                    <a:pt x="152095" y="232498"/>
                  </a:lnTo>
                  <a:lnTo>
                    <a:pt x="152603" y="232498"/>
                  </a:lnTo>
                  <a:lnTo>
                    <a:pt x="154051" y="233768"/>
                  </a:lnTo>
                  <a:lnTo>
                    <a:pt x="155257" y="232498"/>
                  </a:lnTo>
                  <a:lnTo>
                    <a:pt x="157213" y="232498"/>
                  </a:lnTo>
                  <a:lnTo>
                    <a:pt x="157314" y="233768"/>
                  </a:lnTo>
                  <a:lnTo>
                    <a:pt x="156438" y="235038"/>
                  </a:lnTo>
                  <a:lnTo>
                    <a:pt x="155930" y="236308"/>
                  </a:lnTo>
                  <a:lnTo>
                    <a:pt x="157048" y="237578"/>
                  </a:lnTo>
                  <a:lnTo>
                    <a:pt x="156667" y="237578"/>
                  </a:lnTo>
                  <a:lnTo>
                    <a:pt x="154825" y="241388"/>
                  </a:lnTo>
                  <a:lnTo>
                    <a:pt x="152628" y="241388"/>
                  </a:lnTo>
                  <a:lnTo>
                    <a:pt x="151663" y="243928"/>
                  </a:lnTo>
                  <a:lnTo>
                    <a:pt x="150749" y="243928"/>
                  </a:lnTo>
                  <a:lnTo>
                    <a:pt x="149567" y="242658"/>
                  </a:lnTo>
                  <a:lnTo>
                    <a:pt x="149669" y="241388"/>
                  </a:lnTo>
                  <a:lnTo>
                    <a:pt x="149872" y="241388"/>
                  </a:lnTo>
                  <a:lnTo>
                    <a:pt x="150215" y="240118"/>
                  </a:lnTo>
                  <a:lnTo>
                    <a:pt x="149745" y="238848"/>
                  </a:lnTo>
                  <a:lnTo>
                    <a:pt x="148120" y="238848"/>
                  </a:lnTo>
                  <a:lnTo>
                    <a:pt x="148018" y="240118"/>
                  </a:lnTo>
                  <a:lnTo>
                    <a:pt x="147218" y="241388"/>
                  </a:lnTo>
                  <a:lnTo>
                    <a:pt x="145034" y="242658"/>
                  </a:lnTo>
                  <a:lnTo>
                    <a:pt x="143014" y="246468"/>
                  </a:lnTo>
                  <a:lnTo>
                    <a:pt x="142163" y="247738"/>
                  </a:lnTo>
                  <a:lnTo>
                    <a:pt x="141401" y="249008"/>
                  </a:lnTo>
                  <a:lnTo>
                    <a:pt x="141592" y="249008"/>
                  </a:lnTo>
                  <a:lnTo>
                    <a:pt x="141732" y="250278"/>
                  </a:lnTo>
                  <a:lnTo>
                    <a:pt x="142773" y="249008"/>
                  </a:lnTo>
                  <a:lnTo>
                    <a:pt x="142570" y="247738"/>
                  </a:lnTo>
                  <a:lnTo>
                    <a:pt x="144729" y="247738"/>
                  </a:lnTo>
                  <a:lnTo>
                    <a:pt x="144284" y="249008"/>
                  </a:lnTo>
                  <a:lnTo>
                    <a:pt x="143992" y="249008"/>
                  </a:lnTo>
                  <a:lnTo>
                    <a:pt x="144157" y="250278"/>
                  </a:lnTo>
                  <a:lnTo>
                    <a:pt x="144322" y="250278"/>
                  </a:lnTo>
                  <a:lnTo>
                    <a:pt x="144564" y="252818"/>
                  </a:lnTo>
                  <a:lnTo>
                    <a:pt x="147993" y="252818"/>
                  </a:lnTo>
                  <a:lnTo>
                    <a:pt x="148056" y="254088"/>
                  </a:lnTo>
                  <a:lnTo>
                    <a:pt x="147345" y="255358"/>
                  </a:lnTo>
                  <a:lnTo>
                    <a:pt x="146850" y="255358"/>
                  </a:lnTo>
                  <a:lnTo>
                    <a:pt x="147955" y="256628"/>
                  </a:lnTo>
                  <a:lnTo>
                    <a:pt x="147421" y="257898"/>
                  </a:lnTo>
                  <a:lnTo>
                    <a:pt x="147053" y="259168"/>
                  </a:lnTo>
                  <a:lnTo>
                    <a:pt x="146304" y="260438"/>
                  </a:lnTo>
                  <a:lnTo>
                    <a:pt x="144081" y="260438"/>
                  </a:lnTo>
                  <a:lnTo>
                    <a:pt x="143408" y="261708"/>
                  </a:lnTo>
                  <a:lnTo>
                    <a:pt x="142938" y="262978"/>
                  </a:lnTo>
                  <a:lnTo>
                    <a:pt x="140919" y="262978"/>
                  </a:lnTo>
                  <a:lnTo>
                    <a:pt x="142303" y="260438"/>
                  </a:lnTo>
                  <a:lnTo>
                    <a:pt x="141325" y="259168"/>
                  </a:lnTo>
                  <a:lnTo>
                    <a:pt x="140144" y="256628"/>
                  </a:lnTo>
                  <a:lnTo>
                    <a:pt x="137731" y="256628"/>
                  </a:lnTo>
                  <a:lnTo>
                    <a:pt x="137020" y="257898"/>
                  </a:lnTo>
                  <a:lnTo>
                    <a:pt x="136512" y="259168"/>
                  </a:lnTo>
                  <a:lnTo>
                    <a:pt x="136309" y="260438"/>
                  </a:lnTo>
                  <a:lnTo>
                    <a:pt x="135839" y="261708"/>
                  </a:lnTo>
                  <a:lnTo>
                    <a:pt x="135674" y="261708"/>
                  </a:lnTo>
                  <a:lnTo>
                    <a:pt x="135445" y="262978"/>
                  </a:lnTo>
                  <a:lnTo>
                    <a:pt x="133858" y="262978"/>
                  </a:lnTo>
                  <a:lnTo>
                    <a:pt x="133794" y="264248"/>
                  </a:lnTo>
                  <a:lnTo>
                    <a:pt x="133324" y="265518"/>
                  </a:lnTo>
                  <a:lnTo>
                    <a:pt x="132372" y="265518"/>
                  </a:lnTo>
                  <a:lnTo>
                    <a:pt x="132448" y="261708"/>
                  </a:lnTo>
                  <a:lnTo>
                    <a:pt x="130429" y="261708"/>
                  </a:lnTo>
                  <a:lnTo>
                    <a:pt x="130060" y="264248"/>
                  </a:lnTo>
                  <a:lnTo>
                    <a:pt x="129451" y="265518"/>
                  </a:lnTo>
                  <a:lnTo>
                    <a:pt x="129578" y="266788"/>
                  </a:lnTo>
                  <a:lnTo>
                    <a:pt x="132181" y="266788"/>
                  </a:lnTo>
                  <a:lnTo>
                    <a:pt x="132372" y="269328"/>
                  </a:lnTo>
                  <a:lnTo>
                    <a:pt x="132981" y="269328"/>
                  </a:lnTo>
                  <a:lnTo>
                    <a:pt x="133489" y="268058"/>
                  </a:lnTo>
                  <a:lnTo>
                    <a:pt x="133819" y="266788"/>
                  </a:lnTo>
                  <a:lnTo>
                    <a:pt x="136080" y="266788"/>
                  </a:lnTo>
                  <a:lnTo>
                    <a:pt x="135940" y="268058"/>
                  </a:lnTo>
                  <a:lnTo>
                    <a:pt x="135737" y="268058"/>
                  </a:lnTo>
                  <a:lnTo>
                    <a:pt x="135636" y="269328"/>
                  </a:lnTo>
                  <a:lnTo>
                    <a:pt x="135737" y="270598"/>
                  </a:lnTo>
                  <a:lnTo>
                    <a:pt x="135915" y="270598"/>
                  </a:lnTo>
                  <a:lnTo>
                    <a:pt x="136042" y="273138"/>
                  </a:lnTo>
                  <a:lnTo>
                    <a:pt x="139141" y="273138"/>
                  </a:lnTo>
                  <a:lnTo>
                    <a:pt x="139141" y="274408"/>
                  </a:lnTo>
                  <a:lnTo>
                    <a:pt x="139915" y="274408"/>
                  </a:lnTo>
                  <a:lnTo>
                    <a:pt x="141122" y="273138"/>
                  </a:lnTo>
                  <a:lnTo>
                    <a:pt x="140855" y="270598"/>
                  </a:lnTo>
                  <a:lnTo>
                    <a:pt x="140792" y="269328"/>
                  </a:lnTo>
                  <a:lnTo>
                    <a:pt x="141262" y="268058"/>
                  </a:lnTo>
                  <a:lnTo>
                    <a:pt x="141566" y="266788"/>
                  </a:lnTo>
                  <a:lnTo>
                    <a:pt x="141998" y="265518"/>
                  </a:lnTo>
                  <a:lnTo>
                    <a:pt x="142570" y="265518"/>
                  </a:lnTo>
                  <a:lnTo>
                    <a:pt x="143281" y="264248"/>
                  </a:lnTo>
                  <a:lnTo>
                    <a:pt x="144119" y="264248"/>
                  </a:lnTo>
                  <a:lnTo>
                    <a:pt x="144424" y="265518"/>
                  </a:lnTo>
                  <a:lnTo>
                    <a:pt x="144691" y="266788"/>
                  </a:lnTo>
                  <a:lnTo>
                    <a:pt x="145770" y="268058"/>
                  </a:lnTo>
                  <a:lnTo>
                    <a:pt x="147828" y="268058"/>
                  </a:lnTo>
                  <a:lnTo>
                    <a:pt x="148666" y="266788"/>
                  </a:lnTo>
                  <a:lnTo>
                    <a:pt x="150037" y="266788"/>
                  </a:lnTo>
                  <a:lnTo>
                    <a:pt x="150139" y="268058"/>
                  </a:lnTo>
                  <a:lnTo>
                    <a:pt x="150850" y="269328"/>
                  </a:lnTo>
                  <a:lnTo>
                    <a:pt x="150583" y="270598"/>
                  </a:lnTo>
                  <a:lnTo>
                    <a:pt x="150037" y="270598"/>
                  </a:lnTo>
                  <a:lnTo>
                    <a:pt x="149606" y="271868"/>
                  </a:lnTo>
                  <a:lnTo>
                    <a:pt x="150012" y="273138"/>
                  </a:lnTo>
                  <a:lnTo>
                    <a:pt x="150241" y="273138"/>
                  </a:lnTo>
                  <a:lnTo>
                    <a:pt x="149974" y="274408"/>
                  </a:lnTo>
                  <a:lnTo>
                    <a:pt x="149809" y="275678"/>
                  </a:lnTo>
                  <a:lnTo>
                    <a:pt x="149567" y="275678"/>
                  </a:lnTo>
                  <a:lnTo>
                    <a:pt x="148729" y="278218"/>
                  </a:lnTo>
                  <a:lnTo>
                    <a:pt x="146342" y="278218"/>
                  </a:lnTo>
                  <a:lnTo>
                    <a:pt x="146240" y="279488"/>
                  </a:lnTo>
                  <a:lnTo>
                    <a:pt x="146037" y="279488"/>
                  </a:lnTo>
                  <a:lnTo>
                    <a:pt x="145503" y="278218"/>
                  </a:lnTo>
                  <a:lnTo>
                    <a:pt x="145199" y="276948"/>
                  </a:lnTo>
                  <a:lnTo>
                    <a:pt x="143713" y="275678"/>
                  </a:lnTo>
                  <a:lnTo>
                    <a:pt x="142303" y="275678"/>
                  </a:lnTo>
                  <a:lnTo>
                    <a:pt x="141770" y="276339"/>
                  </a:lnTo>
                  <a:lnTo>
                    <a:pt x="141770" y="288378"/>
                  </a:lnTo>
                  <a:lnTo>
                    <a:pt x="141770" y="289648"/>
                  </a:lnTo>
                  <a:lnTo>
                    <a:pt x="141160" y="290918"/>
                  </a:lnTo>
                  <a:lnTo>
                    <a:pt x="140119" y="290918"/>
                  </a:lnTo>
                  <a:lnTo>
                    <a:pt x="141262" y="292188"/>
                  </a:lnTo>
                  <a:lnTo>
                    <a:pt x="141325" y="293458"/>
                  </a:lnTo>
                  <a:lnTo>
                    <a:pt x="140893" y="294728"/>
                  </a:lnTo>
                  <a:lnTo>
                    <a:pt x="140525" y="295998"/>
                  </a:lnTo>
                  <a:lnTo>
                    <a:pt x="140081" y="297268"/>
                  </a:lnTo>
                  <a:lnTo>
                    <a:pt x="137896" y="297268"/>
                  </a:lnTo>
                  <a:lnTo>
                    <a:pt x="137528" y="298538"/>
                  </a:lnTo>
                  <a:lnTo>
                    <a:pt x="137261" y="298538"/>
                  </a:lnTo>
                  <a:lnTo>
                    <a:pt x="136804" y="297218"/>
                  </a:lnTo>
                  <a:lnTo>
                    <a:pt x="136550" y="295998"/>
                  </a:lnTo>
                  <a:lnTo>
                    <a:pt x="134937" y="295998"/>
                  </a:lnTo>
                  <a:lnTo>
                    <a:pt x="133489" y="294728"/>
                  </a:lnTo>
                  <a:lnTo>
                    <a:pt x="133083" y="295643"/>
                  </a:lnTo>
                  <a:lnTo>
                    <a:pt x="133083" y="307428"/>
                  </a:lnTo>
                  <a:lnTo>
                    <a:pt x="132918" y="308698"/>
                  </a:lnTo>
                  <a:lnTo>
                    <a:pt x="132575" y="308698"/>
                  </a:lnTo>
                  <a:lnTo>
                    <a:pt x="131838" y="309968"/>
                  </a:lnTo>
                  <a:lnTo>
                    <a:pt x="132778" y="312508"/>
                  </a:lnTo>
                  <a:lnTo>
                    <a:pt x="131572" y="313778"/>
                  </a:lnTo>
                  <a:lnTo>
                    <a:pt x="130962" y="316318"/>
                  </a:lnTo>
                  <a:lnTo>
                    <a:pt x="128816" y="316318"/>
                  </a:lnTo>
                  <a:lnTo>
                    <a:pt x="128473" y="317588"/>
                  </a:lnTo>
                  <a:lnTo>
                    <a:pt x="127635" y="317588"/>
                  </a:lnTo>
                  <a:lnTo>
                    <a:pt x="127571" y="316318"/>
                  </a:lnTo>
                  <a:lnTo>
                    <a:pt x="127571" y="315048"/>
                  </a:lnTo>
                  <a:lnTo>
                    <a:pt x="126555" y="315048"/>
                  </a:lnTo>
                  <a:lnTo>
                    <a:pt x="125844" y="313778"/>
                  </a:lnTo>
                  <a:lnTo>
                    <a:pt x="123926" y="315048"/>
                  </a:lnTo>
                  <a:lnTo>
                    <a:pt x="123723" y="315048"/>
                  </a:lnTo>
                  <a:lnTo>
                    <a:pt x="123723" y="326478"/>
                  </a:lnTo>
                  <a:lnTo>
                    <a:pt x="123024" y="327748"/>
                  </a:lnTo>
                  <a:lnTo>
                    <a:pt x="122821" y="327748"/>
                  </a:lnTo>
                  <a:lnTo>
                    <a:pt x="121907" y="329018"/>
                  </a:lnTo>
                  <a:lnTo>
                    <a:pt x="122313" y="329018"/>
                  </a:lnTo>
                  <a:lnTo>
                    <a:pt x="122986" y="330288"/>
                  </a:lnTo>
                  <a:lnTo>
                    <a:pt x="122682" y="330288"/>
                  </a:lnTo>
                  <a:lnTo>
                    <a:pt x="122313" y="331558"/>
                  </a:lnTo>
                  <a:lnTo>
                    <a:pt x="122008" y="332828"/>
                  </a:lnTo>
                  <a:lnTo>
                    <a:pt x="121704" y="332828"/>
                  </a:lnTo>
                  <a:lnTo>
                    <a:pt x="121310" y="334098"/>
                  </a:lnTo>
                  <a:lnTo>
                    <a:pt x="119392" y="334098"/>
                  </a:lnTo>
                  <a:lnTo>
                    <a:pt x="119291" y="335368"/>
                  </a:lnTo>
                  <a:lnTo>
                    <a:pt x="118884" y="335368"/>
                  </a:lnTo>
                  <a:lnTo>
                    <a:pt x="118579" y="336638"/>
                  </a:lnTo>
                  <a:lnTo>
                    <a:pt x="118313" y="336638"/>
                  </a:lnTo>
                  <a:lnTo>
                    <a:pt x="118046" y="335368"/>
                  </a:lnTo>
                  <a:lnTo>
                    <a:pt x="117475" y="334098"/>
                  </a:lnTo>
                  <a:lnTo>
                    <a:pt x="117538" y="332828"/>
                  </a:lnTo>
                  <a:lnTo>
                    <a:pt x="117678" y="332828"/>
                  </a:lnTo>
                  <a:lnTo>
                    <a:pt x="117335" y="331558"/>
                  </a:lnTo>
                  <a:lnTo>
                    <a:pt x="113703" y="331558"/>
                  </a:lnTo>
                  <a:lnTo>
                    <a:pt x="113703" y="340448"/>
                  </a:lnTo>
                  <a:lnTo>
                    <a:pt x="112928" y="341718"/>
                  </a:lnTo>
                  <a:lnTo>
                    <a:pt x="113665" y="342988"/>
                  </a:lnTo>
                  <a:lnTo>
                    <a:pt x="113601" y="344258"/>
                  </a:lnTo>
                  <a:lnTo>
                    <a:pt x="112725" y="344258"/>
                  </a:lnTo>
                  <a:lnTo>
                    <a:pt x="111721" y="345528"/>
                  </a:lnTo>
                  <a:lnTo>
                    <a:pt x="112687" y="346798"/>
                  </a:lnTo>
                  <a:lnTo>
                    <a:pt x="112483" y="348068"/>
                  </a:lnTo>
                  <a:lnTo>
                    <a:pt x="112293" y="349338"/>
                  </a:lnTo>
                  <a:lnTo>
                    <a:pt x="112014" y="350608"/>
                  </a:lnTo>
                  <a:lnTo>
                    <a:pt x="111620" y="351878"/>
                  </a:lnTo>
                  <a:lnTo>
                    <a:pt x="109499" y="351878"/>
                  </a:lnTo>
                  <a:lnTo>
                    <a:pt x="108991" y="353148"/>
                  </a:lnTo>
                  <a:lnTo>
                    <a:pt x="108013" y="353148"/>
                  </a:lnTo>
                  <a:lnTo>
                    <a:pt x="107607" y="351878"/>
                  </a:lnTo>
                  <a:lnTo>
                    <a:pt x="107543" y="350608"/>
                  </a:lnTo>
                  <a:lnTo>
                    <a:pt x="107276" y="349338"/>
                  </a:lnTo>
                  <a:lnTo>
                    <a:pt x="106629" y="348068"/>
                  </a:lnTo>
                  <a:lnTo>
                    <a:pt x="104813" y="349338"/>
                  </a:lnTo>
                  <a:lnTo>
                    <a:pt x="104584" y="349338"/>
                  </a:lnTo>
                  <a:lnTo>
                    <a:pt x="103847" y="348068"/>
                  </a:lnTo>
                  <a:lnTo>
                    <a:pt x="103505" y="348068"/>
                  </a:lnTo>
                  <a:lnTo>
                    <a:pt x="102971" y="349338"/>
                  </a:lnTo>
                  <a:lnTo>
                    <a:pt x="101587" y="349338"/>
                  </a:lnTo>
                  <a:lnTo>
                    <a:pt x="101015" y="350608"/>
                  </a:lnTo>
                  <a:lnTo>
                    <a:pt x="100380" y="350608"/>
                  </a:lnTo>
                  <a:lnTo>
                    <a:pt x="100444" y="349338"/>
                  </a:lnTo>
                  <a:lnTo>
                    <a:pt x="101422" y="349338"/>
                  </a:lnTo>
                  <a:lnTo>
                    <a:pt x="101917" y="348068"/>
                  </a:lnTo>
                  <a:lnTo>
                    <a:pt x="101117" y="346798"/>
                  </a:lnTo>
                  <a:lnTo>
                    <a:pt x="101384" y="345528"/>
                  </a:lnTo>
                  <a:lnTo>
                    <a:pt x="102260" y="344258"/>
                  </a:lnTo>
                  <a:lnTo>
                    <a:pt x="102222" y="342988"/>
                  </a:lnTo>
                  <a:lnTo>
                    <a:pt x="102057" y="342988"/>
                  </a:lnTo>
                  <a:lnTo>
                    <a:pt x="101955" y="340448"/>
                  </a:lnTo>
                  <a:lnTo>
                    <a:pt x="102323" y="339178"/>
                  </a:lnTo>
                  <a:lnTo>
                    <a:pt x="102768" y="339178"/>
                  </a:lnTo>
                  <a:lnTo>
                    <a:pt x="103238" y="337908"/>
                  </a:lnTo>
                  <a:lnTo>
                    <a:pt x="104914" y="337908"/>
                  </a:lnTo>
                  <a:lnTo>
                    <a:pt x="105194" y="336638"/>
                  </a:lnTo>
                  <a:lnTo>
                    <a:pt x="105422" y="336638"/>
                  </a:lnTo>
                  <a:lnTo>
                    <a:pt x="105587" y="335368"/>
                  </a:lnTo>
                  <a:lnTo>
                    <a:pt x="106603" y="335368"/>
                  </a:lnTo>
                  <a:lnTo>
                    <a:pt x="106629" y="336638"/>
                  </a:lnTo>
                  <a:lnTo>
                    <a:pt x="106768" y="336638"/>
                  </a:lnTo>
                  <a:lnTo>
                    <a:pt x="106934" y="340448"/>
                  </a:lnTo>
                  <a:lnTo>
                    <a:pt x="109359" y="341718"/>
                  </a:lnTo>
                  <a:lnTo>
                    <a:pt x="111810" y="340448"/>
                  </a:lnTo>
                  <a:lnTo>
                    <a:pt x="113703" y="340448"/>
                  </a:lnTo>
                  <a:lnTo>
                    <a:pt x="113703" y="331558"/>
                  </a:lnTo>
                  <a:lnTo>
                    <a:pt x="111379" y="331558"/>
                  </a:lnTo>
                  <a:lnTo>
                    <a:pt x="111848" y="330288"/>
                  </a:lnTo>
                  <a:lnTo>
                    <a:pt x="111277" y="329692"/>
                  </a:lnTo>
                  <a:lnTo>
                    <a:pt x="111277" y="331558"/>
                  </a:lnTo>
                  <a:lnTo>
                    <a:pt x="111010" y="332828"/>
                  </a:lnTo>
                  <a:lnTo>
                    <a:pt x="110299" y="332828"/>
                  </a:lnTo>
                  <a:lnTo>
                    <a:pt x="110464" y="331558"/>
                  </a:lnTo>
                  <a:lnTo>
                    <a:pt x="111277" y="331558"/>
                  </a:lnTo>
                  <a:lnTo>
                    <a:pt x="111277" y="329692"/>
                  </a:lnTo>
                  <a:lnTo>
                    <a:pt x="110642" y="329018"/>
                  </a:lnTo>
                  <a:lnTo>
                    <a:pt x="111175" y="327748"/>
                  </a:lnTo>
                  <a:lnTo>
                    <a:pt x="111683" y="327748"/>
                  </a:lnTo>
                  <a:lnTo>
                    <a:pt x="112014" y="326478"/>
                  </a:lnTo>
                  <a:lnTo>
                    <a:pt x="112217" y="326478"/>
                  </a:lnTo>
                  <a:lnTo>
                    <a:pt x="112255" y="325208"/>
                  </a:lnTo>
                  <a:lnTo>
                    <a:pt x="112052" y="325208"/>
                  </a:lnTo>
                  <a:lnTo>
                    <a:pt x="111620" y="322668"/>
                  </a:lnTo>
                  <a:lnTo>
                    <a:pt x="112420" y="322668"/>
                  </a:lnTo>
                  <a:lnTo>
                    <a:pt x="112928" y="321398"/>
                  </a:lnTo>
                  <a:lnTo>
                    <a:pt x="114808" y="321398"/>
                  </a:lnTo>
                  <a:lnTo>
                    <a:pt x="115150" y="320128"/>
                  </a:lnTo>
                  <a:lnTo>
                    <a:pt x="115658" y="320128"/>
                  </a:lnTo>
                  <a:lnTo>
                    <a:pt x="115887" y="318858"/>
                  </a:lnTo>
                  <a:lnTo>
                    <a:pt x="116255" y="318858"/>
                  </a:lnTo>
                  <a:lnTo>
                    <a:pt x="116420" y="320128"/>
                  </a:lnTo>
                  <a:lnTo>
                    <a:pt x="116420" y="321398"/>
                  </a:lnTo>
                  <a:lnTo>
                    <a:pt x="116763" y="322668"/>
                  </a:lnTo>
                  <a:lnTo>
                    <a:pt x="117233" y="323938"/>
                  </a:lnTo>
                  <a:lnTo>
                    <a:pt x="119354" y="325208"/>
                  </a:lnTo>
                  <a:lnTo>
                    <a:pt x="120865" y="323938"/>
                  </a:lnTo>
                  <a:lnTo>
                    <a:pt x="122212" y="323938"/>
                  </a:lnTo>
                  <a:lnTo>
                    <a:pt x="123151" y="322668"/>
                  </a:lnTo>
                  <a:lnTo>
                    <a:pt x="122923" y="323938"/>
                  </a:lnTo>
                  <a:lnTo>
                    <a:pt x="122821" y="325208"/>
                  </a:lnTo>
                  <a:lnTo>
                    <a:pt x="123723" y="326478"/>
                  </a:lnTo>
                  <a:lnTo>
                    <a:pt x="123723" y="315048"/>
                  </a:lnTo>
                  <a:lnTo>
                    <a:pt x="121107" y="315048"/>
                  </a:lnTo>
                  <a:lnTo>
                    <a:pt x="121742" y="313778"/>
                  </a:lnTo>
                  <a:lnTo>
                    <a:pt x="120294" y="312508"/>
                  </a:lnTo>
                  <a:lnTo>
                    <a:pt x="120459" y="311238"/>
                  </a:lnTo>
                  <a:lnTo>
                    <a:pt x="121780" y="309968"/>
                  </a:lnTo>
                  <a:lnTo>
                    <a:pt x="122085" y="309968"/>
                  </a:lnTo>
                  <a:lnTo>
                    <a:pt x="121983" y="308698"/>
                  </a:lnTo>
                  <a:lnTo>
                    <a:pt x="121805" y="307428"/>
                  </a:lnTo>
                  <a:lnTo>
                    <a:pt x="122478" y="306158"/>
                  </a:lnTo>
                  <a:lnTo>
                    <a:pt x="123088" y="304888"/>
                  </a:lnTo>
                  <a:lnTo>
                    <a:pt x="123634" y="303618"/>
                  </a:lnTo>
                  <a:lnTo>
                    <a:pt x="125450" y="303618"/>
                  </a:lnTo>
                  <a:lnTo>
                    <a:pt x="125717" y="302348"/>
                  </a:lnTo>
                  <a:lnTo>
                    <a:pt x="126593" y="302348"/>
                  </a:lnTo>
                  <a:lnTo>
                    <a:pt x="126923" y="303618"/>
                  </a:lnTo>
                  <a:lnTo>
                    <a:pt x="126987" y="304888"/>
                  </a:lnTo>
                  <a:lnTo>
                    <a:pt x="127838" y="306158"/>
                  </a:lnTo>
                  <a:lnTo>
                    <a:pt x="131102" y="306158"/>
                  </a:lnTo>
                  <a:lnTo>
                    <a:pt x="131800" y="304888"/>
                  </a:lnTo>
                  <a:lnTo>
                    <a:pt x="132676" y="304888"/>
                  </a:lnTo>
                  <a:lnTo>
                    <a:pt x="132676" y="306158"/>
                  </a:lnTo>
                  <a:lnTo>
                    <a:pt x="132473" y="306158"/>
                  </a:lnTo>
                  <a:lnTo>
                    <a:pt x="133083" y="307428"/>
                  </a:lnTo>
                  <a:lnTo>
                    <a:pt x="133083" y="295643"/>
                  </a:lnTo>
                  <a:lnTo>
                    <a:pt x="132918" y="295998"/>
                  </a:lnTo>
                  <a:lnTo>
                    <a:pt x="132448" y="295998"/>
                  </a:lnTo>
                  <a:lnTo>
                    <a:pt x="132105" y="297268"/>
                  </a:lnTo>
                  <a:lnTo>
                    <a:pt x="131902" y="297268"/>
                  </a:lnTo>
                  <a:lnTo>
                    <a:pt x="131876" y="295998"/>
                  </a:lnTo>
                  <a:lnTo>
                    <a:pt x="131699" y="295998"/>
                  </a:lnTo>
                  <a:lnTo>
                    <a:pt x="131572" y="294728"/>
                  </a:lnTo>
                  <a:lnTo>
                    <a:pt x="130962" y="294728"/>
                  </a:lnTo>
                  <a:lnTo>
                    <a:pt x="131203" y="293458"/>
                  </a:lnTo>
                  <a:lnTo>
                    <a:pt x="131775" y="292188"/>
                  </a:lnTo>
                  <a:lnTo>
                    <a:pt x="132181" y="292188"/>
                  </a:lnTo>
                  <a:lnTo>
                    <a:pt x="132448" y="290918"/>
                  </a:lnTo>
                  <a:lnTo>
                    <a:pt x="132410" y="289648"/>
                  </a:lnTo>
                  <a:lnTo>
                    <a:pt x="132308" y="288378"/>
                  </a:lnTo>
                  <a:lnTo>
                    <a:pt x="132651" y="287108"/>
                  </a:lnTo>
                  <a:lnTo>
                    <a:pt x="133083" y="285838"/>
                  </a:lnTo>
                  <a:lnTo>
                    <a:pt x="133692" y="285838"/>
                  </a:lnTo>
                  <a:lnTo>
                    <a:pt x="134264" y="284568"/>
                  </a:lnTo>
                  <a:lnTo>
                    <a:pt x="136309" y="284568"/>
                  </a:lnTo>
                  <a:lnTo>
                    <a:pt x="136550" y="285838"/>
                  </a:lnTo>
                  <a:lnTo>
                    <a:pt x="137490" y="288378"/>
                  </a:lnTo>
                  <a:lnTo>
                    <a:pt x="138531" y="287108"/>
                  </a:lnTo>
                  <a:lnTo>
                    <a:pt x="139979" y="287108"/>
                  </a:lnTo>
                  <a:lnTo>
                    <a:pt x="140589" y="285838"/>
                  </a:lnTo>
                  <a:lnTo>
                    <a:pt x="141325" y="285838"/>
                  </a:lnTo>
                  <a:lnTo>
                    <a:pt x="141490" y="287108"/>
                  </a:lnTo>
                  <a:lnTo>
                    <a:pt x="141693" y="288378"/>
                  </a:lnTo>
                  <a:lnTo>
                    <a:pt x="141770" y="276339"/>
                  </a:lnTo>
                  <a:lnTo>
                    <a:pt x="141262" y="276948"/>
                  </a:lnTo>
                  <a:lnTo>
                    <a:pt x="140589" y="278218"/>
                  </a:lnTo>
                  <a:lnTo>
                    <a:pt x="140347" y="278218"/>
                  </a:lnTo>
                  <a:lnTo>
                    <a:pt x="140550" y="275678"/>
                  </a:lnTo>
                  <a:lnTo>
                    <a:pt x="139547" y="275678"/>
                  </a:lnTo>
                  <a:lnTo>
                    <a:pt x="139344" y="276948"/>
                  </a:lnTo>
                  <a:lnTo>
                    <a:pt x="138772" y="276948"/>
                  </a:lnTo>
                  <a:lnTo>
                    <a:pt x="138328" y="278218"/>
                  </a:lnTo>
                  <a:lnTo>
                    <a:pt x="137553" y="279488"/>
                  </a:lnTo>
                  <a:lnTo>
                    <a:pt x="135674" y="279488"/>
                  </a:lnTo>
                  <a:lnTo>
                    <a:pt x="135001" y="280758"/>
                  </a:lnTo>
                  <a:lnTo>
                    <a:pt x="134835" y="280758"/>
                  </a:lnTo>
                  <a:lnTo>
                    <a:pt x="134797" y="282028"/>
                  </a:lnTo>
                  <a:lnTo>
                    <a:pt x="132473" y="282028"/>
                  </a:lnTo>
                  <a:lnTo>
                    <a:pt x="132181" y="280758"/>
                  </a:lnTo>
                  <a:lnTo>
                    <a:pt x="132880" y="279488"/>
                  </a:lnTo>
                  <a:lnTo>
                    <a:pt x="132651" y="278218"/>
                  </a:lnTo>
                  <a:lnTo>
                    <a:pt x="131432" y="276948"/>
                  </a:lnTo>
                  <a:lnTo>
                    <a:pt x="128371" y="276948"/>
                  </a:lnTo>
                  <a:lnTo>
                    <a:pt x="128003" y="278218"/>
                  </a:lnTo>
                  <a:lnTo>
                    <a:pt x="129578" y="278218"/>
                  </a:lnTo>
                  <a:lnTo>
                    <a:pt x="128371" y="279488"/>
                  </a:lnTo>
                  <a:lnTo>
                    <a:pt x="127863" y="278218"/>
                  </a:lnTo>
                  <a:lnTo>
                    <a:pt x="127596" y="278218"/>
                  </a:lnTo>
                  <a:lnTo>
                    <a:pt x="127368" y="279488"/>
                  </a:lnTo>
                  <a:lnTo>
                    <a:pt x="127025" y="279488"/>
                  </a:lnTo>
                  <a:lnTo>
                    <a:pt x="128003" y="280758"/>
                  </a:lnTo>
                  <a:lnTo>
                    <a:pt x="127635" y="280758"/>
                  </a:lnTo>
                  <a:lnTo>
                    <a:pt x="126923" y="282028"/>
                  </a:lnTo>
                  <a:lnTo>
                    <a:pt x="126657" y="282028"/>
                  </a:lnTo>
                  <a:lnTo>
                    <a:pt x="126987" y="283298"/>
                  </a:lnTo>
                  <a:lnTo>
                    <a:pt x="125844" y="284568"/>
                  </a:lnTo>
                  <a:lnTo>
                    <a:pt x="125006" y="284568"/>
                  </a:lnTo>
                  <a:lnTo>
                    <a:pt x="124701" y="285838"/>
                  </a:lnTo>
                  <a:lnTo>
                    <a:pt x="124371" y="287108"/>
                  </a:lnTo>
                  <a:lnTo>
                    <a:pt x="123494" y="287108"/>
                  </a:lnTo>
                  <a:lnTo>
                    <a:pt x="123558" y="288378"/>
                  </a:lnTo>
                  <a:lnTo>
                    <a:pt x="124206" y="289648"/>
                  </a:lnTo>
                  <a:lnTo>
                    <a:pt x="124739" y="289648"/>
                  </a:lnTo>
                  <a:lnTo>
                    <a:pt x="125552" y="288378"/>
                  </a:lnTo>
                  <a:lnTo>
                    <a:pt x="126250" y="288378"/>
                  </a:lnTo>
                  <a:lnTo>
                    <a:pt x="126314" y="289648"/>
                  </a:lnTo>
                  <a:lnTo>
                    <a:pt x="127190" y="290918"/>
                  </a:lnTo>
                  <a:lnTo>
                    <a:pt x="128143" y="292188"/>
                  </a:lnTo>
                  <a:lnTo>
                    <a:pt x="130594" y="292188"/>
                  </a:lnTo>
                  <a:lnTo>
                    <a:pt x="130429" y="293458"/>
                  </a:lnTo>
                  <a:lnTo>
                    <a:pt x="129654" y="293458"/>
                  </a:lnTo>
                  <a:lnTo>
                    <a:pt x="129654" y="294728"/>
                  </a:lnTo>
                  <a:lnTo>
                    <a:pt x="130251" y="295998"/>
                  </a:lnTo>
                  <a:lnTo>
                    <a:pt x="129654" y="297268"/>
                  </a:lnTo>
                  <a:lnTo>
                    <a:pt x="129184" y="297268"/>
                  </a:lnTo>
                  <a:lnTo>
                    <a:pt x="128676" y="298538"/>
                  </a:lnTo>
                  <a:lnTo>
                    <a:pt x="128003" y="298538"/>
                  </a:lnTo>
                  <a:lnTo>
                    <a:pt x="126758" y="299808"/>
                  </a:lnTo>
                  <a:lnTo>
                    <a:pt x="126022" y="299808"/>
                  </a:lnTo>
                  <a:lnTo>
                    <a:pt x="124739" y="301078"/>
                  </a:lnTo>
                  <a:lnTo>
                    <a:pt x="122986" y="301078"/>
                  </a:lnTo>
                  <a:lnTo>
                    <a:pt x="121615" y="297268"/>
                  </a:lnTo>
                  <a:lnTo>
                    <a:pt x="120332" y="298538"/>
                  </a:lnTo>
                  <a:lnTo>
                    <a:pt x="118046" y="299808"/>
                  </a:lnTo>
                  <a:lnTo>
                    <a:pt x="117843" y="299808"/>
                  </a:lnTo>
                  <a:lnTo>
                    <a:pt x="117868" y="298538"/>
                  </a:lnTo>
                  <a:lnTo>
                    <a:pt x="115722" y="298538"/>
                  </a:lnTo>
                  <a:lnTo>
                    <a:pt x="116484" y="297218"/>
                  </a:lnTo>
                  <a:lnTo>
                    <a:pt x="117170" y="295998"/>
                  </a:lnTo>
                  <a:lnTo>
                    <a:pt x="118249" y="293458"/>
                  </a:lnTo>
                  <a:lnTo>
                    <a:pt x="119253" y="292188"/>
                  </a:lnTo>
                  <a:lnTo>
                    <a:pt x="118783" y="289648"/>
                  </a:lnTo>
                  <a:lnTo>
                    <a:pt x="116332" y="293458"/>
                  </a:lnTo>
                  <a:lnTo>
                    <a:pt x="116293" y="294728"/>
                  </a:lnTo>
                  <a:lnTo>
                    <a:pt x="115620" y="295998"/>
                  </a:lnTo>
                  <a:lnTo>
                    <a:pt x="114134" y="298538"/>
                  </a:lnTo>
                  <a:lnTo>
                    <a:pt x="113436" y="299808"/>
                  </a:lnTo>
                  <a:lnTo>
                    <a:pt x="112661" y="301078"/>
                  </a:lnTo>
                  <a:lnTo>
                    <a:pt x="112014" y="302348"/>
                  </a:lnTo>
                  <a:lnTo>
                    <a:pt x="111810" y="302348"/>
                  </a:lnTo>
                  <a:lnTo>
                    <a:pt x="112052" y="303618"/>
                  </a:lnTo>
                  <a:lnTo>
                    <a:pt x="112458" y="303618"/>
                  </a:lnTo>
                  <a:lnTo>
                    <a:pt x="113665" y="302348"/>
                  </a:lnTo>
                  <a:lnTo>
                    <a:pt x="114338" y="301078"/>
                  </a:lnTo>
                  <a:lnTo>
                    <a:pt x="114681" y="301078"/>
                  </a:lnTo>
                  <a:lnTo>
                    <a:pt x="115112" y="299808"/>
                  </a:lnTo>
                  <a:lnTo>
                    <a:pt x="116522" y="299808"/>
                  </a:lnTo>
                  <a:lnTo>
                    <a:pt x="116459" y="301078"/>
                  </a:lnTo>
                  <a:lnTo>
                    <a:pt x="116128" y="301078"/>
                  </a:lnTo>
                  <a:lnTo>
                    <a:pt x="116027" y="302348"/>
                  </a:lnTo>
                  <a:lnTo>
                    <a:pt x="115316" y="302348"/>
                  </a:lnTo>
                  <a:lnTo>
                    <a:pt x="114706" y="303618"/>
                  </a:lnTo>
                  <a:lnTo>
                    <a:pt x="114236" y="304888"/>
                  </a:lnTo>
                  <a:lnTo>
                    <a:pt x="115252" y="304888"/>
                  </a:lnTo>
                  <a:lnTo>
                    <a:pt x="115557" y="303618"/>
                  </a:lnTo>
                  <a:lnTo>
                    <a:pt x="116230" y="302348"/>
                  </a:lnTo>
                  <a:lnTo>
                    <a:pt x="117500" y="302348"/>
                  </a:lnTo>
                  <a:lnTo>
                    <a:pt x="117297" y="303618"/>
                  </a:lnTo>
                  <a:lnTo>
                    <a:pt x="115252" y="304888"/>
                  </a:lnTo>
                  <a:lnTo>
                    <a:pt x="115684" y="304888"/>
                  </a:lnTo>
                  <a:lnTo>
                    <a:pt x="116420" y="306158"/>
                  </a:lnTo>
                  <a:lnTo>
                    <a:pt x="116052" y="308698"/>
                  </a:lnTo>
                  <a:lnTo>
                    <a:pt x="117576" y="309968"/>
                  </a:lnTo>
                  <a:lnTo>
                    <a:pt x="120065" y="309968"/>
                  </a:lnTo>
                  <a:lnTo>
                    <a:pt x="119888" y="311238"/>
                  </a:lnTo>
                  <a:lnTo>
                    <a:pt x="119722" y="311238"/>
                  </a:lnTo>
                  <a:lnTo>
                    <a:pt x="118884" y="312508"/>
                  </a:lnTo>
                  <a:lnTo>
                    <a:pt x="120662" y="313778"/>
                  </a:lnTo>
                  <a:lnTo>
                    <a:pt x="120535" y="313778"/>
                  </a:lnTo>
                  <a:lnTo>
                    <a:pt x="120091" y="315048"/>
                  </a:lnTo>
                  <a:lnTo>
                    <a:pt x="119392" y="315048"/>
                  </a:lnTo>
                  <a:lnTo>
                    <a:pt x="118719" y="316318"/>
                  </a:lnTo>
                  <a:lnTo>
                    <a:pt x="117970" y="317588"/>
                  </a:lnTo>
                  <a:lnTo>
                    <a:pt x="117843" y="317588"/>
                  </a:lnTo>
                  <a:lnTo>
                    <a:pt x="116230" y="316318"/>
                  </a:lnTo>
                  <a:lnTo>
                    <a:pt x="115011" y="317588"/>
                  </a:lnTo>
                  <a:lnTo>
                    <a:pt x="114642" y="318858"/>
                  </a:lnTo>
                  <a:lnTo>
                    <a:pt x="112191" y="318858"/>
                  </a:lnTo>
                  <a:lnTo>
                    <a:pt x="111785" y="320128"/>
                  </a:lnTo>
                  <a:lnTo>
                    <a:pt x="111315" y="320128"/>
                  </a:lnTo>
                  <a:lnTo>
                    <a:pt x="111887" y="318858"/>
                  </a:lnTo>
                  <a:lnTo>
                    <a:pt x="112052" y="318858"/>
                  </a:lnTo>
                  <a:lnTo>
                    <a:pt x="111683" y="317588"/>
                  </a:lnTo>
                  <a:lnTo>
                    <a:pt x="111620" y="316318"/>
                  </a:lnTo>
                  <a:lnTo>
                    <a:pt x="111988" y="316318"/>
                  </a:lnTo>
                  <a:lnTo>
                    <a:pt x="112090" y="315048"/>
                  </a:lnTo>
                  <a:lnTo>
                    <a:pt x="111645" y="315048"/>
                  </a:lnTo>
                  <a:lnTo>
                    <a:pt x="112052" y="313778"/>
                  </a:lnTo>
                  <a:lnTo>
                    <a:pt x="112318" y="312508"/>
                  </a:lnTo>
                  <a:lnTo>
                    <a:pt x="111442" y="312508"/>
                  </a:lnTo>
                  <a:lnTo>
                    <a:pt x="109296" y="315048"/>
                  </a:lnTo>
                  <a:lnTo>
                    <a:pt x="108991" y="316318"/>
                  </a:lnTo>
                  <a:lnTo>
                    <a:pt x="108458" y="317588"/>
                  </a:lnTo>
                  <a:lnTo>
                    <a:pt x="107975" y="317588"/>
                  </a:lnTo>
                  <a:lnTo>
                    <a:pt x="106438" y="320128"/>
                  </a:lnTo>
                  <a:lnTo>
                    <a:pt x="103568" y="323938"/>
                  </a:lnTo>
                  <a:lnTo>
                    <a:pt x="103403" y="323938"/>
                  </a:lnTo>
                  <a:lnTo>
                    <a:pt x="103365" y="325208"/>
                  </a:lnTo>
                  <a:lnTo>
                    <a:pt x="104013" y="325208"/>
                  </a:lnTo>
                  <a:lnTo>
                    <a:pt x="105384" y="322668"/>
                  </a:lnTo>
                  <a:lnTo>
                    <a:pt x="106629" y="322668"/>
                  </a:lnTo>
                  <a:lnTo>
                    <a:pt x="106832" y="325208"/>
                  </a:lnTo>
                  <a:lnTo>
                    <a:pt x="107784" y="326478"/>
                  </a:lnTo>
                  <a:lnTo>
                    <a:pt x="109994" y="325208"/>
                  </a:lnTo>
                  <a:lnTo>
                    <a:pt x="110502" y="326478"/>
                  </a:lnTo>
                  <a:lnTo>
                    <a:pt x="110807" y="326478"/>
                  </a:lnTo>
                  <a:lnTo>
                    <a:pt x="109562" y="327748"/>
                  </a:lnTo>
                  <a:lnTo>
                    <a:pt x="109359" y="329018"/>
                  </a:lnTo>
                  <a:lnTo>
                    <a:pt x="110096" y="330288"/>
                  </a:lnTo>
                  <a:lnTo>
                    <a:pt x="109601" y="331558"/>
                  </a:lnTo>
                  <a:lnTo>
                    <a:pt x="109156" y="332828"/>
                  </a:lnTo>
                  <a:lnTo>
                    <a:pt x="108153" y="332828"/>
                  </a:lnTo>
                  <a:lnTo>
                    <a:pt x="107340" y="334098"/>
                  </a:lnTo>
                  <a:lnTo>
                    <a:pt x="105791" y="332828"/>
                  </a:lnTo>
                  <a:lnTo>
                    <a:pt x="105625" y="334098"/>
                  </a:lnTo>
                  <a:lnTo>
                    <a:pt x="105359" y="334098"/>
                  </a:lnTo>
                  <a:lnTo>
                    <a:pt x="105194" y="335368"/>
                  </a:lnTo>
                  <a:lnTo>
                    <a:pt x="102870" y="335368"/>
                  </a:lnTo>
                  <a:lnTo>
                    <a:pt x="102730" y="336638"/>
                  </a:lnTo>
                  <a:lnTo>
                    <a:pt x="102425" y="337908"/>
                  </a:lnTo>
                  <a:lnTo>
                    <a:pt x="102019" y="337908"/>
                  </a:lnTo>
                  <a:lnTo>
                    <a:pt x="101650" y="336638"/>
                  </a:lnTo>
                  <a:lnTo>
                    <a:pt x="102260" y="335368"/>
                  </a:lnTo>
                  <a:lnTo>
                    <a:pt x="101422" y="332828"/>
                  </a:lnTo>
                  <a:lnTo>
                    <a:pt x="102400" y="331558"/>
                  </a:lnTo>
                  <a:lnTo>
                    <a:pt x="101727" y="329018"/>
                  </a:lnTo>
                  <a:lnTo>
                    <a:pt x="100444" y="330288"/>
                  </a:lnTo>
                  <a:lnTo>
                    <a:pt x="97955" y="332828"/>
                  </a:lnTo>
                  <a:lnTo>
                    <a:pt x="97815" y="332828"/>
                  </a:lnTo>
                  <a:lnTo>
                    <a:pt x="97815" y="334098"/>
                  </a:lnTo>
                  <a:lnTo>
                    <a:pt x="96507" y="334098"/>
                  </a:lnTo>
                  <a:lnTo>
                    <a:pt x="96608" y="332828"/>
                  </a:lnTo>
                  <a:lnTo>
                    <a:pt x="97307" y="332828"/>
                  </a:lnTo>
                  <a:lnTo>
                    <a:pt x="97282" y="331558"/>
                  </a:lnTo>
                  <a:lnTo>
                    <a:pt x="96304" y="331558"/>
                  </a:lnTo>
                  <a:lnTo>
                    <a:pt x="96710" y="330288"/>
                  </a:lnTo>
                  <a:lnTo>
                    <a:pt x="97015" y="330288"/>
                  </a:lnTo>
                  <a:lnTo>
                    <a:pt x="97967" y="328993"/>
                  </a:lnTo>
                  <a:lnTo>
                    <a:pt x="99974" y="325208"/>
                  </a:lnTo>
                  <a:lnTo>
                    <a:pt x="99034" y="325208"/>
                  </a:lnTo>
                  <a:lnTo>
                    <a:pt x="98755" y="326478"/>
                  </a:lnTo>
                  <a:lnTo>
                    <a:pt x="98018" y="326478"/>
                  </a:lnTo>
                  <a:lnTo>
                    <a:pt x="97548" y="327748"/>
                  </a:lnTo>
                  <a:lnTo>
                    <a:pt x="97282" y="327748"/>
                  </a:lnTo>
                  <a:lnTo>
                    <a:pt x="97116" y="329018"/>
                  </a:lnTo>
                  <a:lnTo>
                    <a:pt x="96913" y="329018"/>
                  </a:lnTo>
                  <a:lnTo>
                    <a:pt x="96139" y="330288"/>
                  </a:lnTo>
                  <a:lnTo>
                    <a:pt x="95300" y="331558"/>
                  </a:lnTo>
                  <a:lnTo>
                    <a:pt x="92837" y="334098"/>
                  </a:lnTo>
                  <a:lnTo>
                    <a:pt x="92062" y="335368"/>
                  </a:lnTo>
                  <a:lnTo>
                    <a:pt x="91833" y="335368"/>
                  </a:lnTo>
                  <a:lnTo>
                    <a:pt x="91833" y="336638"/>
                  </a:lnTo>
                  <a:lnTo>
                    <a:pt x="92100" y="336638"/>
                  </a:lnTo>
                  <a:lnTo>
                    <a:pt x="93776" y="335368"/>
                  </a:lnTo>
                  <a:lnTo>
                    <a:pt x="94551" y="334098"/>
                  </a:lnTo>
                  <a:lnTo>
                    <a:pt x="96469" y="334098"/>
                  </a:lnTo>
                  <a:lnTo>
                    <a:pt x="96710" y="335368"/>
                  </a:lnTo>
                  <a:lnTo>
                    <a:pt x="94691" y="335368"/>
                  </a:lnTo>
                  <a:lnTo>
                    <a:pt x="94449" y="336638"/>
                  </a:lnTo>
                  <a:lnTo>
                    <a:pt x="93980" y="336638"/>
                  </a:lnTo>
                  <a:lnTo>
                    <a:pt x="95199" y="337908"/>
                  </a:lnTo>
                  <a:lnTo>
                    <a:pt x="97282" y="336638"/>
                  </a:lnTo>
                  <a:lnTo>
                    <a:pt x="97548" y="336638"/>
                  </a:lnTo>
                  <a:lnTo>
                    <a:pt x="97345" y="337908"/>
                  </a:lnTo>
                  <a:lnTo>
                    <a:pt x="97548" y="340448"/>
                  </a:lnTo>
                  <a:lnTo>
                    <a:pt x="96735" y="341718"/>
                  </a:lnTo>
                  <a:lnTo>
                    <a:pt x="98361" y="342988"/>
                  </a:lnTo>
                  <a:lnTo>
                    <a:pt x="99809" y="342988"/>
                  </a:lnTo>
                  <a:lnTo>
                    <a:pt x="100914" y="344258"/>
                  </a:lnTo>
                  <a:lnTo>
                    <a:pt x="101523" y="344258"/>
                  </a:lnTo>
                  <a:lnTo>
                    <a:pt x="100647" y="345528"/>
                  </a:lnTo>
                  <a:lnTo>
                    <a:pt x="100139" y="345528"/>
                  </a:lnTo>
                  <a:lnTo>
                    <a:pt x="99771" y="346798"/>
                  </a:lnTo>
                  <a:lnTo>
                    <a:pt x="101053" y="348068"/>
                  </a:lnTo>
                  <a:lnTo>
                    <a:pt x="99910" y="349338"/>
                  </a:lnTo>
                  <a:lnTo>
                    <a:pt x="99606" y="350608"/>
                  </a:lnTo>
                  <a:lnTo>
                    <a:pt x="96202" y="350608"/>
                  </a:lnTo>
                  <a:lnTo>
                    <a:pt x="95897" y="351878"/>
                  </a:lnTo>
                  <a:lnTo>
                    <a:pt x="95935" y="353148"/>
                  </a:lnTo>
                  <a:lnTo>
                    <a:pt x="98018" y="353148"/>
                  </a:lnTo>
                  <a:lnTo>
                    <a:pt x="97218" y="355688"/>
                  </a:lnTo>
                  <a:lnTo>
                    <a:pt x="97891" y="358228"/>
                  </a:lnTo>
                  <a:lnTo>
                    <a:pt x="100139" y="359498"/>
                  </a:lnTo>
                  <a:lnTo>
                    <a:pt x="100711" y="359498"/>
                  </a:lnTo>
                  <a:lnTo>
                    <a:pt x="101180" y="358228"/>
                  </a:lnTo>
                  <a:lnTo>
                    <a:pt x="103238" y="358228"/>
                  </a:lnTo>
                  <a:lnTo>
                    <a:pt x="103873" y="356958"/>
                  </a:lnTo>
                  <a:lnTo>
                    <a:pt x="104178" y="356958"/>
                  </a:lnTo>
                  <a:lnTo>
                    <a:pt x="104038" y="358228"/>
                  </a:lnTo>
                  <a:lnTo>
                    <a:pt x="103035" y="359498"/>
                  </a:lnTo>
                  <a:lnTo>
                    <a:pt x="102628" y="359498"/>
                  </a:lnTo>
                  <a:lnTo>
                    <a:pt x="103238" y="360768"/>
                  </a:lnTo>
                  <a:lnTo>
                    <a:pt x="103441" y="362038"/>
                  </a:lnTo>
                  <a:lnTo>
                    <a:pt x="103644" y="362038"/>
                  </a:lnTo>
                  <a:lnTo>
                    <a:pt x="102793" y="363308"/>
                  </a:lnTo>
                  <a:lnTo>
                    <a:pt x="102971" y="363308"/>
                  </a:lnTo>
                  <a:lnTo>
                    <a:pt x="102730" y="367118"/>
                  </a:lnTo>
                  <a:lnTo>
                    <a:pt x="102463" y="368388"/>
                  </a:lnTo>
                  <a:lnTo>
                    <a:pt x="102222" y="368388"/>
                  </a:lnTo>
                  <a:lnTo>
                    <a:pt x="101917" y="369658"/>
                  </a:lnTo>
                  <a:lnTo>
                    <a:pt x="101219" y="369658"/>
                  </a:lnTo>
                  <a:lnTo>
                    <a:pt x="100444" y="368388"/>
                  </a:lnTo>
                  <a:lnTo>
                    <a:pt x="100177" y="369658"/>
                  </a:lnTo>
                  <a:lnTo>
                    <a:pt x="99834" y="369658"/>
                  </a:lnTo>
                  <a:lnTo>
                    <a:pt x="99161" y="370928"/>
                  </a:lnTo>
                  <a:lnTo>
                    <a:pt x="98564" y="370928"/>
                  </a:lnTo>
                  <a:lnTo>
                    <a:pt x="98183" y="369658"/>
                  </a:lnTo>
                  <a:lnTo>
                    <a:pt x="97955" y="367118"/>
                  </a:lnTo>
                  <a:lnTo>
                    <a:pt x="96672" y="365848"/>
                  </a:lnTo>
                  <a:lnTo>
                    <a:pt x="94856" y="365848"/>
                  </a:lnTo>
                  <a:lnTo>
                    <a:pt x="93878" y="367118"/>
                  </a:lnTo>
                  <a:lnTo>
                    <a:pt x="91833" y="367118"/>
                  </a:lnTo>
                  <a:lnTo>
                    <a:pt x="91833" y="365848"/>
                  </a:lnTo>
                  <a:lnTo>
                    <a:pt x="91630" y="365848"/>
                  </a:lnTo>
                  <a:lnTo>
                    <a:pt x="91084" y="367118"/>
                  </a:lnTo>
                  <a:lnTo>
                    <a:pt x="90449" y="367118"/>
                  </a:lnTo>
                  <a:lnTo>
                    <a:pt x="89674" y="368388"/>
                  </a:lnTo>
                  <a:lnTo>
                    <a:pt x="87249" y="368388"/>
                  </a:lnTo>
                  <a:lnTo>
                    <a:pt x="86652" y="369658"/>
                  </a:lnTo>
                  <a:lnTo>
                    <a:pt x="86918" y="370928"/>
                  </a:lnTo>
                  <a:lnTo>
                    <a:pt x="84899" y="370928"/>
                  </a:lnTo>
                  <a:lnTo>
                    <a:pt x="84086" y="372198"/>
                  </a:lnTo>
                  <a:lnTo>
                    <a:pt x="83654" y="372198"/>
                  </a:lnTo>
                  <a:lnTo>
                    <a:pt x="84289" y="370928"/>
                  </a:lnTo>
                  <a:lnTo>
                    <a:pt x="84353" y="369658"/>
                  </a:lnTo>
                  <a:lnTo>
                    <a:pt x="83616" y="368388"/>
                  </a:lnTo>
                  <a:lnTo>
                    <a:pt x="83756" y="368388"/>
                  </a:lnTo>
                  <a:lnTo>
                    <a:pt x="84759" y="367118"/>
                  </a:lnTo>
                  <a:lnTo>
                    <a:pt x="83451" y="365848"/>
                  </a:lnTo>
                  <a:lnTo>
                    <a:pt x="83451" y="363308"/>
                  </a:lnTo>
                  <a:lnTo>
                    <a:pt x="81026" y="363308"/>
                  </a:lnTo>
                  <a:lnTo>
                    <a:pt x="80352" y="362038"/>
                  </a:lnTo>
                  <a:lnTo>
                    <a:pt x="80391" y="364578"/>
                  </a:lnTo>
                  <a:lnTo>
                    <a:pt x="80213" y="365848"/>
                  </a:lnTo>
                  <a:lnTo>
                    <a:pt x="80048" y="365848"/>
                  </a:lnTo>
                  <a:lnTo>
                    <a:pt x="79844" y="368388"/>
                  </a:lnTo>
                  <a:lnTo>
                    <a:pt x="79641" y="368388"/>
                  </a:lnTo>
                  <a:lnTo>
                    <a:pt x="80149" y="369658"/>
                  </a:lnTo>
                  <a:lnTo>
                    <a:pt x="80314" y="369658"/>
                  </a:lnTo>
                  <a:lnTo>
                    <a:pt x="79540" y="370928"/>
                  </a:lnTo>
                  <a:lnTo>
                    <a:pt x="80556" y="373468"/>
                  </a:lnTo>
                  <a:lnTo>
                    <a:pt x="80048" y="374738"/>
                  </a:lnTo>
                  <a:lnTo>
                    <a:pt x="79819" y="376008"/>
                  </a:lnTo>
                  <a:lnTo>
                    <a:pt x="79984" y="377278"/>
                  </a:lnTo>
                  <a:lnTo>
                    <a:pt x="80759" y="378548"/>
                  </a:lnTo>
                  <a:lnTo>
                    <a:pt x="83858" y="378548"/>
                  </a:lnTo>
                  <a:lnTo>
                    <a:pt x="83756" y="376008"/>
                  </a:lnTo>
                  <a:lnTo>
                    <a:pt x="84493" y="374738"/>
                  </a:lnTo>
                  <a:lnTo>
                    <a:pt x="84696" y="373468"/>
                  </a:lnTo>
                  <a:lnTo>
                    <a:pt x="84658" y="372198"/>
                  </a:lnTo>
                  <a:lnTo>
                    <a:pt x="86677" y="372198"/>
                  </a:lnTo>
                  <a:lnTo>
                    <a:pt x="87325" y="370928"/>
                  </a:lnTo>
                  <a:lnTo>
                    <a:pt x="87858" y="370928"/>
                  </a:lnTo>
                  <a:lnTo>
                    <a:pt x="88226" y="372198"/>
                  </a:lnTo>
                  <a:lnTo>
                    <a:pt x="88493" y="373468"/>
                  </a:lnTo>
                  <a:lnTo>
                    <a:pt x="89204" y="374738"/>
                  </a:lnTo>
                  <a:lnTo>
                    <a:pt x="89471" y="374738"/>
                  </a:lnTo>
                  <a:lnTo>
                    <a:pt x="90487" y="376008"/>
                  </a:lnTo>
                  <a:lnTo>
                    <a:pt x="91935" y="376008"/>
                  </a:lnTo>
                  <a:lnTo>
                    <a:pt x="92468" y="374738"/>
                  </a:lnTo>
                  <a:lnTo>
                    <a:pt x="94284" y="376008"/>
                  </a:lnTo>
                  <a:lnTo>
                    <a:pt x="94589" y="374738"/>
                  </a:lnTo>
                  <a:lnTo>
                    <a:pt x="95326" y="374738"/>
                  </a:lnTo>
                  <a:lnTo>
                    <a:pt x="95123" y="376008"/>
                  </a:lnTo>
                  <a:lnTo>
                    <a:pt x="95529" y="376008"/>
                  </a:lnTo>
                  <a:lnTo>
                    <a:pt x="96266" y="374738"/>
                  </a:lnTo>
                  <a:lnTo>
                    <a:pt x="96735" y="374738"/>
                  </a:lnTo>
                  <a:lnTo>
                    <a:pt x="97383" y="373468"/>
                  </a:lnTo>
                  <a:lnTo>
                    <a:pt x="99301" y="373468"/>
                  </a:lnTo>
                  <a:lnTo>
                    <a:pt x="99936" y="372198"/>
                  </a:lnTo>
                  <a:lnTo>
                    <a:pt x="101117" y="372198"/>
                  </a:lnTo>
                  <a:lnTo>
                    <a:pt x="101993" y="370928"/>
                  </a:lnTo>
                  <a:lnTo>
                    <a:pt x="102400" y="370928"/>
                  </a:lnTo>
                  <a:lnTo>
                    <a:pt x="102692" y="369658"/>
                  </a:lnTo>
                  <a:lnTo>
                    <a:pt x="104013" y="369658"/>
                  </a:lnTo>
                  <a:lnTo>
                    <a:pt x="103263" y="370928"/>
                  </a:lnTo>
                  <a:lnTo>
                    <a:pt x="103771" y="372198"/>
                  </a:lnTo>
                  <a:lnTo>
                    <a:pt x="103809" y="373468"/>
                  </a:lnTo>
                  <a:lnTo>
                    <a:pt x="103708" y="374738"/>
                  </a:lnTo>
                  <a:lnTo>
                    <a:pt x="104178" y="374738"/>
                  </a:lnTo>
                  <a:lnTo>
                    <a:pt x="104038" y="376008"/>
                  </a:lnTo>
                  <a:lnTo>
                    <a:pt x="105587" y="378548"/>
                  </a:lnTo>
                  <a:lnTo>
                    <a:pt x="109766" y="378548"/>
                  </a:lnTo>
                  <a:lnTo>
                    <a:pt x="109499" y="377278"/>
                  </a:lnTo>
                  <a:lnTo>
                    <a:pt x="108788" y="376008"/>
                  </a:lnTo>
                  <a:lnTo>
                    <a:pt x="109423" y="373468"/>
                  </a:lnTo>
                  <a:lnTo>
                    <a:pt x="110172" y="372198"/>
                  </a:lnTo>
                  <a:lnTo>
                    <a:pt x="110299" y="372198"/>
                  </a:lnTo>
                  <a:lnTo>
                    <a:pt x="110642" y="370928"/>
                  </a:lnTo>
                  <a:lnTo>
                    <a:pt x="112191" y="372198"/>
                  </a:lnTo>
                  <a:lnTo>
                    <a:pt x="112623" y="372198"/>
                  </a:lnTo>
                  <a:lnTo>
                    <a:pt x="112788" y="370928"/>
                  </a:lnTo>
                  <a:lnTo>
                    <a:pt x="113195" y="369658"/>
                  </a:lnTo>
                  <a:lnTo>
                    <a:pt x="113461" y="369658"/>
                  </a:lnTo>
                  <a:lnTo>
                    <a:pt x="114134" y="370928"/>
                  </a:lnTo>
                  <a:lnTo>
                    <a:pt x="115354" y="373468"/>
                  </a:lnTo>
                  <a:lnTo>
                    <a:pt x="114681" y="373468"/>
                  </a:lnTo>
                  <a:lnTo>
                    <a:pt x="114884" y="374738"/>
                  </a:lnTo>
                  <a:lnTo>
                    <a:pt x="118745" y="374738"/>
                  </a:lnTo>
                  <a:lnTo>
                    <a:pt x="118986" y="373468"/>
                  </a:lnTo>
                  <a:lnTo>
                    <a:pt x="119684" y="374738"/>
                  </a:lnTo>
                  <a:lnTo>
                    <a:pt x="120357" y="374738"/>
                  </a:lnTo>
                  <a:lnTo>
                    <a:pt x="120332" y="376008"/>
                  </a:lnTo>
                  <a:lnTo>
                    <a:pt x="120700" y="377278"/>
                  </a:lnTo>
                  <a:lnTo>
                    <a:pt x="121945" y="377278"/>
                  </a:lnTo>
                  <a:lnTo>
                    <a:pt x="122288" y="376008"/>
                  </a:lnTo>
                  <a:lnTo>
                    <a:pt x="122186" y="374738"/>
                  </a:lnTo>
                  <a:lnTo>
                    <a:pt x="122351" y="373468"/>
                  </a:lnTo>
                  <a:lnTo>
                    <a:pt x="122516" y="373468"/>
                  </a:lnTo>
                  <a:lnTo>
                    <a:pt x="122758" y="372198"/>
                  </a:lnTo>
                  <a:lnTo>
                    <a:pt x="123329" y="370928"/>
                  </a:lnTo>
                  <a:lnTo>
                    <a:pt x="126593" y="370928"/>
                  </a:lnTo>
                  <a:lnTo>
                    <a:pt x="126619" y="369658"/>
                  </a:lnTo>
                  <a:lnTo>
                    <a:pt x="126517" y="368388"/>
                  </a:lnTo>
                  <a:lnTo>
                    <a:pt x="125349" y="368388"/>
                  </a:lnTo>
                  <a:lnTo>
                    <a:pt x="124802" y="367118"/>
                  </a:lnTo>
                  <a:lnTo>
                    <a:pt x="124904" y="365848"/>
                  </a:lnTo>
                  <a:lnTo>
                    <a:pt x="124206" y="364578"/>
                  </a:lnTo>
                  <a:lnTo>
                    <a:pt x="122008" y="363308"/>
                  </a:lnTo>
                  <a:lnTo>
                    <a:pt x="120357" y="364578"/>
                  </a:lnTo>
                  <a:lnTo>
                    <a:pt x="119964" y="365848"/>
                  </a:lnTo>
                  <a:lnTo>
                    <a:pt x="117741" y="365848"/>
                  </a:lnTo>
                  <a:lnTo>
                    <a:pt x="117970" y="364578"/>
                  </a:lnTo>
                  <a:lnTo>
                    <a:pt x="118275" y="364578"/>
                  </a:lnTo>
                  <a:lnTo>
                    <a:pt x="118516" y="363308"/>
                  </a:lnTo>
                  <a:lnTo>
                    <a:pt x="117970" y="362038"/>
                  </a:lnTo>
                  <a:lnTo>
                    <a:pt x="117576" y="362038"/>
                  </a:lnTo>
                  <a:lnTo>
                    <a:pt x="118376" y="360768"/>
                  </a:lnTo>
                  <a:lnTo>
                    <a:pt x="118681" y="360768"/>
                  </a:lnTo>
                  <a:lnTo>
                    <a:pt x="119113" y="359498"/>
                  </a:lnTo>
                  <a:lnTo>
                    <a:pt x="119253" y="359498"/>
                  </a:lnTo>
                  <a:lnTo>
                    <a:pt x="118579" y="358228"/>
                  </a:lnTo>
                  <a:lnTo>
                    <a:pt x="118986" y="356958"/>
                  </a:lnTo>
                  <a:lnTo>
                    <a:pt x="119494" y="355688"/>
                  </a:lnTo>
                  <a:lnTo>
                    <a:pt x="119888" y="353148"/>
                  </a:lnTo>
                  <a:lnTo>
                    <a:pt x="122580" y="353148"/>
                  </a:lnTo>
                  <a:lnTo>
                    <a:pt x="122618" y="351878"/>
                  </a:lnTo>
                  <a:lnTo>
                    <a:pt x="123799" y="351878"/>
                  </a:lnTo>
                  <a:lnTo>
                    <a:pt x="123901" y="353148"/>
                  </a:lnTo>
                  <a:lnTo>
                    <a:pt x="124129" y="354418"/>
                  </a:lnTo>
                  <a:lnTo>
                    <a:pt x="124396" y="355688"/>
                  </a:lnTo>
                  <a:lnTo>
                    <a:pt x="127127" y="356958"/>
                  </a:lnTo>
                  <a:lnTo>
                    <a:pt x="128206" y="355688"/>
                  </a:lnTo>
                  <a:lnTo>
                    <a:pt x="129146" y="354418"/>
                  </a:lnTo>
                  <a:lnTo>
                    <a:pt x="130556" y="354418"/>
                  </a:lnTo>
                  <a:lnTo>
                    <a:pt x="130352" y="355688"/>
                  </a:lnTo>
                  <a:lnTo>
                    <a:pt x="130187" y="356958"/>
                  </a:lnTo>
                  <a:lnTo>
                    <a:pt x="130898" y="358228"/>
                  </a:lnTo>
                  <a:lnTo>
                    <a:pt x="131025" y="358228"/>
                  </a:lnTo>
                  <a:lnTo>
                    <a:pt x="131876" y="356958"/>
                  </a:lnTo>
                  <a:lnTo>
                    <a:pt x="132207" y="356958"/>
                  </a:lnTo>
                  <a:lnTo>
                    <a:pt x="131470" y="355688"/>
                  </a:lnTo>
                  <a:lnTo>
                    <a:pt x="131876" y="354418"/>
                  </a:lnTo>
                  <a:lnTo>
                    <a:pt x="132410" y="354418"/>
                  </a:lnTo>
                  <a:lnTo>
                    <a:pt x="133019" y="351878"/>
                  </a:lnTo>
                  <a:lnTo>
                    <a:pt x="135712" y="351878"/>
                  </a:lnTo>
                  <a:lnTo>
                    <a:pt x="136080" y="350608"/>
                  </a:lnTo>
                  <a:lnTo>
                    <a:pt x="136144" y="349338"/>
                  </a:lnTo>
                  <a:lnTo>
                    <a:pt x="138163" y="349338"/>
                  </a:lnTo>
                  <a:lnTo>
                    <a:pt x="138671" y="348068"/>
                  </a:lnTo>
                  <a:lnTo>
                    <a:pt x="139344" y="348068"/>
                  </a:lnTo>
                  <a:lnTo>
                    <a:pt x="139649" y="349338"/>
                  </a:lnTo>
                  <a:lnTo>
                    <a:pt x="139103" y="351878"/>
                  </a:lnTo>
                  <a:lnTo>
                    <a:pt x="139979" y="353148"/>
                  </a:lnTo>
                  <a:lnTo>
                    <a:pt x="140728" y="355688"/>
                  </a:lnTo>
                  <a:lnTo>
                    <a:pt x="145529" y="355688"/>
                  </a:lnTo>
                  <a:lnTo>
                    <a:pt x="145364" y="354418"/>
                  </a:lnTo>
                  <a:lnTo>
                    <a:pt x="145161" y="353148"/>
                  </a:lnTo>
                  <a:lnTo>
                    <a:pt x="144830" y="351878"/>
                  </a:lnTo>
                  <a:lnTo>
                    <a:pt x="144564" y="350608"/>
                  </a:lnTo>
                  <a:lnTo>
                    <a:pt x="145402" y="350608"/>
                  </a:lnTo>
                  <a:lnTo>
                    <a:pt x="145364" y="349338"/>
                  </a:lnTo>
                  <a:lnTo>
                    <a:pt x="144627" y="349338"/>
                  </a:lnTo>
                  <a:lnTo>
                    <a:pt x="144589" y="348068"/>
                  </a:lnTo>
                  <a:lnTo>
                    <a:pt x="145034" y="348068"/>
                  </a:lnTo>
                  <a:lnTo>
                    <a:pt x="144957" y="346798"/>
                  </a:lnTo>
                  <a:lnTo>
                    <a:pt x="144386" y="346798"/>
                  </a:lnTo>
                  <a:lnTo>
                    <a:pt x="144487" y="345528"/>
                  </a:lnTo>
                  <a:lnTo>
                    <a:pt x="144995" y="344258"/>
                  </a:lnTo>
                  <a:lnTo>
                    <a:pt x="144018" y="342988"/>
                  </a:lnTo>
                  <a:lnTo>
                    <a:pt x="143014" y="341718"/>
                  </a:lnTo>
                  <a:lnTo>
                    <a:pt x="142138" y="341718"/>
                  </a:lnTo>
                  <a:lnTo>
                    <a:pt x="141097" y="342988"/>
                  </a:lnTo>
                  <a:lnTo>
                    <a:pt x="140487" y="342988"/>
                  </a:lnTo>
                  <a:lnTo>
                    <a:pt x="139674" y="341718"/>
                  </a:lnTo>
                  <a:lnTo>
                    <a:pt x="138328" y="341718"/>
                  </a:lnTo>
                  <a:lnTo>
                    <a:pt x="139471" y="344258"/>
                  </a:lnTo>
                  <a:lnTo>
                    <a:pt x="138938" y="345528"/>
                  </a:lnTo>
                  <a:lnTo>
                    <a:pt x="138099" y="348068"/>
                  </a:lnTo>
                  <a:lnTo>
                    <a:pt x="137528" y="348068"/>
                  </a:lnTo>
                  <a:lnTo>
                    <a:pt x="136245" y="346798"/>
                  </a:lnTo>
                  <a:lnTo>
                    <a:pt x="136118" y="348068"/>
                  </a:lnTo>
                  <a:lnTo>
                    <a:pt x="135636" y="349338"/>
                  </a:lnTo>
                  <a:lnTo>
                    <a:pt x="135305" y="349338"/>
                  </a:lnTo>
                  <a:lnTo>
                    <a:pt x="135064" y="350608"/>
                  </a:lnTo>
                  <a:lnTo>
                    <a:pt x="134937" y="349338"/>
                  </a:lnTo>
                  <a:lnTo>
                    <a:pt x="134531" y="349338"/>
                  </a:lnTo>
                  <a:lnTo>
                    <a:pt x="134391" y="348068"/>
                  </a:lnTo>
                  <a:lnTo>
                    <a:pt x="134023" y="346798"/>
                  </a:lnTo>
                  <a:lnTo>
                    <a:pt x="133184" y="345528"/>
                  </a:lnTo>
                  <a:lnTo>
                    <a:pt x="130759" y="345528"/>
                  </a:lnTo>
                  <a:lnTo>
                    <a:pt x="129755" y="346798"/>
                  </a:lnTo>
                  <a:lnTo>
                    <a:pt x="128003" y="346798"/>
                  </a:lnTo>
                  <a:lnTo>
                    <a:pt x="128143" y="345528"/>
                  </a:lnTo>
                  <a:lnTo>
                    <a:pt x="127965" y="344258"/>
                  </a:lnTo>
                  <a:lnTo>
                    <a:pt x="128168" y="342988"/>
                  </a:lnTo>
                  <a:lnTo>
                    <a:pt x="128473" y="341718"/>
                  </a:lnTo>
                  <a:lnTo>
                    <a:pt x="129044" y="341718"/>
                  </a:lnTo>
                  <a:lnTo>
                    <a:pt x="128739" y="339178"/>
                  </a:lnTo>
                  <a:lnTo>
                    <a:pt x="128676" y="337908"/>
                  </a:lnTo>
                  <a:lnTo>
                    <a:pt x="129616" y="336638"/>
                  </a:lnTo>
                  <a:lnTo>
                    <a:pt x="131305" y="336638"/>
                  </a:lnTo>
                  <a:lnTo>
                    <a:pt x="131775" y="335368"/>
                  </a:lnTo>
                  <a:lnTo>
                    <a:pt x="131876" y="334098"/>
                  </a:lnTo>
                  <a:lnTo>
                    <a:pt x="132981" y="334098"/>
                  </a:lnTo>
                  <a:lnTo>
                    <a:pt x="133184" y="335368"/>
                  </a:lnTo>
                  <a:lnTo>
                    <a:pt x="133184" y="336638"/>
                  </a:lnTo>
                  <a:lnTo>
                    <a:pt x="133858" y="337908"/>
                  </a:lnTo>
                  <a:lnTo>
                    <a:pt x="136118" y="339178"/>
                  </a:lnTo>
                  <a:lnTo>
                    <a:pt x="137058" y="337908"/>
                  </a:lnTo>
                  <a:lnTo>
                    <a:pt x="137261" y="337908"/>
                  </a:lnTo>
                  <a:lnTo>
                    <a:pt x="137528" y="336638"/>
                  </a:lnTo>
                  <a:lnTo>
                    <a:pt x="139446" y="336638"/>
                  </a:lnTo>
                  <a:lnTo>
                    <a:pt x="138836" y="337908"/>
                  </a:lnTo>
                  <a:lnTo>
                    <a:pt x="138772" y="339178"/>
                  </a:lnTo>
                  <a:lnTo>
                    <a:pt x="140284" y="340448"/>
                  </a:lnTo>
                  <a:lnTo>
                    <a:pt x="140728" y="339178"/>
                  </a:lnTo>
                  <a:lnTo>
                    <a:pt x="140589" y="339178"/>
                  </a:lnTo>
                  <a:lnTo>
                    <a:pt x="140246" y="337908"/>
                  </a:lnTo>
                  <a:lnTo>
                    <a:pt x="140322" y="336638"/>
                  </a:lnTo>
                  <a:lnTo>
                    <a:pt x="141122" y="336638"/>
                  </a:lnTo>
                  <a:lnTo>
                    <a:pt x="141465" y="334098"/>
                  </a:lnTo>
                  <a:lnTo>
                    <a:pt x="142735" y="334098"/>
                  </a:lnTo>
                  <a:lnTo>
                    <a:pt x="144360" y="332828"/>
                  </a:lnTo>
                  <a:lnTo>
                    <a:pt x="144589" y="332828"/>
                  </a:lnTo>
                  <a:lnTo>
                    <a:pt x="145097" y="331558"/>
                  </a:lnTo>
                  <a:lnTo>
                    <a:pt x="147053" y="331558"/>
                  </a:lnTo>
                  <a:lnTo>
                    <a:pt x="147421" y="330288"/>
                  </a:lnTo>
                  <a:lnTo>
                    <a:pt x="144830" y="330288"/>
                  </a:lnTo>
                  <a:lnTo>
                    <a:pt x="144691" y="331558"/>
                  </a:lnTo>
                  <a:lnTo>
                    <a:pt x="143319" y="331558"/>
                  </a:lnTo>
                  <a:lnTo>
                    <a:pt x="143281" y="330288"/>
                  </a:lnTo>
                  <a:lnTo>
                    <a:pt x="142608" y="329018"/>
                  </a:lnTo>
                  <a:lnTo>
                    <a:pt x="142100" y="329018"/>
                  </a:lnTo>
                  <a:lnTo>
                    <a:pt x="141058" y="327748"/>
                  </a:lnTo>
                  <a:lnTo>
                    <a:pt x="139573" y="327748"/>
                  </a:lnTo>
                  <a:lnTo>
                    <a:pt x="138633" y="329018"/>
                  </a:lnTo>
                  <a:lnTo>
                    <a:pt x="137325" y="329018"/>
                  </a:lnTo>
                  <a:lnTo>
                    <a:pt x="136207" y="330288"/>
                  </a:lnTo>
                  <a:lnTo>
                    <a:pt x="136309" y="329018"/>
                  </a:lnTo>
                  <a:lnTo>
                    <a:pt x="135102" y="329018"/>
                  </a:lnTo>
                  <a:lnTo>
                    <a:pt x="134594" y="330288"/>
                  </a:lnTo>
                  <a:lnTo>
                    <a:pt x="134061" y="331558"/>
                  </a:lnTo>
                  <a:lnTo>
                    <a:pt x="132270" y="331558"/>
                  </a:lnTo>
                  <a:lnTo>
                    <a:pt x="131800" y="332828"/>
                  </a:lnTo>
                  <a:lnTo>
                    <a:pt x="131165" y="332828"/>
                  </a:lnTo>
                  <a:lnTo>
                    <a:pt x="129387" y="334098"/>
                  </a:lnTo>
                  <a:lnTo>
                    <a:pt x="128574" y="332828"/>
                  </a:lnTo>
                  <a:lnTo>
                    <a:pt x="128231" y="332828"/>
                  </a:lnTo>
                  <a:lnTo>
                    <a:pt x="128536" y="331558"/>
                  </a:lnTo>
                  <a:lnTo>
                    <a:pt x="128676" y="331558"/>
                  </a:lnTo>
                  <a:lnTo>
                    <a:pt x="128574" y="330288"/>
                  </a:lnTo>
                  <a:lnTo>
                    <a:pt x="128270" y="330288"/>
                  </a:lnTo>
                  <a:lnTo>
                    <a:pt x="127800" y="329018"/>
                  </a:lnTo>
                  <a:lnTo>
                    <a:pt x="127635" y="329018"/>
                  </a:lnTo>
                  <a:lnTo>
                    <a:pt x="127635" y="345528"/>
                  </a:lnTo>
                  <a:lnTo>
                    <a:pt x="126860" y="346798"/>
                  </a:lnTo>
                  <a:lnTo>
                    <a:pt x="125107" y="349338"/>
                  </a:lnTo>
                  <a:lnTo>
                    <a:pt x="122085" y="349338"/>
                  </a:lnTo>
                  <a:lnTo>
                    <a:pt x="122008" y="350608"/>
                  </a:lnTo>
                  <a:lnTo>
                    <a:pt x="121907" y="351878"/>
                  </a:lnTo>
                  <a:lnTo>
                    <a:pt x="118719" y="351878"/>
                  </a:lnTo>
                  <a:lnTo>
                    <a:pt x="118541" y="350608"/>
                  </a:lnTo>
                  <a:lnTo>
                    <a:pt x="118579" y="349338"/>
                  </a:lnTo>
                  <a:lnTo>
                    <a:pt x="118719" y="349338"/>
                  </a:lnTo>
                  <a:lnTo>
                    <a:pt x="118643" y="348068"/>
                  </a:lnTo>
                  <a:lnTo>
                    <a:pt x="118516" y="348068"/>
                  </a:lnTo>
                  <a:lnTo>
                    <a:pt x="118376" y="346798"/>
                  </a:lnTo>
                  <a:lnTo>
                    <a:pt x="118249" y="346671"/>
                  </a:lnTo>
                  <a:lnTo>
                    <a:pt x="118249" y="360768"/>
                  </a:lnTo>
                  <a:lnTo>
                    <a:pt x="117576" y="360768"/>
                  </a:lnTo>
                  <a:lnTo>
                    <a:pt x="116725" y="362038"/>
                  </a:lnTo>
                  <a:lnTo>
                    <a:pt x="116332" y="363308"/>
                  </a:lnTo>
                  <a:lnTo>
                    <a:pt x="117373" y="364578"/>
                  </a:lnTo>
                  <a:lnTo>
                    <a:pt x="116928" y="364578"/>
                  </a:lnTo>
                  <a:lnTo>
                    <a:pt x="116459" y="365848"/>
                  </a:lnTo>
                  <a:lnTo>
                    <a:pt x="115722" y="367118"/>
                  </a:lnTo>
                  <a:lnTo>
                    <a:pt x="114007" y="367118"/>
                  </a:lnTo>
                  <a:lnTo>
                    <a:pt x="113131" y="368388"/>
                  </a:lnTo>
                  <a:lnTo>
                    <a:pt x="112623" y="368388"/>
                  </a:lnTo>
                  <a:lnTo>
                    <a:pt x="112420" y="369658"/>
                  </a:lnTo>
                  <a:lnTo>
                    <a:pt x="112052" y="370928"/>
                  </a:lnTo>
                  <a:lnTo>
                    <a:pt x="110464" y="369658"/>
                  </a:lnTo>
                  <a:lnTo>
                    <a:pt x="109994" y="370928"/>
                  </a:lnTo>
                  <a:lnTo>
                    <a:pt x="109423" y="370928"/>
                  </a:lnTo>
                  <a:lnTo>
                    <a:pt x="109220" y="372198"/>
                  </a:lnTo>
                  <a:lnTo>
                    <a:pt x="108585" y="372198"/>
                  </a:lnTo>
                  <a:lnTo>
                    <a:pt x="108419" y="370928"/>
                  </a:lnTo>
                  <a:lnTo>
                    <a:pt x="109054" y="370928"/>
                  </a:lnTo>
                  <a:lnTo>
                    <a:pt x="109093" y="369658"/>
                  </a:lnTo>
                  <a:lnTo>
                    <a:pt x="108648" y="369658"/>
                  </a:lnTo>
                  <a:lnTo>
                    <a:pt x="108483" y="368388"/>
                  </a:lnTo>
                  <a:lnTo>
                    <a:pt x="108623" y="368388"/>
                  </a:lnTo>
                  <a:lnTo>
                    <a:pt x="109029" y="367118"/>
                  </a:lnTo>
                  <a:lnTo>
                    <a:pt x="108889" y="365848"/>
                  </a:lnTo>
                  <a:lnTo>
                    <a:pt x="108077" y="364578"/>
                  </a:lnTo>
                  <a:lnTo>
                    <a:pt x="107035" y="363308"/>
                  </a:lnTo>
                  <a:lnTo>
                    <a:pt x="103708" y="363308"/>
                  </a:lnTo>
                  <a:lnTo>
                    <a:pt x="104114" y="362038"/>
                  </a:lnTo>
                  <a:lnTo>
                    <a:pt x="104381" y="362038"/>
                  </a:lnTo>
                  <a:lnTo>
                    <a:pt x="104749" y="360768"/>
                  </a:lnTo>
                  <a:lnTo>
                    <a:pt x="104990" y="360768"/>
                  </a:lnTo>
                  <a:lnTo>
                    <a:pt x="104241" y="358228"/>
                  </a:lnTo>
                  <a:lnTo>
                    <a:pt x="105422" y="358228"/>
                  </a:lnTo>
                  <a:lnTo>
                    <a:pt x="105854" y="356958"/>
                  </a:lnTo>
                  <a:lnTo>
                    <a:pt x="106197" y="355688"/>
                  </a:lnTo>
                  <a:lnTo>
                    <a:pt x="108254" y="355688"/>
                  </a:lnTo>
                  <a:lnTo>
                    <a:pt x="108826" y="354418"/>
                  </a:lnTo>
                  <a:lnTo>
                    <a:pt x="111988" y="354418"/>
                  </a:lnTo>
                  <a:lnTo>
                    <a:pt x="112090" y="351878"/>
                  </a:lnTo>
                  <a:lnTo>
                    <a:pt x="113436" y="351878"/>
                  </a:lnTo>
                  <a:lnTo>
                    <a:pt x="113195" y="353148"/>
                  </a:lnTo>
                  <a:lnTo>
                    <a:pt x="112991" y="353148"/>
                  </a:lnTo>
                  <a:lnTo>
                    <a:pt x="113093" y="354418"/>
                  </a:lnTo>
                  <a:lnTo>
                    <a:pt x="113703" y="354418"/>
                  </a:lnTo>
                  <a:lnTo>
                    <a:pt x="113906" y="355688"/>
                  </a:lnTo>
                  <a:lnTo>
                    <a:pt x="112928" y="356958"/>
                  </a:lnTo>
                  <a:lnTo>
                    <a:pt x="113233" y="358228"/>
                  </a:lnTo>
                  <a:lnTo>
                    <a:pt x="113436" y="359498"/>
                  </a:lnTo>
                  <a:lnTo>
                    <a:pt x="115354" y="360768"/>
                  </a:lnTo>
                  <a:lnTo>
                    <a:pt x="116230" y="359498"/>
                  </a:lnTo>
                  <a:lnTo>
                    <a:pt x="117335" y="359498"/>
                  </a:lnTo>
                  <a:lnTo>
                    <a:pt x="118249" y="360768"/>
                  </a:lnTo>
                  <a:lnTo>
                    <a:pt x="118249" y="346671"/>
                  </a:lnTo>
                  <a:lnTo>
                    <a:pt x="117170" y="345528"/>
                  </a:lnTo>
                  <a:lnTo>
                    <a:pt x="113741" y="345528"/>
                  </a:lnTo>
                  <a:lnTo>
                    <a:pt x="113703" y="344258"/>
                  </a:lnTo>
                  <a:lnTo>
                    <a:pt x="114071" y="342988"/>
                  </a:lnTo>
                  <a:lnTo>
                    <a:pt x="114884" y="342988"/>
                  </a:lnTo>
                  <a:lnTo>
                    <a:pt x="114604" y="341718"/>
                  </a:lnTo>
                  <a:lnTo>
                    <a:pt x="114909" y="340448"/>
                  </a:lnTo>
                  <a:lnTo>
                    <a:pt x="115747" y="339178"/>
                  </a:lnTo>
                  <a:lnTo>
                    <a:pt x="116128" y="337908"/>
                  </a:lnTo>
                  <a:lnTo>
                    <a:pt x="117373" y="336638"/>
                  </a:lnTo>
                  <a:lnTo>
                    <a:pt x="118110" y="337908"/>
                  </a:lnTo>
                  <a:lnTo>
                    <a:pt x="119151" y="337908"/>
                  </a:lnTo>
                  <a:lnTo>
                    <a:pt x="119557" y="336638"/>
                  </a:lnTo>
                  <a:lnTo>
                    <a:pt x="121069" y="336638"/>
                  </a:lnTo>
                  <a:lnTo>
                    <a:pt x="121881" y="335368"/>
                  </a:lnTo>
                  <a:lnTo>
                    <a:pt x="123024" y="335368"/>
                  </a:lnTo>
                  <a:lnTo>
                    <a:pt x="123532" y="336638"/>
                  </a:lnTo>
                  <a:lnTo>
                    <a:pt x="123228" y="337908"/>
                  </a:lnTo>
                  <a:lnTo>
                    <a:pt x="122783" y="337908"/>
                  </a:lnTo>
                  <a:lnTo>
                    <a:pt x="123329" y="339178"/>
                  </a:lnTo>
                  <a:lnTo>
                    <a:pt x="123558" y="340448"/>
                  </a:lnTo>
                  <a:lnTo>
                    <a:pt x="123761" y="340448"/>
                  </a:lnTo>
                  <a:lnTo>
                    <a:pt x="124294" y="341718"/>
                  </a:lnTo>
                  <a:lnTo>
                    <a:pt x="127596" y="341718"/>
                  </a:lnTo>
                  <a:lnTo>
                    <a:pt x="126822" y="344258"/>
                  </a:lnTo>
                  <a:lnTo>
                    <a:pt x="126453" y="344258"/>
                  </a:lnTo>
                  <a:lnTo>
                    <a:pt x="127635" y="345528"/>
                  </a:lnTo>
                  <a:lnTo>
                    <a:pt x="127635" y="329018"/>
                  </a:lnTo>
                  <a:lnTo>
                    <a:pt x="127063" y="329018"/>
                  </a:lnTo>
                  <a:lnTo>
                    <a:pt x="126225" y="327748"/>
                  </a:lnTo>
                  <a:lnTo>
                    <a:pt x="125717" y="327748"/>
                  </a:lnTo>
                  <a:lnTo>
                    <a:pt x="125171" y="329018"/>
                  </a:lnTo>
                  <a:lnTo>
                    <a:pt x="124904" y="329018"/>
                  </a:lnTo>
                  <a:lnTo>
                    <a:pt x="123228" y="327748"/>
                  </a:lnTo>
                  <a:lnTo>
                    <a:pt x="123634" y="327748"/>
                  </a:lnTo>
                  <a:lnTo>
                    <a:pt x="124333" y="326478"/>
                  </a:lnTo>
                  <a:lnTo>
                    <a:pt x="124739" y="326478"/>
                  </a:lnTo>
                  <a:lnTo>
                    <a:pt x="124802" y="325208"/>
                  </a:lnTo>
                  <a:lnTo>
                    <a:pt x="124028" y="323938"/>
                  </a:lnTo>
                  <a:lnTo>
                    <a:pt x="124129" y="322668"/>
                  </a:lnTo>
                  <a:lnTo>
                    <a:pt x="125247" y="322668"/>
                  </a:lnTo>
                  <a:lnTo>
                    <a:pt x="126149" y="320128"/>
                  </a:lnTo>
                  <a:lnTo>
                    <a:pt x="128816" y="320128"/>
                  </a:lnTo>
                  <a:lnTo>
                    <a:pt x="129146" y="318858"/>
                  </a:lnTo>
                  <a:lnTo>
                    <a:pt x="129413" y="318858"/>
                  </a:lnTo>
                  <a:lnTo>
                    <a:pt x="129247" y="317588"/>
                  </a:lnTo>
                  <a:lnTo>
                    <a:pt x="131305" y="317588"/>
                  </a:lnTo>
                  <a:lnTo>
                    <a:pt x="131902" y="318858"/>
                  </a:lnTo>
                  <a:lnTo>
                    <a:pt x="132511" y="318858"/>
                  </a:lnTo>
                  <a:lnTo>
                    <a:pt x="132270" y="320128"/>
                  </a:lnTo>
                  <a:lnTo>
                    <a:pt x="131673" y="320128"/>
                  </a:lnTo>
                  <a:lnTo>
                    <a:pt x="132105" y="321398"/>
                  </a:lnTo>
                  <a:lnTo>
                    <a:pt x="132207" y="322668"/>
                  </a:lnTo>
                  <a:lnTo>
                    <a:pt x="132473" y="323938"/>
                  </a:lnTo>
                  <a:lnTo>
                    <a:pt x="133184" y="323938"/>
                  </a:lnTo>
                  <a:lnTo>
                    <a:pt x="134099" y="325208"/>
                  </a:lnTo>
                  <a:lnTo>
                    <a:pt x="135610" y="323938"/>
                  </a:lnTo>
                  <a:lnTo>
                    <a:pt x="136207" y="323938"/>
                  </a:lnTo>
                  <a:lnTo>
                    <a:pt x="136550" y="325208"/>
                  </a:lnTo>
                  <a:lnTo>
                    <a:pt x="137058" y="323938"/>
                  </a:lnTo>
                  <a:lnTo>
                    <a:pt x="137731" y="323938"/>
                  </a:lnTo>
                  <a:lnTo>
                    <a:pt x="137325" y="321398"/>
                  </a:lnTo>
                  <a:lnTo>
                    <a:pt x="137833" y="318858"/>
                  </a:lnTo>
                  <a:lnTo>
                    <a:pt x="139103" y="317588"/>
                  </a:lnTo>
                  <a:lnTo>
                    <a:pt x="140449" y="317588"/>
                  </a:lnTo>
                  <a:lnTo>
                    <a:pt x="140728" y="316318"/>
                  </a:lnTo>
                  <a:lnTo>
                    <a:pt x="140855" y="315048"/>
                  </a:lnTo>
                  <a:lnTo>
                    <a:pt x="141566" y="315048"/>
                  </a:lnTo>
                  <a:lnTo>
                    <a:pt x="142062" y="316318"/>
                  </a:lnTo>
                  <a:lnTo>
                    <a:pt x="142201" y="317588"/>
                  </a:lnTo>
                  <a:lnTo>
                    <a:pt x="142468" y="318858"/>
                  </a:lnTo>
                  <a:lnTo>
                    <a:pt x="146138" y="318858"/>
                  </a:lnTo>
                  <a:lnTo>
                    <a:pt x="146608" y="317588"/>
                  </a:lnTo>
                  <a:lnTo>
                    <a:pt x="148869" y="317588"/>
                  </a:lnTo>
                  <a:lnTo>
                    <a:pt x="148221" y="318858"/>
                  </a:lnTo>
                  <a:lnTo>
                    <a:pt x="147828" y="320128"/>
                  </a:lnTo>
                  <a:lnTo>
                    <a:pt x="149364" y="321398"/>
                  </a:lnTo>
                  <a:lnTo>
                    <a:pt x="149872" y="320128"/>
                  </a:lnTo>
                  <a:lnTo>
                    <a:pt x="149072" y="318858"/>
                  </a:lnTo>
                  <a:lnTo>
                    <a:pt x="149847" y="317588"/>
                  </a:lnTo>
                  <a:lnTo>
                    <a:pt x="150215" y="317588"/>
                  </a:lnTo>
                  <a:lnTo>
                    <a:pt x="150545" y="315048"/>
                  </a:lnTo>
                  <a:lnTo>
                    <a:pt x="153682" y="315048"/>
                  </a:lnTo>
                  <a:lnTo>
                    <a:pt x="153974" y="313778"/>
                  </a:lnTo>
                  <a:lnTo>
                    <a:pt x="153644" y="312508"/>
                  </a:lnTo>
                  <a:lnTo>
                    <a:pt x="152831" y="313778"/>
                  </a:lnTo>
                  <a:lnTo>
                    <a:pt x="152501" y="312508"/>
                  </a:lnTo>
                  <a:lnTo>
                    <a:pt x="152234" y="311238"/>
                  </a:lnTo>
                  <a:lnTo>
                    <a:pt x="151422" y="308698"/>
                  </a:lnTo>
                  <a:lnTo>
                    <a:pt x="148666" y="308698"/>
                  </a:lnTo>
                  <a:lnTo>
                    <a:pt x="147154" y="309968"/>
                  </a:lnTo>
                  <a:lnTo>
                    <a:pt x="146710" y="309968"/>
                  </a:lnTo>
                  <a:lnTo>
                    <a:pt x="145935" y="308698"/>
                  </a:lnTo>
                  <a:lnTo>
                    <a:pt x="145630" y="307428"/>
                  </a:lnTo>
                  <a:lnTo>
                    <a:pt x="145707" y="306158"/>
                  </a:lnTo>
                  <a:lnTo>
                    <a:pt x="145834" y="306158"/>
                  </a:lnTo>
                  <a:lnTo>
                    <a:pt x="146545" y="304888"/>
                  </a:lnTo>
                  <a:lnTo>
                    <a:pt x="146977" y="304888"/>
                  </a:lnTo>
                  <a:lnTo>
                    <a:pt x="146646" y="303618"/>
                  </a:lnTo>
                  <a:lnTo>
                    <a:pt x="146443" y="302348"/>
                  </a:lnTo>
                  <a:lnTo>
                    <a:pt x="146850" y="302348"/>
                  </a:lnTo>
                  <a:lnTo>
                    <a:pt x="147116" y="301078"/>
                  </a:lnTo>
                  <a:lnTo>
                    <a:pt x="147320" y="299808"/>
                  </a:lnTo>
                  <a:lnTo>
                    <a:pt x="147586" y="298538"/>
                  </a:lnTo>
                  <a:lnTo>
                    <a:pt x="149440" y="298538"/>
                  </a:lnTo>
                  <a:lnTo>
                    <a:pt x="149542" y="297268"/>
                  </a:lnTo>
                  <a:lnTo>
                    <a:pt x="149948" y="295998"/>
                  </a:lnTo>
                  <a:lnTo>
                    <a:pt x="150380" y="295998"/>
                  </a:lnTo>
                  <a:lnTo>
                    <a:pt x="151384" y="299808"/>
                  </a:lnTo>
                  <a:lnTo>
                    <a:pt x="156337" y="299808"/>
                  </a:lnTo>
                  <a:lnTo>
                    <a:pt x="156743" y="298538"/>
                  </a:lnTo>
                  <a:lnTo>
                    <a:pt x="157848" y="298538"/>
                  </a:lnTo>
                  <a:lnTo>
                    <a:pt x="158089" y="297268"/>
                  </a:lnTo>
                  <a:lnTo>
                    <a:pt x="158559" y="297268"/>
                  </a:lnTo>
                  <a:lnTo>
                    <a:pt x="158826" y="298538"/>
                  </a:lnTo>
                  <a:lnTo>
                    <a:pt x="159639" y="298538"/>
                  </a:lnTo>
                  <a:lnTo>
                    <a:pt x="160108" y="297268"/>
                  </a:lnTo>
                  <a:lnTo>
                    <a:pt x="161175" y="295998"/>
                  </a:lnTo>
                  <a:lnTo>
                    <a:pt x="163068" y="295998"/>
                  </a:lnTo>
                  <a:lnTo>
                    <a:pt x="163537" y="294728"/>
                  </a:lnTo>
                  <a:lnTo>
                    <a:pt x="163703" y="293458"/>
                  </a:lnTo>
                  <a:lnTo>
                    <a:pt x="166370" y="293458"/>
                  </a:lnTo>
                  <a:lnTo>
                    <a:pt x="166598" y="292188"/>
                  </a:lnTo>
                  <a:lnTo>
                    <a:pt x="167208" y="292188"/>
                  </a:lnTo>
                  <a:lnTo>
                    <a:pt x="167513" y="290918"/>
                  </a:lnTo>
                  <a:lnTo>
                    <a:pt x="167843" y="290918"/>
                  </a:lnTo>
                  <a:lnTo>
                    <a:pt x="167843" y="292188"/>
                  </a:lnTo>
                  <a:lnTo>
                    <a:pt x="167436" y="293458"/>
                  </a:lnTo>
                  <a:lnTo>
                    <a:pt x="166801" y="293458"/>
                  </a:lnTo>
                  <a:lnTo>
                    <a:pt x="168109" y="294728"/>
                  </a:lnTo>
                  <a:lnTo>
                    <a:pt x="167043" y="295998"/>
                  </a:lnTo>
                  <a:lnTo>
                    <a:pt x="167208" y="295998"/>
                  </a:lnTo>
                  <a:lnTo>
                    <a:pt x="167640" y="297268"/>
                  </a:lnTo>
                  <a:lnTo>
                    <a:pt x="168109" y="297268"/>
                  </a:lnTo>
                  <a:lnTo>
                    <a:pt x="168313" y="298538"/>
                  </a:lnTo>
                  <a:lnTo>
                    <a:pt x="168859" y="299808"/>
                  </a:lnTo>
                  <a:lnTo>
                    <a:pt x="173088" y="299808"/>
                  </a:lnTo>
                  <a:lnTo>
                    <a:pt x="172897" y="301078"/>
                  </a:lnTo>
                  <a:lnTo>
                    <a:pt x="172453" y="301078"/>
                  </a:lnTo>
                  <a:lnTo>
                    <a:pt x="172046" y="302348"/>
                  </a:lnTo>
                  <a:lnTo>
                    <a:pt x="171742" y="302348"/>
                  </a:lnTo>
                  <a:lnTo>
                    <a:pt x="171983" y="303618"/>
                  </a:lnTo>
                  <a:lnTo>
                    <a:pt x="172821" y="303618"/>
                  </a:lnTo>
                  <a:lnTo>
                    <a:pt x="172897" y="304888"/>
                  </a:lnTo>
                  <a:lnTo>
                    <a:pt x="171653" y="306158"/>
                  </a:lnTo>
                  <a:lnTo>
                    <a:pt x="171208" y="306158"/>
                  </a:lnTo>
                  <a:lnTo>
                    <a:pt x="170167" y="307428"/>
                  </a:lnTo>
                  <a:lnTo>
                    <a:pt x="168986" y="308698"/>
                  </a:lnTo>
                  <a:lnTo>
                    <a:pt x="168313" y="308698"/>
                  </a:lnTo>
                  <a:lnTo>
                    <a:pt x="167106" y="309968"/>
                  </a:lnTo>
                  <a:lnTo>
                    <a:pt x="165188" y="309968"/>
                  </a:lnTo>
                  <a:lnTo>
                    <a:pt x="164376" y="311238"/>
                  </a:lnTo>
                  <a:lnTo>
                    <a:pt x="163868" y="311238"/>
                  </a:lnTo>
                  <a:lnTo>
                    <a:pt x="163576" y="312508"/>
                  </a:lnTo>
                  <a:lnTo>
                    <a:pt x="163499" y="311238"/>
                  </a:lnTo>
                  <a:lnTo>
                    <a:pt x="163372" y="311238"/>
                  </a:lnTo>
                  <a:lnTo>
                    <a:pt x="163677" y="309968"/>
                  </a:lnTo>
                  <a:lnTo>
                    <a:pt x="164071" y="309968"/>
                  </a:lnTo>
                  <a:lnTo>
                    <a:pt x="163068" y="308698"/>
                  </a:lnTo>
                  <a:lnTo>
                    <a:pt x="163271" y="307428"/>
                  </a:lnTo>
                  <a:lnTo>
                    <a:pt x="164007" y="307428"/>
                  </a:lnTo>
                  <a:lnTo>
                    <a:pt x="164211" y="306158"/>
                  </a:lnTo>
                  <a:lnTo>
                    <a:pt x="162661" y="304888"/>
                  </a:lnTo>
                  <a:lnTo>
                    <a:pt x="161251" y="304888"/>
                  </a:lnTo>
                  <a:lnTo>
                    <a:pt x="160743" y="303618"/>
                  </a:lnTo>
                  <a:lnTo>
                    <a:pt x="159766" y="303618"/>
                  </a:lnTo>
                  <a:lnTo>
                    <a:pt x="159169" y="304888"/>
                  </a:lnTo>
                  <a:lnTo>
                    <a:pt x="158419" y="303618"/>
                  </a:lnTo>
                  <a:lnTo>
                    <a:pt x="158115" y="303618"/>
                  </a:lnTo>
                  <a:lnTo>
                    <a:pt x="158826" y="301078"/>
                  </a:lnTo>
                  <a:lnTo>
                    <a:pt x="158724" y="298538"/>
                  </a:lnTo>
                  <a:lnTo>
                    <a:pt x="157848" y="299808"/>
                  </a:lnTo>
                  <a:lnTo>
                    <a:pt x="157238" y="299808"/>
                  </a:lnTo>
                  <a:lnTo>
                    <a:pt x="158216" y="302348"/>
                  </a:lnTo>
                  <a:lnTo>
                    <a:pt x="157848" y="303618"/>
                  </a:lnTo>
                  <a:lnTo>
                    <a:pt x="156946" y="303618"/>
                  </a:lnTo>
                  <a:lnTo>
                    <a:pt x="156806" y="304888"/>
                  </a:lnTo>
                  <a:lnTo>
                    <a:pt x="157543" y="306158"/>
                  </a:lnTo>
                  <a:lnTo>
                    <a:pt x="157073" y="307428"/>
                  </a:lnTo>
                  <a:lnTo>
                    <a:pt x="156806" y="308698"/>
                  </a:lnTo>
                  <a:lnTo>
                    <a:pt x="156298" y="309968"/>
                  </a:lnTo>
                  <a:lnTo>
                    <a:pt x="155994" y="311238"/>
                  </a:lnTo>
                  <a:lnTo>
                    <a:pt x="153911" y="311238"/>
                  </a:lnTo>
                  <a:lnTo>
                    <a:pt x="153885" y="312508"/>
                  </a:lnTo>
                  <a:lnTo>
                    <a:pt x="155321" y="312508"/>
                  </a:lnTo>
                  <a:lnTo>
                    <a:pt x="156667" y="311238"/>
                  </a:lnTo>
                  <a:lnTo>
                    <a:pt x="157048" y="311238"/>
                  </a:lnTo>
                  <a:lnTo>
                    <a:pt x="157238" y="313778"/>
                  </a:lnTo>
                  <a:lnTo>
                    <a:pt x="158724" y="313778"/>
                  </a:lnTo>
                  <a:lnTo>
                    <a:pt x="158724" y="315048"/>
                  </a:lnTo>
                  <a:lnTo>
                    <a:pt x="157848" y="316318"/>
                  </a:lnTo>
                  <a:lnTo>
                    <a:pt x="158521" y="317588"/>
                  </a:lnTo>
                  <a:lnTo>
                    <a:pt x="158686" y="318858"/>
                  </a:lnTo>
                  <a:lnTo>
                    <a:pt x="163537" y="318858"/>
                  </a:lnTo>
                  <a:lnTo>
                    <a:pt x="163576" y="317588"/>
                  </a:lnTo>
                  <a:lnTo>
                    <a:pt x="163804" y="316318"/>
                  </a:lnTo>
                  <a:lnTo>
                    <a:pt x="163741" y="313778"/>
                  </a:lnTo>
                  <a:lnTo>
                    <a:pt x="165354" y="312508"/>
                  </a:lnTo>
                  <a:lnTo>
                    <a:pt x="166839" y="312508"/>
                  </a:lnTo>
                  <a:lnTo>
                    <a:pt x="167208" y="311238"/>
                  </a:lnTo>
                  <a:lnTo>
                    <a:pt x="167716" y="309968"/>
                  </a:lnTo>
                  <a:lnTo>
                    <a:pt x="168960" y="309968"/>
                  </a:lnTo>
                  <a:lnTo>
                    <a:pt x="169532" y="312508"/>
                  </a:lnTo>
                  <a:lnTo>
                    <a:pt x="170802" y="313778"/>
                  </a:lnTo>
                  <a:lnTo>
                    <a:pt x="172821" y="313778"/>
                  </a:lnTo>
                  <a:lnTo>
                    <a:pt x="173863" y="312508"/>
                  </a:lnTo>
                  <a:lnTo>
                    <a:pt x="178816" y="312508"/>
                  </a:lnTo>
                  <a:lnTo>
                    <a:pt x="179616" y="311238"/>
                  </a:lnTo>
                  <a:lnTo>
                    <a:pt x="180492" y="311238"/>
                  </a:lnTo>
                  <a:lnTo>
                    <a:pt x="180771" y="309968"/>
                  </a:lnTo>
                  <a:lnTo>
                    <a:pt x="181241" y="309968"/>
                  </a:lnTo>
                  <a:lnTo>
                    <a:pt x="180962" y="308698"/>
                  </a:lnTo>
                  <a:lnTo>
                    <a:pt x="180632" y="307428"/>
                  </a:lnTo>
                  <a:lnTo>
                    <a:pt x="180060" y="306158"/>
                  </a:lnTo>
                  <a:lnTo>
                    <a:pt x="178409" y="306158"/>
                  </a:lnTo>
                  <a:lnTo>
                    <a:pt x="176390" y="306158"/>
                  </a:lnTo>
                  <a:lnTo>
                    <a:pt x="174574" y="306158"/>
                  </a:lnTo>
                  <a:lnTo>
                    <a:pt x="173367" y="306158"/>
                  </a:lnTo>
                  <a:lnTo>
                    <a:pt x="173291" y="307428"/>
                  </a:lnTo>
                  <a:lnTo>
                    <a:pt x="172224" y="306158"/>
                  </a:lnTo>
                  <a:lnTo>
                    <a:pt x="172961" y="304888"/>
                  </a:lnTo>
                  <a:lnTo>
                    <a:pt x="173291" y="304888"/>
                  </a:lnTo>
                  <a:lnTo>
                    <a:pt x="174040" y="303618"/>
                  </a:lnTo>
                  <a:lnTo>
                    <a:pt x="172897" y="303618"/>
                  </a:lnTo>
                  <a:lnTo>
                    <a:pt x="172821" y="302348"/>
                  </a:lnTo>
                  <a:lnTo>
                    <a:pt x="172961" y="302348"/>
                  </a:lnTo>
                  <a:lnTo>
                    <a:pt x="173088" y="301078"/>
                  </a:lnTo>
                  <a:lnTo>
                    <a:pt x="173494" y="301078"/>
                  </a:lnTo>
                  <a:lnTo>
                    <a:pt x="173863" y="299808"/>
                  </a:lnTo>
                  <a:lnTo>
                    <a:pt x="174002" y="299808"/>
                  </a:lnTo>
                  <a:lnTo>
                    <a:pt x="173634" y="298538"/>
                  </a:lnTo>
                  <a:lnTo>
                    <a:pt x="173748" y="297218"/>
                  </a:lnTo>
                  <a:lnTo>
                    <a:pt x="174879" y="295998"/>
                  </a:lnTo>
                  <a:lnTo>
                    <a:pt x="175247" y="294728"/>
                  </a:lnTo>
                  <a:lnTo>
                    <a:pt x="175818" y="292188"/>
                  </a:lnTo>
                  <a:lnTo>
                    <a:pt x="176834" y="292188"/>
                  </a:lnTo>
                  <a:lnTo>
                    <a:pt x="177330" y="293458"/>
                  </a:lnTo>
                  <a:lnTo>
                    <a:pt x="177736" y="293458"/>
                  </a:lnTo>
                  <a:lnTo>
                    <a:pt x="178041" y="292188"/>
                  </a:lnTo>
                  <a:lnTo>
                    <a:pt x="178409" y="292188"/>
                  </a:lnTo>
                  <a:lnTo>
                    <a:pt x="178854" y="290918"/>
                  </a:lnTo>
                  <a:lnTo>
                    <a:pt x="179019" y="292188"/>
                  </a:lnTo>
                  <a:lnTo>
                    <a:pt x="179654" y="293458"/>
                  </a:lnTo>
                  <a:lnTo>
                    <a:pt x="180098" y="294728"/>
                  </a:lnTo>
                  <a:lnTo>
                    <a:pt x="180670" y="295998"/>
                  </a:lnTo>
                  <a:lnTo>
                    <a:pt x="183756" y="295998"/>
                  </a:lnTo>
                  <a:lnTo>
                    <a:pt x="184467" y="294728"/>
                  </a:lnTo>
                  <a:lnTo>
                    <a:pt x="187566" y="294728"/>
                  </a:lnTo>
                  <a:lnTo>
                    <a:pt x="186728" y="295998"/>
                  </a:lnTo>
                  <a:lnTo>
                    <a:pt x="186347" y="297268"/>
                  </a:lnTo>
                  <a:lnTo>
                    <a:pt x="187363" y="298538"/>
                  </a:lnTo>
                  <a:lnTo>
                    <a:pt x="187159" y="298538"/>
                  </a:lnTo>
                  <a:lnTo>
                    <a:pt x="186893" y="299808"/>
                  </a:lnTo>
                  <a:lnTo>
                    <a:pt x="185915" y="301078"/>
                  </a:lnTo>
                  <a:lnTo>
                    <a:pt x="186423" y="302348"/>
                  </a:lnTo>
                  <a:lnTo>
                    <a:pt x="187121" y="303618"/>
                  </a:lnTo>
                  <a:lnTo>
                    <a:pt x="186143" y="304888"/>
                  </a:lnTo>
                  <a:lnTo>
                    <a:pt x="185610" y="306158"/>
                  </a:lnTo>
                  <a:lnTo>
                    <a:pt x="185712" y="307428"/>
                  </a:lnTo>
                  <a:lnTo>
                    <a:pt x="185483" y="307428"/>
                  </a:lnTo>
                  <a:lnTo>
                    <a:pt x="187121" y="308698"/>
                  </a:lnTo>
                  <a:lnTo>
                    <a:pt x="186817" y="309968"/>
                  </a:lnTo>
                  <a:lnTo>
                    <a:pt x="187591" y="311238"/>
                  </a:lnTo>
                  <a:lnTo>
                    <a:pt x="187426" y="311238"/>
                  </a:lnTo>
                  <a:lnTo>
                    <a:pt x="186994" y="312508"/>
                  </a:lnTo>
                  <a:lnTo>
                    <a:pt x="187566" y="313778"/>
                  </a:lnTo>
                  <a:lnTo>
                    <a:pt x="188036" y="313778"/>
                  </a:lnTo>
                  <a:lnTo>
                    <a:pt x="187972" y="315048"/>
                  </a:lnTo>
                  <a:lnTo>
                    <a:pt x="189509" y="315048"/>
                  </a:lnTo>
                  <a:lnTo>
                    <a:pt x="190360" y="313778"/>
                  </a:lnTo>
                  <a:lnTo>
                    <a:pt x="190754" y="313778"/>
                  </a:lnTo>
                  <a:lnTo>
                    <a:pt x="191566" y="315048"/>
                  </a:lnTo>
                  <a:lnTo>
                    <a:pt x="192138" y="315048"/>
                  </a:lnTo>
                  <a:lnTo>
                    <a:pt x="192443" y="316318"/>
                  </a:lnTo>
                  <a:lnTo>
                    <a:pt x="193357" y="315048"/>
                  </a:lnTo>
                  <a:lnTo>
                    <a:pt x="193649" y="315048"/>
                  </a:lnTo>
                  <a:lnTo>
                    <a:pt x="193255" y="312508"/>
                  </a:lnTo>
                  <a:lnTo>
                    <a:pt x="192874" y="311238"/>
                  </a:lnTo>
                  <a:lnTo>
                    <a:pt x="193751" y="309968"/>
                  </a:lnTo>
                  <a:lnTo>
                    <a:pt x="193954" y="309968"/>
                  </a:lnTo>
                  <a:lnTo>
                    <a:pt x="193890" y="308698"/>
                  </a:lnTo>
                  <a:lnTo>
                    <a:pt x="192646" y="308698"/>
                  </a:lnTo>
                  <a:lnTo>
                    <a:pt x="192747" y="303618"/>
                  </a:lnTo>
                  <a:lnTo>
                    <a:pt x="192646" y="302348"/>
                  </a:lnTo>
                  <a:lnTo>
                    <a:pt x="192646" y="301078"/>
                  </a:lnTo>
                  <a:lnTo>
                    <a:pt x="191770" y="301078"/>
                  </a:lnTo>
                  <a:lnTo>
                    <a:pt x="191058" y="299808"/>
                  </a:lnTo>
                  <a:lnTo>
                    <a:pt x="187528" y="299808"/>
                  </a:lnTo>
                  <a:lnTo>
                    <a:pt x="188366" y="298538"/>
                  </a:lnTo>
                  <a:lnTo>
                    <a:pt x="189318" y="297268"/>
                  </a:lnTo>
                  <a:lnTo>
                    <a:pt x="188201" y="295998"/>
                  </a:lnTo>
                  <a:lnTo>
                    <a:pt x="188836" y="294728"/>
                  </a:lnTo>
                  <a:lnTo>
                    <a:pt x="189445" y="293458"/>
                  </a:lnTo>
                  <a:lnTo>
                    <a:pt x="190220" y="293458"/>
                  </a:lnTo>
                  <a:lnTo>
                    <a:pt x="190461" y="292188"/>
                  </a:lnTo>
                  <a:lnTo>
                    <a:pt x="193357" y="292188"/>
                  </a:lnTo>
                  <a:lnTo>
                    <a:pt x="193484" y="290918"/>
                  </a:lnTo>
                  <a:lnTo>
                    <a:pt x="195503" y="290918"/>
                  </a:lnTo>
                  <a:lnTo>
                    <a:pt x="195770" y="292188"/>
                  </a:lnTo>
                  <a:lnTo>
                    <a:pt x="195910" y="292188"/>
                  </a:lnTo>
                  <a:lnTo>
                    <a:pt x="196240" y="293458"/>
                  </a:lnTo>
                  <a:lnTo>
                    <a:pt x="196621" y="294728"/>
                  </a:lnTo>
                  <a:lnTo>
                    <a:pt x="196684" y="295998"/>
                  </a:lnTo>
                  <a:lnTo>
                    <a:pt x="198462" y="297268"/>
                  </a:lnTo>
                  <a:lnTo>
                    <a:pt x="199275" y="298538"/>
                  </a:lnTo>
                  <a:lnTo>
                    <a:pt x="200113" y="298538"/>
                  </a:lnTo>
                  <a:lnTo>
                    <a:pt x="199313" y="299808"/>
                  </a:lnTo>
                  <a:lnTo>
                    <a:pt x="200355" y="301078"/>
                  </a:lnTo>
                  <a:lnTo>
                    <a:pt x="200279" y="302348"/>
                  </a:lnTo>
                  <a:lnTo>
                    <a:pt x="199644" y="303618"/>
                  </a:lnTo>
                  <a:lnTo>
                    <a:pt x="199034" y="303618"/>
                  </a:lnTo>
                  <a:lnTo>
                    <a:pt x="198602" y="304888"/>
                  </a:lnTo>
                  <a:lnTo>
                    <a:pt x="196583" y="304888"/>
                  </a:lnTo>
                  <a:lnTo>
                    <a:pt x="196583" y="307428"/>
                  </a:lnTo>
                  <a:lnTo>
                    <a:pt x="197662" y="307428"/>
                  </a:lnTo>
                  <a:lnTo>
                    <a:pt x="197993" y="308698"/>
                  </a:lnTo>
                  <a:lnTo>
                    <a:pt x="198234" y="308698"/>
                  </a:lnTo>
                  <a:lnTo>
                    <a:pt x="198640" y="311238"/>
                  </a:lnTo>
                  <a:lnTo>
                    <a:pt x="199504" y="311238"/>
                  </a:lnTo>
                  <a:lnTo>
                    <a:pt x="201256" y="312508"/>
                  </a:lnTo>
                  <a:lnTo>
                    <a:pt x="202234" y="312508"/>
                  </a:lnTo>
                  <a:lnTo>
                    <a:pt x="202946" y="311238"/>
                  </a:lnTo>
                  <a:lnTo>
                    <a:pt x="203581" y="312508"/>
                  </a:lnTo>
                  <a:lnTo>
                    <a:pt x="203720" y="313778"/>
                  </a:lnTo>
                  <a:lnTo>
                    <a:pt x="203987" y="313778"/>
                  </a:lnTo>
                  <a:lnTo>
                    <a:pt x="204089" y="315048"/>
                  </a:lnTo>
                  <a:lnTo>
                    <a:pt x="203377" y="316318"/>
                  </a:lnTo>
                  <a:lnTo>
                    <a:pt x="203339" y="317588"/>
                  </a:lnTo>
                  <a:lnTo>
                    <a:pt x="203644" y="317588"/>
                  </a:lnTo>
                  <a:lnTo>
                    <a:pt x="204152" y="318858"/>
                  </a:lnTo>
                  <a:lnTo>
                    <a:pt x="204584" y="320128"/>
                  </a:lnTo>
                  <a:lnTo>
                    <a:pt x="203847" y="321398"/>
                  </a:lnTo>
                  <a:lnTo>
                    <a:pt x="203644" y="321398"/>
                  </a:lnTo>
                  <a:lnTo>
                    <a:pt x="203644" y="322668"/>
                  </a:lnTo>
                  <a:lnTo>
                    <a:pt x="203250" y="323938"/>
                  </a:lnTo>
                  <a:lnTo>
                    <a:pt x="203720" y="325208"/>
                  </a:lnTo>
                  <a:lnTo>
                    <a:pt x="203885" y="323938"/>
                  </a:lnTo>
                  <a:lnTo>
                    <a:pt x="204190" y="323938"/>
                  </a:lnTo>
                  <a:lnTo>
                    <a:pt x="204355" y="322668"/>
                  </a:lnTo>
                  <a:lnTo>
                    <a:pt x="204495" y="323938"/>
                  </a:lnTo>
                  <a:lnTo>
                    <a:pt x="204762" y="323938"/>
                  </a:lnTo>
                  <a:lnTo>
                    <a:pt x="204787" y="325208"/>
                  </a:lnTo>
                  <a:lnTo>
                    <a:pt x="204927" y="325208"/>
                  </a:lnTo>
                  <a:lnTo>
                    <a:pt x="205130" y="326478"/>
                  </a:lnTo>
                  <a:lnTo>
                    <a:pt x="204520" y="327748"/>
                  </a:lnTo>
                  <a:lnTo>
                    <a:pt x="205257" y="329018"/>
                  </a:lnTo>
                  <a:lnTo>
                    <a:pt x="205905" y="331558"/>
                  </a:lnTo>
                  <a:lnTo>
                    <a:pt x="209232" y="331558"/>
                  </a:lnTo>
                  <a:lnTo>
                    <a:pt x="209575" y="332828"/>
                  </a:lnTo>
                  <a:lnTo>
                    <a:pt x="208432" y="334098"/>
                  </a:lnTo>
                  <a:lnTo>
                    <a:pt x="208597" y="335368"/>
                  </a:lnTo>
                  <a:lnTo>
                    <a:pt x="209397" y="335368"/>
                  </a:lnTo>
                  <a:lnTo>
                    <a:pt x="209334" y="336638"/>
                  </a:lnTo>
                  <a:lnTo>
                    <a:pt x="209169" y="337908"/>
                  </a:lnTo>
                  <a:lnTo>
                    <a:pt x="210172" y="337908"/>
                  </a:lnTo>
                  <a:lnTo>
                    <a:pt x="210578" y="336638"/>
                  </a:lnTo>
                  <a:lnTo>
                    <a:pt x="210451" y="335368"/>
                  </a:lnTo>
                  <a:lnTo>
                    <a:pt x="209842" y="334098"/>
                  </a:lnTo>
                  <a:lnTo>
                    <a:pt x="210045" y="334098"/>
                  </a:lnTo>
                  <a:lnTo>
                    <a:pt x="210642" y="332828"/>
                  </a:lnTo>
                  <a:lnTo>
                    <a:pt x="210820" y="331558"/>
                  </a:lnTo>
                  <a:close/>
                </a:path>
                <a:path w="224154" h="400050">
                  <a:moveTo>
                    <a:pt x="211912" y="337908"/>
                  </a:moveTo>
                  <a:lnTo>
                    <a:pt x="211759" y="336638"/>
                  </a:lnTo>
                  <a:lnTo>
                    <a:pt x="210921" y="337908"/>
                  </a:lnTo>
                  <a:lnTo>
                    <a:pt x="211912" y="337908"/>
                  </a:lnTo>
                  <a:close/>
                </a:path>
                <a:path w="224154" h="400050">
                  <a:moveTo>
                    <a:pt x="212064" y="377228"/>
                  </a:moveTo>
                  <a:lnTo>
                    <a:pt x="212026" y="376428"/>
                  </a:lnTo>
                  <a:lnTo>
                    <a:pt x="211658" y="376313"/>
                  </a:lnTo>
                  <a:lnTo>
                    <a:pt x="210959" y="377710"/>
                  </a:lnTo>
                  <a:lnTo>
                    <a:pt x="210616" y="378358"/>
                  </a:lnTo>
                  <a:lnTo>
                    <a:pt x="210451" y="378358"/>
                  </a:lnTo>
                  <a:lnTo>
                    <a:pt x="210375" y="378117"/>
                  </a:lnTo>
                  <a:lnTo>
                    <a:pt x="210273" y="377672"/>
                  </a:lnTo>
                  <a:lnTo>
                    <a:pt x="211124" y="376758"/>
                  </a:lnTo>
                  <a:lnTo>
                    <a:pt x="211188" y="376593"/>
                  </a:lnTo>
                  <a:lnTo>
                    <a:pt x="211416" y="376072"/>
                  </a:lnTo>
                  <a:lnTo>
                    <a:pt x="210108" y="375234"/>
                  </a:lnTo>
                  <a:lnTo>
                    <a:pt x="210045" y="374954"/>
                  </a:lnTo>
                  <a:lnTo>
                    <a:pt x="210007" y="374751"/>
                  </a:lnTo>
                  <a:lnTo>
                    <a:pt x="209804" y="374396"/>
                  </a:lnTo>
                  <a:lnTo>
                    <a:pt x="208622" y="374954"/>
                  </a:lnTo>
                  <a:lnTo>
                    <a:pt x="208711" y="374586"/>
                  </a:lnTo>
                  <a:lnTo>
                    <a:pt x="208724" y="373951"/>
                  </a:lnTo>
                  <a:lnTo>
                    <a:pt x="209740" y="372986"/>
                  </a:lnTo>
                  <a:lnTo>
                    <a:pt x="209842" y="372389"/>
                  </a:lnTo>
                  <a:lnTo>
                    <a:pt x="209931" y="371157"/>
                  </a:lnTo>
                  <a:lnTo>
                    <a:pt x="209842" y="370306"/>
                  </a:lnTo>
                  <a:lnTo>
                    <a:pt x="209626" y="369912"/>
                  </a:lnTo>
                  <a:lnTo>
                    <a:pt x="209372" y="369671"/>
                  </a:lnTo>
                  <a:lnTo>
                    <a:pt x="209169" y="369671"/>
                  </a:lnTo>
                  <a:lnTo>
                    <a:pt x="209003" y="369709"/>
                  </a:lnTo>
                  <a:lnTo>
                    <a:pt x="208699" y="370116"/>
                  </a:lnTo>
                  <a:lnTo>
                    <a:pt x="208356" y="370433"/>
                  </a:lnTo>
                  <a:lnTo>
                    <a:pt x="207784" y="371157"/>
                  </a:lnTo>
                  <a:lnTo>
                    <a:pt x="207556" y="371030"/>
                  </a:lnTo>
                  <a:lnTo>
                    <a:pt x="207657" y="370027"/>
                  </a:lnTo>
                  <a:lnTo>
                    <a:pt x="207695" y="369874"/>
                  </a:lnTo>
                  <a:lnTo>
                    <a:pt x="207924" y="368871"/>
                  </a:lnTo>
                  <a:lnTo>
                    <a:pt x="207518" y="369189"/>
                  </a:lnTo>
                  <a:lnTo>
                    <a:pt x="207276" y="369430"/>
                  </a:lnTo>
                  <a:lnTo>
                    <a:pt x="207010" y="369633"/>
                  </a:lnTo>
                  <a:lnTo>
                    <a:pt x="206806" y="369874"/>
                  </a:lnTo>
                  <a:lnTo>
                    <a:pt x="206705" y="369430"/>
                  </a:lnTo>
                  <a:lnTo>
                    <a:pt x="206654" y="369150"/>
                  </a:lnTo>
                  <a:lnTo>
                    <a:pt x="206375" y="368668"/>
                  </a:lnTo>
                  <a:lnTo>
                    <a:pt x="206171" y="368388"/>
                  </a:lnTo>
                  <a:lnTo>
                    <a:pt x="205930" y="368274"/>
                  </a:lnTo>
                  <a:lnTo>
                    <a:pt x="205701" y="368185"/>
                  </a:lnTo>
                  <a:lnTo>
                    <a:pt x="205359" y="368274"/>
                  </a:lnTo>
                  <a:lnTo>
                    <a:pt x="204965" y="368312"/>
                  </a:lnTo>
                  <a:lnTo>
                    <a:pt x="205701" y="369557"/>
                  </a:lnTo>
                  <a:lnTo>
                    <a:pt x="205765" y="370116"/>
                  </a:lnTo>
                  <a:lnTo>
                    <a:pt x="205359" y="371233"/>
                  </a:lnTo>
                  <a:lnTo>
                    <a:pt x="204724" y="372706"/>
                  </a:lnTo>
                  <a:lnTo>
                    <a:pt x="204889" y="372592"/>
                  </a:lnTo>
                  <a:lnTo>
                    <a:pt x="205092" y="372389"/>
                  </a:lnTo>
                  <a:lnTo>
                    <a:pt x="205536" y="372465"/>
                  </a:lnTo>
                  <a:lnTo>
                    <a:pt x="205841" y="372592"/>
                  </a:lnTo>
                  <a:lnTo>
                    <a:pt x="206070" y="372986"/>
                  </a:lnTo>
                  <a:lnTo>
                    <a:pt x="206273" y="373392"/>
                  </a:lnTo>
                  <a:lnTo>
                    <a:pt x="206451" y="374954"/>
                  </a:lnTo>
                  <a:lnTo>
                    <a:pt x="206336" y="375386"/>
                  </a:lnTo>
                  <a:lnTo>
                    <a:pt x="206171" y="375831"/>
                  </a:lnTo>
                  <a:lnTo>
                    <a:pt x="205765" y="376669"/>
                  </a:lnTo>
                  <a:lnTo>
                    <a:pt x="206209" y="376593"/>
                  </a:lnTo>
                  <a:lnTo>
                    <a:pt x="206603" y="376593"/>
                  </a:lnTo>
                  <a:lnTo>
                    <a:pt x="207149" y="376631"/>
                  </a:lnTo>
                  <a:lnTo>
                    <a:pt x="206133" y="379349"/>
                  </a:lnTo>
                  <a:lnTo>
                    <a:pt x="206209" y="379869"/>
                  </a:lnTo>
                  <a:lnTo>
                    <a:pt x="207086" y="379717"/>
                  </a:lnTo>
                  <a:lnTo>
                    <a:pt x="206883" y="381355"/>
                  </a:lnTo>
                  <a:lnTo>
                    <a:pt x="208495" y="381711"/>
                  </a:lnTo>
                  <a:lnTo>
                    <a:pt x="209943" y="380631"/>
                  </a:lnTo>
                  <a:lnTo>
                    <a:pt x="209842" y="381038"/>
                  </a:lnTo>
                  <a:lnTo>
                    <a:pt x="209778" y="381711"/>
                  </a:lnTo>
                  <a:lnTo>
                    <a:pt x="210718" y="382117"/>
                  </a:lnTo>
                  <a:lnTo>
                    <a:pt x="211251" y="382397"/>
                  </a:lnTo>
                  <a:lnTo>
                    <a:pt x="211924" y="382028"/>
                  </a:lnTo>
                  <a:lnTo>
                    <a:pt x="212001" y="381355"/>
                  </a:lnTo>
                  <a:lnTo>
                    <a:pt x="211607" y="380631"/>
                  </a:lnTo>
                  <a:lnTo>
                    <a:pt x="211137" y="379717"/>
                  </a:lnTo>
                  <a:lnTo>
                    <a:pt x="211023" y="379476"/>
                  </a:lnTo>
                  <a:lnTo>
                    <a:pt x="210743" y="378434"/>
                  </a:lnTo>
                  <a:lnTo>
                    <a:pt x="211861" y="377393"/>
                  </a:lnTo>
                  <a:lnTo>
                    <a:pt x="212064" y="377228"/>
                  </a:lnTo>
                  <a:close/>
                </a:path>
                <a:path w="224154" h="400050">
                  <a:moveTo>
                    <a:pt x="218122" y="365848"/>
                  </a:moveTo>
                  <a:lnTo>
                    <a:pt x="217576" y="363308"/>
                  </a:lnTo>
                  <a:lnTo>
                    <a:pt x="216408" y="358228"/>
                  </a:lnTo>
                  <a:lnTo>
                    <a:pt x="215900" y="355688"/>
                  </a:lnTo>
                  <a:lnTo>
                    <a:pt x="215455" y="354418"/>
                  </a:lnTo>
                  <a:lnTo>
                    <a:pt x="214985" y="351878"/>
                  </a:lnTo>
                  <a:lnTo>
                    <a:pt x="214858" y="351878"/>
                  </a:lnTo>
                  <a:lnTo>
                    <a:pt x="214579" y="350608"/>
                  </a:lnTo>
                  <a:lnTo>
                    <a:pt x="214185" y="350608"/>
                  </a:lnTo>
                  <a:lnTo>
                    <a:pt x="214477" y="346798"/>
                  </a:lnTo>
                  <a:lnTo>
                    <a:pt x="213131" y="344258"/>
                  </a:lnTo>
                  <a:lnTo>
                    <a:pt x="212661" y="341718"/>
                  </a:lnTo>
                  <a:lnTo>
                    <a:pt x="212471" y="340448"/>
                  </a:lnTo>
                  <a:lnTo>
                    <a:pt x="212064" y="339178"/>
                  </a:lnTo>
                  <a:lnTo>
                    <a:pt x="208432" y="339178"/>
                  </a:lnTo>
                  <a:lnTo>
                    <a:pt x="207987" y="339178"/>
                  </a:lnTo>
                  <a:lnTo>
                    <a:pt x="206514" y="339178"/>
                  </a:lnTo>
                  <a:lnTo>
                    <a:pt x="205765" y="340448"/>
                  </a:lnTo>
                  <a:lnTo>
                    <a:pt x="206984" y="340448"/>
                  </a:lnTo>
                  <a:lnTo>
                    <a:pt x="207213" y="341718"/>
                  </a:lnTo>
                  <a:lnTo>
                    <a:pt x="207581" y="342988"/>
                  </a:lnTo>
                  <a:lnTo>
                    <a:pt x="207784" y="342988"/>
                  </a:lnTo>
                  <a:lnTo>
                    <a:pt x="208495" y="345528"/>
                  </a:lnTo>
                  <a:lnTo>
                    <a:pt x="212661" y="345528"/>
                  </a:lnTo>
                  <a:lnTo>
                    <a:pt x="213575" y="348068"/>
                  </a:lnTo>
                  <a:lnTo>
                    <a:pt x="213677" y="349338"/>
                  </a:lnTo>
                  <a:lnTo>
                    <a:pt x="212598" y="350608"/>
                  </a:lnTo>
                  <a:lnTo>
                    <a:pt x="213436" y="351878"/>
                  </a:lnTo>
                  <a:lnTo>
                    <a:pt x="213639" y="353148"/>
                  </a:lnTo>
                  <a:lnTo>
                    <a:pt x="213614" y="355688"/>
                  </a:lnTo>
                  <a:lnTo>
                    <a:pt x="213741" y="355688"/>
                  </a:lnTo>
                  <a:lnTo>
                    <a:pt x="213372" y="356958"/>
                  </a:lnTo>
                  <a:lnTo>
                    <a:pt x="212966" y="356958"/>
                  </a:lnTo>
                  <a:lnTo>
                    <a:pt x="212534" y="358228"/>
                  </a:lnTo>
                  <a:lnTo>
                    <a:pt x="214388" y="358228"/>
                  </a:lnTo>
                  <a:lnTo>
                    <a:pt x="215087" y="359498"/>
                  </a:lnTo>
                  <a:lnTo>
                    <a:pt x="214782" y="360768"/>
                  </a:lnTo>
                  <a:lnTo>
                    <a:pt x="214452" y="362038"/>
                  </a:lnTo>
                  <a:lnTo>
                    <a:pt x="215087" y="363308"/>
                  </a:lnTo>
                  <a:lnTo>
                    <a:pt x="216166" y="364578"/>
                  </a:lnTo>
                  <a:lnTo>
                    <a:pt x="217106" y="365848"/>
                  </a:lnTo>
                  <a:lnTo>
                    <a:pt x="218122" y="365848"/>
                  </a:lnTo>
                  <a:close/>
                </a:path>
                <a:path w="224154" h="400050">
                  <a:moveTo>
                    <a:pt x="220243" y="392074"/>
                  </a:moveTo>
                  <a:lnTo>
                    <a:pt x="217716" y="390994"/>
                  </a:lnTo>
                  <a:lnTo>
                    <a:pt x="217982" y="389877"/>
                  </a:lnTo>
                  <a:lnTo>
                    <a:pt x="218186" y="389191"/>
                  </a:lnTo>
                  <a:lnTo>
                    <a:pt x="217919" y="389115"/>
                  </a:lnTo>
                  <a:lnTo>
                    <a:pt x="217512" y="389712"/>
                  </a:lnTo>
                  <a:lnTo>
                    <a:pt x="217043" y="390232"/>
                  </a:lnTo>
                  <a:lnTo>
                    <a:pt x="216700" y="390359"/>
                  </a:lnTo>
                  <a:lnTo>
                    <a:pt x="216408" y="390512"/>
                  </a:lnTo>
                  <a:lnTo>
                    <a:pt x="216306" y="390194"/>
                  </a:lnTo>
                  <a:lnTo>
                    <a:pt x="216103" y="389801"/>
                  </a:lnTo>
                  <a:lnTo>
                    <a:pt x="216230" y="389559"/>
                  </a:lnTo>
                  <a:lnTo>
                    <a:pt x="216496" y="388912"/>
                  </a:lnTo>
                  <a:lnTo>
                    <a:pt x="217004" y="388353"/>
                  </a:lnTo>
                  <a:lnTo>
                    <a:pt x="217373" y="387832"/>
                  </a:lnTo>
                  <a:lnTo>
                    <a:pt x="216369" y="386791"/>
                  </a:lnTo>
                  <a:lnTo>
                    <a:pt x="216065" y="386791"/>
                  </a:lnTo>
                  <a:lnTo>
                    <a:pt x="214960" y="387921"/>
                  </a:lnTo>
                  <a:lnTo>
                    <a:pt x="214452" y="388353"/>
                  </a:lnTo>
                  <a:lnTo>
                    <a:pt x="214007" y="389001"/>
                  </a:lnTo>
                  <a:lnTo>
                    <a:pt x="213537" y="387921"/>
                  </a:lnTo>
                  <a:lnTo>
                    <a:pt x="212559" y="388670"/>
                  </a:lnTo>
                  <a:lnTo>
                    <a:pt x="212598" y="390194"/>
                  </a:lnTo>
                  <a:lnTo>
                    <a:pt x="211124" y="390677"/>
                  </a:lnTo>
                  <a:lnTo>
                    <a:pt x="211188" y="389674"/>
                  </a:lnTo>
                  <a:lnTo>
                    <a:pt x="211251" y="389039"/>
                  </a:lnTo>
                  <a:lnTo>
                    <a:pt x="209740" y="391071"/>
                  </a:lnTo>
                  <a:lnTo>
                    <a:pt x="209372" y="390880"/>
                  </a:lnTo>
                  <a:lnTo>
                    <a:pt x="209575" y="390194"/>
                  </a:lnTo>
                  <a:lnTo>
                    <a:pt x="210007" y="388874"/>
                  </a:lnTo>
                  <a:lnTo>
                    <a:pt x="207416" y="390436"/>
                  </a:lnTo>
                  <a:lnTo>
                    <a:pt x="206679" y="390918"/>
                  </a:lnTo>
                  <a:lnTo>
                    <a:pt x="206679" y="391553"/>
                  </a:lnTo>
                  <a:lnTo>
                    <a:pt x="207086" y="392201"/>
                  </a:lnTo>
                  <a:lnTo>
                    <a:pt x="208559" y="391680"/>
                  </a:lnTo>
                  <a:lnTo>
                    <a:pt x="208597" y="391960"/>
                  </a:lnTo>
                  <a:lnTo>
                    <a:pt x="207949" y="393192"/>
                  </a:lnTo>
                  <a:lnTo>
                    <a:pt x="208127" y="394157"/>
                  </a:lnTo>
                  <a:lnTo>
                    <a:pt x="208927" y="396036"/>
                  </a:lnTo>
                  <a:lnTo>
                    <a:pt x="209334" y="396316"/>
                  </a:lnTo>
                  <a:lnTo>
                    <a:pt x="211124" y="395516"/>
                  </a:lnTo>
                  <a:lnTo>
                    <a:pt x="212267" y="394919"/>
                  </a:lnTo>
                  <a:lnTo>
                    <a:pt x="213537" y="394322"/>
                  </a:lnTo>
                  <a:lnTo>
                    <a:pt x="213639" y="394474"/>
                  </a:lnTo>
                  <a:lnTo>
                    <a:pt x="213779" y="394601"/>
                  </a:lnTo>
                  <a:lnTo>
                    <a:pt x="214007" y="394881"/>
                  </a:lnTo>
                  <a:lnTo>
                    <a:pt x="213944" y="394322"/>
                  </a:lnTo>
                  <a:lnTo>
                    <a:pt x="213842" y="393915"/>
                  </a:lnTo>
                  <a:lnTo>
                    <a:pt x="213842" y="393712"/>
                  </a:lnTo>
                  <a:lnTo>
                    <a:pt x="215150" y="393877"/>
                  </a:lnTo>
                  <a:lnTo>
                    <a:pt x="215658" y="393915"/>
                  </a:lnTo>
                  <a:lnTo>
                    <a:pt x="216103" y="394512"/>
                  </a:lnTo>
                  <a:lnTo>
                    <a:pt x="216306" y="394843"/>
                  </a:lnTo>
                  <a:lnTo>
                    <a:pt x="216573" y="394563"/>
                  </a:lnTo>
                  <a:lnTo>
                    <a:pt x="216877" y="394322"/>
                  </a:lnTo>
                  <a:lnTo>
                    <a:pt x="217512" y="393357"/>
                  </a:lnTo>
                  <a:lnTo>
                    <a:pt x="218084" y="392912"/>
                  </a:lnTo>
                  <a:lnTo>
                    <a:pt x="219532" y="393039"/>
                  </a:lnTo>
                  <a:lnTo>
                    <a:pt x="220040" y="392912"/>
                  </a:lnTo>
                  <a:lnTo>
                    <a:pt x="220243" y="392074"/>
                  </a:lnTo>
                  <a:close/>
                </a:path>
                <a:path w="224154" h="400050">
                  <a:moveTo>
                    <a:pt x="221018" y="378269"/>
                  </a:moveTo>
                  <a:lnTo>
                    <a:pt x="220002" y="373837"/>
                  </a:lnTo>
                  <a:lnTo>
                    <a:pt x="218389" y="366306"/>
                  </a:lnTo>
                  <a:lnTo>
                    <a:pt x="217779" y="367144"/>
                  </a:lnTo>
                  <a:lnTo>
                    <a:pt x="217843" y="367792"/>
                  </a:lnTo>
                  <a:lnTo>
                    <a:pt x="219227" y="370547"/>
                  </a:lnTo>
                  <a:lnTo>
                    <a:pt x="218452" y="371906"/>
                  </a:lnTo>
                  <a:lnTo>
                    <a:pt x="215861" y="372516"/>
                  </a:lnTo>
                  <a:lnTo>
                    <a:pt x="215595" y="372986"/>
                  </a:lnTo>
                  <a:lnTo>
                    <a:pt x="215252" y="373316"/>
                  </a:lnTo>
                  <a:lnTo>
                    <a:pt x="216674" y="374065"/>
                  </a:lnTo>
                  <a:lnTo>
                    <a:pt x="217411" y="374586"/>
                  </a:lnTo>
                  <a:lnTo>
                    <a:pt x="217411" y="374992"/>
                  </a:lnTo>
                  <a:lnTo>
                    <a:pt x="217678" y="376110"/>
                  </a:lnTo>
                  <a:lnTo>
                    <a:pt x="217716" y="377075"/>
                  </a:lnTo>
                  <a:lnTo>
                    <a:pt x="218592" y="378434"/>
                  </a:lnTo>
                  <a:lnTo>
                    <a:pt x="219392" y="378752"/>
                  </a:lnTo>
                  <a:lnTo>
                    <a:pt x="220002" y="379234"/>
                  </a:lnTo>
                  <a:lnTo>
                    <a:pt x="220840" y="378790"/>
                  </a:lnTo>
                  <a:lnTo>
                    <a:pt x="221018" y="378269"/>
                  </a:lnTo>
                  <a:close/>
                </a:path>
                <a:path w="224154" h="400050">
                  <a:moveTo>
                    <a:pt x="223697" y="390398"/>
                  </a:moveTo>
                  <a:lnTo>
                    <a:pt x="223164" y="388150"/>
                  </a:lnTo>
                  <a:lnTo>
                    <a:pt x="222732" y="385953"/>
                  </a:lnTo>
                  <a:lnTo>
                    <a:pt x="222224" y="383717"/>
                  </a:lnTo>
                  <a:lnTo>
                    <a:pt x="222161" y="383552"/>
                  </a:lnTo>
                  <a:lnTo>
                    <a:pt x="222059" y="383400"/>
                  </a:lnTo>
                  <a:lnTo>
                    <a:pt x="221754" y="383273"/>
                  </a:lnTo>
                  <a:lnTo>
                    <a:pt x="221856" y="384149"/>
                  </a:lnTo>
                  <a:lnTo>
                    <a:pt x="222021" y="385038"/>
                  </a:lnTo>
                  <a:lnTo>
                    <a:pt x="222059" y="385914"/>
                  </a:lnTo>
                  <a:lnTo>
                    <a:pt x="222123" y="386994"/>
                  </a:lnTo>
                  <a:lnTo>
                    <a:pt x="222224" y="388073"/>
                  </a:lnTo>
                  <a:lnTo>
                    <a:pt x="222224" y="389153"/>
                  </a:lnTo>
                  <a:lnTo>
                    <a:pt x="222161" y="389674"/>
                  </a:lnTo>
                  <a:lnTo>
                    <a:pt x="221919" y="390042"/>
                  </a:lnTo>
                  <a:lnTo>
                    <a:pt x="221081" y="389801"/>
                  </a:lnTo>
                  <a:lnTo>
                    <a:pt x="220637" y="389953"/>
                  </a:lnTo>
                  <a:lnTo>
                    <a:pt x="220637" y="390271"/>
                  </a:lnTo>
                  <a:lnTo>
                    <a:pt x="220675" y="390601"/>
                  </a:lnTo>
                  <a:lnTo>
                    <a:pt x="220840" y="390791"/>
                  </a:lnTo>
                  <a:lnTo>
                    <a:pt x="221043" y="390994"/>
                  </a:lnTo>
                  <a:lnTo>
                    <a:pt x="221716" y="391274"/>
                  </a:lnTo>
                  <a:lnTo>
                    <a:pt x="223024" y="391680"/>
                  </a:lnTo>
                  <a:lnTo>
                    <a:pt x="223266" y="391998"/>
                  </a:lnTo>
                  <a:lnTo>
                    <a:pt x="223266" y="393395"/>
                  </a:lnTo>
                  <a:lnTo>
                    <a:pt x="223697" y="390398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59892" y="4683722"/>
              <a:ext cx="181610" cy="389255"/>
            </a:xfrm>
            <a:custGeom>
              <a:avLst/>
              <a:gdLst/>
              <a:ahLst/>
              <a:cxnLst/>
              <a:rect l="l" t="t" r="r" b="b"/>
              <a:pathLst>
                <a:path w="181609" h="389254">
                  <a:moveTo>
                    <a:pt x="1511" y="269176"/>
                  </a:moveTo>
                  <a:lnTo>
                    <a:pt x="1384" y="268579"/>
                  </a:lnTo>
                  <a:lnTo>
                    <a:pt x="1308" y="268058"/>
                  </a:lnTo>
                  <a:lnTo>
                    <a:pt x="1308" y="266293"/>
                  </a:lnTo>
                  <a:lnTo>
                    <a:pt x="609" y="266141"/>
                  </a:lnTo>
                  <a:lnTo>
                    <a:pt x="406" y="266293"/>
                  </a:lnTo>
                  <a:lnTo>
                    <a:pt x="469" y="267855"/>
                  </a:lnTo>
                  <a:lnTo>
                    <a:pt x="241" y="268744"/>
                  </a:lnTo>
                  <a:lnTo>
                    <a:pt x="101" y="269621"/>
                  </a:lnTo>
                  <a:lnTo>
                    <a:pt x="63" y="269938"/>
                  </a:lnTo>
                  <a:lnTo>
                    <a:pt x="0" y="270294"/>
                  </a:lnTo>
                  <a:lnTo>
                    <a:pt x="101" y="270624"/>
                  </a:lnTo>
                  <a:lnTo>
                    <a:pt x="774" y="270865"/>
                  </a:lnTo>
                  <a:lnTo>
                    <a:pt x="914" y="270700"/>
                  </a:lnTo>
                  <a:lnTo>
                    <a:pt x="1219" y="270497"/>
                  </a:lnTo>
                  <a:lnTo>
                    <a:pt x="1485" y="270103"/>
                  </a:lnTo>
                  <a:lnTo>
                    <a:pt x="1485" y="269735"/>
                  </a:lnTo>
                  <a:lnTo>
                    <a:pt x="1511" y="269176"/>
                  </a:lnTo>
                  <a:close/>
                </a:path>
                <a:path w="181609" h="389254">
                  <a:moveTo>
                    <a:pt x="12623" y="6934"/>
                  </a:moveTo>
                  <a:lnTo>
                    <a:pt x="11976" y="6362"/>
                  </a:lnTo>
                  <a:lnTo>
                    <a:pt x="11480" y="5969"/>
                  </a:lnTo>
                  <a:lnTo>
                    <a:pt x="10769" y="5359"/>
                  </a:lnTo>
                  <a:lnTo>
                    <a:pt x="10604" y="6959"/>
                  </a:lnTo>
                  <a:lnTo>
                    <a:pt x="10972" y="7200"/>
                  </a:lnTo>
                  <a:lnTo>
                    <a:pt x="12623" y="6934"/>
                  </a:lnTo>
                  <a:close/>
                </a:path>
                <a:path w="181609" h="389254">
                  <a:moveTo>
                    <a:pt x="13703" y="800"/>
                  </a:moveTo>
                  <a:lnTo>
                    <a:pt x="13627" y="660"/>
                  </a:lnTo>
                  <a:lnTo>
                    <a:pt x="13601" y="393"/>
                  </a:lnTo>
                  <a:lnTo>
                    <a:pt x="13296" y="190"/>
                  </a:lnTo>
                  <a:lnTo>
                    <a:pt x="13093" y="0"/>
                  </a:lnTo>
                  <a:lnTo>
                    <a:pt x="12928" y="190"/>
                  </a:lnTo>
                  <a:lnTo>
                    <a:pt x="12585" y="393"/>
                  </a:lnTo>
                  <a:lnTo>
                    <a:pt x="12547" y="660"/>
                  </a:lnTo>
                  <a:lnTo>
                    <a:pt x="12547" y="800"/>
                  </a:lnTo>
                  <a:lnTo>
                    <a:pt x="12827" y="1066"/>
                  </a:lnTo>
                  <a:lnTo>
                    <a:pt x="13157" y="1460"/>
                  </a:lnTo>
                  <a:lnTo>
                    <a:pt x="13398" y="1066"/>
                  </a:lnTo>
                  <a:lnTo>
                    <a:pt x="13703" y="800"/>
                  </a:lnTo>
                  <a:close/>
                </a:path>
                <a:path w="181609" h="389254">
                  <a:moveTo>
                    <a:pt x="14744" y="343839"/>
                  </a:moveTo>
                  <a:lnTo>
                    <a:pt x="13995" y="342646"/>
                  </a:lnTo>
                  <a:lnTo>
                    <a:pt x="13093" y="342519"/>
                  </a:lnTo>
                  <a:lnTo>
                    <a:pt x="12954" y="343560"/>
                  </a:lnTo>
                  <a:lnTo>
                    <a:pt x="13296" y="343877"/>
                  </a:lnTo>
                  <a:lnTo>
                    <a:pt x="14541" y="343763"/>
                  </a:lnTo>
                  <a:lnTo>
                    <a:pt x="14693" y="343839"/>
                  </a:lnTo>
                  <a:close/>
                </a:path>
                <a:path w="181609" h="389254">
                  <a:moveTo>
                    <a:pt x="16052" y="343839"/>
                  </a:moveTo>
                  <a:lnTo>
                    <a:pt x="16040" y="343560"/>
                  </a:lnTo>
                  <a:lnTo>
                    <a:pt x="15811" y="343128"/>
                  </a:lnTo>
                  <a:lnTo>
                    <a:pt x="14744" y="343839"/>
                  </a:lnTo>
                  <a:lnTo>
                    <a:pt x="15176" y="343966"/>
                  </a:lnTo>
                  <a:lnTo>
                    <a:pt x="15849" y="344004"/>
                  </a:lnTo>
                  <a:lnTo>
                    <a:pt x="16052" y="343839"/>
                  </a:lnTo>
                  <a:close/>
                </a:path>
                <a:path w="181609" h="389254">
                  <a:moveTo>
                    <a:pt x="16421" y="103479"/>
                  </a:moveTo>
                  <a:lnTo>
                    <a:pt x="16256" y="103479"/>
                  </a:lnTo>
                  <a:lnTo>
                    <a:pt x="15240" y="103568"/>
                  </a:lnTo>
                  <a:lnTo>
                    <a:pt x="14541" y="103644"/>
                  </a:lnTo>
                  <a:lnTo>
                    <a:pt x="13830" y="103568"/>
                  </a:lnTo>
                  <a:lnTo>
                    <a:pt x="12890" y="103530"/>
                  </a:lnTo>
                  <a:lnTo>
                    <a:pt x="11811" y="103124"/>
                  </a:lnTo>
                  <a:lnTo>
                    <a:pt x="9893" y="103568"/>
                  </a:lnTo>
                  <a:lnTo>
                    <a:pt x="9359" y="103085"/>
                  </a:lnTo>
                  <a:lnTo>
                    <a:pt x="8547" y="102247"/>
                  </a:lnTo>
                  <a:lnTo>
                    <a:pt x="8394" y="102120"/>
                  </a:lnTo>
                  <a:lnTo>
                    <a:pt x="8178" y="101968"/>
                  </a:lnTo>
                  <a:lnTo>
                    <a:pt x="6870" y="102120"/>
                  </a:lnTo>
                  <a:lnTo>
                    <a:pt x="6502" y="101320"/>
                  </a:lnTo>
                  <a:lnTo>
                    <a:pt x="3530" y="99275"/>
                  </a:lnTo>
                  <a:lnTo>
                    <a:pt x="2082" y="99479"/>
                  </a:lnTo>
                  <a:lnTo>
                    <a:pt x="1689" y="99606"/>
                  </a:lnTo>
                  <a:lnTo>
                    <a:pt x="1587" y="99758"/>
                  </a:lnTo>
                  <a:lnTo>
                    <a:pt x="673" y="100799"/>
                  </a:lnTo>
                  <a:lnTo>
                    <a:pt x="609" y="102806"/>
                  </a:lnTo>
                  <a:lnTo>
                    <a:pt x="1384" y="104127"/>
                  </a:lnTo>
                  <a:lnTo>
                    <a:pt x="1651" y="104406"/>
                  </a:lnTo>
                  <a:lnTo>
                    <a:pt x="3035" y="104127"/>
                  </a:lnTo>
                  <a:lnTo>
                    <a:pt x="3302" y="105003"/>
                  </a:lnTo>
                  <a:lnTo>
                    <a:pt x="3454" y="105803"/>
                  </a:lnTo>
                  <a:lnTo>
                    <a:pt x="3835" y="107010"/>
                  </a:lnTo>
                  <a:lnTo>
                    <a:pt x="4445" y="107530"/>
                  </a:lnTo>
                  <a:lnTo>
                    <a:pt x="5689" y="107645"/>
                  </a:lnTo>
                  <a:lnTo>
                    <a:pt x="4953" y="105968"/>
                  </a:lnTo>
                  <a:lnTo>
                    <a:pt x="5156" y="105930"/>
                  </a:lnTo>
                  <a:lnTo>
                    <a:pt x="5283" y="105803"/>
                  </a:lnTo>
                  <a:lnTo>
                    <a:pt x="6502" y="106730"/>
                  </a:lnTo>
                  <a:lnTo>
                    <a:pt x="7747" y="106210"/>
                  </a:lnTo>
                  <a:lnTo>
                    <a:pt x="8953" y="106210"/>
                  </a:lnTo>
                  <a:lnTo>
                    <a:pt x="10299" y="106248"/>
                  </a:lnTo>
                  <a:lnTo>
                    <a:pt x="10731" y="106210"/>
                  </a:lnTo>
                  <a:lnTo>
                    <a:pt x="11607" y="106121"/>
                  </a:lnTo>
                  <a:lnTo>
                    <a:pt x="12954" y="106045"/>
                  </a:lnTo>
                  <a:lnTo>
                    <a:pt x="13195" y="106045"/>
                  </a:lnTo>
                  <a:lnTo>
                    <a:pt x="13627" y="106121"/>
                  </a:lnTo>
                  <a:lnTo>
                    <a:pt x="13716" y="105803"/>
                  </a:lnTo>
                  <a:lnTo>
                    <a:pt x="13931" y="105041"/>
                  </a:lnTo>
                  <a:lnTo>
                    <a:pt x="14097" y="105003"/>
                  </a:lnTo>
                  <a:lnTo>
                    <a:pt x="15341" y="105448"/>
                  </a:lnTo>
                  <a:lnTo>
                    <a:pt x="15201" y="105130"/>
                  </a:lnTo>
                  <a:lnTo>
                    <a:pt x="15278" y="105003"/>
                  </a:lnTo>
                  <a:lnTo>
                    <a:pt x="16052" y="104368"/>
                  </a:lnTo>
                  <a:lnTo>
                    <a:pt x="16306" y="104127"/>
                  </a:lnTo>
                  <a:lnTo>
                    <a:pt x="16421" y="103644"/>
                  </a:lnTo>
                  <a:lnTo>
                    <a:pt x="16421" y="103479"/>
                  </a:lnTo>
                  <a:close/>
                </a:path>
                <a:path w="181609" h="389254">
                  <a:moveTo>
                    <a:pt x="17360" y="72555"/>
                  </a:moveTo>
                  <a:lnTo>
                    <a:pt x="16052" y="70993"/>
                  </a:lnTo>
                  <a:lnTo>
                    <a:pt x="16357" y="69634"/>
                  </a:lnTo>
                  <a:lnTo>
                    <a:pt x="14846" y="69672"/>
                  </a:lnTo>
                  <a:lnTo>
                    <a:pt x="15722" y="70396"/>
                  </a:lnTo>
                  <a:lnTo>
                    <a:pt x="15748" y="71107"/>
                  </a:lnTo>
                  <a:lnTo>
                    <a:pt x="15316" y="72034"/>
                  </a:lnTo>
                  <a:lnTo>
                    <a:pt x="14808" y="72986"/>
                  </a:lnTo>
                  <a:lnTo>
                    <a:pt x="15417" y="74028"/>
                  </a:lnTo>
                  <a:lnTo>
                    <a:pt x="16319" y="74434"/>
                  </a:lnTo>
                  <a:lnTo>
                    <a:pt x="17233" y="73596"/>
                  </a:lnTo>
                  <a:lnTo>
                    <a:pt x="17360" y="72555"/>
                  </a:lnTo>
                  <a:close/>
                </a:path>
                <a:path w="181609" h="389254">
                  <a:moveTo>
                    <a:pt x="18808" y="13601"/>
                  </a:moveTo>
                  <a:lnTo>
                    <a:pt x="18440" y="12471"/>
                  </a:lnTo>
                  <a:lnTo>
                    <a:pt x="17360" y="12661"/>
                  </a:lnTo>
                  <a:lnTo>
                    <a:pt x="16560" y="12166"/>
                  </a:lnTo>
                  <a:lnTo>
                    <a:pt x="16624" y="13462"/>
                  </a:lnTo>
                  <a:lnTo>
                    <a:pt x="17259" y="13804"/>
                  </a:lnTo>
                  <a:lnTo>
                    <a:pt x="18808" y="13601"/>
                  </a:lnTo>
                  <a:close/>
                </a:path>
                <a:path w="181609" h="389254">
                  <a:moveTo>
                    <a:pt x="20828" y="78994"/>
                  </a:moveTo>
                  <a:lnTo>
                    <a:pt x="20701" y="78511"/>
                  </a:lnTo>
                  <a:lnTo>
                    <a:pt x="18605" y="78079"/>
                  </a:lnTo>
                  <a:lnTo>
                    <a:pt x="18072" y="77279"/>
                  </a:lnTo>
                  <a:lnTo>
                    <a:pt x="16560" y="75311"/>
                  </a:lnTo>
                  <a:lnTo>
                    <a:pt x="16116" y="75438"/>
                  </a:lnTo>
                  <a:lnTo>
                    <a:pt x="15748" y="75666"/>
                  </a:lnTo>
                  <a:lnTo>
                    <a:pt x="15582" y="75552"/>
                  </a:lnTo>
                  <a:lnTo>
                    <a:pt x="13703" y="74434"/>
                  </a:lnTo>
                  <a:lnTo>
                    <a:pt x="12115" y="73113"/>
                  </a:lnTo>
                  <a:lnTo>
                    <a:pt x="11341" y="72834"/>
                  </a:lnTo>
                  <a:lnTo>
                    <a:pt x="10909" y="73507"/>
                  </a:lnTo>
                  <a:lnTo>
                    <a:pt x="10566" y="73990"/>
                  </a:lnTo>
                  <a:lnTo>
                    <a:pt x="10668" y="74790"/>
                  </a:lnTo>
                  <a:lnTo>
                    <a:pt x="10731" y="75793"/>
                  </a:lnTo>
                  <a:lnTo>
                    <a:pt x="11112" y="76111"/>
                  </a:lnTo>
                  <a:lnTo>
                    <a:pt x="11137" y="76631"/>
                  </a:lnTo>
                  <a:lnTo>
                    <a:pt x="10261" y="76149"/>
                  </a:lnTo>
                  <a:lnTo>
                    <a:pt x="9893" y="76517"/>
                  </a:lnTo>
                  <a:lnTo>
                    <a:pt x="9690" y="76911"/>
                  </a:lnTo>
                  <a:lnTo>
                    <a:pt x="10502" y="77558"/>
                  </a:lnTo>
                  <a:lnTo>
                    <a:pt x="10668" y="77914"/>
                  </a:lnTo>
                  <a:lnTo>
                    <a:pt x="10731" y="78435"/>
                  </a:lnTo>
                  <a:lnTo>
                    <a:pt x="10566" y="78676"/>
                  </a:lnTo>
                  <a:lnTo>
                    <a:pt x="10502" y="78917"/>
                  </a:lnTo>
                  <a:lnTo>
                    <a:pt x="10299" y="78828"/>
                  </a:lnTo>
                  <a:lnTo>
                    <a:pt x="10058" y="78790"/>
                  </a:lnTo>
                  <a:lnTo>
                    <a:pt x="9855" y="78676"/>
                  </a:lnTo>
                  <a:lnTo>
                    <a:pt x="9728" y="78638"/>
                  </a:lnTo>
                  <a:lnTo>
                    <a:pt x="9728" y="78435"/>
                  </a:lnTo>
                  <a:lnTo>
                    <a:pt x="9588" y="78359"/>
                  </a:lnTo>
                  <a:lnTo>
                    <a:pt x="9283" y="78117"/>
                  </a:lnTo>
                  <a:lnTo>
                    <a:pt x="8648" y="77711"/>
                  </a:lnTo>
                  <a:lnTo>
                    <a:pt x="8445" y="78232"/>
                  </a:lnTo>
                  <a:lnTo>
                    <a:pt x="8140" y="78714"/>
                  </a:lnTo>
                  <a:lnTo>
                    <a:pt x="7937" y="79311"/>
                  </a:lnTo>
                  <a:lnTo>
                    <a:pt x="8178" y="79629"/>
                  </a:lnTo>
                  <a:lnTo>
                    <a:pt x="8318" y="79679"/>
                  </a:lnTo>
                  <a:lnTo>
                    <a:pt x="10807" y="79908"/>
                  </a:lnTo>
                  <a:lnTo>
                    <a:pt x="11506" y="81800"/>
                  </a:lnTo>
                  <a:lnTo>
                    <a:pt x="12179" y="83870"/>
                  </a:lnTo>
                  <a:lnTo>
                    <a:pt x="12280" y="83997"/>
                  </a:lnTo>
                  <a:lnTo>
                    <a:pt x="12522" y="83997"/>
                  </a:lnTo>
                  <a:lnTo>
                    <a:pt x="12522" y="83629"/>
                  </a:lnTo>
                  <a:lnTo>
                    <a:pt x="12484" y="83235"/>
                  </a:lnTo>
                  <a:lnTo>
                    <a:pt x="12585" y="82638"/>
                  </a:lnTo>
                  <a:lnTo>
                    <a:pt x="12827" y="82435"/>
                  </a:lnTo>
                  <a:lnTo>
                    <a:pt x="12992" y="82194"/>
                  </a:lnTo>
                  <a:lnTo>
                    <a:pt x="13195" y="82397"/>
                  </a:lnTo>
                  <a:lnTo>
                    <a:pt x="13398" y="82550"/>
                  </a:lnTo>
                  <a:lnTo>
                    <a:pt x="13563" y="82753"/>
                  </a:lnTo>
                  <a:lnTo>
                    <a:pt x="13792" y="83121"/>
                  </a:lnTo>
                  <a:lnTo>
                    <a:pt x="13995" y="83515"/>
                  </a:lnTo>
                  <a:lnTo>
                    <a:pt x="14300" y="83997"/>
                  </a:lnTo>
                  <a:lnTo>
                    <a:pt x="14770" y="83553"/>
                  </a:lnTo>
                  <a:lnTo>
                    <a:pt x="15113" y="83273"/>
                  </a:lnTo>
                  <a:lnTo>
                    <a:pt x="15582" y="82791"/>
                  </a:lnTo>
                  <a:lnTo>
                    <a:pt x="15849" y="83553"/>
                  </a:lnTo>
                  <a:lnTo>
                    <a:pt x="16116" y="84201"/>
                  </a:lnTo>
                  <a:lnTo>
                    <a:pt x="16357" y="84874"/>
                  </a:lnTo>
                  <a:lnTo>
                    <a:pt x="17068" y="84632"/>
                  </a:lnTo>
                  <a:lnTo>
                    <a:pt x="17602" y="83273"/>
                  </a:lnTo>
                  <a:lnTo>
                    <a:pt x="18440" y="84556"/>
                  </a:lnTo>
                  <a:lnTo>
                    <a:pt x="19685" y="83794"/>
                  </a:lnTo>
                  <a:lnTo>
                    <a:pt x="19621" y="82435"/>
                  </a:lnTo>
                  <a:lnTo>
                    <a:pt x="20193" y="80835"/>
                  </a:lnTo>
                  <a:lnTo>
                    <a:pt x="20256" y="80391"/>
                  </a:lnTo>
                  <a:lnTo>
                    <a:pt x="20828" y="78994"/>
                  </a:lnTo>
                  <a:close/>
                </a:path>
                <a:path w="181609" h="389254">
                  <a:moveTo>
                    <a:pt x="24599" y="377774"/>
                  </a:moveTo>
                  <a:lnTo>
                    <a:pt x="22479" y="377215"/>
                  </a:lnTo>
                  <a:lnTo>
                    <a:pt x="21005" y="376377"/>
                  </a:lnTo>
                  <a:lnTo>
                    <a:pt x="21805" y="373811"/>
                  </a:lnTo>
                  <a:lnTo>
                    <a:pt x="20459" y="374777"/>
                  </a:lnTo>
                  <a:lnTo>
                    <a:pt x="20193" y="376135"/>
                  </a:lnTo>
                  <a:lnTo>
                    <a:pt x="20802" y="377609"/>
                  </a:lnTo>
                  <a:lnTo>
                    <a:pt x="21005" y="378180"/>
                  </a:lnTo>
                  <a:lnTo>
                    <a:pt x="21234" y="378701"/>
                  </a:lnTo>
                  <a:lnTo>
                    <a:pt x="21437" y="379260"/>
                  </a:lnTo>
                  <a:lnTo>
                    <a:pt x="22440" y="378739"/>
                  </a:lnTo>
                  <a:lnTo>
                    <a:pt x="23863" y="378129"/>
                  </a:lnTo>
                  <a:lnTo>
                    <a:pt x="24599" y="377774"/>
                  </a:lnTo>
                  <a:close/>
                </a:path>
                <a:path w="181609" h="389254">
                  <a:moveTo>
                    <a:pt x="25908" y="375094"/>
                  </a:moveTo>
                  <a:lnTo>
                    <a:pt x="25742" y="374853"/>
                  </a:lnTo>
                  <a:lnTo>
                    <a:pt x="24701" y="375094"/>
                  </a:lnTo>
                  <a:lnTo>
                    <a:pt x="23685" y="375297"/>
                  </a:lnTo>
                  <a:lnTo>
                    <a:pt x="22580" y="375577"/>
                  </a:lnTo>
                  <a:lnTo>
                    <a:pt x="22987" y="376212"/>
                  </a:lnTo>
                  <a:lnTo>
                    <a:pt x="23215" y="376656"/>
                  </a:lnTo>
                  <a:lnTo>
                    <a:pt x="23495" y="377101"/>
                  </a:lnTo>
                  <a:lnTo>
                    <a:pt x="24333" y="376415"/>
                  </a:lnTo>
                  <a:lnTo>
                    <a:pt x="25107" y="375729"/>
                  </a:lnTo>
                  <a:lnTo>
                    <a:pt x="25908" y="375094"/>
                  </a:lnTo>
                  <a:close/>
                </a:path>
                <a:path w="181609" h="389254">
                  <a:moveTo>
                    <a:pt x="28333" y="373011"/>
                  </a:moveTo>
                  <a:lnTo>
                    <a:pt x="28232" y="372414"/>
                  </a:lnTo>
                  <a:lnTo>
                    <a:pt x="28295" y="371652"/>
                  </a:lnTo>
                  <a:lnTo>
                    <a:pt x="27965" y="371170"/>
                  </a:lnTo>
                  <a:lnTo>
                    <a:pt x="27432" y="370332"/>
                  </a:lnTo>
                  <a:lnTo>
                    <a:pt x="26352" y="370052"/>
                  </a:lnTo>
                  <a:lnTo>
                    <a:pt x="25438" y="370332"/>
                  </a:lnTo>
                  <a:lnTo>
                    <a:pt x="23863" y="370776"/>
                  </a:lnTo>
                  <a:lnTo>
                    <a:pt x="22682" y="371894"/>
                  </a:lnTo>
                  <a:lnTo>
                    <a:pt x="21640" y="373214"/>
                  </a:lnTo>
                  <a:lnTo>
                    <a:pt x="21678" y="373380"/>
                  </a:lnTo>
                  <a:lnTo>
                    <a:pt x="21678" y="373659"/>
                  </a:lnTo>
                  <a:lnTo>
                    <a:pt x="22250" y="373456"/>
                  </a:lnTo>
                  <a:lnTo>
                    <a:pt x="22440" y="373291"/>
                  </a:lnTo>
                  <a:lnTo>
                    <a:pt x="23253" y="372808"/>
                  </a:lnTo>
                  <a:lnTo>
                    <a:pt x="23990" y="372211"/>
                  </a:lnTo>
                  <a:lnTo>
                    <a:pt x="24803" y="371767"/>
                  </a:lnTo>
                  <a:lnTo>
                    <a:pt x="25412" y="371411"/>
                  </a:lnTo>
                  <a:lnTo>
                    <a:pt x="26822" y="371817"/>
                  </a:lnTo>
                  <a:lnTo>
                    <a:pt x="27254" y="372414"/>
                  </a:lnTo>
                  <a:lnTo>
                    <a:pt x="27457" y="372656"/>
                  </a:lnTo>
                  <a:lnTo>
                    <a:pt x="27698" y="372897"/>
                  </a:lnTo>
                  <a:lnTo>
                    <a:pt x="27927" y="373176"/>
                  </a:lnTo>
                  <a:lnTo>
                    <a:pt x="28105" y="373087"/>
                  </a:lnTo>
                  <a:lnTo>
                    <a:pt x="28333" y="373011"/>
                  </a:lnTo>
                  <a:close/>
                </a:path>
                <a:path w="181609" h="389254">
                  <a:moveTo>
                    <a:pt x="30353" y="351891"/>
                  </a:moveTo>
                  <a:lnTo>
                    <a:pt x="29718" y="352247"/>
                  </a:lnTo>
                  <a:lnTo>
                    <a:pt x="28638" y="352882"/>
                  </a:lnTo>
                  <a:lnTo>
                    <a:pt x="29679" y="353402"/>
                  </a:lnTo>
                  <a:lnTo>
                    <a:pt x="30124" y="353174"/>
                  </a:lnTo>
                  <a:lnTo>
                    <a:pt x="30353" y="351891"/>
                  </a:lnTo>
                  <a:close/>
                </a:path>
                <a:path w="181609" h="389254">
                  <a:moveTo>
                    <a:pt x="32270" y="74231"/>
                  </a:moveTo>
                  <a:lnTo>
                    <a:pt x="31496" y="73355"/>
                  </a:lnTo>
                  <a:lnTo>
                    <a:pt x="31191" y="72275"/>
                  </a:lnTo>
                  <a:lnTo>
                    <a:pt x="31661" y="71107"/>
                  </a:lnTo>
                  <a:lnTo>
                    <a:pt x="32004" y="70116"/>
                  </a:lnTo>
                  <a:lnTo>
                    <a:pt x="31191" y="69951"/>
                  </a:lnTo>
                  <a:lnTo>
                    <a:pt x="30695" y="69634"/>
                  </a:lnTo>
                  <a:lnTo>
                    <a:pt x="30454" y="69545"/>
                  </a:lnTo>
                  <a:lnTo>
                    <a:pt x="30086" y="69634"/>
                  </a:lnTo>
                  <a:lnTo>
                    <a:pt x="29578" y="69545"/>
                  </a:lnTo>
                  <a:lnTo>
                    <a:pt x="30391" y="70231"/>
                  </a:lnTo>
                  <a:lnTo>
                    <a:pt x="30759" y="70827"/>
                  </a:lnTo>
                  <a:lnTo>
                    <a:pt x="29552" y="71996"/>
                  </a:lnTo>
                  <a:lnTo>
                    <a:pt x="29718" y="72275"/>
                  </a:lnTo>
                  <a:lnTo>
                    <a:pt x="30454" y="72593"/>
                  </a:lnTo>
                  <a:lnTo>
                    <a:pt x="30759" y="72834"/>
                  </a:lnTo>
                  <a:lnTo>
                    <a:pt x="30759" y="73152"/>
                  </a:lnTo>
                  <a:lnTo>
                    <a:pt x="30518" y="73469"/>
                  </a:lnTo>
                  <a:lnTo>
                    <a:pt x="30124" y="73558"/>
                  </a:lnTo>
                  <a:lnTo>
                    <a:pt x="29781" y="73431"/>
                  </a:lnTo>
                  <a:lnTo>
                    <a:pt x="29248" y="73152"/>
                  </a:lnTo>
                  <a:lnTo>
                    <a:pt x="28905" y="72910"/>
                  </a:lnTo>
                  <a:lnTo>
                    <a:pt x="28536" y="72707"/>
                  </a:lnTo>
                  <a:lnTo>
                    <a:pt x="28498" y="72834"/>
                  </a:lnTo>
                  <a:lnTo>
                    <a:pt x="28333" y="73075"/>
                  </a:lnTo>
                  <a:lnTo>
                    <a:pt x="28778" y="73431"/>
                  </a:lnTo>
                  <a:lnTo>
                    <a:pt x="29718" y="74066"/>
                  </a:lnTo>
                  <a:lnTo>
                    <a:pt x="29349" y="75196"/>
                  </a:lnTo>
                  <a:lnTo>
                    <a:pt x="28968" y="75311"/>
                  </a:lnTo>
                  <a:lnTo>
                    <a:pt x="28105" y="74396"/>
                  </a:lnTo>
                  <a:lnTo>
                    <a:pt x="27559" y="73875"/>
                  </a:lnTo>
                  <a:lnTo>
                    <a:pt x="27051" y="73228"/>
                  </a:lnTo>
                  <a:lnTo>
                    <a:pt x="26517" y="74231"/>
                  </a:lnTo>
                  <a:lnTo>
                    <a:pt x="27152" y="75552"/>
                  </a:lnTo>
                  <a:lnTo>
                    <a:pt x="27432" y="75958"/>
                  </a:lnTo>
                  <a:lnTo>
                    <a:pt x="27622" y="76390"/>
                  </a:lnTo>
                  <a:lnTo>
                    <a:pt x="27927" y="76758"/>
                  </a:lnTo>
                  <a:lnTo>
                    <a:pt x="28778" y="77508"/>
                  </a:lnTo>
                  <a:lnTo>
                    <a:pt x="28702" y="79235"/>
                  </a:lnTo>
                  <a:lnTo>
                    <a:pt x="27724" y="79756"/>
                  </a:lnTo>
                  <a:lnTo>
                    <a:pt x="28435" y="80518"/>
                  </a:lnTo>
                  <a:lnTo>
                    <a:pt x="28841" y="81191"/>
                  </a:lnTo>
                  <a:lnTo>
                    <a:pt x="27254" y="81800"/>
                  </a:lnTo>
                  <a:lnTo>
                    <a:pt x="27292" y="82550"/>
                  </a:lnTo>
                  <a:lnTo>
                    <a:pt x="27228" y="83070"/>
                  </a:lnTo>
                  <a:lnTo>
                    <a:pt x="27965" y="83312"/>
                  </a:lnTo>
                  <a:lnTo>
                    <a:pt x="28498" y="83235"/>
                  </a:lnTo>
                  <a:lnTo>
                    <a:pt x="28841" y="82194"/>
                  </a:lnTo>
                  <a:lnTo>
                    <a:pt x="29108" y="81991"/>
                  </a:lnTo>
                  <a:lnTo>
                    <a:pt x="29641" y="81280"/>
                  </a:lnTo>
                  <a:lnTo>
                    <a:pt x="30187" y="80797"/>
                  </a:lnTo>
                  <a:lnTo>
                    <a:pt x="30454" y="79552"/>
                  </a:lnTo>
                  <a:lnTo>
                    <a:pt x="30518" y="79159"/>
                  </a:lnTo>
                  <a:lnTo>
                    <a:pt x="31330" y="79400"/>
                  </a:lnTo>
                  <a:lnTo>
                    <a:pt x="31470" y="79273"/>
                  </a:lnTo>
                  <a:lnTo>
                    <a:pt x="31165" y="78828"/>
                  </a:lnTo>
                  <a:lnTo>
                    <a:pt x="30657" y="78435"/>
                  </a:lnTo>
                  <a:lnTo>
                    <a:pt x="30391" y="77673"/>
                  </a:lnTo>
                  <a:lnTo>
                    <a:pt x="30899" y="77228"/>
                  </a:lnTo>
                  <a:lnTo>
                    <a:pt x="31165" y="76796"/>
                  </a:lnTo>
                  <a:lnTo>
                    <a:pt x="30149" y="76276"/>
                  </a:lnTo>
                  <a:lnTo>
                    <a:pt x="31496" y="75666"/>
                  </a:lnTo>
                  <a:lnTo>
                    <a:pt x="30988" y="74396"/>
                  </a:lnTo>
                  <a:lnTo>
                    <a:pt x="31470" y="74358"/>
                  </a:lnTo>
                  <a:lnTo>
                    <a:pt x="31864" y="74269"/>
                  </a:lnTo>
                  <a:lnTo>
                    <a:pt x="32270" y="74231"/>
                  </a:lnTo>
                  <a:close/>
                </a:path>
                <a:path w="181609" h="389254">
                  <a:moveTo>
                    <a:pt x="33286" y="344563"/>
                  </a:moveTo>
                  <a:lnTo>
                    <a:pt x="32613" y="343598"/>
                  </a:lnTo>
                  <a:lnTo>
                    <a:pt x="31902" y="343446"/>
                  </a:lnTo>
                  <a:lnTo>
                    <a:pt x="30924" y="344246"/>
                  </a:lnTo>
                  <a:lnTo>
                    <a:pt x="31762" y="344360"/>
                  </a:lnTo>
                  <a:lnTo>
                    <a:pt x="32512" y="344436"/>
                  </a:lnTo>
                  <a:lnTo>
                    <a:pt x="33286" y="344563"/>
                  </a:lnTo>
                  <a:close/>
                </a:path>
                <a:path w="181609" h="389254">
                  <a:moveTo>
                    <a:pt x="33312" y="89319"/>
                  </a:moveTo>
                  <a:lnTo>
                    <a:pt x="33210" y="88519"/>
                  </a:lnTo>
                  <a:lnTo>
                    <a:pt x="33147" y="87680"/>
                  </a:lnTo>
                  <a:lnTo>
                    <a:pt x="33007" y="86677"/>
                  </a:lnTo>
                  <a:lnTo>
                    <a:pt x="32473" y="86842"/>
                  </a:lnTo>
                  <a:lnTo>
                    <a:pt x="31559" y="86271"/>
                  </a:lnTo>
                  <a:lnTo>
                    <a:pt x="31737" y="87477"/>
                  </a:lnTo>
                  <a:lnTo>
                    <a:pt x="31534" y="87833"/>
                  </a:lnTo>
                  <a:lnTo>
                    <a:pt x="30454" y="88150"/>
                  </a:lnTo>
                  <a:lnTo>
                    <a:pt x="29476" y="88315"/>
                  </a:lnTo>
                  <a:lnTo>
                    <a:pt x="26924" y="89560"/>
                  </a:lnTo>
                  <a:lnTo>
                    <a:pt x="25031" y="89281"/>
                  </a:lnTo>
                  <a:lnTo>
                    <a:pt x="22720" y="90436"/>
                  </a:lnTo>
                  <a:lnTo>
                    <a:pt x="22313" y="91516"/>
                  </a:lnTo>
                  <a:lnTo>
                    <a:pt x="21907" y="92354"/>
                  </a:lnTo>
                  <a:lnTo>
                    <a:pt x="21577" y="93192"/>
                  </a:lnTo>
                  <a:lnTo>
                    <a:pt x="21399" y="94119"/>
                  </a:lnTo>
                  <a:lnTo>
                    <a:pt x="21272" y="95161"/>
                  </a:lnTo>
                  <a:lnTo>
                    <a:pt x="21602" y="94792"/>
                  </a:lnTo>
                  <a:lnTo>
                    <a:pt x="22047" y="94475"/>
                  </a:lnTo>
                  <a:lnTo>
                    <a:pt x="22250" y="94081"/>
                  </a:lnTo>
                  <a:lnTo>
                    <a:pt x="22644" y="93154"/>
                  </a:lnTo>
                  <a:lnTo>
                    <a:pt x="23190" y="92964"/>
                  </a:lnTo>
                  <a:lnTo>
                    <a:pt x="24091" y="93484"/>
                  </a:lnTo>
                  <a:lnTo>
                    <a:pt x="24498" y="93675"/>
                  </a:lnTo>
                  <a:lnTo>
                    <a:pt x="25031" y="93637"/>
                  </a:lnTo>
                  <a:lnTo>
                    <a:pt x="25615" y="93764"/>
                  </a:lnTo>
                  <a:lnTo>
                    <a:pt x="25514" y="93319"/>
                  </a:lnTo>
                  <a:lnTo>
                    <a:pt x="25476" y="93078"/>
                  </a:lnTo>
                  <a:lnTo>
                    <a:pt x="25412" y="92798"/>
                  </a:lnTo>
                  <a:lnTo>
                    <a:pt x="25615" y="93002"/>
                  </a:lnTo>
                  <a:lnTo>
                    <a:pt x="26111" y="92557"/>
                  </a:lnTo>
                  <a:lnTo>
                    <a:pt x="26619" y="92075"/>
                  </a:lnTo>
                  <a:lnTo>
                    <a:pt x="27495" y="91478"/>
                  </a:lnTo>
                  <a:lnTo>
                    <a:pt x="28105" y="91160"/>
                  </a:lnTo>
                  <a:lnTo>
                    <a:pt x="29248" y="91554"/>
                  </a:lnTo>
                  <a:lnTo>
                    <a:pt x="29718" y="91033"/>
                  </a:lnTo>
                  <a:lnTo>
                    <a:pt x="30492" y="90716"/>
                  </a:lnTo>
                  <a:lnTo>
                    <a:pt x="30721" y="90601"/>
                  </a:lnTo>
                  <a:lnTo>
                    <a:pt x="31902" y="90639"/>
                  </a:lnTo>
                  <a:lnTo>
                    <a:pt x="32105" y="90233"/>
                  </a:lnTo>
                  <a:lnTo>
                    <a:pt x="31762" y="89395"/>
                  </a:lnTo>
                  <a:lnTo>
                    <a:pt x="32207" y="89357"/>
                  </a:lnTo>
                  <a:lnTo>
                    <a:pt x="32613" y="89357"/>
                  </a:lnTo>
                  <a:lnTo>
                    <a:pt x="33312" y="89319"/>
                  </a:lnTo>
                  <a:close/>
                </a:path>
                <a:path w="181609" h="389254">
                  <a:moveTo>
                    <a:pt x="40347" y="164820"/>
                  </a:moveTo>
                  <a:lnTo>
                    <a:pt x="39243" y="162788"/>
                  </a:lnTo>
                  <a:lnTo>
                    <a:pt x="37592" y="163423"/>
                  </a:lnTo>
                  <a:lnTo>
                    <a:pt x="36042" y="163461"/>
                  </a:lnTo>
                  <a:lnTo>
                    <a:pt x="34163" y="163461"/>
                  </a:lnTo>
                  <a:lnTo>
                    <a:pt x="34086" y="163868"/>
                  </a:lnTo>
                  <a:lnTo>
                    <a:pt x="33883" y="164858"/>
                  </a:lnTo>
                  <a:lnTo>
                    <a:pt x="36042" y="164058"/>
                  </a:lnTo>
                  <a:lnTo>
                    <a:pt x="38163" y="164668"/>
                  </a:lnTo>
                  <a:lnTo>
                    <a:pt x="40347" y="164820"/>
                  </a:lnTo>
                  <a:close/>
                </a:path>
                <a:path w="181609" h="389254">
                  <a:moveTo>
                    <a:pt x="42976" y="272783"/>
                  </a:moveTo>
                  <a:lnTo>
                    <a:pt x="42773" y="272376"/>
                  </a:lnTo>
                  <a:lnTo>
                    <a:pt x="42672" y="272021"/>
                  </a:lnTo>
                  <a:lnTo>
                    <a:pt x="42430" y="272262"/>
                  </a:lnTo>
                  <a:lnTo>
                    <a:pt x="42100" y="272465"/>
                  </a:lnTo>
                  <a:lnTo>
                    <a:pt x="41897" y="272745"/>
                  </a:lnTo>
                  <a:lnTo>
                    <a:pt x="41490" y="273342"/>
                  </a:lnTo>
                  <a:lnTo>
                    <a:pt x="41160" y="273977"/>
                  </a:lnTo>
                  <a:lnTo>
                    <a:pt x="40690" y="274662"/>
                  </a:lnTo>
                  <a:lnTo>
                    <a:pt x="42506" y="274662"/>
                  </a:lnTo>
                  <a:lnTo>
                    <a:pt x="42633" y="274218"/>
                  </a:lnTo>
                  <a:lnTo>
                    <a:pt x="42875" y="273659"/>
                  </a:lnTo>
                  <a:lnTo>
                    <a:pt x="42900" y="273138"/>
                  </a:lnTo>
                  <a:lnTo>
                    <a:pt x="42976" y="272783"/>
                  </a:lnTo>
                  <a:close/>
                </a:path>
                <a:path w="181609" h="389254">
                  <a:moveTo>
                    <a:pt x="45224" y="279146"/>
                  </a:moveTo>
                  <a:lnTo>
                    <a:pt x="43980" y="277787"/>
                  </a:lnTo>
                  <a:lnTo>
                    <a:pt x="44716" y="276466"/>
                  </a:lnTo>
                  <a:lnTo>
                    <a:pt x="45021" y="275145"/>
                  </a:lnTo>
                  <a:lnTo>
                    <a:pt x="42837" y="275145"/>
                  </a:lnTo>
                  <a:lnTo>
                    <a:pt x="43002" y="275501"/>
                  </a:lnTo>
                  <a:lnTo>
                    <a:pt x="43205" y="275856"/>
                  </a:lnTo>
                  <a:lnTo>
                    <a:pt x="43281" y="276225"/>
                  </a:lnTo>
                  <a:lnTo>
                    <a:pt x="43408" y="276656"/>
                  </a:lnTo>
                  <a:lnTo>
                    <a:pt x="43573" y="277139"/>
                  </a:lnTo>
                  <a:lnTo>
                    <a:pt x="43472" y="277583"/>
                  </a:lnTo>
                  <a:lnTo>
                    <a:pt x="43281" y="278739"/>
                  </a:lnTo>
                  <a:lnTo>
                    <a:pt x="43510" y="279107"/>
                  </a:lnTo>
                  <a:lnTo>
                    <a:pt x="45224" y="279146"/>
                  </a:lnTo>
                  <a:close/>
                </a:path>
                <a:path w="181609" h="389254">
                  <a:moveTo>
                    <a:pt x="46342" y="229323"/>
                  </a:moveTo>
                  <a:lnTo>
                    <a:pt x="45732" y="228168"/>
                  </a:lnTo>
                  <a:lnTo>
                    <a:pt x="45224" y="227126"/>
                  </a:lnTo>
                  <a:lnTo>
                    <a:pt x="44691" y="226085"/>
                  </a:lnTo>
                  <a:lnTo>
                    <a:pt x="44488" y="226199"/>
                  </a:lnTo>
                  <a:lnTo>
                    <a:pt x="44386" y="226491"/>
                  </a:lnTo>
                  <a:lnTo>
                    <a:pt x="44284" y="226885"/>
                  </a:lnTo>
                  <a:lnTo>
                    <a:pt x="44450" y="227012"/>
                  </a:lnTo>
                  <a:lnTo>
                    <a:pt x="45123" y="227571"/>
                  </a:lnTo>
                  <a:lnTo>
                    <a:pt x="44691" y="228092"/>
                  </a:lnTo>
                  <a:lnTo>
                    <a:pt x="44526" y="228612"/>
                  </a:lnTo>
                  <a:lnTo>
                    <a:pt x="44450" y="228841"/>
                  </a:lnTo>
                  <a:lnTo>
                    <a:pt x="44386" y="229412"/>
                  </a:lnTo>
                  <a:lnTo>
                    <a:pt x="45427" y="229412"/>
                  </a:lnTo>
                  <a:lnTo>
                    <a:pt x="45732" y="229362"/>
                  </a:lnTo>
                  <a:lnTo>
                    <a:pt x="46342" y="229323"/>
                  </a:lnTo>
                  <a:close/>
                </a:path>
                <a:path w="181609" h="389254">
                  <a:moveTo>
                    <a:pt x="47713" y="260972"/>
                  </a:moveTo>
                  <a:lnTo>
                    <a:pt x="47117" y="259702"/>
                  </a:lnTo>
                  <a:lnTo>
                    <a:pt x="46875" y="259854"/>
                  </a:lnTo>
                  <a:lnTo>
                    <a:pt x="46443" y="261175"/>
                  </a:lnTo>
                  <a:lnTo>
                    <a:pt x="45897" y="261658"/>
                  </a:lnTo>
                  <a:lnTo>
                    <a:pt x="44386" y="262293"/>
                  </a:lnTo>
                  <a:lnTo>
                    <a:pt x="44056" y="262813"/>
                  </a:lnTo>
                  <a:lnTo>
                    <a:pt x="44183" y="264375"/>
                  </a:lnTo>
                  <a:lnTo>
                    <a:pt x="43649" y="264579"/>
                  </a:lnTo>
                  <a:lnTo>
                    <a:pt x="42608" y="264172"/>
                  </a:lnTo>
                  <a:lnTo>
                    <a:pt x="42430" y="264223"/>
                  </a:lnTo>
                  <a:lnTo>
                    <a:pt x="44221" y="265137"/>
                  </a:lnTo>
                  <a:lnTo>
                    <a:pt x="45389" y="265696"/>
                  </a:lnTo>
                  <a:lnTo>
                    <a:pt x="44919" y="264579"/>
                  </a:lnTo>
                  <a:lnTo>
                    <a:pt x="44246" y="263131"/>
                  </a:lnTo>
                  <a:lnTo>
                    <a:pt x="45872" y="263182"/>
                  </a:lnTo>
                  <a:lnTo>
                    <a:pt x="47713" y="260972"/>
                  </a:lnTo>
                  <a:close/>
                </a:path>
                <a:path w="181609" h="389254">
                  <a:moveTo>
                    <a:pt x="48285" y="270217"/>
                  </a:moveTo>
                  <a:lnTo>
                    <a:pt x="48120" y="270344"/>
                  </a:lnTo>
                  <a:lnTo>
                    <a:pt x="47815" y="269621"/>
                  </a:lnTo>
                  <a:lnTo>
                    <a:pt x="47117" y="268173"/>
                  </a:lnTo>
                  <a:lnTo>
                    <a:pt x="45059" y="268058"/>
                  </a:lnTo>
                  <a:lnTo>
                    <a:pt x="44246" y="268058"/>
                  </a:lnTo>
                  <a:lnTo>
                    <a:pt x="43446" y="267982"/>
                  </a:lnTo>
                  <a:lnTo>
                    <a:pt x="42773" y="268173"/>
                  </a:lnTo>
                  <a:lnTo>
                    <a:pt x="41960" y="268376"/>
                  </a:lnTo>
                  <a:lnTo>
                    <a:pt x="42100" y="269024"/>
                  </a:lnTo>
                  <a:lnTo>
                    <a:pt x="42506" y="269379"/>
                  </a:lnTo>
                  <a:lnTo>
                    <a:pt x="42303" y="269862"/>
                  </a:lnTo>
                  <a:lnTo>
                    <a:pt x="42100" y="270217"/>
                  </a:lnTo>
                  <a:lnTo>
                    <a:pt x="42062" y="270573"/>
                  </a:lnTo>
                  <a:lnTo>
                    <a:pt x="42037" y="270738"/>
                  </a:lnTo>
                  <a:lnTo>
                    <a:pt x="42367" y="270979"/>
                  </a:lnTo>
                  <a:lnTo>
                    <a:pt x="42506" y="271145"/>
                  </a:lnTo>
                  <a:lnTo>
                    <a:pt x="42672" y="270941"/>
                  </a:lnTo>
                  <a:lnTo>
                    <a:pt x="42976" y="270776"/>
                  </a:lnTo>
                  <a:lnTo>
                    <a:pt x="43002" y="270535"/>
                  </a:lnTo>
                  <a:lnTo>
                    <a:pt x="43243" y="269621"/>
                  </a:lnTo>
                  <a:lnTo>
                    <a:pt x="44627" y="268897"/>
                  </a:lnTo>
                  <a:lnTo>
                    <a:pt x="45466" y="269303"/>
                  </a:lnTo>
                  <a:lnTo>
                    <a:pt x="45834" y="269455"/>
                  </a:lnTo>
                  <a:lnTo>
                    <a:pt x="46266" y="269582"/>
                  </a:lnTo>
                  <a:lnTo>
                    <a:pt x="46545" y="269862"/>
                  </a:lnTo>
                  <a:lnTo>
                    <a:pt x="46812" y="270065"/>
                  </a:lnTo>
                  <a:lnTo>
                    <a:pt x="46875" y="270421"/>
                  </a:lnTo>
                  <a:lnTo>
                    <a:pt x="47078" y="270738"/>
                  </a:lnTo>
                  <a:lnTo>
                    <a:pt x="47650" y="271818"/>
                  </a:lnTo>
                  <a:lnTo>
                    <a:pt x="47917" y="272376"/>
                  </a:lnTo>
                  <a:lnTo>
                    <a:pt x="48082" y="272262"/>
                  </a:lnTo>
                  <a:lnTo>
                    <a:pt x="48221" y="271576"/>
                  </a:lnTo>
                  <a:lnTo>
                    <a:pt x="48285" y="270217"/>
                  </a:lnTo>
                  <a:close/>
                </a:path>
                <a:path w="181609" h="389254">
                  <a:moveTo>
                    <a:pt x="50241" y="278345"/>
                  </a:moveTo>
                  <a:lnTo>
                    <a:pt x="49974" y="277977"/>
                  </a:lnTo>
                  <a:lnTo>
                    <a:pt x="49733" y="277622"/>
                  </a:lnTo>
                  <a:lnTo>
                    <a:pt x="49504" y="277215"/>
                  </a:lnTo>
                  <a:lnTo>
                    <a:pt x="49161" y="276618"/>
                  </a:lnTo>
                  <a:lnTo>
                    <a:pt x="48895" y="276021"/>
                  </a:lnTo>
                  <a:lnTo>
                    <a:pt x="48564" y="275336"/>
                  </a:lnTo>
                  <a:lnTo>
                    <a:pt x="48260" y="275742"/>
                  </a:lnTo>
                  <a:lnTo>
                    <a:pt x="47447" y="276618"/>
                  </a:lnTo>
                  <a:lnTo>
                    <a:pt x="47117" y="276542"/>
                  </a:lnTo>
                  <a:lnTo>
                    <a:pt x="46710" y="276339"/>
                  </a:lnTo>
                  <a:lnTo>
                    <a:pt x="46342" y="276339"/>
                  </a:lnTo>
                  <a:lnTo>
                    <a:pt x="46062" y="276377"/>
                  </a:lnTo>
                  <a:lnTo>
                    <a:pt x="45732" y="276618"/>
                  </a:lnTo>
                  <a:lnTo>
                    <a:pt x="45593" y="276860"/>
                  </a:lnTo>
                  <a:lnTo>
                    <a:pt x="45834" y="277342"/>
                  </a:lnTo>
                  <a:lnTo>
                    <a:pt x="45999" y="277545"/>
                  </a:lnTo>
                  <a:lnTo>
                    <a:pt x="46647" y="278257"/>
                  </a:lnTo>
                  <a:lnTo>
                    <a:pt x="47282" y="278345"/>
                  </a:lnTo>
                  <a:lnTo>
                    <a:pt x="48018" y="277507"/>
                  </a:lnTo>
                  <a:lnTo>
                    <a:pt x="48082" y="277380"/>
                  </a:lnTo>
                  <a:lnTo>
                    <a:pt x="48729" y="277545"/>
                  </a:lnTo>
                  <a:lnTo>
                    <a:pt x="49326" y="277939"/>
                  </a:lnTo>
                  <a:lnTo>
                    <a:pt x="49530" y="278345"/>
                  </a:lnTo>
                  <a:lnTo>
                    <a:pt x="49771" y="278625"/>
                  </a:lnTo>
                  <a:lnTo>
                    <a:pt x="49936" y="278536"/>
                  </a:lnTo>
                  <a:lnTo>
                    <a:pt x="50076" y="278422"/>
                  </a:lnTo>
                  <a:lnTo>
                    <a:pt x="50241" y="278345"/>
                  </a:lnTo>
                  <a:close/>
                </a:path>
                <a:path w="181609" h="389254">
                  <a:moveTo>
                    <a:pt x="50507" y="85521"/>
                  </a:moveTo>
                  <a:lnTo>
                    <a:pt x="50279" y="83832"/>
                  </a:lnTo>
                  <a:lnTo>
                    <a:pt x="49136" y="83197"/>
                  </a:lnTo>
                  <a:lnTo>
                    <a:pt x="47853" y="82677"/>
                  </a:lnTo>
                  <a:lnTo>
                    <a:pt x="47688" y="80670"/>
                  </a:lnTo>
                  <a:lnTo>
                    <a:pt x="48729" y="80670"/>
                  </a:lnTo>
                  <a:lnTo>
                    <a:pt x="48691" y="80200"/>
                  </a:lnTo>
                  <a:lnTo>
                    <a:pt x="48755" y="79590"/>
                  </a:lnTo>
                  <a:lnTo>
                    <a:pt x="48361" y="78752"/>
                  </a:lnTo>
                  <a:lnTo>
                    <a:pt x="47853" y="78155"/>
                  </a:lnTo>
                  <a:lnTo>
                    <a:pt x="47485" y="78193"/>
                  </a:lnTo>
                  <a:lnTo>
                    <a:pt x="46939" y="78193"/>
                  </a:lnTo>
                  <a:lnTo>
                    <a:pt x="46342" y="78638"/>
                  </a:lnTo>
                  <a:lnTo>
                    <a:pt x="46507" y="79438"/>
                  </a:lnTo>
                  <a:lnTo>
                    <a:pt x="46545" y="79679"/>
                  </a:lnTo>
                  <a:lnTo>
                    <a:pt x="46469" y="79997"/>
                  </a:lnTo>
                  <a:lnTo>
                    <a:pt x="46342" y="80200"/>
                  </a:lnTo>
                  <a:lnTo>
                    <a:pt x="45935" y="80708"/>
                  </a:lnTo>
                  <a:lnTo>
                    <a:pt x="45796" y="81915"/>
                  </a:lnTo>
                  <a:lnTo>
                    <a:pt x="46202" y="82677"/>
                  </a:lnTo>
                  <a:lnTo>
                    <a:pt x="45021" y="82308"/>
                  </a:lnTo>
                  <a:lnTo>
                    <a:pt x="44627" y="84201"/>
                  </a:lnTo>
                  <a:lnTo>
                    <a:pt x="43205" y="83400"/>
                  </a:lnTo>
                  <a:lnTo>
                    <a:pt x="42837" y="83680"/>
                  </a:lnTo>
                  <a:lnTo>
                    <a:pt x="42900" y="84112"/>
                  </a:lnTo>
                  <a:lnTo>
                    <a:pt x="43002" y="84518"/>
                  </a:lnTo>
                  <a:lnTo>
                    <a:pt x="43205" y="84836"/>
                  </a:lnTo>
                  <a:lnTo>
                    <a:pt x="43281" y="85001"/>
                  </a:lnTo>
                  <a:lnTo>
                    <a:pt x="43573" y="85039"/>
                  </a:lnTo>
                  <a:lnTo>
                    <a:pt x="43980" y="85280"/>
                  </a:lnTo>
                  <a:lnTo>
                    <a:pt x="42570" y="85712"/>
                  </a:lnTo>
                  <a:lnTo>
                    <a:pt x="43078" y="87198"/>
                  </a:lnTo>
                  <a:lnTo>
                    <a:pt x="43573" y="87553"/>
                  </a:lnTo>
                  <a:lnTo>
                    <a:pt x="44691" y="87312"/>
                  </a:lnTo>
                  <a:lnTo>
                    <a:pt x="44919" y="87312"/>
                  </a:lnTo>
                  <a:lnTo>
                    <a:pt x="45872" y="85953"/>
                  </a:lnTo>
                  <a:lnTo>
                    <a:pt x="47218" y="86550"/>
                  </a:lnTo>
                  <a:lnTo>
                    <a:pt x="48425" y="86474"/>
                  </a:lnTo>
                  <a:lnTo>
                    <a:pt x="48628" y="86474"/>
                  </a:lnTo>
                  <a:lnTo>
                    <a:pt x="48831" y="86194"/>
                  </a:lnTo>
                  <a:lnTo>
                    <a:pt x="48958" y="85801"/>
                  </a:lnTo>
                  <a:lnTo>
                    <a:pt x="48666" y="85750"/>
                  </a:lnTo>
                  <a:lnTo>
                    <a:pt x="48260" y="85801"/>
                  </a:lnTo>
                  <a:lnTo>
                    <a:pt x="48056" y="85636"/>
                  </a:lnTo>
                  <a:lnTo>
                    <a:pt x="47752" y="85432"/>
                  </a:lnTo>
                  <a:lnTo>
                    <a:pt x="47612" y="85077"/>
                  </a:lnTo>
                  <a:lnTo>
                    <a:pt x="47409" y="84797"/>
                  </a:lnTo>
                  <a:lnTo>
                    <a:pt x="47713" y="84670"/>
                  </a:lnTo>
                  <a:lnTo>
                    <a:pt x="48082" y="84480"/>
                  </a:lnTo>
                  <a:lnTo>
                    <a:pt x="48755" y="84594"/>
                  </a:lnTo>
                  <a:lnTo>
                    <a:pt x="49098" y="84950"/>
                  </a:lnTo>
                  <a:lnTo>
                    <a:pt x="49504" y="85153"/>
                  </a:lnTo>
                  <a:lnTo>
                    <a:pt x="49771" y="85318"/>
                  </a:lnTo>
                  <a:lnTo>
                    <a:pt x="50076" y="85356"/>
                  </a:lnTo>
                  <a:lnTo>
                    <a:pt x="50507" y="85521"/>
                  </a:lnTo>
                  <a:close/>
                </a:path>
                <a:path w="181609" h="389254">
                  <a:moveTo>
                    <a:pt x="50876" y="281139"/>
                  </a:moveTo>
                  <a:lnTo>
                    <a:pt x="50038" y="280225"/>
                  </a:lnTo>
                  <a:lnTo>
                    <a:pt x="49161" y="279298"/>
                  </a:lnTo>
                  <a:lnTo>
                    <a:pt x="48488" y="278498"/>
                  </a:lnTo>
                  <a:lnTo>
                    <a:pt x="47688" y="278739"/>
                  </a:lnTo>
                  <a:lnTo>
                    <a:pt x="46405" y="279146"/>
                  </a:lnTo>
                  <a:lnTo>
                    <a:pt x="46342" y="279298"/>
                  </a:lnTo>
                  <a:lnTo>
                    <a:pt x="47117" y="279577"/>
                  </a:lnTo>
                  <a:lnTo>
                    <a:pt x="47917" y="279704"/>
                  </a:lnTo>
                  <a:lnTo>
                    <a:pt x="48628" y="280022"/>
                  </a:lnTo>
                  <a:lnTo>
                    <a:pt x="49326" y="280377"/>
                  </a:lnTo>
                  <a:lnTo>
                    <a:pt x="49911" y="280936"/>
                  </a:lnTo>
                  <a:lnTo>
                    <a:pt x="50546" y="281419"/>
                  </a:lnTo>
                  <a:lnTo>
                    <a:pt x="50673" y="281381"/>
                  </a:lnTo>
                  <a:lnTo>
                    <a:pt x="50876" y="281139"/>
                  </a:lnTo>
                  <a:close/>
                </a:path>
                <a:path w="181609" h="389254">
                  <a:moveTo>
                    <a:pt x="53276" y="92316"/>
                  </a:moveTo>
                  <a:lnTo>
                    <a:pt x="52971" y="92240"/>
                  </a:lnTo>
                  <a:lnTo>
                    <a:pt x="52666" y="92075"/>
                  </a:lnTo>
                  <a:lnTo>
                    <a:pt x="50482" y="91871"/>
                  </a:lnTo>
                  <a:lnTo>
                    <a:pt x="49301" y="91833"/>
                  </a:lnTo>
                  <a:lnTo>
                    <a:pt x="49060" y="92075"/>
                  </a:lnTo>
                  <a:lnTo>
                    <a:pt x="48755" y="92163"/>
                  </a:lnTo>
                  <a:lnTo>
                    <a:pt x="48285" y="92392"/>
                  </a:lnTo>
                  <a:lnTo>
                    <a:pt x="47320" y="92443"/>
                  </a:lnTo>
                  <a:lnTo>
                    <a:pt x="46609" y="92354"/>
                  </a:lnTo>
                  <a:lnTo>
                    <a:pt x="45529" y="92481"/>
                  </a:lnTo>
                  <a:lnTo>
                    <a:pt x="45097" y="92671"/>
                  </a:lnTo>
                  <a:lnTo>
                    <a:pt x="44488" y="93433"/>
                  </a:lnTo>
                  <a:lnTo>
                    <a:pt x="44221" y="93395"/>
                  </a:lnTo>
                  <a:lnTo>
                    <a:pt x="43776" y="93002"/>
                  </a:lnTo>
                  <a:lnTo>
                    <a:pt x="43472" y="92798"/>
                  </a:lnTo>
                  <a:lnTo>
                    <a:pt x="42875" y="92481"/>
                  </a:lnTo>
                  <a:lnTo>
                    <a:pt x="42468" y="93243"/>
                  </a:lnTo>
                  <a:lnTo>
                    <a:pt x="42202" y="93802"/>
                  </a:lnTo>
                  <a:lnTo>
                    <a:pt x="41160" y="93116"/>
                  </a:lnTo>
                  <a:lnTo>
                    <a:pt x="40487" y="92722"/>
                  </a:lnTo>
                  <a:lnTo>
                    <a:pt x="40386" y="93002"/>
                  </a:lnTo>
                  <a:lnTo>
                    <a:pt x="40208" y="93192"/>
                  </a:lnTo>
                  <a:lnTo>
                    <a:pt x="40284" y="94284"/>
                  </a:lnTo>
                  <a:lnTo>
                    <a:pt x="40284" y="95123"/>
                  </a:lnTo>
                  <a:lnTo>
                    <a:pt x="39039" y="95237"/>
                  </a:lnTo>
                  <a:lnTo>
                    <a:pt x="38735" y="95643"/>
                  </a:lnTo>
                  <a:lnTo>
                    <a:pt x="38862" y="95961"/>
                  </a:lnTo>
                  <a:lnTo>
                    <a:pt x="39141" y="96202"/>
                  </a:lnTo>
                  <a:lnTo>
                    <a:pt x="39344" y="96240"/>
                  </a:lnTo>
                  <a:lnTo>
                    <a:pt x="39674" y="96393"/>
                  </a:lnTo>
                  <a:lnTo>
                    <a:pt x="40182" y="96354"/>
                  </a:lnTo>
                  <a:lnTo>
                    <a:pt x="40690" y="96354"/>
                  </a:lnTo>
                  <a:lnTo>
                    <a:pt x="40614" y="95999"/>
                  </a:lnTo>
                  <a:lnTo>
                    <a:pt x="40589" y="95643"/>
                  </a:lnTo>
                  <a:lnTo>
                    <a:pt x="40487" y="95161"/>
                  </a:lnTo>
                  <a:lnTo>
                    <a:pt x="48285" y="94678"/>
                  </a:lnTo>
                  <a:lnTo>
                    <a:pt x="52324" y="94399"/>
                  </a:lnTo>
                  <a:lnTo>
                    <a:pt x="51955" y="93878"/>
                  </a:lnTo>
                  <a:lnTo>
                    <a:pt x="51689" y="93433"/>
                  </a:lnTo>
                  <a:lnTo>
                    <a:pt x="51447" y="93116"/>
                  </a:lnTo>
                  <a:lnTo>
                    <a:pt x="52057" y="93002"/>
                  </a:lnTo>
                  <a:lnTo>
                    <a:pt x="53200" y="92671"/>
                  </a:lnTo>
                  <a:lnTo>
                    <a:pt x="53200" y="92443"/>
                  </a:lnTo>
                  <a:lnTo>
                    <a:pt x="53276" y="92316"/>
                  </a:lnTo>
                  <a:close/>
                </a:path>
                <a:path w="181609" h="389254">
                  <a:moveTo>
                    <a:pt x="60972" y="383895"/>
                  </a:moveTo>
                  <a:lnTo>
                    <a:pt x="59728" y="384340"/>
                  </a:lnTo>
                  <a:lnTo>
                    <a:pt x="59626" y="384657"/>
                  </a:lnTo>
                  <a:lnTo>
                    <a:pt x="60172" y="385660"/>
                  </a:lnTo>
                  <a:lnTo>
                    <a:pt x="60401" y="385737"/>
                  </a:lnTo>
                  <a:lnTo>
                    <a:pt x="60566" y="385737"/>
                  </a:lnTo>
                  <a:lnTo>
                    <a:pt x="60667" y="385178"/>
                  </a:lnTo>
                  <a:lnTo>
                    <a:pt x="60807" y="384619"/>
                  </a:lnTo>
                  <a:lnTo>
                    <a:pt x="60972" y="383895"/>
                  </a:lnTo>
                  <a:close/>
                </a:path>
                <a:path w="181609" h="389254">
                  <a:moveTo>
                    <a:pt x="62052" y="355092"/>
                  </a:moveTo>
                  <a:lnTo>
                    <a:pt x="61950" y="354685"/>
                  </a:lnTo>
                  <a:lnTo>
                    <a:pt x="61950" y="354291"/>
                  </a:lnTo>
                  <a:lnTo>
                    <a:pt x="61683" y="354291"/>
                  </a:lnTo>
                  <a:lnTo>
                    <a:pt x="61544" y="354253"/>
                  </a:lnTo>
                  <a:lnTo>
                    <a:pt x="61150" y="355409"/>
                  </a:lnTo>
                  <a:lnTo>
                    <a:pt x="60642" y="356565"/>
                  </a:lnTo>
                  <a:lnTo>
                    <a:pt x="60236" y="357733"/>
                  </a:lnTo>
                  <a:lnTo>
                    <a:pt x="59994" y="358444"/>
                  </a:lnTo>
                  <a:lnTo>
                    <a:pt x="59931" y="359333"/>
                  </a:lnTo>
                  <a:lnTo>
                    <a:pt x="58851" y="360768"/>
                  </a:lnTo>
                  <a:lnTo>
                    <a:pt x="58953" y="361403"/>
                  </a:lnTo>
                  <a:lnTo>
                    <a:pt x="59524" y="362127"/>
                  </a:lnTo>
                  <a:lnTo>
                    <a:pt x="59601" y="362292"/>
                  </a:lnTo>
                  <a:lnTo>
                    <a:pt x="59626" y="362496"/>
                  </a:lnTo>
                  <a:lnTo>
                    <a:pt x="59766" y="362889"/>
                  </a:lnTo>
                  <a:lnTo>
                    <a:pt x="60274" y="362089"/>
                  </a:lnTo>
                  <a:lnTo>
                    <a:pt x="60566" y="361645"/>
                  </a:lnTo>
                  <a:lnTo>
                    <a:pt x="59867" y="361454"/>
                  </a:lnTo>
                  <a:lnTo>
                    <a:pt x="59524" y="361327"/>
                  </a:lnTo>
                  <a:lnTo>
                    <a:pt x="59626" y="361086"/>
                  </a:lnTo>
                  <a:lnTo>
                    <a:pt x="59766" y="360934"/>
                  </a:lnTo>
                  <a:lnTo>
                    <a:pt x="59804" y="360692"/>
                  </a:lnTo>
                  <a:lnTo>
                    <a:pt x="59931" y="360286"/>
                  </a:lnTo>
                  <a:lnTo>
                    <a:pt x="60071" y="359410"/>
                  </a:lnTo>
                  <a:lnTo>
                    <a:pt x="60172" y="359054"/>
                  </a:lnTo>
                  <a:lnTo>
                    <a:pt x="60071" y="358686"/>
                  </a:lnTo>
                  <a:lnTo>
                    <a:pt x="60236" y="358406"/>
                  </a:lnTo>
                  <a:lnTo>
                    <a:pt x="60807" y="357365"/>
                  </a:lnTo>
                  <a:lnTo>
                    <a:pt x="61442" y="356412"/>
                  </a:lnTo>
                  <a:lnTo>
                    <a:pt x="61950" y="355371"/>
                  </a:lnTo>
                  <a:lnTo>
                    <a:pt x="62052" y="355092"/>
                  </a:lnTo>
                  <a:close/>
                </a:path>
                <a:path w="181609" h="389254">
                  <a:moveTo>
                    <a:pt x="63093" y="274739"/>
                  </a:moveTo>
                  <a:lnTo>
                    <a:pt x="62014" y="273456"/>
                  </a:lnTo>
                  <a:lnTo>
                    <a:pt x="59931" y="271056"/>
                  </a:lnTo>
                  <a:lnTo>
                    <a:pt x="58991" y="272097"/>
                  </a:lnTo>
                  <a:lnTo>
                    <a:pt x="59029" y="272580"/>
                  </a:lnTo>
                  <a:lnTo>
                    <a:pt x="59994" y="273265"/>
                  </a:lnTo>
                  <a:lnTo>
                    <a:pt x="60642" y="273735"/>
                  </a:lnTo>
                  <a:lnTo>
                    <a:pt x="61277" y="274256"/>
                  </a:lnTo>
                  <a:lnTo>
                    <a:pt x="62395" y="274815"/>
                  </a:lnTo>
                  <a:lnTo>
                    <a:pt x="62865" y="274701"/>
                  </a:lnTo>
                  <a:lnTo>
                    <a:pt x="63093" y="274739"/>
                  </a:lnTo>
                  <a:close/>
                </a:path>
                <a:path w="181609" h="389254">
                  <a:moveTo>
                    <a:pt x="64579" y="364934"/>
                  </a:moveTo>
                  <a:lnTo>
                    <a:pt x="64312" y="364375"/>
                  </a:lnTo>
                  <a:lnTo>
                    <a:pt x="64312" y="363931"/>
                  </a:lnTo>
                  <a:lnTo>
                    <a:pt x="63969" y="363893"/>
                  </a:lnTo>
                  <a:lnTo>
                    <a:pt x="63360" y="364655"/>
                  </a:lnTo>
                  <a:lnTo>
                    <a:pt x="62788" y="365531"/>
                  </a:lnTo>
                  <a:lnTo>
                    <a:pt x="61074" y="367207"/>
                  </a:lnTo>
                  <a:lnTo>
                    <a:pt x="60642" y="368414"/>
                  </a:lnTo>
                  <a:lnTo>
                    <a:pt x="59359" y="371170"/>
                  </a:lnTo>
                  <a:lnTo>
                    <a:pt x="57975" y="372376"/>
                  </a:lnTo>
                  <a:lnTo>
                    <a:pt x="55689" y="375412"/>
                  </a:lnTo>
                  <a:lnTo>
                    <a:pt x="55219" y="376339"/>
                  </a:lnTo>
                  <a:lnTo>
                    <a:pt x="55016" y="376618"/>
                  </a:lnTo>
                  <a:lnTo>
                    <a:pt x="55283" y="377215"/>
                  </a:lnTo>
                  <a:lnTo>
                    <a:pt x="55321" y="377850"/>
                  </a:lnTo>
                  <a:lnTo>
                    <a:pt x="56705" y="376059"/>
                  </a:lnTo>
                  <a:lnTo>
                    <a:pt x="57810" y="374535"/>
                  </a:lnTo>
                  <a:lnTo>
                    <a:pt x="59131" y="372859"/>
                  </a:lnTo>
                  <a:lnTo>
                    <a:pt x="59194" y="372656"/>
                  </a:lnTo>
                  <a:lnTo>
                    <a:pt x="61747" y="370573"/>
                  </a:lnTo>
                  <a:lnTo>
                    <a:pt x="62687" y="367652"/>
                  </a:lnTo>
                  <a:lnTo>
                    <a:pt x="64579" y="364934"/>
                  </a:lnTo>
                  <a:close/>
                </a:path>
                <a:path w="181609" h="389254">
                  <a:moveTo>
                    <a:pt x="66332" y="376453"/>
                  </a:moveTo>
                  <a:lnTo>
                    <a:pt x="65620" y="376491"/>
                  </a:lnTo>
                  <a:lnTo>
                    <a:pt x="65417" y="376529"/>
                  </a:lnTo>
                  <a:lnTo>
                    <a:pt x="65252" y="376859"/>
                  </a:lnTo>
                  <a:lnTo>
                    <a:pt x="65049" y="377012"/>
                  </a:lnTo>
                  <a:lnTo>
                    <a:pt x="66192" y="377698"/>
                  </a:lnTo>
                  <a:lnTo>
                    <a:pt x="66332" y="376897"/>
                  </a:lnTo>
                  <a:lnTo>
                    <a:pt x="66332" y="376453"/>
                  </a:lnTo>
                  <a:close/>
                </a:path>
                <a:path w="181609" h="389254">
                  <a:moveTo>
                    <a:pt x="67640" y="274535"/>
                  </a:moveTo>
                  <a:lnTo>
                    <a:pt x="66624" y="273177"/>
                  </a:lnTo>
                  <a:lnTo>
                    <a:pt x="67030" y="271018"/>
                  </a:lnTo>
                  <a:lnTo>
                    <a:pt x="64681" y="270421"/>
                  </a:lnTo>
                  <a:lnTo>
                    <a:pt x="65049" y="271094"/>
                  </a:lnTo>
                  <a:lnTo>
                    <a:pt x="65379" y="271665"/>
                  </a:lnTo>
                  <a:lnTo>
                    <a:pt x="65620" y="272262"/>
                  </a:lnTo>
                  <a:lnTo>
                    <a:pt x="66090" y="273304"/>
                  </a:lnTo>
                  <a:lnTo>
                    <a:pt x="66230" y="273862"/>
                  </a:lnTo>
                  <a:lnTo>
                    <a:pt x="66459" y="274535"/>
                  </a:lnTo>
                  <a:lnTo>
                    <a:pt x="66802" y="274815"/>
                  </a:lnTo>
                  <a:lnTo>
                    <a:pt x="67640" y="274535"/>
                  </a:lnTo>
                  <a:close/>
                </a:path>
                <a:path w="181609" h="389254">
                  <a:moveTo>
                    <a:pt x="67868" y="178943"/>
                  </a:moveTo>
                  <a:lnTo>
                    <a:pt x="67678" y="178701"/>
                  </a:lnTo>
                  <a:lnTo>
                    <a:pt x="67538" y="178473"/>
                  </a:lnTo>
                  <a:lnTo>
                    <a:pt x="67398" y="178422"/>
                  </a:lnTo>
                  <a:lnTo>
                    <a:pt x="66052" y="177901"/>
                  </a:lnTo>
                  <a:lnTo>
                    <a:pt x="63398" y="176949"/>
                  </a:lnTo>
                  <a:lnTo>
                    <a:pt x="63233" y="176872"/>
                  </a:lnTo>
                  <a:lnTo>
                    <a:pt x="62966" y="176822"/>
                  </a:lnTo>
                  <a:lnTo>
                    <a:pt x="62826" y="176911"/>
                  </a:lnTo>
                  <a:lnTo>
                    <a:pt x="62090" y="177431"/>
                  </a:lnTo>
                  <a:lnTo>
                    <a:pt x="61480" y="177063"/>
                  </a:lnTo>
                  <a:lnTo>
                    <a:pt x="60845" y="176822"/>
                  </a:lnTo>
                  <a:lnTo>
                    <a:pt x="60439" y="176707"/>
                  </a:lnTo>
                  <a:lnTo>
                    <a:pt x="59931" y="176872"/>
                  </a:lnTo>
                  <a:lnTo>
                    <a:pt x="59423" y="177152"/>
                  </a:lnTo>
                  <a:lnTo>
                    <a:pt x="62090" y="178231"/>
                  </a:lnTo>
                  <a:lnTo>
                    <a:pt x="64643" y="179705"/>
                  </a:lnTo>
                  <a:lnTo>
                    <a:pt x="67868" y="178943"/>
                  </a:lnTo>
                  <a:close/>
                </a:path>
                <a:path w="181609" h="389254">
                  <a:moveTo>
                    <a:pt x="70129" y="367372"/>
                  </a:moveTo>
                  <a:lnTo>
                    <a:pt x="70065" y="366687"/>
                  </a:lnTo>
                  <a:lnTo>
                    <a:pt x="70027" y="365975"/>
                  </a:lnTo>
                  <a:lnTo>
                    <a:pt x="69888" y="365125"/>
                  </a:lnTo>
                  <a:lnTo>
                    <a:pt x="68948" y="365848"/>
                  </a:lnTo>
                  <a:lnTo>
                    <a:pt x="68948" y="366445"/>
                  </a:lnTo>
                  <a:lnTo>
                    <a:pt x="69761" y="367372"/>
                  </a:lnTo>
                  <a:lnTo>
                    <a:pt x="70129" y="367372"/>
                  </a:lnTo>
                  <a:close/>
                </a:path>
                <a:path w="181609" h="389254">
                  <a:moveTo>
                    <a:pt x="76415" y="262623"/>
                  </a:moveTo>
                  <a:lnTo>
                    <a:pt x="75984" y="261581"/>
                  </a:lnTo>
                  <a:lnTo>
                    <a:pt x="74371" y="260654"/>
                  </a:lnTo>
                  <a:lnTo>
                    <a:pt x="72555" y="259499"/>
                  </a:lnTo>
                  <a:lnTo>
                    <a:pt x="72453" y="260019"/>
                  </a:lnTo>
                  <a:lnTo>
                    <a:pt x="72288" y="260502"/>
                  </a:lnTo>
                  <a:lnTo>
                    <a:pt x="71678" y="260451"/>
                  </a:lnTo>
                  <a:lnTo>
                    <a:pt x="70739" y="260896"/>
                  </a:lnTo>
                  <a:lnTo>
                    <a:pt x="70269" y="259816"/>
                  </a:lnTo>
                  <a:lnTo>
                    <a:pt x="69761" y="259740"/>
                  </a:lnTo>
                  <a:lnTo>
                    <a:pt x="69418" y="259702"/>
                  </a:lnTo>
                  <a:lnTo>
                    <a:pt x="69659" y="260858"/>
                  </a:lnTo>
                  <a:lnTo>
                    <a:pt x="71310" y="261213"/>
                  </a:lnTo>
                  <a:lnTo>
                    <a:pt x="70497" y="263537"/>
                  </a:lnTo>
                  <a:lnTo>
                    <a:pt x="70269" y="264579"/>
                  </a:lnTo>
                  <a:lnTo>
                    <a:pt x="69964" y="265544"/>
                  </a:lnTo>
                  <a:lnTo>
                    <a:pt x="70294" y="265493"/>
                  </a:lnTo>
                  <a:lnTo>
                    <a:pt x="70904" y="265493"/>
                  </a:lnTo>
                  <a:lnTo>
                    <a:pt x="71577" y="265417"/>
                  </a:lnTo>
                  <a:lnTo>
                    <a:pt x="71107" y="266534"/>
                  </a:lnTo>
                  <a:lnTo>
                    <a:pt x="69621" y="266700"/>
                  </a:lnTo>
                  <a:lnTo>
                    <a:pt x="67906" y="265938"/>
                  </a:lnTo>
                  <a:lnTo>
                    <a:pt x="67741" y="266141"/>
                  </a:lnTo>
                  <a:lnTo>
                    <a:pt x="68072" y="266382"/>
                  </a:lnTo>
                  <a:lnTo>
                    <a:pt x="68478" y="266573"/>
                  </a:lnTo>
                  <a:lnTo>
                    <a:pt x="68745" y="266852"/>
                  </a:lnTo>
                  <a:lnTo>
                    <a:pt x="69354" y="267423"/>
                  </a:lnTo>
                  <a:lnTo>
                    <a:pt x="70091" y="267944"/>
                  </a:lnTo>
                  <a:lnTo>
                    <a:pt x="72186" y="271614"/>
                  </a:lnTo>
                  <a:lnTo>
                    <a:pt x="73723" y="272618"/>
                  </a:lnTo>
                  <a:lnTo>
                    <a:pt x="73926" y="272783"/>
                  </a:lnTo>
                  <a:lnTo>
                    <a:pt x="74307" y="272745"/>
                  </a:lnTo>
                  <a:lnTo>
                    <a:pt x="74574" y="272859"/>
                  </a:lnTo>
                  <a:lnTo>
                    <a:pt x="74777" y="272986"/>
                  </a:lnTo>
                  <a:lnTo>
                    <a:pt x="74904" y="273265"/>
                  </a:lnTo>
                  <a:lnTo>
                    <a:pt x="75349" y="273621"/>
                  </a:lnTo>
                  <a:lnTo>
                    <a:pt x="75577" y="273862"/>
                  </a:lnTo>
                  <a:lnTo>
                    <a:pt x="75946" y="274066"/>
                  </a:lnTo>
                  <a:lnTo>
                    <a:pt x="76288" y="273824"/>
                  </a:lnTo>
                  <a:lnTo>
                    <a:pt x="76022" y="272986"/>
                  </a:lnTo>
                  <a:lnTo>
                    <a:pt x="75272" y="272783"/>
                  </a:lnTo>
                  <a:lnTo>
                    <a:pt x="75069" y="272021"/>
                  </a:lnTo>
                  <a:lnTo>
                    <a:pt x="73901" y="272186"/>
                  </a:lnTo>
                  <a:lnTo>
                    <a:pt x="73393" y="271335"/>
                  </a:lnTo>
                  <a:lnTo>
                    <a:pt x="73050" y="270865"/>
                  </a:lnTo>
                  <a:lnTo>
                    <a:pt x="72517" y="270217"/>
                  </a:lnTo>
                  <a:lnTo>
                    <a:pt x="72110" y="269544"/>
                  </a:lnTo>
                  <a:lnTo>
                    <a:pt x="71577" y="268693"/>
                  </a:lnTo>
                  <a:lnTo>
                    <a:pt x="72555" y="269303"/>
                  </a:lnTo>
                  <a:lnTo>
                    <a:pt x="73596" y="269417"/>
                  </a:lnTo>
                  <a:lnTo>
                    <a:pt x="73901" y="270776"/>
                  </a:lnTo>
                  <a:lnTo>
                    <a:pt x="74777" y="270776"/>
                  </a:lnTo>
                  <a:lnTo>
                    <a:pt x="75272" y="270865"/>
                  </a:lnTo>
                  <a:lnTo>
                    <a:pt x="75171" y="270535"/>
                  </a:lnTo>
                  <a:lnTo>
                    <a:pt x="75171" y="270014"/>
                  </a:lnTo>
                  <a:lnTo>
                    <a:pt x="74168" y="269265"/>
                  </a:lnTo>
                  <a:lnTo>
                    <a:pt x="73901" y="268020"/>
                  </a:lnTo>
                  <a:lnTo>
                    <a:pt x="72377" y="268020"/>
                  </a:lnTo>
                  <a:lnTo>
                    <a:pt x="72047" y="267500"/>
                  </a:lnTo>
                  <a:lnTo>
                    <a:pt x="72085" y="265899"/>
                  </a:lnTo>
                  <a:lnTo>
                    <a:pt x="71983" y="264502"/>
                  </a:lnTo>
                  <a:lnTo>
                    <a:pt x="72656" y="262013"/>
                  </a:lnTo>
                  <a:lnTo>
                    <a:pt x="73723" y="261861"/>
                  </a:lnTo>
                  <a:lnTo>
                    <a:pt x="74980" y="262623"/>
                  </a:lnTo>
                  <a:lnTo>
                    <a:pt x="76123" y="263220"/>
                  </a:lnTo>
                  <a:lnTo>
                    <a:pt x="76415" y="262623"/>
                  </a:lnTo>
                  <a:close/>
                </a:path>
                <a:path w="181609" h="389254">
                  <a:moveTo>
                    <a:pt x="80924" y="254088"/>
                  </a:moveTo>
                  <a:lnTo>
                    <a:pt x="80797" y="254088"/>
                  </a:lnTo>
                  <a:lnTo>
                    <a:pt x="80924" y="254152"/>
                  </a:lnTo>
                  <a:close/>
                </a:path>
                <a:path w="181609" h="389254">
                  <a:moveTo>
                    <a:pt x="81203" y="259651"/>
                  </a:moveTo>
                  <a:lnTo>
                    <a:pt x="80962" y="259372"/>
                  </a:lnTo>
                  <a:lnTo>
                    <a:pt x="79984" y="259092"/>
                  </a:lnTo>
                  <a:lnTo>
                    <a:pt x="78435" y="258699"/>
                  </a:lnTo>
                  <a:lnTo>
                    <a:pt x="78333" y="257937"/>
                  </a:lnTo>
                  <a:lnTo>
                    <a:pt x="78600" y="257378"/>
                  </a:lnTo>
                  <a:lnTo>
                    <a:pt x="77635" y="257378"/>
                  </a:lnTo>
                  <a:lnTo>
                    <a:pt x="77482" y="256971"/>
                  </a:lnTo>
                  <a:lnTo>
                    <a:pt x="77762" y="256857"/>
                  </a:lnTo>
                  <a:lnTo>
                    <a:pt x="78105" y="256730"/>
                  </a:lnTo>
                  <a:lnTo>
                    <a:pt x="78778" y="256971"/>
                  </a:lnTo>
                  <a:lnTo>
                    <a:pt x="79616" y="257581"/>
                  </a:lnTo>
                  <a:lnTo>
                    <a:pt x="79679" y="257378"/>
                  </a:lnTo>
                  <a:lnTo>
                    <a:pt x="79654" y="256730"/>
                  </a:lnTo>
                  <a:lnTo>
                    <a:pt x="78943" y="254139"/>
                  </a:lnTo>
                  <a:lnTo>
                    <a:pt x="80556" y="254088"/>
                  </a:lnTo>
                  <a:lnTo>
                    <a:pt x="80797" y="254088"/>
                  </a:lnTo>
                  <a:lnTo>
                    <a:pt x="80391" y="253936"/>
                  </a:lnTo>
                  <a:lnTo>
                    <a:pt x="80327" y="253339"/>
                  </a:lnTo>
                  <a:lnTo>
                    <a:pt x="79717" y="252768"/>
                  </a:lnTo>
                  <a:lnTo>
                    <a:pt x="79248" y="252450"/>
                  </a:lnTo>
                  <a:lnTo>
                    <a:pt x="78638" y="252336"/>
                  </a:lnTo>
                  <a:lnTo>
                    <a:pt x="78041" y="253492"/>
                  </a:lnTo>
                  <a:lnTo>
                    <a:pt x="77685" y="255181"/>
                  </a:lnTo>
                  <a:lnTo>
                    <a:pt x="77571" y="255651"/>
                  </a:lnTo>
                  <a:lnTo>
                    <a:pt x="77698" y="255689"/>
                  </a:lnTo>
                  <a:lnTo>
                    <a:pt x="77838" y="255739"/>
                  </a:lnTo>
                  <a:lnTo>
                    <a:pt x="77228" y="256057"/>
                  </a:lnTo>
                  <a:lnTo>
                    <a:pt x="76047" y="256730"/>
                  </a:lnTo>
                  <a:lnTo>
                    <a:pt x="76060" y="256971"/>
                  </a:lnTo>
                  <a:lnTo>
                    <a:pt x="76415" y="257937"/>
                  </a:lnTo>
                  <a:lnTo>
                    <a:pt x="77089" y="258940"/>
                  </a:lnTo>
                  <a:lnTo>
                    <a:pt x="79616" y="260057"/>
                  </a:lnTo>
                  <a:lnTo>
                    <a:pt x="79006" y="261302"/>
                  </a:lnTo>
                  <a:lnTo>
                    <a:pt x="79590" y="261531"/>
                  </a:lnTo>
                  <a:lnTo>
                    <a:pt x="80657" y="262051"/>
                  </a:lnTo>
                  <a:lnTo>
                    <a:pt x="80835" y="261861"/>
                  </a:lnTo>
                  <a:lnTo>
                    <a:pt x="80391" y="261023"/>
                  </a:lnTo>
                  <a:lnTo>
                    <a:pt x="80060" y="260451"/>
                  </a:lnTo>
                  <a:lnTo>
                    <a:pt x="80391" y="260375"/>
                  </a:lnTo>
                  <a:lnTo>
                    <a:pt x="80632" y="260375"/>
                  </a:lnTo>
                  <a:lnTo>
                    <a:pt x="80797" y="260299"/>
                  </a:lnTo>
                  <a:lnTo>
                    <a:pt x="81153" y="260019"/>
                  </a:lnTo>
                  <a:lnTo>
                    <a:pt x="81203" y="259651"/>
                  </a:lnTo>
                  <a:close/>
                </a:path>
                <a:path w="181609" h="389254">
                  <a:moveTo>
                    <a:pt x="82575" y="256654"/>
                  </a:moveTo>
                  <a:lnTo>
                    <a:pt x="81635" y="255816"/>
                  </a:lnTo>
                  <a:lnTo>
                    <a:pt x="81800" y="254495"/>
                  </a:lnTo>
                  <a:lnTo>
                    <a:pt x="80924" y="254152"/>
                  </a:lnTo>
                  <a:lnTo>
                    <a:pt x="80797" y="256781"/>
                  </a:lnTo>
                  <a:lnTo>
                    <a:pt x="81635" y="257009"/>
                  </a:lnTo>
                  <a:lnTo>
                    <a:pt x="82473" y="257416"/>
                  </a:lnTo>
                  <a:lnTo>
                    <a:pt x="82575" y="256654"/>
                  </a:lnTo>
                  <a:close/>
                </a:path>
                <a:path w="181609" h="389254">
                  <a:moveTo>
                    <a:pt x="83083" y="384860"/>
                  </a:moveTo>
                  <a:lnTo>
                    <a:pt x="83019" y="384695"/>
                  </a:lnTo>
                  <a:lnTo>
                    <a:pt x="82753" y="384213"/>
                  </a:lnTo>
                  <a:lnTo>
                    <a:pt x="81940" y="383336"/>
                  </a:lnTo>
                  <a:lnTo>
                    <a:pt x="81800" y="383374"/>
                  </a:lnTo>
                  <a:lnTo>
                    <a:pt x="81673" y="383501"/>
                  </a:lnTo>
                  <a:lnTo>
                    <a:pt x="81534" y="383578"/>
                  </a:lnTo>
                  <a:lnTo>
                    <a:pt x="82448" y="385381"/>
                  </a:lnTo>
                  <a:lnTo>
                    <a:pt x="82651" y="385495"/>
                  </a:lnTo>
                  <a:lnTo>
                    <a:pt x="82778" y="385216"/>
                  </a:lnTo>
                  <a:lnTo>
                    <a:pt x="83083" y="384860"/>
                  </a:lnTo>
                  <a:close/>
                </a:path>
                <a:path w="181609" h="389254">
                  <a:moveTo>
                    <a:pt x="84366" y="326351"/>
                  </a:moveTo>
                  <a:lnTo>
                    <a:pt x="84061" y="326110"/>
                  </a:lnTo>
                  <a:lnTo>
                    <a:pt x="83896" y="326034"/>
                  </a:lnTo>
                  <a:lnTo>
                    <a:pt x="83350" y="326682"/>
                  </a:lnTo>
                  <a:lnTo>
                    <a:pt x="82880" y="327482"/>
                  </a:lnTo>
                  <a:lnTo>
                    <a:pt x="81127" y="328752"/>
                  </a:lnTo>
                  <a:lnTo>
                    <a:pt x="80924" y="329920"/>
                  </a:lnTo>
                  <a:lnTo>
                    <a:pt x="80391" y="331000"/>
                  </a:lnTo>
                  <a:lnTo>
                    <a:pt x="79781" y="332079"/>
                  </a:lnTo>
                  <a:lnTo>
                    <a:pt x="78917" y="332994"/>
                  </a:lnTo>
                  <a:lnTo>
                    <a:pt x="78244" y="334035"/>
                  </a:lnTo>
                  <a:lnTo>
                    <a:pt x="77571" y="334873"/>
                  </a:lnTo>
                  <a:lnTo>
                    <a:pt x="77127" y="335876"/>
                  </a:lnTo>
                  <a:lnTo>
                    <a:pt x="76720" y="336600"/>
                  </a:lnTo>
                  <a:lnTo>
                    <a:pt x="78816" y="334962"/>
                  </a:lnTo>
                  <a:lnTo>
                    <a:pt x="80733" y="333476"/>
                  </a:lnTo>
                  <a:lnTo>
                    <a:pt x="80733" y="332917"/>
                  </a:lnTo>
                  <a:lnTo>
                    <a:pt x="80556" y="332397"/>
                  </a:lnTo>
                  <a:lnTo>
                    <a:pt x="80733" y="332155"/>
                  </a:lnTo>
                  <a:lnTo>
                    <a:pt x="81534" y="330873"/>
                  </a:lnTo>
                  <a:lnTo>
                    <a:pt x="82473" y="329717"/>
                  </a:lnTo>
                  <a:lnTo>
                    <a:pt x="83350" y="328472"/>
                  </a:lnTo>
                  <a:lnTo>
                    <a:pt x="83756" y="327799"/>
                  </a:lnTo>
                  <a:lnTo>
                    <a:pt x="83997" y="327037"/>
                  </a:lnTo>
                  <a:lnTo>
                    <a:pt x="84366" y="326351"/>
                  </a:lnTo>
                  <a:close/>
                </a:path>
                <a:path w="181609" h="389254">
                  <a:moveTo>
                    <a:pt x="84391" y="333324"/>
                  </a:moveTo>
                  <a:lnTo>
                    <a:pt x="84264" y="332994"/>
                  </a:lnTo>
                  <a:lnTo>
                    <a:pt x="84226" y="332841"/>
                  </a:lnTo>
                  <a:lnTo>
                    <a:pt x="83616" y="332879"/>
                  </a:lnTo>
                  <a:lnTo>
                    <a:pt x="82550" y="332879"/>
                  </a:lnTo>
                  <a:lnTo>
                    <a:pt x="82143" y="332841"/>
                  </a:lnTo>
                  <a:lnTo>
                    <a:pt x="81838" y="332841"/>
                  </a:lnTo>
                  <a:lnTo>
                    <a:pt x="81572" y="332803"/>
                  </a:lnTo>
                  <a:lnTo>
                    <a:pt x="81330" y="332803"/>
                  </a:lnTo>
                  <a:lnTo>
                    <a:pt x="81267" y="333044"/>
                  </a:lnTo>
                  <a:lnTo>
                    <a:pt x="81432" y="333121"/>
                  </a:lnTo>
                  <a:lnTo>
                    <a:pt x="81597" y="333235"/>
                  </a:lnTo>
                  <a:lnTo>
                    <a:pt x="82550" y="333400"/>
                  </a:lnTo>
                  <a:lnTo>
                    <a:pt x="82042" y="334124"/>
                  </a:lnTo>
                  <a:lnTo>
                    <a:pt x="81203" y="335483"/>
                  </a:lnTo>
                  <a:lnTo>
                    <a:pt x="80352" y="336804"/>
                  </a:lnTo>
                  <a:lnTo>
                    <a:pt x="79451" y="338518"/>
                  </a:lnTo>
                  <a:lnTo>
                    <a:pt x="79756" y="339077"/>
                  </a:lnTo>
                  <a:lnTo>
                    <a:pt x="79781" y="339521"/>
                  </a:lnTo>
                  <a:lnTo>
                    <a:pt x="80556" y="339280"/>
                  </a:lnTo>
                  <a:lnTo>
                    <a:pt x="81775" y="339039"/>
                  </a:lnTo>
                  <a:lnTo>
                    <a:pt x="81800" y="338277"/>
                  </a:lnTo>
                  <a:lnTo>
                    <a:pt x="82143" y="337680"/>
                  </a:lnTo>
                  <a:lnTo>
                    <a:pt x="82753" y="336435"/>
                  </a:lnTo>
                  <a:lnTo>
                    <a:pt x="83553" y="335318"/>
                  </a:lnTo>
                  <a:lnTo>
                    <a:pt x="84366" y="333794"/>
                  </a:lnTo>
                  <a:lnTo>
                    <a:pt x="84391" y="333324"/>
                  </a:lnTo>
                  <a:close/>
                </a:path>
                <a:path w="181609" h="389254">
                  <a:moveTo>
                    <a:pt x="89611" y="353695"/>
                  </a:moveTo>
                  <a:lnTo>
                    <a:pt x="88328" y="353123"/>
                  </a:lnTo>
                  <a:lnTo>
                    <a:pt x="88201" y="352082"/>
                  </a:lnTo>
                  <a:lnTo>
                    <a:pt x="87464" y="352653"/>
                  </a:lnTo>
                  <a:lnTo>
                    <a:pt x="87490" y="353123"/>
                  </a:lnTo>
                  <a:lnTo>
                    <a:pt x="87998" y="353644"/>
                  </a:lnTo>
                  <a:lnTo>
                    <a:pt x="88303" y="354012"/>
                  </a:lnTo>
                  <a:lnTo>
                    <a:pt x="88900" y="354812"/>
                  </a:lnTo>
                  <a:lnTo>
                    <a:pt x="89611" y="353695"/>
                  </a:lnTo>
                  <a:close/>
                </a:path>
                <a:path w="181609" h="389254">
                  <a:moveTo>
                    <a:pt x="96304" y="108089"/>
                  </a:moveTo>
                  <a:lnTo>
                    <a:pt x="95808" y="108369"/>
                  </a:lnTo>
                  <a:lnTo>
                    <a:pt x="95161" y="108572"/>
                  </a:lnTo>
                  <a:lnTo>
                    <a:pt x="95161" y="109410"/>
                  </a:lnTo>
                  <a:lnTo>
                    <a:pt x="95669" y="109651"/>
                  </a:lnTo>
                  <a:lnTo>
                    <a:pt x="96304" y="109486"/>
                  </a:lnTo>
                  <a:lnTo>
                    <a:pt x="96304" y="108089"/>
                  </a:lnTo>
                  <a:close/>
                </a:path>
                <a:path w="181609" h="389254">
                  <a:moveTo>
                    <a:pt x="99847" y="377977"/>
                  </a:moveTo>
                  <a:lnTo>
                    <a:pt x="99402" y="377850"/>
                  </a:lnTo>
                  <a:lnTo>
                    <a:pt x="99034" y="377698"/>
                  </a:lnTo>
                  <a:lnTo>
                    <a:pt x="98094" y="377571"/>
                  </a:lnTo>
                  <a:lnTo>
                    <a:pt x="97828" y="377659"/>
                  </a:lnTo>
                  <a:lnTo>
                    <a:pt x="97586" y="378053"/>
                  </a:lnTo>
                  <a:lnTo>
                    <a:pt x="97828" y="378333"/>
                  </a:lnTo>
                  <a:lnTo>
                    <a:pt x="98094" y="378498"/>
                  </a:lnTo>
                  <a:lnTo>
                    <a:pt x="98323" y="378536"/>
                  </a:lnTo>
                  <a:lnTo>
                    <a:pt x="99771" y="378929"/>
                  </a:lnTo>
                  <a:lnTo>
                    <a:pt x="99847" y="377977"/>
                  </a:lnTo>
                  <a:close/>
                </a:path>
                <a:path w="181609" h="389254">
                  <a:moveTo>
                    <a:pt x="101625" y="98323"/>
                  </a:moveTo>
                  <a:lnTo>
                    <a:pt x="101015" y="98285"/>
                  </a:lnTo>
                  <a:lnTo>
                    <a:pt x="100584" y="98082"/>
                  </a:lnTo>
                  <a:lnTo>
                    <a:pt x="100380" y="98361"/>
                  </a:lnTo>
                  <a:lnTo>
                    <a:pt x="100215" y="98564"/>
                  </a:lnTo>
                  <a:lnTo>
                    <a:pt x="100037" y="98806"/>
                  </a:lnTo>
                  <a:lnTo>
                    <a:pt x="99949" y="99085"/>
                  </a:lnTo>
                  <a:lnTo>
                    <a:pt x="99644" y="99441"/>
                  </a:lnTo>
                  <a:lnTo>
                    <a:pt x="99910" y="99834"/>
                  </a:lnTo>
                  <a:lnTo>
                    <a:pt x="100317" y="100037"/>
                  </a:lnTo>
                  <a:lnTo>
                    <a:pt x="100622" y="100203"/>
                  </a:lnTo>
                  <a:lnTo>
                    <a:pt x="100952" y="99999"/>
                  </a:lnTo>
                  <a:lnTo>
                    <a:pt x="101117" y="99606"/>
                  </a:lnTo>
                  <a:lnTo>
                    <a:pt x="101092" y="99314"/>
                  </a:lnTo>
                  <a:lnTo>
                    <a:pt x="101193" y="99123"/>
                  </a:lnTo>
                  <a:lnTo>
                    <a:pt x="101625" y="98323"/>
                  </a:lnTo>
                  <a:close/>
                </a:path>
                <a:path w="181609" h="389254">
                  <a:moveTo>
                    <a:pt x="106070" y="370535"/>
                  </a:moveTo>
                  <a:lnTo>
                    <a:pt x="104927" y="368655"/>
                  </a:lnTo>
                  <a:lnTo>
                    <a:pt x="103911" y="369531"/>
                  </a:lnTo>
                  <a:lnTo>
                    <a:pt x="103911" y="369887"/>
                  </a:lnTo>
                  <a:lnTo>
                    <a:pt x="104648" y="370852"/>
                  </a:lnTo>
                  <a:lnTo>
                    <a:pt x="104927" y="371132"/>
                  </a:lnTo>
                  <a:lnTo>
                    <a:pt x="104825" y="371652"/>
                  </a:lnTo>
                  <a:lnTo>
                    <a:pt x="104825" y="372059"/>
                  </a:lnTo>
                  <a:lnTo>
                    <a:pt x="104851" y="372287"/>
                  </a:lnTo>
                  <a:lnTo>
                    <a:pt x="104749" y="372452"/>
                  </a:lnTo>
                  <a:lnTo>
                    <a:pt x="104584" y="372935"/>
                  </a:lnTo>
                  <a:lnTo>
                    <a:pt x="106032" y="371856"/>
                  </a:lnTo>
                  <a:lnTo>
                    <a:pt x="106070" y="370535"/>
                  </a:lnTo>
                  <a:close/>
                </a:path>
                <a:path w="181609" h="389254">
                  <a:moveTo>
                    <a:pt x="107238" y="118770"/>
                  </a:moveTo>
                  <a:lnTo>
                    <a:pt x="106870" y="118287"/>
                  </a:lnTo>
                  <a:lnTo>
                    <a:pt x="106578" y="117805"/>
                  </a:lnTo>
                  <a:lnTo>
                    <a:pt x="106197" y="117335"/>
                  </a:lnTo>
                  <a:lnTo>
                    <a:pt x="105994" y="117690"/>
                  </a:lnTo>
                  <a:lnTo>
                    <a:pt x="105765" y="118008"/>
                  </a:lnTo>
                  <a:lnTo>
                    <a:pt x="105460" y="118364"/>
                  </a:lnTo>
                  <a:lnTo>
                    <a:pt x="106172" y="118643"/>
                  </a:lnTo>
                  <a:lnTo>
                    <a:pt x="106603" y="118808"/>
                  </a:lnTo>
                  <a:lnTo>
                    <a:pt x="107010" y="118973"/>
                  </a:lnTo>
                  <a:lnTo>
                    <a:pt x="107175" y="118846"/>
                  </a:lnTo>
                  <a:close/>
                </a:path>
                <a:path w="181609" h="389254">
                  <a:moveTo>
                    <a:pt x="109702" y="383413"/>
                  </a:moveTo>
                  <a:lnTo>
                    <a:pt x="109562" y="382981"/>
                  </a:lnTo>
                  <a:lnTo>
                    <a:pt x="109359" y="382498"/>
                  </a:lnTo>
                  <a:lnTo>
                    <a:pt x="109169" y="381977"/>
                  </a:lnTo>
                  <a:lnTo>
                    <a:pt x="108254" y="382651"/>
                  </a:lnTo>
                  <a:lnTo>
                    <a:pt x="108356" y="383019"/>
                  </a:lnTo>
                  <a:lnTo>
                    <a:pt x="109397" y="383578"/>
                  </a:lnTo>
                  <a:lnTo>
                    <a:pt x="109601" y="383501"/>
                  </a:lnTo>
                  <a:close/>
                </a:path>
                <a:path w="181609" h="389254">
                  <a:moveTo>
                    <a:pt x="121170" y="278866"/>
                  </a:moveTo>
                  <a:lnTo>
                    <a:pt x="120675" y="279501"/>
                  </a:lnTo>
                  <a:lnTo>
                    <a:pt x="119595" y="279857"/>
                  </a:lnTo>
                  <a:lnTo>
                    <a:pt x="119926" y="281139"/>
                  </a:lnTo>
                  <a:lnTo>
                    <a:pt x="121005" y="280657"/>
                  </a:lnTo>
                  <a:lnTo>
                    <a:pt x="120675" y="279539"/>
                  </a:lnTo>
                  <a:lnTo>
                    <a:pt x="121170" y="278866"/>
                  </a:lnTo>
                  <a:close/>
                </a:path>
                <a:path w="181609" h="389254">
                  <a:moveTo>
                    <a:pt x="125209" y="117970"/>
                  </a:moveTo>
                  <a:lnTo>
                    <a:pt x="124536" y="118135"/>
                  </a:lnTo>
                  <a:lnTo>
                    <a:pt x="123736" y="117843"/>
                  </a:lnTo>
                  <a:lnTo>
                    <a:pt x="123761" y="118973"/>
                  </a:lnTo>
                  <a:lnTo>
                    <a:pt x="124536" y="119087"/>
                  </a:lnTo>
                  <a:lnTo>
                    <a:pt x="125107" y="119011"/>
                  </a:lnTo>
                  <a:lnTo>
                    <a:pt x="125209" y="117970"/>
                  </a:lnTo>
                  <a:close/>
                </a:path>
                <a:path w="181609" h="389254">
                  <a:moveTo>
                    <a:pt x="126123" y="356971"/>
                  </a:moveTo>
                  <a:lnTo>
                    <a:pt x="125984" y="355003"/>
                  </a:lnTo>
                  <a:lnTo>
                    <a:pt x="125717" y="355409"/>
                  </a:lnTo>
                  <a:lnTo>
                    <a:pt x="125552" y="355612"/>
                  </a:lnTo>
                  <a:lnTo>
                    <a:pt x="125387" y="355854"/>
                  </a:lnTo>
                  <a:lnTo>
                    <a:pt x="123634" y="355333"/>
                  </a:lnTo>
                  <a:lnTo>
                    <a:pt x="123228" y="356692"/>
                  </a:lnTo>
                  <a:lnTo>
                    <a:pt x="124917" y="357289"/>
                  </a:lnTo>
                  <a:lnTo>
                    <a:pt x="126123" y="356971"/>
                  </a:lnTo>
                  <a:close/>
                </a:path>
                <a:path w="181609" h="389254">
                  <a:moveTo>
                    <a:pt x="126657" y="242849"/>
                  </a:moveTo>
                  <a:lnTo>
                    <a:pt x="126352" y="242570"/>
                  </a:lnTo>
                  <a:lnTo>
                    <a:pt x="126187" y="242328"/>
                  </a:lnTo>
                  <a:lnTo>
                    <a:pt x="125958" y="242531"/>
                  </a:lnTo>
                  <a:lnTo>
                    <a:pt x="125590" y="242646"/>
                  </a:lnTo>
                  <a:lnTo>
                    <a:pt x="125514" y="242887"/>
                  </a:lnTo>
                  <a:lnTo>
                    <a:pt x="124917" y="244297"/>
                  </a:lnTo>
                  <a:lnTo>
                    <a:pt x="124206" y="245656"/>
                  </a:lnTo>
                  <a:lnTo>
                    <a:pt x="124104" y="247256"/>
                  </a:lnTo>
                  <a:lnTo>
                    <a:pt x="124002" y="248412"/>
                  </a:lnTo>
                  <a:lnTo>
                    <a:pt x="123291" y="249491"/>
                  </a:lnTo>
                  <a:lnTo>
                    <a:pt x="122821" y="250609"/>
                  </a:lnTo>
                  <a:lnTo>
                    <a:pt x="122123" y="252450"/>
                  </a:lnTo>
                  <a:lnTo>
                    <a:pt x="121818" y="254381"/>
                  </a:lnTo>
                  <a:lnTo>
                    <a:pt x="121920" y="256451"/>
                  </a:lnTo>
                  <a:lnTo>
                    <a:pt x="122085" y="256578"/>
                  </a:lnTo>
                  <a:lnTo>
                    <a:pt x="122224" y="256895"/>
                  </a:lnTo>
                  <a:lnTo>
                    <a:pt x="122961" y="254977"/>
                  </a:lnTo>
                  <a:lnTo>
                    <a:pt x="123190" y="252818"/>
                  </a:lnTo>
                  <a:lnTo>
                    <a:pt x="125387" y="251929"/>
                  </a:lnTo>
                  <a:lnTo>
                    <a:pt x="124637" y="251853"/>
                  </a:lnTo>
                  <a:lnTo>
                    <a:pt x="123964" y="251815"/>
                  </a:lnTo>
                  <a:lnTo>
                    <a:pt x="124714" y="249250"/>
                  </a:lnTo>
                  <a:lnTo>
                    <a:pt x="125310" y="247370"/>
                  </a:lnTo>
                  <a:lnTo>
                    <a:pt x="125590" y="246735"/>
                  </a:lnTo>
                  <a:lnTo>
                    <a:pt x="125958" y="245770"/>
                  </a:lnTo>
                  <a:lnTo>
                    <a:pt x="126060" y="245414"/>
                  </a:lnTo>
                  <a:lnTo>
                    <a:pt x="126187" y="245046"/>
                  </a:lnTo>
                  <a:lnTo>
                    <a:pt x="126352" y="244373"/>
                  </a:lnTo>
                  <a:lnTo>
                    <a:pt x="126555" y="243725"/>
                  </a:lnTo>
                  <a:lnTo>
                    <a:pt x="126657" y="242849"/>
                  </a:lnTo>
                  <a:close/>
                </a:path>
                <a:path w="181609" h="389254">
                  <a:moveTo>
                    <a:pt x="126733" y="106768"/>
                  </a:moveTo>
                  <a:lnTo>
                    <a:pt x="124917" y="106362"/>
                  </a:lnTo>
                  <a:lnTo>
                    <a:pt x="124841" y="106565"/>
                  </a:lnTo>
                  <a:lnTo>
                    <a:pt x="124815" y="106730"/>
                  </a:lnTo>
                  <a:lnTo>
                    <a:pt x="124739" y="106921"/>
                  </a:lnTo>
                  <a:lnTo>
                    <a:pt x="126555" y="107442"/>
                  </a:lnTo>
                  <a:lnTo>
                    <a:pt x="126593" y="107200"/>
                  </a:lnTo>
                  <a:lnTo>
                    <a:pt x="126657" y="106972"/>
                  </a:lnTo>
                  <a:lnTo>
                    <a:pt x="126733" y="106768"/>
                  </a:lnTo>
                  <a:close/>
                </a:path>
                <a:path w="181609" h="389254">
                  <a:moveTo>
                    <a:pt x="128143" y="257695"/>
                  </a:moveTo>
                  <a:lnTo>
                    <a:pt x="127939" y="255778"/>
                  </a:lnTo>
                  <a:lnTo>
                    <a:pt x="127063" y="255612"/>
                  </a:lnTo>
                  <a:lnTo>
                    <a:pt x="126352" y="255816"/>
                  </a:lnTo>
                  <a:lnTo>
                    <a:pt x="126187" y="256336"/>
                  </a:lnTo>
                  <a:lnTo>
                    <a:pt x="126085" y="257733"/>
                  </a:lnTo>
                  <a:lnTo>
                    <a:pt x="126263" y="258013"/>
                  </a:lnTo>
                  <a:lnTo>
                    <a:pt x="126593" y="258381"/>
                  </a:lnTo>
                  <a:lnTo>
                    <a:pt x="127406" y="257695"/>
                  </a:lnTo>
                  <a:lnTo>
                    <a:pt x="127939" y="257733"/>
                  </a:lnTo>
                  <a:lnTo>
                    <a:pt x="128143" y="257695"/>
                  </a:lnTo>
                  <a:close/>
                </a:path>
                <a:path w="181609" h="389254">
                  <a:moveTo>
                    <a:pt x="131813" y="366966"/>
                  </a:moveTo>
                  <a:lnTo>
                    <a:pt x="131305" y="365696"/>
                  </a:lnTo>
                  <a:lnTo>
                    <a:pt x="131064" y="365772"/>
                  </a:lnTo>
                  <a:lnTo>
                    <a:pt x="130898" y="365848"/>
                  </a:lnTo>
                  <a:lnTo>
                    <a:pt x="130695" y="365887"/>
                  </a:lnTo>
                  <a:lnTo>
                    <a:pt x="130835" y="366255"/>
                  </a:lnTo>
                  <a:lnTo>
                    <a:pt x="130898" y="366649"/>
                  </a:lnTo>
                  <a:lnTo>
                    <a:pt x="131102" y="366966"/>
                  </a:lnTo>
                  <a:lnTo>
                    <a:pt x="131572" y="366966"/>
                  </a:lnTo>
                  <a:lnTo>
                    <a:pt x="131813" y="366966"/>
                  </a:lnTo>
                  <a:close/>
                </a:path>
                <a:path w="181609" h="389254">
                  <a:moveTo>
                    <a:pt x="133083" y="220916"/>
                  </a:moveTo>
                  <a:lnTo>
                    <a:pt x="132689" y="220484"/>
                  </a:lnTo>
                  <a:lnTo>
                    <a:pt x="132080" y="221005"/>
                  </a:lnTo>
                  <a:lnTo>
                    <a:pt x="131470" y="221475"/>
                  </a:lnTo>
                  <a:lnTo>
                    <a:pt x="130962" y="222046"/>
                  </a:lnTo>
                  <a:lnTo>
                    <a:pt x="130200" y="222796"/>
                  </a:lnTo>
                  <a:lnTo>
                    <a:pt x="129286" y="223405"/>
                  </a:lnTo>
                  <a:lnTo>
                    <a:pt x="128854" y="224561"/>
                  </a:lnTo>
                  <a:lnTo>
                    <a:pt x="128549" y="225488"/>
                  </a:lnTo>
                  <a:lnTo>
                    <a:pt x="127533" y="226123"/>
                  </a:lnTo>
                  <a:lnTo>
                    <a:pt x="126860" y="226923"/>
                  </a:lnTo>
                  <a:lnTo>
                    <a:pt x="126555" y="227330"/>
                  </a:lnTo>
                  <a:lnTo>
                    <a:pt x="126352" y="227888"/>
                  </a:lnTo>
                  <a:lnTo>
                    <a:pt x="126060" y="228371"/>
                  </a:lnTo>
                  <a:lnTo>
                    <a:pt x="125984" y="228523"/>
                  </a:lnTo>
                  <a:lnTo>
                    <a:pt x="125857" y="228727"/>
                  </a:lnTo>
                  <a:lnTo>
                    <a:pt x="124510" y="229489"/>
                  </a:lnTo>
                  <a:lnTo>
                    <a:pt x="123393" y="231648"/>
                  </a:lnTo>
                  <a:lnTo>
                    <a:pt x="123596" y="233083"/>
                  </a:lnTo>
                  <a:lnTo>
                    <a:pt x="123736" y="233172"/>
                  </a:lnTo>
                  <a:lnTo>
                    <a:pt x="123837" y="233413"/>
                  </a:lnTo>
                  <a:lnTo>
                    <a:pt x="126961" y="229209"/>
                  </a:lnTo>
                  <a:lnTo>
                    <a:pt x="133083" y="220916"/>
                  </a:lnTo>
                  <a:close/>
                </a:path>
                <a:path w="181609" h="389254">
                  <a:moveTo>
                    <a:pt x="133184" y="181025"/>
                  </a:moveTo>
                  <a:lnTo>
                    <a:pt x="132245" y="181267"/>
                  </a:lnTo>
                  <a:lnTo>
                    <a:pt x="131838" y="181787"/>
                  </a:lnTo>
                  <a:lnTo>
                    <a:pt x="131978" y="182587"/>
                  </a:lnTo>
                  <a:lnTo>
                    <a:pt x="132219" y="182714"/>
                  </a:lnTo>
                  <a:lnTo>
                    <a:pt x="133184" y="181025"/>
                  </a:lnTo>
                  <a:close/>
                </a:path>
                <a:path w="181609" h="389254">
                  <a:moveTo>
                    <a:pt x="135547" y="355409"/>
                  </a:moveTo>
                  <a:lnTo>
                    <a:pt x="134137" y="355612"/>
                  </a:lnTo>
                  <a:lnTo>
                    <a:pt x="133527" y="355688"/>
                  </a:lnTo>
                  <a:lnTo>
                    <a:pt x="133591" y="355930"/>
                  </a:lnTo>
                  <a:lnTo>
                    <a:pt x="134200" y="355930"/>
                  </a:lnTo>
                  <a:lnTo>
                    <a:pt x="134899" y="356603"/>
                  </a:lnTo>
                  <a:lnTo>
                    <a:pt x="135547" y="355409"/>
                  </a:lnTo>
                  <a:close/>
                </a:path>
                <a:path w="181609" h="389254">
                  <a:moveTo>
                    <a:pt x="137566" y="240525"/>
                  </a:moveTo>
                  <a:lnTo>
                    <a:pt x="137261" y="240296"/>
                  </a:lnTo>
                  <a:lnTo>
                    <a:pt x="136486" y="241211"/>
                  </a:lnTo>
                  <a:lnTo>
                    <a:pt x="136017" y="241808"/>
                  </a:lnTo>
                  <a:lnTo>
                    <a:pt x="136283" y="241808"/>
                  </a:lnTo>
                  <a:lnTo>
                    <a:pt x="136550" y="241896"/>
                  </a:lnTo>
                  <a:lnTo>
                    <a:pt x="137020" y="241414"/>
                  </a:lnTo>
                  <a:lnTo>
                    <a:pt x="137261" y="240969"/>
                  </a:lnTo>
                  <a:lnTo>
                    <a:pt x="137566" y="240525"/>
                  </a:lnTo>
                  <a:close/>
                </a:path>
                <a:path w="181609" h="389254">
                  <a:moveTo>
                    <a:pt x="140360" y="121615"/>
                  </a:moveTo>
                  <a:lnTo>
                    <a:pt x="139852" y="121373"/>
                  </a:lnTo>
                  <a:lnTo>
                    <a:pt x="138468" y="121615"/>
                  </a:lnTo>
                  <a:lnTo>
                    <a:pt x="138671" y="122885"/>
                  </a:lnTo>
                  <a:lnTo>
                    <a:pt x="139954" y="121805"/>
                  </a:lnTo>
                  <a:lnTo>
                    <a:pt x="140322" y="122605"/>
                  </a:lnTo>
                  <a:lnTo>
                    <a:pt x="140360" y="121615"/>
                  </a:lnTo>
                  <a:close/>
                </a:path>
                <a:path w="181609" h="389254">
                  <a:moveTo>
                    <a:pt x="140931" y="202120"/>
                  </a:moveTo>
                  <a:lnTo>
                    <a:pt x="140855" y="201993"/>
                  </a:lnTo>
                  <a:lnTo>
                    <a:pt x="140728" y="201955"/>
                  </a:lnTo>
                  <a:lnTo>
                    <a:pt x="140589" y="201879"/>
                  </a:lnTo>
                  <a:lnTo>
                    <a:pt x="139915" y="202717"/>
                  </a:lnTo>
                  <a:lnTo>
                    <a:pt x="139242" y="203631"/>
                  </a:lnTo>
                  <a:lnTo>
                    <a:pt x="138176" y="204800"/>
                  </a:lnTo>
                  <a:lnTo>
                    <a:pt x="137693" y="205041"/>
                  </a:lnTo>
                  <a:lnTo>
                    <a:pt x="137121" y="205600"/>
                  </a:lnTo>
                  <a:lnTo>
                    <a:pt x="136855" y="205955"/>
                  </a:lnTo>
                  <a:lnTo>
                    <a:pt x="136855" y="206235"/>
                  </a:lnTo>
                  <a:lnTo>
                    <a:pt x="136956" y="207238"/>
                  </a:lnTo>
                  <a:lnTo>
                    <a:pt x="135851" y="208559"/>
                  </a:lnTo>
                  <a:lnTo>
                    <a:pt x="134670" y="209880"/>
                  </a:lnTo>
                  <a:lnTo>
                    <a:pt x="133591" y="211315"/>
                  </a:lnTo>
                  <a:lnTo>
                    <a:pt x="132486" y="212763"/>
                  </a:lnTo>
                  <a:lnTo>
                    <a:pt x="132308" y="212915"/>
                  </a:lnTo>
                  <a:lnTo>
                    <a:pt x="132308" y="213233"/>
                  </a:lnTo>
                  <a:lnTo>
                    <a:pt x="132118" y="213804"/>
                  </a:lnTo>
                  <a:lnTo>
                    <a:pt x="132651" y="213525"/>
                  </a:lnTo>
                  <a:lnTo>
                    <a:pt x="132981" y="213436"/>
                  </a:lnTo>
                  <a:lnTo>
                    <a:pt x="133184" y="213233"/>
                  </a:lnTo>
                  <a:lnTo>
                    <a:pt x="135204" y="210832"/>
                  </a:lnTo>
                  <a:lnTo>
                    <a:pt x="135610" y="210273"/>
                  </a:lnTo>
                  <a:lnTo>
                    <a:pt x="135953" y="209677"/>
                  </a:lnTo>
                  <a:lnTo>
                    <a:pt x="137058" y="209677"/>
                  </a:lnTo>
                  <a:lnTo>
                    <a:pt x="137464" y="209118"/>
                  </a:lnTo>
                  <a:lnTo>
                    <a:pt x="137223" y="207352"/>
                  </a:lnTo>
                  <a:lnTo>
                    <a:pt x="138442" y="206641"/>
                  </a:lnTo>
                  <a:lnTo>
                    <a:pt x="139039" y="205562"/>
                  </a:lnTo>
                  <a:lnTo>
                    <a:pt x="139712" y="204431"/>
                  </a:lnTo>
                  <a:lnTo>
                    <a:pt x="140931" y="202120"/>
                  </a:lnTo>
                  <a:close/>
                </a:path>
                <a:path w="181609" h="389254">
                  <a:moveTo>
                    <a:pt x="141135" y="231165"/>
                  </a:moveTo>
                  <a:lnTo>
                    <a:pt x="140385" y="230327"/>
                  </a:lnTo>
                  <a:lnTo>
                    <a:pt x="139687" y="230606"/>
                  </a:lnTo>
                  <a:lnTo>
                    <a:pt x="138938" y="231965"/>
                  </a:lnTo>
                  <a:lnTo>
                    <a:pt x="138366" y="233083"/>
                  </a:lnTo>
                  <a:lnTo>
                    <a:pt x="137629" y="234124"/>
                  </a:lnTo>
                  <a:lnTo>
                    <a:pt x="136918" y="235165"/>
                  </a:lnTo>
                  <a:lnTo>
                    <a:pt x="136423" y="235966"/>
                  </a:lnTo>
                  <a:lnTo>
                    <a:pt x="135813" y="236689"/>
                  </a:lnTo>
                  <a:lnTo>
                    <a:pt x="135102" y="237731"/>
                  </a:lnTo>
                  <a:lnTo>
                    <a:pt x="135204" y="238125"/>
                  </a:lnTo>
                  <a:lnTo>
                    <a:pt x="135102" y="238455"/>
                  </a:lnTo>
                  <a:lnTo>
                    <a:pt x="135077" y="238645"/>
                  </a:lnTo>
                  <a:lnTo>
                    <a:pt x="134899" y="238975"/>
                  </a:lnTo>
                  <a:lnTo>
                    <a:pt x="133858" y="239204"/>
                  </a:lnTo>
                  <a:lnTo>
                    <a:pt x="133629" y="239814"/>
                  </a:lnTo>
                  <a:lnTo>
                    <a:pt x="133489" y="240576"/>
                  </a:lnTo>
                  <a:lnTo>
                    <a:pt x="133858" y="240487"/>
                  </a:lnTo>
                  <a:lnTo>
                    <a:pt x="134200" y="240372"/>
                  </a:lnTo>
                  <a:lnTo>
                    <a:pt x="134607" y="240372"/>
                  </a:lnTo>
                  <a:lnTo>
                    <a:pt x="134810" y="240855"/>
                  </a:lnTo>
                  <a:lnTo>
                    <a:pt x="134505" y="241134"/>
                  </a:lnTo>
                  <a:lnTo>
                    <a:pt x="133934" y="241376"/>
                  </a:lnTo>
                  <a:lnTo>
                    <a:pt x="133794" y="241452"/>
                  </a:lnTo>
                  <a:lnTo>
                    <a:pt x="133489" y="241325"/>
                  </a:lnTo>
                  <a:lnTo>
                    <a:pt x="133324" y="241414"/>
                  </a:lnTo>
                  <a:lnTo>
                    <a:pt x="133057" y="241604"/>
                  </a:lnTo>
                  <a:lnTo>
                    <a:pt x="132892" y="241896"/>
                  </a:lnTo>
                  <a:lnTo>
                    <a:pt x="132689" y="242087"/>
                  </a:lnTo>
                  <a:lnTo>
                    <a:pt x="132854" y="242214"/>
                  </a:lnTo>
                  <a:lnTo>
                    <a:pt x="133261" y="242125"/>
                  </a:lnTo>
                  <a:lnTo>
                    <a:pt x="133629" y="241808"/>
                  </a:lnTo>
                  <a:lnTo>
                    <a:pt x="133934" y="241808"/>
                  </a:lnTo>
                  <a:lnTo>
                    <a:pt x="134302" y="241846"/>
                  </a:lnTo>
                  <a:lnTo>
                    <a:pt x="135001" y="242366"/>
                  </a:lnTo>
                  <a:lnTo>
                    <a:pt x="135140" y="242328"/>
                  </a:lnTo>
                  <a:lnTo>
                    <a:pt x="135280" y="241655"/>
                  </a:lnTo>
                  <a:lnTo>
                    <a:pt x="135280" y="241007"/>
                  </a:lnTo>
                  <a:lnTo>
                    <a:pt x="135813" y="239966"/>
                  </a:lnTo>
                  <a:lnTo>
                    <a:pt x="136690" y="239814"/>
                  </a:lnTo>
                  <a:lnTo>
                    <a:pt x="136321" y="238848"/>
                  </a:lnTo>
                  <a:lnTo>
                    <a:pt x="136550" y="238683"/>
                  </a:lnTo>
                  <a:lnTo>
                    <a:pt x="136690" y="238531"/>
                  </a:lnTo>
                  <a:lnTo>
                    <a:pt x="137972" y="236448"/>
                  </a:lnTo>
                  <a:lnTo>
                    <a:pt x="138569" y="235407"/>
                  </a:lnTo>
                  <a:lnTo>
                    <a:pt x="139446" y="234010"/>
                  </a:lnTo>
                  <a:lnTo>
                    <a:pt x="141135" y="231165"/>
                  </a:lnTo>
                  <a:close/>
                </a:path>
                <a:path w="181609" h="389254">
                  <a:moveTo>
                    <a:pt x="141300" y="348081"/>
                  </a:moveTo>
                  <a:lnTo>
                    <a:pt x="141135" y="347649"/>
                  </a:lnTo>
                  <a:lnTo>
                    <a:pt x="140855" y="346760"/>
                  </a:lnTo>
                  <a:lnTo>
                    <a:pt x="140589" y="346837"/>
                  </a:lnTo>
                  <a:lnTo>
                    <a:pt x="140385" y="346887"/>
                  </a:lnTo>
                  <a:lnTo>
                    <a:pt x="140258" y="346925"/>
                  </a:lnTo>
                  <a:lnTo>
                    <a:pt x="140322" y="347281"/>
                  </a:lnTo>
                  <a:lnTo>
                    <a:pt x="140322" y="347687"/>
                  </a:lnTo>
                  <a:lnTo>
                    <a:pt x="140525" y="348005"/>
                  </a:lnTo>
                  <a:lnTo>
                    <a:pt x="140995" y="348043"/>
                  </a:lnTo>
                  <a:lnTo>
                    <a:pt x="141300" y="348081"/>
                  </a:lnTo>
                  <a:close/>
                </a:path>
                <a:path w="181609" h="389254">
                  <a:moveTo>
                    <a:pt x="142278" y="208191"/>
                  </a:moveTo>
                  <a:lnTo>
                    <a:pt x="142201" y="207962"/>
                  </a:lnTo>
                  <a:lnTo>
                    <a:pt x="142201" y="207594"/>
                  </a:lnTo>
                  <a:lnTo>
                    <a:pt x="141160" y="207759"/>
                  </a:lnTo>
                  <a:lnTo>
                    <a:pt x="140258" y="207873"/>
                  </a:lnTo>
                  <a:lnTo>
                    <a:pt x="139280" y="208114"/>
                  </a:lnTo>
                  <a:lnTo>
                    <a:pt x="139115" y="208114"/>
                  </a:lnTo>
                  <a:lnTo>
                    <a:pt x="138938" y="208394"/>
                  </a:lnTo>
                  <a:lnTo>
                    <a:pt x="138912" y="209994"/>
                  </a:lnTo>
                  <a:lnTo>
                    <a:pt x="137896" y="210832"/>
                  </a:lnTo>
                  <a:lnTo>
                    <a:pt x="136893" y="212077"/>
                  </a:lnTo>
                  <a:lnTo>
                    <a:pt x="136550" y="212356"/>
                  </a:lnTo>
                  <a:lnTo>
                    <a:pt x="136448" y="212674"/>
                  </a:lnTo>
                  <a:lnTo>
                    <a:pt x="136283" y="213118"/>
                  </a:lnTo>
                  <a:lnTo>
                    <a:pt x="136283" y="213601"/>
                  </a:lnTo>
                  <a:lnTo>
                    <a:pt x="136220" y="214083"/>
                  </a:lnTo>
                  <a:lnTo>
                    <a:pt x="136855" y="214122"/>
                  </a:lnTo>
                  <a:lnTo>
                    <a:pt x="137502" y="214757"/>
                  </a:lnTo>
                  <a:lnTo>
                    <a:pt x="138176" y="214083"/>
                  </a:lnTo>
                  <a:lnTo>
                    <a:pt x="138303" y="213918"/>
                  </a:lnTo>
                  <a:lnTo>
                    <a:pt x="138645" y="213804"/>
                  </a:lnTo>
                  <a:lnTo>
                    <a:pt x="138772" y="213842"/>
                  </a:lnTo>
                  <a:lnTo>
                    <a:pt x="139446" y="213956"/>
                  </a:lnTo>
                  <a:lnTo>
                    <a:pt x="139712" y="213601"/>
                  </a:lnTo>
                  <a:lnTo>
                    <a:pt x="139954" y="213080"/>
                  </a:lnTo>
                  <a:lnTo>
                    <a:pt x="140690" y="211518"/>
                  </a:lnTo>
                  <a:lnTo>
                    <a:pt x="141465" y="209956"/>
                  </a:lnTo>
                  <a:lnTo>
                    <a:pt x="142138" y="208394"/>
                  </a:lnTo>
                  <a:lnTo>
                    <a:pt x="142278" y="208191"/>
                  </a:lnTo>
                  <a:close/>
                </a:path>
                <a:path w="181609" h="389254">
                  <a:moveTo>
                    <a:pt x="146951" y="207721"/>
                  </a:moveTo>
                  <a:lnTo>
                    <a:pt x="146646" y="207594"/>
                  </a:lnTo>
                  <a:lnTo>
                    <a:pt x="146519" y="207683"/>
                  </a:lnTo>
                  <a:lnTo>
                    <a:pt x="146240" y="207683"/>
                  </a:lnTo>
                  <a:lnTo>
                    <a:pt x="145338" y="208876"/>
                  </a:lnTo>
                  <a:lnTo>
                    <a:pt x="144500" y="209880"/>
                  </a:lnTo>
                  <a:lnTo>
                    <a:pt x="143725" y="210997"/>
                  </a:lnTo>
                  <a:lnTo>
                    <a:pt x="143421" y="211404"/>
                  </a:lnTo>
                  <a:lnTo>
                    <a:pt x="143548" y="212077"/>
                  </a:lnTo>
                  <a:lnTo>
                    <a:pt x="143217" y="212356"/>
                  </a:lnTo>
                  <a:lnTo>
                    <a:pt x="141503" y="214122"/>
                  </a:lnTo>
                  <a:lnTo>
                    <a:pt x="140690" y="216560"/>
                  </a:lnTo>
                  <a:lnTo>
                    <a:pt x="138874" y="218236"/>
                  </a:lnTo>
                  <a:lnTo>
                    <a:pt x="137934" y="219163"/>
                  </a:lnTo>
                  <a:lnTo>
                    <a:pt x="137833" y="220446"/>
                  </a:lnTo>
                  <a:lnTo>
                    <a:pt x="138442" y="221195"/>
                  </a:lnTo>
                  <a:lnTo>
                    <a:pt x="139687" y="219722"/>
                  </a:lnTo>
                  <a:lnTo>
                    <a:pt x="140957" y="218363"/>
                  </a:lnTo>
                  <a:lnTo>
                    <a:pt x="142684" y="216077"/>
                  </a:lnTo>
                  <a:lnTo>
                    <a:pt x="143014" y="215074"/>
                  </a:lnTo>
                  <a:lnTo>
                    <a:pt x="143586" y="213753"/>
                  </a:lnTo>
                  <a:lnTo>
                    <a:pt x="143624" y="213283"/>
                  </a:lnTo>
                  <a:lnTo>
                    <a:pt x="143954" y="213042"/>
                  </a:lnTo>
                  <a:lnTo>
                    <a:pt x="145097" y="212115"/>
                  </a:lnTo>
                  <a:lnTo>
                    <a:pt x="145567" y="210794"/>
                  </a:lnTo>
                  <a:lnTo>
                    <a:pt x="146583" y="209080"/>
                  </a:lnTo>
                  <a:lnTo>
                    <a:pt x="146723" y="208356"/>
                  </a:lnTo>
                  <a:lnTo>
                    <a:pt x="146951" y="207721"/>
                  </a:lnTo>
                  <a:close/>
                </a:path>
                <a:path w="181609" h="389254">
                  <a:moveTo>
                    <a:pt x="147764" y="140258"/>
                  </a:moveTo>
                  <a:lnTo>
                    <a:pt x="147726" y="139573"/>
                  </a:lnTo>
                  <a:lnTo>
                    <a:pt x="146913" y="138696"/>
                  </a:lnTo>
                  <a:lnTo>
                    <a:pt x="146380" y="138861"/>
                  </a:lnTo>
                  <a:lnTo>
                    <a:pt x="146316" y="139331"/>
                  </a:lnTo>
                  <a:lnTo>
                    <a:pt x="146786" y="139738"/>
                  </a:lnTo>
                  <a:lnTo>
                    <a:pt x="147256" y="139979"/>
                  </a:lnTo>
                  <a:lnTo>
                    <a:pt x="147764" y="140258"/>
                  </a:lnTo>
                  <a:close/>
                </a:path>
                <a:path w="181609" h="389254">
                  <a:moveTo>
                    <a:pt x="150850" y="330352"/>
                  </a:moveTo>
                  <a:lnTo>
                    <a:pt x="149745" y="328599"/>
                  </a:lnTo>
                  <a:lnTo>
                    <a:pt x="148805" y="329234"/>
                  </a:lnTo>
                  <a:lnTo>
                    <a:pt x="148767" y="329679"/>
                  </a:lnTo>
                  <a:lnTo>
                    <a:pt x="149682" y="330276"/>
                  </a:lnTo>
                  <a:lnTo>
                    <a:pt x="150482" y="330835"/>
                  </a:lnTo>
                  <a:lnTo>
                    <a:pt x="149847" y="331393"/>
                  </a:lnTo>
                  <a:lnTo>
                    <a:pt x="149682" y="331952"/>
                  </a:lnTo>
                  <a:lnTo>
                    <a:pt x="150850" y="331914"/>
                  </a:lnTo>
                  <a:lnTo>
                    <a:pt x="150850" y="330352"/>
                  </a:lnTo>
                  <a:close/>
                </a:path>
                <a:path w="181609" h="389254">
                  <a:moveTo>
                    <a:pt x="157619" y="388023"/>
                  </a:moveTo>
                  <a:lnTo>
                    <a:pt x="157353" y="387743"/>
                  </a:lnTo>
                  <a:lnTo>
                    <a:pt x="156883" y="387261"/>
                  </a:lnTo>
                  <a:lnTo>
                    <a:pt x="156705" y="387337"/>
                  </a:lnTo>
                  <a:lnTo>
                    <a:pt x="156641" y="388493"/>
                  </a:lnTo>
                  <a:lnTo>
                    <a:pt x="156743" y="388620"/>
                  </a:lnTo>
                  <a:lnTo>
                    <a:pt x="157619" y="388023"/>
                  </a:lnTo>
                  <a:close/>
                </a:path>
                <a:path w="181609" h="389254">
                  <a:moveTo>
                    <a:pt x="158661" y="171665"/>
                  </a:moveTo>
                  <a:lnTo>
                    <a:pt x="158254" y="171221"/>
                  </a:lnTo>
                  <a:lnTo>
                    <a:pt x="158026" y="170827"/>
                  </a:lnTo>
                  <a:lnTo>
                    <a:pt x="157721" y="171069"/>
                  </a:lnTo>
                  <a:lnTo>
                    <a:pt x="157276" y="171259"/>
                  </a:lnTo>
                  <a:lnTo>
                    <a:pt x="157213" y="171500"/>
                  </a:lnTo>
                  <a:lnTo>
                    <a:pt x="157010" y="172504"/>
                  </a:lnTo>
                  <a:lnTo>
                    <a:pt x="156883" y="173545"/>
                  </a:lnTo>
                  <a:lnTo>
                    <a:pt x="156679" y="174752"/>
                  </a:lnTo>
                  <a:lnTo>
                    <a:pt x="156108" y="177152"/>
                  </a:lnTo>
                  <a:lnTo>
                    <a:pt x="155435" y="179273"/>
                  </a:lnTo>
                  <a:lnTo>
                    <a:pt x="154597" y="182384"/>
                  </a:lnTo>
                  <a:lnTo>
                    <a:pt x="154254" y="184670"/>
                  </a:lnTo>
                  <a:lnTo>
                    <a:pt x="154457" y="185026"/>
                  </a:lnTo>
                  <a:lnTo>
                    <a:pt x="154597" y="185343"/>
                  </a:lnTo>
                  <a:lnTo>
                    <a:pt x="154990" y="185394"/>
                  </a:lnTo>
                  <a:lnTo>
                    <a:pt x="155092" y="184988"/>
                  </a:lnTo>
                  <a:lnTo>
                    <a:pt x="155270" y="184632"/>
                  </a:lnTo>
                  <a:lnTo>
                    <a:pt x="156070" y="182105"/>
                  </a:lnTo>
                  <a:lnTo>
                    <a:pt x="156883" y="179984"/>
                  </a:lnTo>
                  <a:lnTo>
                    <a:pt x="157949" y="175945"/>
                  </a:lnTo>
                  <a:lnTo>
                    <a:pt x="158623" y="171983"/>
                  </a:lnTo>
                  <a:lnTo>
                    <a:pt x="158661" y="171665"/>
                  </a:lnTo>
                  <a:close/>
                </a:path>
                <a:path w="181609" h="389254">
                  <a:moveTo>
                    <a:pt x="161696" y="161023"/>
                  </a:moveTo>
                  <a:lnTo>
                    <a:pt x="161658" y="160858"/>
                  </a:lnTo>
                  <a:lnTo>
                    <a:pt x="161048" y="158546"/>
                  </a:lnTo>
                  <a:lnTo>
                    <a:pt x="159296" y="156895"/>
                  </a:lnTo>
                  <a:lnTo>
                    <a:pt x="157924" y="155105"/>
                  </a:lnTo>
                  <a:lnTo>
                    <a:pt x="157759" y="154901"/>
                  </a:lnTo>
                  <a:lnTo>
                    <a:pt x="157454" y="154901"/>
                  </a:lnTo>
                  <a:lnTo>
                    <a:pt x="156908" y="154660"/>
                  </a:lnTo>
                  <a:lnTo>
                    <a:pt x="157149" y="156857"/>
                  </a:lnTo>
                  <a:lnTo>
                    <a:pt x="157149" y="157784"/>
                  </a:lnTo>
                  <a:lnTo>
                    <a:pt x="157213" y="158902"/>
                  </a:lnTo>
                  <a:lnTo>
                    <a:pt x="157213" y="159981"/>
                  </a:lnTo>
                  <a:lnTo>
                    <a:pt x="157149" y="161061"/>
                  </a:lnTo>
                  <a:lnTo>
                    <a:pt x="157149" y="161823"/>
                  </a:lnTo>
                  <a:lnTo>
                    <a:pt x="157480" y="161861"/>
                  </a:lnTo>
                  <a:lnTo>
                    <a:pt x="158559" y="161658"/>
                  </a:lnTo>
                  <a:lnTo>
                    <a:pt x="159067" y="161861"/>
                  </a:lnTo>
                  <a:lnTo>
                    <a:pt x="159499" y="161823"/>
                  </a:lnTo>
                  <a:lnTo>
                    <a:pt x="160172" y="161747"/>
                  </a:lnTo>
                  <a:lnTo>
                    <a:pt x="160883" y="161544"/>
                  </a:lnTo>
                  <a:lnTo>
                    <a:pt x="161518" y="161378"/>
                  </a:lnTo>
                  <a:lnTo>
                    <a:pt x="161696" y="161023"/>
                  </a:lnTo>
                  <a:close/>
                </a:path>
                <a:path w="181609" h="389254">
                  <a:moveTo>
                    <a:pt x="165735" y="167106"/>
                  </a:moveTo>
                  <a:lnTo>
                    <a:pt x="165633" y="164820"/>
                  </a:lnTo>
                  <a:lnTo>
                    <a:pt x="164211" y="162979"/>
                  </a:lnTo>
                  <a:lnTo>
                    <a:pt x="164109" y="163817"/>
                  </a:lnTo>
                  <a:lnTo>
                    <a:pt x="163982" y="164617"/>
                  </a:lnTo>
                  <a:lnTo>
                    <a:pt x="163817" y="166065"/>
                  </a:lnTo>
                  <a:lnTo>
                    <a:pt x="163944" y="166738"/>
                  </a:lnTo>
                  <a:lnTo>
                    <a:pt x="163537" y="168465"/>
                  </a:lnTo>
                  <a:lnTo>
                    <a:pt x="163576" y="168859"/>
                  </a:lnTo>
                  <a:lnTo>
                    <a:pt x="164579" y="169748"/>
                  </a:lnTo>
                  <a:lnTo>
                    <a:pt x="165735" y="167106"/>
                  </a:lnTo>
                  <a:close/>
                </a:path>
                <a:path w="181609" h="389254">
                  <a:moveTo>
                    <a:pt x="170878" y="315036"/>
                  </a:moveTo>
                  <a:lnTo>
                    <a:pt x="170434" y="314833"/>
                  </a:lnTo>
                  <a:lnTo>
                    <a:pt x="170040" y="314515"/>
                  </a:lnTo>
                  <a:lnTo>
                    <a:pt x="169672" y="314833"/>
                  </a:lnTo>
                  <a:lnTo>
                    <a:pt x="169468" y="315188"/>
                  </a:lnTo>
                  <a:lnTo>
                    <a:pt x="169227" y="315556"/>
                  </a:lnTo>
                  <a:lnTo>
                    <a:pt x="169367" y="315556"/>
                  </a:lnTo>
                  <a:lnTo>
                    <a:pt x="169532" y="315709"/>
                  </a:lnTo>
                  <a:lnTo>
                    <a:pt x="169862" y="315518"/>
                  </a:lnTo>
                  <a:lnTo>
                    <a:pt x="170268" y="315353"/>
                  </a:lnTo>
                  <a:lnTo>
                    <a:pt x="170878" y="315036"/>
                  </a:lnTo>
                  <a:close/>
                </a:path>
                <a:path w="181609" h="389254">
                  <a:moveTo>
                    <a:pt x="179832" y="322313"/>
                  </a:moveTo>
                  <a:lnTo>
                    <a:pt x="179628" y="321919"/>
                  </a:lnTo>
                  <a:lnTo>
                    <a:pt x="179362" y="321551"/>
                  </a:lnTo>
                  <a:lnTo>
                    <a:pt x="179158" y="321157"/>
                  </a:lnTo>
                  <a:lnTo>
                    <a:pt x="179057" y="320789"/>
                  </a:lnTo>
                  <a:lnTo>
                    <a:pt x="178854" y="319989"/>
                  </a:lnTo>
                  <a:lnTo>
                    <a:pt x="178689" y="319836"/>
                  </a:lnTo>
                  <a:lnTo>
                    <a:pt x="178549" y="319760"/>
                  </a:lnTo>
                  <a:lnTo>
                    <a:pt x="178244" y="320154"/>
                  </a:lnTo>
                  <a:lnTo>
                    <a:pt x="177812" y="320471"/>
                  </a:lnTo>
                  <a:lnTo>
                    <a:pt x="177609" y="320916"/>
                  </a:lnTo>
                  <a:lnTo>
                    <a:pt x="177469" y="321157"/>
                  </a:lnTo>
                  <a:lnTo>
                    <a:pt x="177736" y="321754"/>
                  </a:lnTo>
                  <a:lnTo>
                    <a:pt x="177939" y="321830"/>
                  </a:lnTo>
                  <a:lnTo>
                    <a:pt x="178549" y="322033"/>
                  </a:lnTo>
                  <a:lnTo>
                    <a:pt x="178955" y="322999"/>
                  </a:lnTo>
                  <a:lnTo>
                    <a:pt x="179832" y="322313"/>
                  </a:lnTo>
                  <a:close/>
                </a:path>
                <a:path w="181609" h="389254">
                  <a:moveTo>
                    <a:pt x="181444" y="297192"/>
                  </a:moveTo>
                  <a:lnTo>
                    <a:pt x="181279" y="296748"/>
                  </a:lnTo>
                  <a:lnTo>
                    <a:pt x="181102" y="296341"/>
                  </a:lnTo>
                  <a:lnTo>
                    <a:pt x="180936" y="295910"/>
                  </a:lnTo>
                  <a:lnTo>
                    <a:pt x="179857" y="295910"/>
                  </a:lnTo>
                  <a:lnTo>
                    <a:pt x="179692" y="296151"/>
                  </a:lnTo>
                  <a:lnTo>
                    <a:pt x="179895" y="297192"/>
                  </a:lnTo>
                  <a:lnTo>
                    <a:pt x="181444" y="29719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57237" y="4759680"/>
              <a:ext cx="179705" cy="245745"/>
            </a:xfrm>
            <a:custGeom>
              <a:avLst/>
              <a:gdLst/>
              <a:ahLst/>
              <a:cxnLst/>
              <a:rect l="l" t="t" r="r" b="b"/>
              <a:pathLst>
                <a:path w="179704" h="245745">
                  <a:moveTo>
                    <a:pt x="4711" y="232270"/>
                  </a:moveTo>
                  <a:lnTo>
                    <a:pt x="4368" y="232346"/>
                  </a:lnTo>
                  <a:lnTo>
                    <a:pt x="4140" y="232435"/>
                  </a:lnTo>
                  <a:lnTo>
                    <a:pt x="3124" y="232829"/>
                  </a:lnTo>
                  <a:lnTo>
                    <a:pt x="2247" y="232473"/>
                  </a:lnTo>
                  <a:lnTo>
                    <a:pt x="1879" y="231470"/>
                  </a:lnTo>
                  <a:lnTo>
                    <a:pt x="1752" y="231190"/>
                  </a:lnTo>
                  <a:lnTo>
                    <a:pt x="1511" y="230911"/>
                  </a:lnTo>
                  <a:lnTo>
                    <a:pt x="1409" y="230593"/>
                  </a:lnTo>
                  <a:lnTo>
                    <a:pt x="901" y="229311"/>
                  </a:lnTo>
                  <a:lnTo>
                    <a:pt x="838" y="229108"/>
                  </a:lnTo>
                  <a:lnTo>
                    <a:pt x="736" y="228917"/>
                  </a:lnTo>
                  <a:lnTo>
                    <a:pt x="673" y="228714"/>
                  </a:lnTo>
                  <a:lnTo>
                    <a:pt x="469" y="228866"/>
                  </a:lnTo>
                  <a:lnTo>
                    <a:pt x="63" y="229031"/>
                  </a:lnTo>
                  <a:lnTo>
                    <a:pt x="63" y="229196"/>
                  </a:lnTo>
                  <a:lnTo>
                    <a:pt x="0" y="229908"/>
                  </a:lnTo>
                  <a:lnTo>
                    <a:pt x="25" y="230593"/>
                  </a:lnTo>
                  <a:lnTo>
                    <a:pt x="698" y="231152"/>
                  </a:lnTo>
                  <a:lnTo>
                    <a:pt x="1511" y="231787"/>
                  </a:lnTo>
                  <a:lnTo>
                    <a:pt x="1955" y="232587"/>
                  </a:lnTo>
                  <a:lnTo>
                    <a:pt x="1511" y="233718"/>
                  </a:lnTo>
                  <a:lnTo>
                    <a:pt x="1206" y="234594"/>
                  </a:lnTo>
                  <a:lnTo>
                    <a:pt x="2120" y="235953"/>
                  </a:lnTo>
                  <a:lnTo>
                    <a:pt x="3124" y="236156"/>
                  </a:lnTo>
                  <a:lnTo>
                    <a:pt x="3022" y="237236"/>
                  </a:lnTo>
                  <a:lnTo>
                    <a:pt x="3225" y="237312"/>
                  </a:lnTo>
                  <a:lnTo>
                    <a:pt x="3530" y="236867"/>
                  </a:lnTo>
                  <a:lnTo>
                    <a:pt x="4038" y="236308"/>
                  </a:lnTo>
                  <a:lnTo>
                    <a:pt x="4038" y="235191"/>
                  </a:lnTo>
                  <a:lnTo>
                    <a:pt x="3530" y="234708"/>
                  </a:lnTo>
                  <a:lnTo>
                    <a:pt x="2755" y="234594"/>
                  </a:lnTo>
                  <a:lnTo>
                    <a:pt x="2425" y="234518"/>
                  </a:lnTo>
                  <a:lnTo>
                    <a:pt x="2120" y="234149"/>
                  </a:lnTo>
                  <a:lnTo>
                    <a:pt x="1816" y="233870"/>
                  </a:lnTo>
                  <a:lnTo>
                    <a:pt x="1955" y="233629"/>
                  </a:lnTo>
                  <a:lnTo>
                    <a:pt x="2654" y="233718"/>
                  </a:lnTo>
                  <a:lnTo>
                    <a:pt x="3365" y="233756"/>
                  </a:lnTo>
                  <a:lnTo>
                    <a:pt x="3937" y="233832"/>
                  </a:lnTo>
                  <a:lnTo>
                    <a:pt x="4711" y="232270"/>
                  </a:lnTo>
                  <a:close/>
                </a:path>
                <a:path w="179704" h="245745">
                  <a:moveTo>
                    <a:pt x="6388" y="178650"/>
                  </a:moveTo>
                  <a:lnTo>
                    <a:pt x="5918" y="178257"/>
                  </a:lnTo>
                  <a:lnTo>
                    <a:pt x="5448" y="177939"/>
                  </a:lnTo>
                  <a:lnTo>
                    <a:pt x="4978" y="177495"/>
                  </a:lnTo>
                  <a:lnTo>
                    <a:pt x="4775" y="177292"/>
                  </a:lnTo>
                  <a:lnTo>
                    <a:pt x="4737" y="176974"/>
                  </a:lnTo>
                  <a:lnTo>
                    <a:pt x="4572" y="176733"/>
                  </a:lnTo>
                  <a:lnTo>
                    <a:pt x="4445" y="176415"/>
                  </a:lnTo>
                  <a:lnTo>
                    <a:pt x="4241" y="176098"/>
                  </a:lnTo>
                  <a:lnTo>
                    <a:pt x="4038" y="175856"/>
                  </a:lnTo>
                  <a:lnTo>
                    <a:pt x="3733" y="175780"/>
                  </a:lnTo>
                  <a:lnTo>
                    <a:pt x="3568" y="175818"/>
                  </a:lnTo>
                  <a:lnTo>
                    <a:pt x="3492" y="176009"/>
                  </a:lnTo>
                  <a:lnTo>
                    <a:pt x="3492" y="176136"/>
                  </a:lnTo>
                  <a:lnTo>
                    <a:pt x="3530" y="176771"/>
                  </a:lnTo>
                  <a:lnTo>
                    <a:pt x="5080" y="178816"/>
                  </a:lnTo>
                  <a:lnTo>
                    <a:pt x="5689" y="178981"/>
                  </a:lnTo>
                  <a:lnTo>
                    <a:pt x="5854" y="179019"/>
                  </a:lnTo>
                  <a:lnTo>
                    <a:pt x="6057" y="178930"/>
                  </a:lnTo>
                  <a:lnTo>
                    <a:pt x="6261" y="178930"/>
                  </a:lnTo>
                  <a:lnTo>
                    <a:pt x="6324" y="178739"/>
                  </a:lnTo>
                  <a:close/>
                </a:path>
                <a:path w="179704" h="245745">
                  <a:moveTo>
                    <a:pt x="6794" y="236194"/>
                  </a:moveTo>
                  <a:lnTo>
                    <a:pt x="6464" y="235839"/>
                  </a:lnTo>
                  <a:lnTo>
                    <a:pt x="5981" y="235470"/>
                  </a:lnTo>
                  <a:lnTo>
                    <a:pt x="5689" y="235077"/>
                  </a:lnTo>
                  <a:lnTo>
                    <a:pt x="5384" y="234708"/>
                  </a:lnTo>
                  <a:lnTo>
                    <a:pt x="5245" y="234315"/>
                  </a:lnTo>
                  <a:lnTo>
                    <a:pt x="4711" y="233908"/>
                  </a:lnTo>
                  <a:lnTo>
                    <a:pt x="4711" y="234188"/>
                  </a:lnTo>
                  <a:lnTo>
                    <a:pt x="4635" y="234670"/>
                  </a:lnTo>
                  <a:lnTo>
                    <a:pt x="5511" y="235115"/>
                  </a:lnTo>
                  <a:lnTo>
                    <a:pt x="5245" y="236639"/>
                  </a:lnTo>
                  <a:lnTo>
                    <a:pt x="6489" y="236474"/>
                  </a:lnTo>
                  <a:lnTo>
                    <a:pt x="6731" y="236308"/>
                  </a:lnTo>
                  <a:close/>
                </a:path>
                <a:path w="179704" h="245745">
                  <a:moveTo>
                    <a:pt x="7162" y="233108"/>
                  </a:moveTo>
                  <a:lnTo>
                    <a:pt x="6489" y="232714"/>
                  </a:lnTo>
                  <a:lnTo>
                    <a:pt x="5918" y="232435"/>
                  </a:lnTo>
                  <a:lnTo>
                    <a:pt x="5283" y="232029"/>
                  </a:lnTo>
                  <a:lnTo>
                    <a:pt x="5384" y="233311"/>
                  </a:lnTo>
                  <a:lnTo>
                    <a:pt x="6121" y="233667"/>
                  </a:lnTo>
                  <a:lnTo>
                    <a:pt x="7162" y="233108"/>
                  </a:lnTo>
                  <a:close/>
                </a:path>
                <a:path w="179704" h="245745">
                  <a:moveTo>
                    <a:pt x="8610" y="990"/>
                  </a:moveTo>
                  <a:lnTo>
                    <a:pt x="8140" y="279"/>
                  </a:lnTo>
                  <a:lnTo>
                    <a:pt x="7569" y="38"/>
                  </a:lnTo>
                  <a:lnTo>
                    <a:pt x="6858" y="558"/>
                  </a:lnTo>
                  <a:lnTo>
                    <a:pt x="7137" y="1193"/>
                  </a:lnTo>
                  <a:lnTo>
                    <a:pt x="7327" y="1993"/>
                  </a:lnTo>
                  <a:lnTo>
                    <a:pt x="8280" y="1638"/>
                  </a:lnTo>
                  <a:lnTo>
                    <a:pt x="8407" y="1549"/>
                  </a:lnTo>
                  <a:lnTo>
                    <a:pt x="8610" y="990"/>
                  </a:lnTo>
                  <a:close/>
                </a:path>
                <a:path w="179704" h="245745">
                  <a:moveTo>
                    <a:pt x="9118" y="124714"/>
                  </a:moveTo>
                  <a:lnTo>
                    <a:pt x="9017" y="124320"/>
                  </a:lnTo>
                  <a:lnTo>
                    <a:pt x="8775" y="123278"/>
                  </a:lnTo>
                  <a:lnTo>
                    <a:pt x="7366" y="122593"/>
                  </a:lnTo>
                  <a:lnTo>
                    <a:pt x="7975" y="124358"/>
                  </a:lnTo>
                  <a:lnTo>
                    <a:pt x="7061" y="124675"/>
                  </a:lnTo>
                  <a:lnTo>
                    <a:pt x="7670" y="125082"/>
                  </a:lnTo>
                  <a:lnTo>
                    <a:pt x="7975" y="125310"/>
                  </a:lnTo>
                  <a:lnTo>
                    <a:pt x="8407" y="125590"/>
                  </a:lnTo>
                  <a:lnTo>
                    <a:pt x="8674" y="125272"/>
                  </a:lnTo>
                  <a:lnTo>
                    <a:pt x="8877" y="124993"/>
                  </a:lnTo>
                  <a:lnTo>
                    <a:pt x="9118" y="124714"/>
                  </a:lnTo>
                  <a:close/>
                </a:path>
                <a:path w="179704" h="245745">
                  <a:moveTo>
                    <a:pt x="11544" y="238874"/>
                  </a:moveTo>
                  <a:lnTo>
                    <a:pt x="10629" y="237680"/>
                  </a:lnTo>
                  <a:lnTo>
                    <a:pt x="9753" y="236474"/>
                  </a:lnTo>
                  <a:lnTo>
                    <a:pt x="8572" y="235077"/>
                  </a:lnTo>
                  <a:lnTo>
                    <a:pt x="8178" y="234988"/>
                  </a:lnTo>
                  <a:lnTo>
                    <a:pt x="7899" y="234835"/>
                  </a:lnTo>
                  <a:lnTo>
                    <a:pt x="8001" y="235839"/>
                  </a:lnTo>
                  <a:lnTo>
                    <a:pt x="8077" y="235991"/>
                  </a:lnTo>
                  <a:lnTo>
                    <a:pt x="7404" y="236753"/>
                  </a:lnTo>
                  <a:lnTo>
                    <a:pt x="7670" y="237832"/>
                  </a:lnTo>
                  <a:lnTo>
                    <a:pt x="8674" y="237909"/>
                  </a:lnTo>
                  <a:lnTo>
                    <a:pt x="9728" y="238036"/>
                  </a:lnTo>
                  <a:lnTo>
                    <a:pt x="9829" y="238518"/>
                  </a:lnTo>
                  <a:lnTo>
                    <a:pt x="9753" y="239318"/>
                  </a:lnTo>
                  <a:lnTo>
                    <a:pt x="9918" y="239598"/>
                  </a:lnTo>
                  <a:lnTo>
                    <a:pt x="9956" y="239750"/>
                  </a:lnTo>
                  <a:lnTo>
                    <a:pt x="10566" y="239395"/>
                  </a:lnTo>
                  <a:lnTo>
                    <a:pt x="11099" y="239115"/>
                  </a:lnTo>
                  <a:lnTo>
                    <a:pt x="11544" y="238874"/>
                  </a:lnTo>
                  <a:close/>
                </a:path>
                <a:path w="179704" h="245745">
                  <a:moveTo>
                    <a:pt x="14401" y="244551"/>
                  </a:moveTo>
                  <a:lnTo>
                    <a:pt x="13462" y="243471"/>
                  </a:lnTo>
                  <a:lnTo>
                    <a:pt x="13665" y="242481"/>
                  </a:lnTo>
                  <a:lnTo>
                    <a:pt x="13423" y="242430"/>
                  </a:lnTo>
                  <a:lnTo>
                    <a:pt x="13258" y="242392"/>
                  </a:lnTo>
                  <a:lnTo>
                    <a:pt x="13258" y="245554"/>
                  </a:lnTo>
                  <a:lnTo>
                    <a:pt x="13589" y="245554"/>
                  </a:lnTo>
                  <a:lnTo>
                    <a:pt x="14401" y="244551"/>
                  </a:lnTo>
                  <a:close/>
                </a:path>
                <a:path w="179704" h="245745">
                  <a:moveTo>
                    <a:pt x="16484" y="9474"/>
                  </a:moveTo>
                  <a:lnTo>
                    <a:pt x="16154" y="8953"/>
                  </a:lnTo>
                  <a:lnTo>
                    <a:pt x="15748" y="8597"/>
                  </a:lnTo>
                  <a:lnTo>
                    <a:pt x="15341" y="9194"/>
                  </a:lnTo>
                  <a:lnTo>
                    <a:pt x="14973" y="9677"/>
                  </a:lnTo>
                  <a:lnTo>
                    <a:pt x="14732" y="10198"/>
                  </a:lnTo>
                  <a:lnTo>
                    <a:pt x="14439" y="10795"/>
                  </a:lnTo>
                  <a:lnTo>
                    <a:pt x="14566" y="11315"/>
                  </a:lnTo>
                  <a:lnTo>
                    <a:pt x="15074" y="11595"/>
                  </a:lnTo>
                  <a:lnTo>
                    <a:pt x="15443" y="11074"/>
                  </a:lnTo>
                  <a:lnTo>
                    <a:pt x="15786" y="10680"/>
                  </a:lnTo>
                  <a:lnTo>
                    <a:pt x="16052" y="10236"/>
                  </a:lnTo>
                  <a:lnTo>
                    <a:pt x="16484" y="9474"/>
                  </a:lnTo>
                  <a:close/>
                </a:path>
                <a:path w="179704" h="245745">
                  <a:moveTo>
                    <a:pt x="20091" y="33731"/>
                  </a:moveTo>
                  <a:lnTo>
                    <a:pt x="19685" y="32372"/>
                  </a:lnTo>
                  <a:lnTo>
                    <a:pt x="19278" y="32131"/>
                  </a:lnTo>
                  <a:lnTo>
                    <a:pt x="17602" y="32524"/>
                  </a:lnTo>
                  <a:lnTo>
                    <a:pt x="18440" y="33007"/>
                  </a:lnTo>
                  <a:lnTo>
                    <a:pt x="18846" y="34163"/>
                  </a:lnTo>
                  <a:lnTo>
                    <a:pt x="20091" y="33731"/>
                  </a:lnTo>
                  <a:close/>
                </a:path>
                <a:path w="179704" h="245745">
                  <a:moveTo>
                    <a:pt x="37617" y="195338"/>
                  </a:moveTo>
                  <a:lnTo>
                    <a:pt x="37045" y="195707"/>
                  </a:lnTo>
                  <a:lnTo>
                    <a:pt x="36741" y="195897"/>
                  </a:lnTo>
                  <a:lnTo>
                    <a:pt x="36410" y="196100"/>
                  </a:lnTo>
                  <a:lnTo>
                    <a:pt x="36677" y="196380"/>
                  </a:lnTo>
                  <a:lnTo>
                    <a:pt x="36982" y="196621"/>
                  </a:lnTo>
                  <a:lnTo>
                    <a:pt x="37490" y="197104"/>
                  </a:lnTo>
                  <a:lnTo>
                    <a:pt x="37579" y="196062"/>
                  </a:lnTo>
                  <a:lnTo>
                    <a:pt x="37617" y="195338"/>
                  </a:lnTo>
                  <a:close/>
                </a:path>
                <a:path w="179704" h="245745">
                  <a:moveTo>
                    <a:pt x="39001" y="194856"/>
                  </a:moveTo>
                  <a:lnTo>
                    <a:pt x="38595" y="194106"/>
                  </a:lnTo>
                  <a:lnTo>
                    <a:pt x="38290" y="193497"/>
                  </a:lnTo>
                  <a:lnTo>
                    <a:pt x="37884" y="192659"/>
                  </a:lnTo>
                  <a:lnTo>
                    <a:pt x="37617" y="192824"/>
                  </a:lnTo>
                  <a:lnTo>
                    <a:pt x="37211" y="193014"/>
                  </a:lnTo>
                  <a:lnTo>
                    <a:pt x="36817" y="193255"/>
                  </a:lnTo>
                  <a:lnTo>
                    <a:pt x="37147" y="193535"/>
                  </a:lnTo>
                  <a:lnTo>
                    <a:pt x="37414" y="193903"/>
                  </a:lnTo>
                  <a:lnTo>
                    <a:pt x="37757" y="194144"/>
                  </a:lnTo>
                  <a:lnTo>
                    <a:pt x="38087" y="194462"/>
                  </a:lnTo>
                  <a:lnTo>
                    <a:pt x="38493" y="194614"/>
                  </a:lnTo>
                  <a:lnTo>
                    <a:pt x="39001" y="194856"/>
                  </a:lnTo>
                  <a:close/>
                </a:path>
                <a:path w="179704" h="245745">
                  <a:moveTo>
                    <a:pt x="46101" y="184454"/>
                  </a:moveTo>
                  <a:lnTo>
                    <a:pt x="45656" y="184175"/>
                  </a:lnTo>
                  <a:lnTo>
                    <a:pt x="44615" y="184099"/>
                  </a:lnTo>
                  <a:lnTo>
                    <a:pt x="45021" y="184696"/>
                  </a:lnTo>
                  <a:lnTo>
                    <a:pt x="45288" y="185140"/>
                  </a:lnTo>
                  <a:lnTo>
                    <a:pt x="45529" y="185534"/>
                  </a:lnTo>
                  <a:lnTo>
                    <a:pt x="45694" y="185420"/>
                  </a:lnTo>
                  <a:lnTo>
                    <a:pt x="46062" y="185293"/>
                  </a:lnTo>
                  <a:lnTo>
                    <a:pt x="46062" y="185140"/>
                  </a:lnTo>
                  <a:lnTo>
                    <a:pt x="46101" y="184454"/>
                  </a:lnTo>
                  <a:close/>
                </a:path>
                <a:path w="179704" h="245745">
                  <a:moveTo>
                    <a:pt x="47853" y="184023"/>
                  </a:moveTo>
                  <a:lnTo>
                    <a:pt x="47675" y="183222"/>
                  </a:lnTo>
                  <a:lnTo>
                    <a:pt x="46774" y="182778"/>
                  </a:lnTo>
                  <a:lnTo>
                    <a:pt x="46532" y="182854"/>
                  </a:lnTo>
                  <a:lnTo>
                    <a:pt x="46939" y="184340"/>
                  </a:lnTo>
                  <a:lnTo>
                    <a:pt x="47244" y="185216"/>
                  </a:lnTo>
                  <a:lnTo>
                    <a:pt x="47853" y="184023"/>
                  </a:lnTo>
                  <a:close/>
                </a:path>
                <a:path w="179704" h="245745">
                  <a:moveTo>
                    <a:pt x="48856" y="194856"/>
                  </a:moveTo>
                  <a:lnTo>
                    <a:pt x="48552" y="194818"/>
                  </a:lnTo>
                  <a:lnTo>
                    <a:pt x="48247" y="194741"/>
                  </a:lnTo>
                  <a:lnTo>
                    <a:pt x="47955" y="194818"/>
                  </a:lnTo>
                  <a:lnTo>
                    <a:pt x="47713" y="195300"/>
                  </a:lnTo>
                  <a:lnTo>
                    <a:pt x="47853" y="195414"/>
                  </a:lnTo>
                  <a:lnTo>
                    <a:pt x="47980" y="195707"/>
                  </a:lnTo>
                  <a:lnTo>
                    <a:pt x="48285" y="195897"/>
                  </a:lnTo>
                  <a:lnTo>
                    <a:pt x="48755" y="196303"/>
                  </a:lnTo>
                  <a:lnTo>
                    <a:pt x="48755" y="195656"/>
                  </a:lnTo>
                  <a:lnTo>
                    <a:pt x="48793" y="195300"/>
                  </a:lnTo>
                  <a:lnTo>
                    <a:pt x="48856" y="194856"/>
                  </a:lnTo>
                  <a:close/>
                </a:path>
                <a:path w="179704" h="245745">
                  <a:moveTo>
                    <a:pt x="48996" y="153365"/>
                  </a:moveTo>
                  <a:lnTo>
                    <a:pt x="48387" y="152209"/>
                  </a:lnTo>
                  <a:lnTo>
                    <a:pt x="47879" y="151168"/>
                  </a:lnTo>
                  <a:lnTo>
                    <a:pt x="47345" y="150126"/>
                  </a:lnTo>
                  <a:lnTo>
                    <a:pt x="47142" y="150241"/>
                  </a:lnTo>
                  <a:lnTo>
                    <a:pt x="47040" y="150533"/>
                  </a:lnTo>
                  <a:lnTo>
                    <a:pt x="46939" y="150926"/>
                  </a:lnTo>
                  <a:lnTo>
                    <a:pt x="47104" y="151053"/>
                  </a:lnTo>
                  <a:lnTo>
                    <a:pt x="47777" y="151612"/>
                  </a:lnTo>
                  <a:lnTo>
                    <a:pt x="47345" y="152133"/>
                  </a:lnTo>
                  <a:lnTo>
                    <a:pt x="47180" y="152654"/>
                  </a:lnTo>
                  <a:lnTo>
                    <a:pt x="47104" y="152882"/>
                  </a:lnTo>
                  <a:lnTo>
                    <a:pt x="47040" y="153454"/>
                  </a:lnTo>
                  <a:lnTo>
                    <a:pt x="48082" y="153454"/>
                  </a:lnTo>
                  <a:lnTo>
                    <a:pt x="48387" y="153403"/>
                  </a:lnTo>
                  <a:lnTo>
                    <a:pt x="48996" y="153365"/>
                  </a:lnTo>
                  <a:close/>
                </a:path>
                <a:path w="179704" h="245745">
                  <a:moveTo>
                    <a:pt x="49263" y="469"/>
                  </a:moveTo>
                  <a:lnTo>
                    <a:pt x="48793" y="317"/>
                  </a:lnTo>
                  <a:lnTo>
                    <a:pt x="47917" y="0"/>
                  </a:lnTo>
                  <a:lnTo>
                    <a:pt x="47777" y="114"/>
                  </a:lnTo>
                  <a:lnTo>
                    <a:pt x="47917" y="431"/>
                  </a:lnTo>
                  <a:lnTo>
                    <a:pt x="48044" y="838"/>
                  </a:lnTo>
                  <a:lnTo>
                    <a:pt x="48526" y="1079"/>
                  </a:lnTo>
                  <a:lnTo>
                    <a:pt x="48920" y="914"/>
                  </a:lnTo>
                  <a:lnTo>
                    <a:pt x="49263" y="876"/>
                  </a:lnTo>
                  <a:lnTo>
                    <a:pt x="49263" y="469"/>
                  </a:lnTo>
                  <a:close/>
                </a:path>
                <a:path w="179704" h="245745">
                  <a:moveTo>
                    <a:pt x="52362" y="39128"/>
                  </a:moveTo>
                  <a:lnTo>
                    <a:pt x="51485" y="38404"/>
                  </a:lnTo>
                  <a:lnTo>
                    <a:pt x="51346" y="38214"/>
                  </a:lnTo>
                  <a:lnTo>
                    <a:pt x="51181" y="38011"/>
                  </a:lnTo>
                  <a:lnTo>
                    <a:pt x="50711" y="38684"/>
                  </a:lnTo>
                  <a:lnTo>
                    <a:pt x="50673" y="39370"/>
                  </a:lnTo>
                  <a:lnTo>
                    <a:pt x="51409" y="39966"/>
                  </a:lnTo>
                  <a:lnTo>
                    <a:pt x="52158" y="39573"/>
                  </a:lnTo>
                  <a:lnTo>
                    <a:pt x="52362" y="39128"/>
                  </a:lnTo>
                  <a:close/>
                </a:path>
                <a:path w="179704" h="245745">
                  <a:moveTo>
                    <a:pt x="52997" y="206705"/>
                  </a:moveTo>
                  <a:lnTo>
                    <a:pt x="52489" y="206146"/>
                  </a:lnTo>
                  <a:lnTo>
                    <a:pt x="51955" y="205625"/>
                  </a:lnTo>
                  <a:lnTo>
                    <a:pt x="51409" y="205066"/>
                  </a:lnTo>
                  <a:lnTo>
                    <a:pt x="51079" y="205663"/>
                  </a:lnTo>
                  <a:lnTo>
                    <a:pt x="52997" y="206705"/>
                  </a:lnTo>
                  <a:close/>
                </a:path>
                <a:path w="179704" h="245745">
                  <a:moveTo>
                    <a:pt x="54178" y="90665"/>
                  </a:moveTo>
                  <a:lnTo>
                    <a:pt x="52120" y="90944"/>
                  </a:lnTo>
                  <a:lnTo>
                    <a:pt x="52425" y="91541"/>
                  </a:lnTo>
                  <a:lnTo>
                    <a:pt x="53136" y="92710"/>
                  </a:lnTo>
                  <a:lnTo>
                    <a:pt x="53403" y="92544"/>
                  </a:lnTo>
                  <a:lnTo>
                    <a:pt x="54178" y="90665"/>
                  </a:lnTo>
                  <a:close/>
                </a:path>
                <a:path w="179704" h="245745">
                  <a:moveTo>
                    <a:pt x="55791" y="39763"/>
                  </a:moveTo>
                  <a:lnTo>
                    <a:pt x="55626" y="39725"/>
                  </a:lnTo>
                  <a:lnTo>
                    <a:pt x="55422" y="39611"/>
                  </a:lnTo>
                  <a:lnTo>
                    <a:pt x="55257" y="39649"/>
                  </a:lnTo>
                  <a:lnTo>
                    <a:pt x="54648" y="39852"/>
                  </a:lnTo>
                  <a:lnTo>
                    <a:pt x="53733" y="38163"/>
                  </a:lnTo>
                  <a:lnTo>
                    <a:pt x="53365" y="40208"/>
                  </a:lnTo>
                  <a:lnTo>
                    <a:pt x="54038" y="40246"/>
                  </a:lnTo>
                  <a:lnTo>
                    <a:pt x="54711" y="40335"/>
                  </a:lnTo>
                  <a:lnTo>
                    <a:pt x="55524" y="40335"/>
                  </a:lnTo>
                  <a:lnTo>
                    <a:pt x="55626" y="39966"/>
                  </a:lnTo>
                  <a:lnTo>
                    <a:pt x="55791" y="39763"/>
                  </a:lnTo>
                  <a:close/>
                </a:path>
                <a:path w="179704" h="245745">
                  <a:moveTo>
                    <a:pt x="56870" y="203949"/>
                  </a:moveTo>
                  <a:lnTo>
                    <a:pt x="56832" y="203784"/>
                  </a:lnTo>
                  <a:lnTo>
                    <a:pt x="56769" y="203339"/>
                  </a:lnTo>
                  <a:lnTo>
                    <a:pt x="56362" y="202501"/>
                  </a:lnTo>
                  <a:lnTo>
                    <a:pt x="55219" y="202907"/>
                  </a:lnTo>
                  <a:lnTo>
                    <a:pt x="56667" y="203669"/>
                  </a:lnTo>
                  <a:lnTo>
                    <a:pt x="55829" y="204139"/>
                  </a:lnTo>
                  <a:lnTo>
                    <a:pt x="56019" y="204177"/>
                  </a:lnTo>
                  <a:lnTo>
                    <a:pt x="56197" y="204266"/>
                  </a:lnTo>
                  <a:lnTo>
                    <a:pt x="56362" y="204381"/>
                  </a:lnTo>
                  <a:lnTo>
                    <a:pt x="56527" y="204177"/>
                  </a:lnTo>
                  <a:lnTo>
                    <a:pt x="56870" y="203949"/>
                  </a:lnTo>
                  <a:close/>
                </a:path>
                <a:path w="179704" h="245745">
                  <a:moveTo>
                    <a:pt x="57175" y="6921"/>
                  </a:moveTo>
                  <a:lnTo>
                    <a:pt x="56629" y="6642"/>
                  </a:lnTo>
                  <a:lnTo>
                    <a:pt x="56121" y="6350"/>
                  </a:lnTo>
                  <a:lnTo>
                    <a:pt x="55626" y="6121"/>
                  </a:lnTo>
                  <a:lnTo>
                    <a:pt x="55549" y="6273"/>
                  </a:lnTo>
                  <a:lnTo>
                    <a:pt x="55448" y="6400"/>
                  </a:lnTo>
                  <a:lnTo>
                    <a:pt x="55384" y="6553"/>
                  </a:lnTo>
                  <a:lnTo>
                    <a:pt x="55930" y="6832"/>
                  </a:lnTo>
                  <a:lnTo>
                    <a:pt x="56426" y="7073"/>
                  </a:lnTo>
                  <a:lnTo>
                    <a:pt x="56972" y="7353"/>
                  </a:lnTo>
                  <a:lnTo>
                    <a:pt x="57175" y="6921"/>
                  </a:lnTo>
                  <a:close/>
                </a:path>
                <a:path w="179704" h="245745">
                  <a:moveTo>
                    <a:pt x="60401" y="206819"/>
                  </a:moveTo>
                  <a:lnTo>
                    <a:pt x="59588" y="206425"/>
                  </a:lnTo>
                  <a:lnTo>
                    <a:pt x="58991" y="205663"/>
                  </a:lnTo>
                  <a:lnTo>
                    <a:pt x="58750" y="206781"/>
                  </a:lnTo>
                  <a:lnTo>
                    <a:pt x="59194" y="207543"/>
                  </a:lnTo>
                  <a:lnTo>
                    <a:pt x="60159" y="207987"/>
                  </a:lnTo>
                  <a:lnTo>
                    <a:pt x="60401" y="206819"/>
                  </a:lnTo>
                  <a:close/>
                </a:path>
                <a:path w="179704" h="245745">
                  <a:moveTo>
                    <a:pt x="61277" y="18834"/>
                  </a:moveTo>
                  <a:lnTo>
                    <a:pt x="60833" y="17805"/>
                  </a:lnTo>
                  <a:lnTo>
                    <a:pt x="60032" y="17640"/>
                  </a:lnTo>
                  <a:lnTo>
                    <a:pt x="59055" y="17805"/>
                  </a:lnTo>
                  <a:lnTo>
                    <a:pt x="59359" y="18757"/>
                  </a:lnTo>
                  <a:lnTo>
                    <a:pt x="59994" y="19075"/>
                  </a:lnTo>
                  <a:lnTo>
                    <a:pt x="61277" y="18834"/>
                  </a:lnTo>
                  <a:close/>
                </a:path>
                <a:path w="179704" h="245745">
                  <a:moveTo>
                    <a:pt x="65417" y="194945"/>
                  </a:moveTo>
                  <a:lnTo>
                    <a:pt x="64541" y="194779"/>
                  </a:lnTo>
                  <a:lnTo>
                    <a:pt x="64338" y="194906"/>
                  </a:lnTo>
                  <a:lnTo>
                    <a:pt x="64503" y="195465"/>
                  </a:lnTo>
                  <a:lnTo>
                    <a:pt x="64808" y="195986"/>
                  </a:lnTo>
                  <a:lnTo>
                    <a:pt x="65074" y="196456"/>
                  </a:lnTo>
                  <a:lnTo>
                    <a:pt x="65214" y="196418"/>
                  </a:lnTo>
                  <a:lnTo>
                    <a:pt x="65417" y="196265"/>
                  </a:lnTo>
                  <a:lnTo>
                    <a:pt x="65417" y="194945"/>
                  </a:lnTo>
                  <a:close/>
                </a:path>
                <a:path w="179704" h="245745">
                  <a:moveTo>
                    <a:pt x="66090" y="190017"/>
                  </a:moveTo>
                  <a:lnTo>
                    <a:pt x="65951" y="188976"/>
                  </a:lnTo>
                  <a:lnTo>
                    <a:pt x="65913" y="188455"/>
                  </a:lnTo>
                  <a:lnTo>
                    <a:pt x="65646" y="188620"/>
                  </a:lnTo>
                  <a:lnTo>
                    <a:pt x="65074" y="188823"/>
                  </a:lnTo>
                  <a:lnTo>
                    <a:pt x="65074" y="189382"/>
                  </a:lnTo>
                  <a:lnTo>
                    <a:pt x="65341" y="189776"/>
                  </a:lnTo>
                  <a:lnTo>
                    <a:pt x="65519" y="190182"/>
                  </a:lnTo>
                  <a:lnTo>
                    <a:pt x="65722" y="190144"/>
                  </a:lnTo>
                  <a:lnTo>
                    <a:pt x="65887" y="190093"/>
                  </a:lnTo>
                  <a:lnTo>
                    <a:pt x="66090" y="190017"/>
                  </a:lnTo>
                  <a:close/>
                </a:path>
                <a:path w="179704" h="245745">
                  <a:moveTo>
                    <a:pt x="68948" y="114427"/>
                  </a:moveTo>
                  <a:lnTo>
                    <a:pt x="68681" y="113919"/>
                  </a:lnTo>
                  <a:lnTo>
                    <a:pt x="68478" y="113550"/>
                  </a:lnTo>
                  <a:lnTo>
                    <a:pt x="68110" y="112953"/>
                  </a:lnTo>
                  <a:lnTo>
                    <a:pt x="67767" y="113474"/>
                  </a:lnTo>
                  <a:lnTo>
                    <a:pt x="67437" y="113830"/>
                  </a:lnTo>
                  <a:lnTo>
                    <a:pt x="67297" y="114236"/>
                  </a:lnTo>
                  <a:lnTo>
                    <a:pt x="67259" y="114427"/>
                  </a:lnTo>
                  <a:lnTo>
                    <a:pt x="67665" y="114947"/>
                  </a:lnTo>
                  <a:lnTo>
                    <a:pt x="68237" y="114947"/>
                  </a:lnTo>
                  <a:lnTo>
                    <a:pt x="68541" y="114630"/>
                  </a:lnTo>
                  <a:lnTo>
                    <a:pt x="68948" y="114427"/>
                  </a:lnTo>
                  <a:close/>
                </a:path>
                <a:path w="179704" h="245745">
                  <a:moveTo>
                    <a:pt x="71196" y="194983"/>
                  </a:moveTo>
                  <a:lnTo>
                    <a:pt x="71170" y="194779"/>
                  </a:lnTo>
                  <a:lnTo>
                    <a:pt x="71005" y="194017"/>
                  </a:lnTo>
                  <a:lnTo>
                    <a:pt x="70497" y="193814"/>
                  </a:lnTo>
                  <a:lnTo>
                    <a:pt x="69583" y="194386"/>
                  </a:lnTo>
                  <a:lnTo>
                    <a:pt x="69989" y="194703"/>
                  </a:lnTo>
                  <a:lnTo>
                    <a:pt x="70459" y="195059"/>
                  </a:lnTo>
                  <a:lnTo>
                    <a:pt x="70866" y="195414"/>
                  </a:lnTo>
                  <a:lnTo>
                    <a:pt x="70967" y="195224"/>
                  </a:lnTo>
                  <a:lnTo>
                    <a:pt x="71196" y="194983"/>
                  </a:lnTo>
                  <a:close/>
                </a:path>
                <a:path w="179704" h="245745">
                  <a:moveTo>
                    <a:pt x="74561" y="195745"/>
                  </a:moveTo>
                  <a:lnTo>
                    <a:pt x="73025" y="194576"/>
                  </a:lnTo>
                  <a:lnTo>
                    <a:pt x="72415" y="195503"/>
                  </a:lnTo>
                  <a:lnTo>
                    <a:pt x="73190" y="196659"/>
                  </a:lnTo>
                  <a:lnTo>
                    <a:pt x="74498" y="196938"/>
                  </a:lnTo>
                  <a:lnTo>
                    <a:pt x="74561" y="195745"/>
                  </a:lnTo>
                  <a:close/>
                </a:path>
                <a:path w="179704" h="245745">
                  <a:moveTo>
                    <a:pt x="77800" y="191693"/>
                  </a:moveTo>
                  <a:lnTo>
                    <a:pt x="77330" y="190817"/>
                  </a:lnTo>
                  <a:lnTo>
                    <a:pt x="76923" y="190144"/>
                  </a:lnTo>
                  <a:lnTo>
                    <a:pt x="76454" y="191503"/>
                  </a:lnTo>
                  <a:lnTo>
                    <a:pt x="77533" y="191897"/>
                  </a:lnTo>
                  <a:lnTo>
                    <a:pt x="77724" y="191782"/>
                  </a:lnTo>
                  <a:close/>
                </a:path>
                <a:path w="179704" h="245745">
                  <a:moveTo>
                    <a:pt x="79146" y="183857"/>
                  </a:moveTo>
                  <a:lnTo>
                    <a:pt x="78028" y="183019"/>
                  </a:lnTo>
                  <a:lnTo>
                    <a:pt x="77800" y="183337"/>
                  </a:lnTo>
                  <a:lnTo>
                    <a:pt x="77635" y="183578"/>
                  </a:lnTo>
                  <a:lnTo>
                    <a:pt x="77355" y="184023"/>
                  </a:lnTo>
                  <a:lnTo>
                    <a:pt x="78003" y="184061"/>
                  </a:lnTo>
                  <a:lnTo>
                    <a:pt x="78473" y="184099"/>
                  </a:lnTo>
                  <a:lnTo>
                    <a:pt x="79006" y="184137"/>
                  </a:lnTo>
                  <a:lnTo>
                    <a:pt x="79070" y="183934"/>
                  </a:lnTo>
                  <a:close/>
                </a:path>
                <a:path w="179704" h="245745">
                  <a:moveTo>
                    <a:pt x="81368" y="185013"/>
                  </a:moveTo>
                  <a:lnTo>
                    <a:pt x="80860" y="184619"/>
                  </a:lnTo>
                  <a:lnTo>
                    <a:pt x="80416" y="184302"/>
                  </a:lnTo>
                  <a:lnTo>
                    <a:pt x="79984" y="183934"/>
                  </a:lnTo>
                  <a:lnTo>
                    <a:pt x="79844" y="184099"/>
                  </a:lnTo>
                  <a:lnTo>
                    <a:pt x="79641" y="184378"/>
                  </a:lnTo>
                  <a:lnTo>
                    <a:pt x="80048" y="184696"/>
                  </a:lnTo>
                  <a:lnTo>
                    <a:pt x="80416" y="185013"/>
                  </a:lnTo>
                  <a:lnTo>
                    <a:pt x="80860" y="185381"/>
                  </a:lnTo>
                  <a:lnTo>
                    <a:pt x="81165" y="185420"/>
                  </a:lnTo>
                  <a:lnTo>
                    <a:pt x="81292" y="185293"/>
                  </a:lnTo>
                  <a:lnTo>
                    <a:pt x="81368" y="185013"/>
                  </a:lnTo>
                  <a:close/>
                </a:path>
                <a:path w="179704" h="245745">
                  <a:moveTo>
                    <a:pt x="84061" y="190538"/>
                  </a:moveTo>
                  <a:lnTo>
                    <a:pt x="84023" y="190144"/>
                  </a:lnTo>
                  <a:lnTo>
                    <a:pt x="82918" y="189585"/>
                  </a:lnTo>
                  <a:lnTo>
                    <a:pt x="81902" y="189014"/>
                  </a:lnTo>
                  <a:lnTo>
                    <a:pt x="80759" y="188937"/>
                  </a:lnTo>
                  <a:lnTo>
                    <a:pt x="80492" y="189014"/>
                  </a:lnTo>
                  <a:lnTo>
                    <a:pt x="80416" y="189179"/>
                  </a:lnTo>
                  <a:lnTo>
                    <a:pt x="80416" y="189382"/>
                  </a:lnTo>
                  <a:lnTo>
                    <a:pt x="83045" y="190296"/>
                  </a:lnTo>
                  <a:lnTo>
                    <a:pt x="84061" y="190538"/>
                  </a:lnTo>
                  <a:close/>
                </a:path>
                <a:path w="179704" h="245745">
                  <a:moveTo>
                    <a:pt x="85509" y="175933"/>
                  </a:moveTo>
                  <a:lnTo>
                    <a:pt x="84861" y="175577"/>
                  </a:lnTo>
                  <a:lnTo>
                    <a:pt x="83515" y="174853"/>
                  </a:lnTo>
                  <a:lnTo>
                    <a:pt x="82918" y="174498"/>
                  </a:lnTo>
                  <a:lnTo>
                    <a:pt x="82372" y="174129"/>
                  </a:lnTo>
                  <a:lnTo>
                    <a:pt x="81699" y="173850"/>
                  </a:lnTo>
                  <a:lnTo>
                    <a:pt x="82677" y="175056"/>
                  </a:lnTo>
                  <a:lnTo>
                    <a:pt x="83616" y="176250"/>
                  </a:lnTo>
                  <a:lnTo>
                    <a:pt x="85331" y="176174"/>
                  </a:lnTo>
                  <a:lnTo>
                    <a:pt x="85471" y="176009"/>
                  </a:lnTo>
                  <a:close/>
                </a:path>
                <a:path w="179704" h="245745">
                  <a:moveTo>
                    <a:pt x="86817" y="186664"/>
                  </a:moveTo>
                  <a:lnTo>
                    <a:pt x="86309" y="186182"/>
                  </a:lnTo>
                  <a:lnTo>
                    <a:pt x="85839" y="185737"/>
                  </a:lnTo>
                  <a:lnTo>
                    <a:pt x="85331" y="185254"/>
                  </a:lnTo>
                  <a:lnTo>
                    <a:pt x="85128" y="185496"/>
                  </a:lnTo>
                  <a:lnTo>
                    <a:pt x="85471" y="186740"/>
                  </a:lnTo>
                  <a:lnTo>
                    <a:pt x="86004" y="187134"/>
                  </a:lnTo>
                  <a:lnTo>
                    <a:pt x="86817" y="186664"/>
                  </a:lnTo>
                  <a:close/>
                </a:path>
                <a:path w="179704" h="245745">
                  <a:moveTo>
                    <a:pt x="90284" y="180771"/>
                  </a:moveTo>
                  <a:lnTo>
                    <a:pt x="90043" y="180251"/>
                  </a:lnTo>
                  <a:lnTo>
                    <a:pt x="89509" y="179451"/>
                  </a:lnTo>
                  <a:lnTo>
                    <a:pt x="89242" y="179171"/>
                  </a:lnTo>
                  <a:lnTo>
                    <a:pt x="89065" y="179222"/>
                  </a:lnTo>
                  <a:lnTo>
                    <a:pt x="88861" y="179222"/>
                  </a:lnTo>
                  <a:lnTo>
                    <a:pt x="88671" y="179374"/>
                  </a:lnTo>
                  <a:lnTo>
                    <a:pt x="88938" y="180174"/>
                  </a:lnTo>
                  <a:lnTo>
                    <a:pt x="89141" y="180733"/>
                  </a:lnTo>
                  <a:lnTo>
                    <a:pt x="89471" y="181216"/>
                  </a:lnTo>
                  <a:lnTo>
                    <a:pt x="89941" y="181254"/>
                  </a:lnTo>
                  <a:lnTo>
                    <a:pt x="90182" y="181178"/>
                  </a:lnTo>
                  <a:lnTo>
                    <a:pt x="90284" y="180771"/>
                  </a:lnTo>
                  <a:close/>
                </a:path>
                <a:path w="179704" h="245745">
                  <a:moveTo>
                    <a:pt x="91528" y="153416"/>
                  </a:moveTo>
                  <a:lnTo>
                    <a:pt x="91490" y="152882"/>
                  </a:lnTo>
                  <a:lnTo>
                    <a:pt x="91262" y="152209"/>
                  </a:lnTo>
                  <a:lnTo>
                    <a:pt x="91122" y="151523"/>
                  </a:lnTo>
                  <a:lnTo>
                    <a:pt x="90081" y="152006"/>
                  </a:lnTo>
                  <a:lnTo>
                    <a:pt x="90284" y="152882"/>
                  </a:lnTo>
                  <a:lnTo>
                    <a:pt x="91528" y="153416"/>
                  </a:lnTo>
                  <a:close/>
                </a:path>
                <a:path w="179704" h="245745">
                  <a:moveTo>
                    <a:pt x="91554" y="153924"/>
                  </a:moveTo>
                  <a:lnTo>
                    <a:pt x="91541" y="153644"/>
                  </a:lnTo>
                  <a:lnTo>
                    <a:pt x="90449" y="154774"/>
                  </a:lnTo>
                  <a:lnTo>
                    <a:pt x="91122" y="154774"/>
                  </a:lnTo>
                  <a:lnTo>
                    <a:pt x="91287" y="154368"/>
                  </a:lnTo>
                  <a:lnTo>
                    <a:pt x="91554" y="153924"/>
                  </a:lnTo>
                  <a:close/>
                </a:path>
                <a:path w="179704" h="245745">
                  <a:moveTo>
                    <a:pt x="91694" y="153492"/>
                  </a:moveTo>
                  <a:lnTo>
                    <a:pt x="91528" y="153416"/>
                  </a:lnTo>
                  <a:lnTo>
                    <a:pt x="91541" y="153644"/>
                  </a:lnTo>
                  <a:lnTo>
                    <a:pt x="91694" y="153492"/>
                  </a:lnTo>
                  <a:close/>
                </a:path>
                <a:path w="179704" h="245745">
                  <a:moveTo>
                    <a:pt x="92798" y="162725"/>
                  </a:moveTo>
                  <a:lnTo>
                    <a:pt x="91732" y="162217"/>
                  </a:lnTo>
                  <a:lnTo>
                    <a:pt x="91732" y="163728"/>
                  </a:lnTo>
                  <a:lnTo>
                    <a:pt x="92532" y="163245"/>
                  </a:lnTo>
                  <a:lnTo>
                    <a:pt x="92798" y="162725"/>
                  </a:lnTo>
                  <a:close/>
                </a:path>
                <a:path w="179704" h="245745">
                  <a:moveTo>
                    <a:pt x="179324" y="145122"/>
                  </a:moveTo>
                  <a:lnTo>
                    <a:pt x="179247" y="144043"/>
                  </a:lnTo>
                  <a:lnTo>
                    <a:pt x="178676" y="143916"/>
                  </a:lnTo>
                  <a:lnTo>
                    <a:pt x="177939" y="144005"/>
                  </a:lnTo>
                  <a:lnTo>
                    <a:pt x="176834" y="144081"/>
                  </a:lnTo>
                  <a:lnTo>
                    <a:pt x="177469" y="145084"/>
                  </a:lnTo>
                  <a:lnTo>
                    <a:pt x="177126" y="145681"/>
                  </a:lnTo>
                  <a:lnTo>
                    <a:pt x="177876" y="145516"/>
                  </a:lnTo>
                  <a:lnTo>
                    <a:pt x="178574" y="145326"/>
                  </a:lnTo>
                  <a:lnTo>
                    <a:pt x="179324" y="14512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5" name="object 2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4201" y="4697904"/>
            <a:ext cx="656038" cy="369083"/>
          </a:xfrm>
          <a:prstGeom prst="rect">
            <a:avLst/>
          </a:prstGeom>
        </p:spPr>
      </p:pic>
      <p:sp>
        <p:nvSpPr>
          <p:cNvPr id="26" name="object 26"/>
          <p:cNvSpPr/>
          <p:nvPr/>
        </p:nvSpPr>
        <p:spPr>
          <a:xfrm>
            <a:off x="3352800" y="4788408"/>
            <a:ext cx="5791200" cy="355600"/>
          </a:xfrm>
          <a:custGeom>
            <a:avLst/>
            <a:gdLst/>
            <a:ahLst/>
            <a:cxnLst/>
            <a:rect l="l" t="t" r="r" b="b"/>
            <a:pathLst>
              <a:path w="5791200" h="355600">
                <a:moveTo>
                  <a:pt x="5791199" y="0"/>
                </a:moveTo>
                <a:lnTo>
                  <a:pt x="0" y="0"/>
                </a:lnTo>
                <a:lnTo>
                  <a:pt x="0" y="355090"/>
                </a:lnTo>
                <a:lnTo>
                  <a:pt x="5791199" y="355090"/>
                </a:lnTo>
                <a:lnTo>
                  <a:pt x="5791199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3824351" y="4785766"/>
            <a:ext cx="1093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or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i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entation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686042" y="4844897"/>
            <a:ext cx="24053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Dr.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Abdelrhman</a:t>
            </a:r>
            <a:r>
              <a:rPr sz="18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Ahmed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750564" y="4466844"/>
            <a:ext cx="5393690" cy="323215"/>
          </a:xfrm>
          <a:prstGeom prst="rect">
            <a:avLst/>
          </a:prstGeom>
          <a:solidFill>
            <a:srgbClr val="784657"/>
          </a:solidFill>
        </p:spPr>
        <p:txBody>
          <a:bodyPr vert="horz" wrap="square" lIns="0" tIns="38735" rIns="0" bIns="0" rtlCol="0">
            <a:spAutoFit/>
          </a:bodyPr>
          <a:lstStyle/>
          <a:p>
            <a:pPr marL="342900" algn="ctr">
              <a:lnSpc>
                <a:spcPct val="100000"/>
              </a:lnSpc>
              <a:spcBef>
                <a:spcPts val="305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CCNA</a:t>
            </a:r>
            <a:r>
              <a:rPr sz="1800" b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Introduction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Networks</a:t>
            </a:r>
            <a:r>
              <a:rPr sz="18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v7.0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(ITN)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0408" y="306781"/>
            <a:ext cx="726185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Relative</a:t>
            </a:r>
            <a:r>
              <a:rPr sz="2800" b="0" spc="1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Netacad</a:t>
            </a:r>
            <a:r>
              <a:rPr sz="2800" b="0" spc="1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dirty="0">
                <a:solidFill>
                  <a:srgbClr val="005073"/>
                </a:solidFill>
                <a:latin typeface="Arial"/>
                <a:cs typeface="Arial"/>
              </a:rPr>
              <a:t>Course</a:t>
            </a:r>
            <a:r>
              <a:rPr sz="2800" b="0" spc="3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Comparison</a:t>
            </a:r>
            <a:r>
              <a:rPr sz="2800" b="0" spc="3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5" dirty="0">
                <a:solidFill>
                  <a:srgbClr val="005073"/>
                </a:solidFill>
                <a:latin typeface="Arial"/>
                <a:cs typeface="Arial"/>
              </a:rPr>
              <a:t>by</a:t>
            </a:r>
            <a:r>
              <a:rPr sz="2800" b="0" spc="1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2800" b="0" spc="-25" dirty="0">
                <a:solidFill>
                  <a:srgbClr val="005073"/>
                </a:solidFill>
                <a:latin typeface="Arial"/>
                <a:cs typeface="Arial"/>
              </a:rPr>
              <a:t>Size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3923" y="1278636"/>
            <a:ext cx="7621270" cy="2188210"/>
            <a:chOff x="153923" y="1278636"/>
            <a:chExt cx="7621270" cy="218821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3923" y="1278636"/>
              <a:ext cx="7621014" cy="70561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6595" y="1301496"/>
              <a:ext cx="7548372" cy="61874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96595" y="1301496"/>
              <a:ext cx="7548245" cy="619760"/>
            </a:xfrm>
            <a:custGeom>
              <a:avLst/>
              <a:gdLst/>
              <a:ahLst/>
              <a:cxnLst/>
              <a:rect l="l" t="t" r="r" b="b"/>
              <a:pathLst>
                <a:path w="7548245" h="619760">
                  <a:moveTo>
                    <a:pt x="103301" y="0"/>
                  </a:moveTo>
                  <a:lnTo>
                    <a:pt x="7444612" y="0"/>
                  </a:lnTo>
                  <a:lnTo>
                    <a:pt x="7484745" y="8127"/>
                  </a:lnTo>
                  <a:lnTo>
                    <a:pt x="7517637" y="30225"/>
                  </a:lnTo>
                  <a:lnTo>
                    <a:pt x="7539735" y="63118"/>
                  </a:lnTo>
                  <a:lnTo>
                    <a:pt x="7547863" y="103250"/>
                  </a:lnTo>
                  <a:lnTo>
                    <a:pt x="7547863" y="516381"/>
                  </a:lnTo>
                  <a:lnTo>
                    <a:pt x="7539735" y="556640"/>
                  </a:lnTo>
                  <a:lnTo>
                    <a:pt x="7517637" y="589406"/>
                  </a:lnTo>
                  <a:lnTo>
                    <a:pt x="7484745" y="611631"/>
                  </a:lnTo>
                  <a:lnTo>
                    <a:pt x="7444612" y="619759"/>
                  </a:lnTo>
                  <a:lnTo>
                    <a:pt x="103301" y="619759"/>
                  </a:lnTo>
                  <a:lnTo>
                    <a:pt x="63093" y="611631"/>
                  </a:lnTo>
                  <a:lnTo>
                    <a:pt x="30251" y="589406"/>
                  </a:lnTo>
                  <a:lnTo>
                    <a:pt x="8115" y="556640"/>
                  </a:lnTo>
                  <a:lnTo>
                    <a:pt x="0" y="516381"/>
                  </a:lnTo>
                  <a:lnTo>
                    <a:pt x="0" y="103250"/>
                  </a:lnTo>
                  <a:lnTo>
                    <a:pt x="8115" y="63118"/>
                  </a:lnTo>
                  <a:lnTo>
                    <a:pt x="30251" y="30225"/>
                  </a:lnTo>
                  <a:lnTo>
                    <a:pt x="63093" y="8127"/>
                  </a:lnTo>
                  <a:lnTo>
                    <a:pt x="103301" y="0"/>
                  </a:lnTo>
                  <a:close/>
                </a:path>
              </a:pathLst>
            </a:custGeom>
            <a:ln w="9524">
              <a:solidFill>
                <a:srgbClr val="FAA9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6595" y="1770887"/>
              <a:ext cx="4375785" cy="619760"/>
            </a:xfrm>
            <a:custGeom>
              <a:avLst/>
              <a:gdLst/>
              <a:ahLst/>
              <a:cxnLst/>
              <a:rect l="l" t="t" r="r" b="b"/>
              <a:pathLst>
                <a:path w="4375785" h="619760">
                  <a:moveTo>
                    <a:pt x="4271899" y="0"/>
                  </a:moveTo>
                  <a:lnTo>
                    <a:pt x="103301" y="0"/>
                  </a:lnTo>
                  <a:lnTo>
                    <a:pt x="63093" y="8127"/>
                  </a:lnTo>
                  <a:lnTo>
                    <a:pt x="30251" y="30225"/>
                  </a:lnTo>
                  <a:lnTo>
                    <a:pt x="8115" y="63119"/>
                  </a:lnTo>
                  <a:lnTo>
                    <a:pt x="0" y="103250"/>
                  </a:lnTo>
                  <a:lnTo>
                    <a:pt x="0" y="516381"/>
                  </a:lnTo>
                  <a:lnTo>
                    <a:pt x="8115" y="556641"/>
                  </a:lnTo>
                  <a:lnTo>
                    <a:pt x="30251" y="589407"/>
                  </a:lnTo>
                  <a:lnTo>
                    <a:pt x="63093" y="611632"/>
                  </a:lnTo>
                  <a:lnTo>
                    <a:pt x="103301" y="619760"/>
                  </a:lnTo>
                  <a:lnTo>
                    <a:pt x="4271899" y="619760"/>
                  </a:lnTo>
                  <a:lnTo>
                    <a:pt x="4312158" y="611632"/>
                  </a:lnTo>
                  <a:lnTo>
                    <a:pt x="4344924" y="589407"/>
                  </a:lnTo>
                  <a:lnTo>
                    <a:pt x="4367149" y="556641"/>
                  </a:lnTo>
                  <a:lnTo>
                    <a:pt x="4375277" y="516381"/>
                  </a:lnTo>
                  <a:lnTo>
                    <a:pt x="4375277" y="103250"/>
                  </a:lnTo>
                  <a:lnTo>
                    <a:pt x="4367149" y="63119"/>
                  </a:lnTo>
                  <a:lnTo>
                    <a:pt x="4344924" y="30225"/>
                  </a:lnTo>
                  <a:lnTo>
                    <a:pt x="4312158" y="8127"/>
                  </a:lnTo>
                  <a:lnTo>
                    <a:pt x="4271899" y="0"/>
                  </a:lnTo>
                  <a:close/>
                </a:path>
              </a:pathLst>
            </a:custGeom>
            <a:solidFill>
              <a:srgbClr val="0050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96595" y="2846832"/>
              <a:ext cx="5744210" cy="619760"/>
            </a:xfrm>
            <a:custGeom>
              <a:avLst/>
              <a:gdLst/>
              <a:ahLst/>
              <a:cxnLst/>
              <a:rect l="l" t="t" r="r" b="b"/>
              <a:pathLst>
                <a:path w="5744210" h="619760">
                  <a:moveTo>
                    <a:pt x="5640578" y="0"/>
                  </a:moveTo>
                  <a:lnTo>
                    <a:pt x="103301" y="0"/>
                  </a:lnTo>
                  <a:lnTo>
                    <a:pt x="63093" y="8128"/>
                  </a:lnTo>
                  <a:lnTo>
                    <a:pt x="30251" y="30225"/>
                  </a:lnTo>
                  <a:lnTo>
                    <a:pt x="8115" y="63118"/>
                  </a:lnTo>
                  <a:lnTo>
                    <a:pt x="0" y="103250"/>
                  </a:lnTo>
                  <a:lnTo>
                    <a:pt x="0" y="516381"/>
                  </a:lnTo>
                  <a:lnTo>
                    <a:pt x="8115" y="556641"/>
                  </a:lnTo>
                  <a:lnTo>
                    <a:pt x="30251" y="589407"/>
                  </a:lnTo>
                  <a:lnTo>
                    <a:pt x="63093" y="611632"/>
                  </a:lnTo>
                  <a:lnTo>
                    <a:pt x="103301" y="619760"/>
                  </a:lnTo>
                  <a:lnTo>
                    <a:pt x="5640578" y="619760"/>
                  </a:lnTo>
                  <a:lnTo>
                    <a:pt x="5680837" y="611632"/>
                  </a:lnTo>
                  <a:lnTo>
                    <a:pt x="5713603" y="589407"/>
                  </a:lnTo>
                  <a:lnTo>
                    <a:pt x="5735828" y="556641"/>
                  </a:lnTo>
                  <a:lnTo>
                    <a:pt x="5743829" y="516381"/>
                  </a:lnTo>
                  <a:lnTo>
                    <a:pt x="5743829" y="103250"/>
                  </a:lnTo>
                  <a:lnTo>
                    <a:pt x="5735828" y="63118"/>
                  </a:lnTo>
                  <a:lnTo>
                    <a:pt x="5713603" y="30225"/>
                  </a:lnTo>
                  <a:lnTo>
                    <a:pt x="5680837" y="8128"/>
                  </a:lnTo>
                  <a:lnTo>
                    <a:pt x="5640578" y="0"/>
                  </a:lnTo>
                  <a:close/>
                </a:path>
              </a:pathLst>
            </a:custGeom>
            <a:solidFill>
              <a:srgbClr val="00B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373886" y="1921510"/>
            <a:ext cx="2008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About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55%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 remains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024884" y="3694176"/>
            <a:ext cx="1948180" cy="609600"/>
            <a:chOff x="4024884" y="3694176"/>
            <a:chExt cx="1948180" cy="609600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024884" y="3694176"/>
              <a:ext cx="1947672" cy="60910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62984" y="3709416"/>
              <a:ext cx="1871472" cy="545591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2304033" y="2997200"/>
            <a:ext cx="3286125" cy="1255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5073"/>
                </a:solidFill>
                <a:latin typeface="Arial"/>
                <a:cs typeface="Arial"/>
              </a:rPr>
              <a:t>New</a:t>
            </a:r>
            <a:r>
              <a:rPr sz="1800" b="1" spc="-3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05073"/>
                </a:solidFill>
                <a:latin typeface="Arial"/>
                <a:cs typeface="Arial"/>
              </a:rPr>
              <a:t>CCNA</a:t>
            </a:r>
            <a:r>
              <a:rPr sz="1800" b="1" spc="-8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b="1" spc="-75" dirty="0">
                <a:solidFill>
                  <a:srgbClr val="005073"/>
                </a:solidFill>
                <a:latin typeface="Arial"/>
                <a:cs typeface="Arial"/>
              </a:rPr>
              <a:t>v7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700">
              <a:latin typeface="Arial"/>
              <a:cs typeface="Arial"/>
            </a:endParaRPr>
          </a:p>
          <a:p>
            <a:pPr marL="2135505">
              <a:lnSpc>
                <a:spcPct val="100000"/>
              </a:lnSpc>
            </a:pPr>
            <a:r>
              <a:rPr sz="1800" spc="-5" dirty="0">
                <a:solidFill>
                  <a:srgbClr val="005073"/>
                </a:solidFill>
                <a:latin typeface="Arial"/>
                <a:cs typeface="Arial"/>
              </a:rPr>
              <a:t>About</a:t>
            </a:r>
            <a:r>
              <a:rPr sz="1800" spc="-45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spc="-35" dirty="0">
                <a:solidFill>
                  <a:srgbClr val="005073"/>
                </a:solidFill>
                <a:latin typeface="Arial"/>
                <a:cs typeface="Arial"/>
              </a:rPr>
              <a:t>15%</a:t>
            </a:r>
            <a:endParaRPr sz="1800">
              <a:latin typeface="Arial"/>
              <a:cs typeface="Arial"/>
            </a:endParaRPr>
          </a:p>
          <a:p>
            <a:pPr marL="2112645">
              <a:lnSpc>
                <a:spcPct val="100000"/>
              </a:lnSpc>
              <a:spcBef>
                <a:spcPts val="50"/>
              </a:spcBef>
            </a:pPr>
            <a:r>
              <a:rPr sz="1800" spc="-10" dirty="0">
                <a:solidFill>
                  <a:srgbClr val="005073"/>
                </a:solidFill>
                <a:latin typeface="Arial"/>
                <a:cs typeface="Arial"/>
              </a:rPr>
              <a:t>New</a:t>
            </a:r>
            <a:r>
              <a:rPr sz="1800" spc="-80" dirty="0">
                <a:solidFill>
                  <a:srgbClr val="005073"/>
                </a:solidFill>
                <a:latin typeface="Arial"/>
                <a:cs typeface="Arial"/>
              </a:rPr>
              <a:t> </a:t>
            </a:r>
            <a:r>
              <a:rPr sz="1800" spc="-45" dirty="0">
                <a:solidFill>
                  <a:srgbClr val="005073"/>
                </a:solidFill>
                <a:latin typeface="Arial"/>
                <a:cs typeface="Arial"/>
              </a:rPr>
              <a:t>Topics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62940" y="1321625"/>
            <a:ext cx="6996430" cy="2421255"/>
            <a:chOff x="662940" y="1321625"/>
            <a:chExt cx="6996430" cy="2421255"/>
          </a:xfrm>
        </p:grpSpPr>
        <p:sp>
          <p:nvSpPr>
            <p:cNvPr id="15" name="object 15"/>
            <p:cNvSpPr/>
            <p:nvPr/>
          </p:nvSpPr>
          <p:spPr>
            <a:xfrm>
              <a:off x="4399787" y="3421380"/>
              <a:ext cx="0" cy="288290"/>
            </a:xfrm>
            <a:custGeom>
              <a:avLst/>
              <a:gdLst/>
              <a:ahLst/>
              <a:cxnLst/>
              <a:rect l="l" t="t" r="r" b="b"/>
              <a:pathLst>
                <a:path h="288289">
                  <a:moveTo>
                    <a:pt x="0" y="287782"/>
                  </a:moveTo>
                  <a:lnTo>
                    <a:pt x="0" y="33401"/>
                  </a:lnTo>
                  <a:lnTo>
                    <a:pt x="0" y="0"/>
                  </a:lnTo>
                </a:path>
              </a:pathLst>
            </a:custGeom>
            <a:ln w="66675">
              <a:solidFill>
                <a:srgbClr val="E3A32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303775" y="3223260"/>
              <a:ext cx="193675" cy="194945"/>
            </a:xfrm>
            <a:custGeom>
              <a:avLst/>
              <a:gdLst/>
              <a:ahLst/>
              <a:cxnLst/>
              <a:rect l="l" t="t" r="r" b="b"/>
              <a:pathLst>
                <a:path w="193675" h="194945">
                  <a:moveTo>
                    <a:pt x="96520" y="0"/>
                  </a:moveTo>
                  <a:lnTo>
                    <a:pt x="0" y="194563"/>
                  </a:lnTo>
                  <a:lnTo>
                    <a:pt x="193166" y="194563"/>
                  </a:lnTo>
                  <a:lnTo>
                    <a:pt x="96520" y="0"/>
                  </a:lnTo>
                  <a:close/>
                </a:path>
              </a:pathLst>
            </a:custGeom>
            <a:solidFill>
              <a:srgbClr val="E3A32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565648" y="3421380"/>
              <a:ext cx="0" cy="288290"/>
            </a:xfrm>
            <a:custGeom>
              <a:avLst/>
              <a:gdLst/>
              <a:ahLst/>
              <a:cxnLst/>
              <a:rect l="l" t="t" r="r" b="b"/>
              <a:pathLst>
                <a:path h="288289">
                  <a:moveTo>
                    <a:pt x="0" y="287782"/>
                  </a:moveTo>
                  <a:lnTo>
                    <a:pt x="0" y="33401"/>
                  </a:lnTo>
                  <a:lnTo>
                    <a:pt x="0" y="0"/>
                  </a:lnTo>
                </a:path>
              </a:pathLst>
            </a:custGeom>
            <a:ln w="66675">
              <a:solidFill>
                <a:srgbClr val="E3A32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468111" y="3223260"/>
              <a:ext cx="194945" cy="194945"/>
            </a:xfrm>
            <a:custGeom>
              <a:avLst/>
              <a:gdLst/>
              <a:ahLst/>
              <a:cxnLst/>
              <a:rect l="l" t="t" r="r" b="b"/>
              <a:pathLst>
                <a:path w="194945" h="194945">
                  <a:moveTo>
                    <a:pt x="97282" y="0"/>
                  </a:moveTo>
                  <a:lnTo>
                    <a:pt x="0" y="194563"/>
                  </a:lnTo>
                  <a:lnTo>
                    <a:pt x="194563" y="194563"/>
                  </a:lnTo>
                  <a:lnTo>
                    <a:pt x="97282" y="0"/>
                  </a:lnTo>
                  <a:close/>
                </a:path>
              </a:pathLst>
            </a:custGeom>
            <a:solidFill>
              <a:srgbClr val="E3A32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60476" y="2345436"/>
              <a:ext cx="0" cy="537845"/>
            </a:xfrm>
            <a:custGeom>
              <a:avLst/>
              <a:gdLst/>
              <a:ahLst/>
              <a:cxnLst/>
              <a:rect l="l" t="t" r="r" b="b"/>
              <a:pathLst>
                <a:path h="537844">
                  <a:moveTo>
                    <a:pt x="0" y="0"/>
                  </a:moveTo>
                  <a:lnTo>
                    <a:pt x="0" y="504316"/>
                  </a:lnTo>
                  <a:lnTo>
                    <a:pt x="0" y="537590"/>
                  </a:lnTo>
                </a:path>
              </a:pathLst>
            </a:custGeom>
            <a:ln w="66675">
              <a:solidFill>
                <a:srgbClr val="00466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62940" y="2886455"/>
              <a:ext cx="194945" cy="194945"/>
            </a:xfrm>
            <a:custGeom>
              <a:avLst/>
              <a:gdLst/>
              <a:ahLst/>
              <a:cxnLst/>
              <a:rect l="l" t="t" r="r" b="b"/>
              <a:pathLst>
                <a:path w="194944" h="194944">
                  <a:moveTo>
                    <a:pt x="194627" y="0"/>
                  </a:moveTo>
                  <a:lnTo>
                    <a:pt x="0" y="0"/>
                  </a:lnTo>
                  <a:lnTo>
                    <a:pt x="97307" y="194563"/>
                  </a:lnTo>
                  <a:lnTo>
                    <a:pt x="194627" y="0"/>
                  </a:lnTo>
                  <a:close/>
                </a:path>
              </a:pathLst>
            </a:custGeom>
            <a:solidFill>
              <a:srgbClr val="0046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171187" y="2345436"/>
              <a:ext cx="0" cy="537845"/>
            </a:xfrm>
            <a:custGeom>
              <a:avLst/>
              <a:gdLst/>
              <a:ahLst/>
              <a:cxnLst/>
              <a:rect l="l" t="t" r="r" b="b"/>
              <a:pathLst>
                <a:path h="537844">
                  <a:moveTo>
                    <a:pt x="0" y="0"/>
                  </a:moveTo>
                  <a:lnTo>
                    <a:pt x="0" y="504316"/>
                  </a:lnTo>
                  <a:lnTo>
                    <a:pt x="0" y="537590"/>
                  </a:lnTo>
                </a:path>
              </a:pathLst>
            </a:custGeom>
            <a:ln w="66675">
              <a:solidFill>
                <a:srgbClr val="00466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073651" y="2886455"/>
              <a:ext cx="194945" cy="194945"/>
            </a:xfrm>
            <a:custGeom>
              <a:avLst/>
              <a:gdLst/>
              <a:ahLst/>
              <a:cxnLst/>
              <a:rect l="l" t="t" r="r" b="b"/>
              <a:pathLst>
                <a:path w="194945" h="194944">
                  <a:moveTo>
                    <a:pt x="194563" y="0"/>
                  </a:moveTo>
                  <a:lnTo>
                    <a:pt x="0" y="0"/>
                  </a:lnTo>
                  <a:lnTo>
                    <a:pt x="97282" y="194563"/>
                  </a:lnTo>
                  <a:lnTo>
                    <a:pt x="194563" y="0"/>
                  </a:lnTo>
                  <a:close/>
                </a:path>
              </a:pathLst>
            </a:custGeom>
            <a:solidFill>
              <a:srgbClr val="0046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444490" y="1357122"/>
              <a:ext cx="2203450" cy="508634"/>
            </a:xfrm>
            <a:custGeom>
              <a:avLst/>
              <a:gdLst/>
              <a:ahLst/>
              <a:cxnLst/>
              <a:rect l="l" t="t" r="r" b="b"/>
              <a:pathLst>
                <a:path w="2203450" h="508635">
                  <a:moveTo>
                    <a:pt x="0" y="508635"/>
                  </a:moveTo>
                  <a:lnTo>
                    <a:pt x="2203450" y="0"/>
                  </a:lnTo>
                </a:path>
              </a:pathLst>
            </a:custGeom>
            <a:ln w="22223">
              <a:solidFill>
                <a:srgbClr val="E2231B"/>
              </a:solidFill>
              <a:prstDash val="lg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444490" y="1332738"/>
              <a:ext cx="2203450" cy="533400"/>
            </a:xfrm>
            <a:custGeom>
              <a:avLst/>
              <a:gdLst/>
              <a:ahLst/>
              <a:cxnLst/>
              <a:rect l="l" t="t" r="r" b="b"/>
              <a:pathLst>
                <a:path w="2203450" h="533400">
                  <a:moveTo>
                    <a:pt x="0" y="0"/>
                  </a:moveTo>
                  <a:lnTo>
                    <a:pt x="2203450" y="533019"/>
                  </a:lnTo>
                </a:path>
              </a:pathLst>
            </a:custGeom>
            <a:ln w="22225">
              <a:solidFill>
                <a:srgbClr val="E2231B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3278251" y="982471"/>
            <a:ext cx="3900170" cy="7651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E2231B"/>
                </a:solidFill>
                <a:latin typeface="Arial"/>
                <a:cs typeface="Arial"/>
              </a:rPr>
              <a:t>Goi</a:t>
            </a:r>
            <a:r>
              <a:rPr sz="1800" spc="-10" dirty="0">
                <a:solidFill>
                  <a:srgbClr val="E2231B"/>
                </a:solidFill>
                <a:latin typeface="Arial"/>
                <a:cs typeface="Arial"/>
              </a:rPr>
              <a:t>n</a:t>
            </a:r>
            <a:r>
              <a:rPr sz="1800" dirty="0">
                <a:solidFill>
                  <a:srgbClr val="E2231B"/>
                </a:solidFill>
                <a:latin typeface="Arial"/>
                <a:cs typeface="Arial"/>
              </a:rPr>
              <a:t>g</a:t>
            </a:r>
            <a:r>
              <a:rPr sz="1800" spc="-100" dirty="0">
                <a:solidFill>
                  <a:srgbClr val="E2231B"/>
                </a:solidFill>
                <a:latin typeface="Arial"/>
                <a:cs typeface="Arial"/>
              </a:rPr>
              <a:t> </a:t>
            </a:r>
            <a:r>
              <a:rPr sz="1800" spc="-30" dirty="0">
                <a:solidFill>
                  <a:srgbClr val="E2231B"/>
                </a:solidFill>
                <a:latin typeface="Arial"/>
                <a:cs typeface="Arial"/>
              </a:rPr>
              <a:t>A</a:t>
            </a:r>
            <a:r>
              <a:rPr sz="1800" spc="-65" dirty="0">
                <a:solidFill>
                  <a:srgbClr val="E2231B"/>
                </a:solidFill>
                <a:latin typeface="Arial"/>
                <a:cs typeface="Arial"/>
              </a:rPr>
              <a:t>w</a:t>
            </a:r>
            <a:r>
              <a:rPr sz="1800" spc="-20" dirty="0">
                <a:solidFill>
                  <a:srgbClr val="E2231B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E2231B"/>
                </a:solidFill>
                <a:latin typeface="Arial"/>
                <a:cs typeface="Arial"/>
              </a:rPr>
              <a:t>y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00"/>
              </a:spcBef>
            </a:pP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Old</a:t>
            </a:r>
            <a:r>
              <a:rPr sz="1800" spc="-10" dirty="0">
                <a:solidFill>
                  <a:srgbClr val="282828"/>
                </a:solidFill>
                <a:latin typeface="Arial"/>
                <a:cs typeface="Arial"/>
              </a:rPr>
              <a:t> CCN</a:t>
            </a:r>
            <a:r>
              <a:rPr sz="180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800" spc="-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800" spc="-30" dirty="0">
                <a:solidFill>
                  <a:srgbClr val="282828"/>
                </a:solidFill>
                <a:latin typeface="Arial"/>
                <a:cs typeface="Arial"/>
              </a:rPr>
              <a:t>v6</a:t>
            </a:r>
            <a:endParaRPr sz="1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634609" y="1891360"/>
            <a:ext cx="196596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E2231B"/>
                </a:solidFill>
                <a:latin typeface="Arial"/>
                <a:cs typeface="Arial"/>
              </a:rPr>
              <a:t>or</a:t>
            </a:r>
            <a:r>
              <a:rPr sz="1800" spc="-30" dirty="0">
                <a:solidFill>
                  <a:srgbClr val="E2231B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E2231B"/>
                </a:solidFill>
                <a:latin typeface="Arial"/>
                <a:cs typeface="Arial"/>
              </a:rPr>
              <a:t>shifting</a:t>
            </a:r>
            <a:r>
              <a:rPr sz="1800" spc="-35" dirty="0">
                <a:solidFill>
                  <a:srgbClr val="E2231B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E2231B"/>
                </a:solidFill>
                <a:latin typeface="Arial"/>
                <a:cs typeface="Arial"/>
              </a:rPr>
              <a:t>to</a:t>
            </a:r>
            <a:r>
              <a:rPr sz="1800" spc="-25" dirty="0">
                <a:solidFill>
                  <a:srgbClr val="E2231B"/>
                </a:solidFill>
                <a:latin typeface="Arial"/>
                <a:cs typeface="Arial"/>
              </a:rPr>
              <a:t> </a:t>
            </a:r>
            <a:r>
              <a:rPr sz="1800" spc="-30" dirty="0">
                <a:solidFill>
                  <a:srgbClr val="E2231B"/>
                </a:solidFill>
                <a:latin typeface="Arial"/>
                <a:cs typeface="Arial"/>
              </a:rPr>
              <a:t>CCNP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5981700" y="2682239"/>
            <a:ext cx="325120" cy="1906905"/>
            <a:chOff x="5981700" y="2682239"/>
            <a:chExt cx="325120" cy="1906905"/>
          </a:xfrm>
        </p:grpSpPr>
        <p:pic>
          <p:nvPicPr>
            <p:cNvPr id="28" name="object 2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981700" y="2682239"/>
              <a:ext cx="324612" cy="1906524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6032753" y="2713481"/>
              <a:ext cx="236220" cy="1804670"/>
            </a:xfrm>
            <a:custGeom>
              <a:avLst/>
              <a:gdLst/>
              <a:ahLst/>
              <a:cxnLst/>
              <a:rect l="l" t="t" r="r" b="b"/>
              <a:pathLst>
                <a:path w="236220" h="1804670">
                  <a:moveTo>
                    <a:pt x="235838" y="1804301"/>
                  </a:moveTo>
                  <a:lnTo>
                    <a:pt x="189992" y="1802764"/>
                  </a:lnTo>
                  <a:lnTo>
                    <a:pt x="152526" y="1798561"/>
                  </a:lnTo>
                  <a:lnTo>
                    <a:pt x="127254" y="1792325"/>
                  </a:lnTo>
                  <a:lnTo>
                    <a:pt x="117983" y="1784705"/>
                  </a:lnTo>
                  <a:lnTo>
                    <a:pt x="117983" y="921766"/>
                  </a:lnTo>
                  <a:lnTo>
                    <a:pt x="108712" y="914146"/>
                  </a:lnTo>
                  <a:lnTo>
                    <a:pt x="83438" y="907923"/>
                  </a:lnTo>
                  <a:lnTo>
                    <a:pt x="45847" y="903732"/>
                  </a:lnTo>
                  <a:lnTo>
                    <a:pt x="0" y="902208"/>
                  </a:lnTo>
                  <a:lnTo>
                    <a:pt x="45847" y="900557"/>
                  </a:lnTo>
                  <a:lnTo>
                    <a:pt x="83438" y="896366"/>
                  </a:lnTo>
                  <a:lnTo>
                    <a:pt x="108712" y="890143"/>
                  </a:lnTo>
                  <a:lnTo>
                    <a:pt x="117983" y="882523"/>
                  </a:lnTo>
                  <a:lnTo>
                    <a:pt x="117983" y="19557"/>
                  </a:lnTo>
                  <a:lnTo>
                    <a:pt x="127254" y="11937"/>
                  </a:lnTo>
                  <a:lnTo>
                    <a:pt x="152526" y="5715"/>
                  </a:lnTo>
                  <a:lnTo>
                    <a:pt x="189992" y="1524"/>
                  </a:lnTo>
                  <a:lnTo>
                    <a:pt x="235838" y="0"/>
                  </a:lnTo>
                </a:path>
              </a:pathLst>
            </a:custGeom>
            <a:ln w="25400">
              <a:solidFill>
                <a:srgbClr val="00BBE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30" name="object 30"/>
          <p:cNvGraphicFramePr>
            <a:graphicFrameLocks noGrp="1"/>
          </p:cNvGraphicFramePr>
          <p:nvPr/>
        </p:nvGraphicFramePr>
        <p:xfrm>
          <a:off x="6269482" y="2274316"/>
          <a:ext cx="1736089" cy="23704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3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070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b="1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Some</a:t>
                      </a:r>
                      <a:r>
                        <a:rPr sz="1200" b="1" spc="-25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200" b="1" spc="-20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new</a:t>
                      </a:r>
                      <a:r>
                        <a:rPr sz="1200" b="1" spc="-10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15" dirty="0">
                          <a:solidFill>
                            <a:srgbClr val="005073"/>
                          </a:solidFill>
                          <a:latin typeface="Arial"/>
                          <a:cs typeface="Arial"/>
                        </a:rPr>
                        <a:t>Topics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00B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2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5073"/>
                      </a:solidFill>
                      <a:prstDash val="solid"/>
                    </a:lnL>
                    <a:lnT w="12700">
                      <a:solidFill>
                        <a:srgbClr val="005073"/>
                      </a:solidFill>
                      <a:prstDash val="solid"/>
                    </a:lnT>
                    <a:solidFill>
                      <a:srgbClr val="C9E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 marL="52069">
                        <a:lnSpc>
                          <a:spcPts val="735"/>
                        </a:lnSpc>
                      </a:pPr>
                      <a:r>
                        <a:rPr sz="1200" spc="-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LAN</a:t>
                      </a:r>
                      <a:r>
                        <a:rPr sz="1200" spc="-3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Security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C9E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Switch</a:t>
                      </a:r>
                      <a:r>
                        <a:rPr sz="1200" spc="-3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Security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E6F3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4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sz="1200" spc="-6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sz="1200" spc="-1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ept</a:t>
                      </a: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C9E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5425">
                <a:tc>
                  <a:txBody>
                    <a:bodyPr/>
                    <a:lstStyle/>
                    <a:p>
                      <a:pPr marL="52069">
                        <a:lnSpc>
                          <a:spcPts val="1365"/>
                        </a:lnSpc>
                        <a:spcBef>
                          <a:spcPts val="305"/>
                        </a:spcBef>
                      </a:pPr>
                      <a:r>
                        <a:rPr sz="1200" spc="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WLAN</a:t>
                      </a:r>
                      <a:r>
                        <a:rPr sz="1200" spc="-7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Configuration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E6F3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Network</a:t>
                      </a:r>
                      <a:r>
                        <a:rPr sz="1200" spc="-5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Security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C9E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VPN</a:t>
                      </a:r>
                      <a:r>
                        <a:rPr sz="1200" spc="-4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200" spc="-2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IPSec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T w="12700">
                      <a:solidFill>
                        <a:srgbClr val="005073"/>
                      </a:solidFill>
                      <a:prstDash val="solid"/>
                    </a:lnT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E6F3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8910">
                <a:tc>
                  <a:txBody>
                    <a:bodyPr/>
                    <a:lstStyle/>
                    <a:p>
                      <a:pPr marL="52069">
                        <a:lnSpc>
                          <a:spcPts val="919"/>
                        </a:lnSpc>
                        <a:spcBef>
                          <a:spcPts val="310"/>
                        </a:spcBef>
                      </a:pP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Net</a:t>
                      </a:r>
                      <a:r>
                        <a:rPr sz="1200" spc="-1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w</a:t>
                      </a: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ork</a:t>
                      </a:r>
                      <a:r>
                        <a:rPr sz="1200" spc="-7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Auto</a:t>
                      </a:r>
                      <a:r>
                        <a:rPr sz="1200" spc="-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at</a:t>
                      </a:r>
                      <a:r>
                        <a:rPr sz="1200" spc="-15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spc="-1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dirty="0">
                          <a:solidFill>
                            <a:srgbClr val="282828"/>
                          </a:solidFill>
                          <a:latin typeface="Arial"/>
                          <a:cs typeface="Arial"/>
                        </a:rPr>
                        <a:t>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5073"/>
                      </a:solidFill>
                      <a:prstDash val="solid"/>
                    </a:lnL>
                    <a:lnT w="12700">
                      <a:solidFill>
                        <a:srgbClr val="005073"/>
                      </a:solidFill>
                      <a:prstDash val="solid"/>
                    </a:lnT>
                    <a:solidFill>
                      <a:srgbClr val="C9E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5073"/>
                      </a:solidFill>
                      <a:prstDash val="solid"/>
                    </a:lnL>
                    <a:lnR w="12700">
                      <a:solidFill>
                        <a:srgbClr val="005073"/>
                      </a:solidFill>
                      <a:prstDash val="solid"/>
                    </a:lnR>
                    <a:lnB w="12700">
                      <a:solidFill>
                        <a:srgbClr val="005073"/>
                      </a:solidFill>
                      <a:prstDash val="solid"/>
                    </a:lnB>
                    <a:solidFill>
                      <a:srgbClr val="C9E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31" name="object 3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052905" y="272713"/>
            <a:ext cx="1041120" cy="458653"/>
          </a:xfrm>
          <a:prstGeom prst="rect">
            <a:avLst/>
          </a:prstGeom>
        </p:spPr>
      </p:pic>
      <p:grpSp>
        <p:nvGrpSpPr>
          <p:cNvPr id="32" name="object 32"/>
          <p:cNvGrpSpPr/>
          <p:nvPr/>
        </p:nvGrpSpPr>
        <p:grpSpPr>
          <a:xfrm>
            <a:off x="228086" y="4719646"/>
            <a:ext cx="675640" cy="356870"/>
            <a:chOff x="228086" y="4719646"/>
            <a:chExt cx="675640" cy="356870"/>
          </a:xfrm>
        </p:grpSpPr>
        <p:sp>
          <p:nvSpPr>
            <p:cNvPr id="33" name="object 33"/>
            <p:cNvSpPr/>
            <p:nvPr/>
          </p:nvSpPr>
          <p:spPr>
            <a:xfrm>
              <a:off x="228079" y="4719650"/>
              <a:ext cx="675640" cy="356870"/>
            </a:xfrm>
            <a:custGeom>
              <a:avLst/>
              <a:gdLst/>
              <a:ahLst/>
              <a:cxnLst/>
              <a:rect l="l" t="t" r="r" b="b"/>
              <a:pathLst>
                <a:path w="675640" h="356870">
                  <a:moveTo>
                    <a:pt x="675093" y="63042"/>
                  </a:moveTo>
                  <a:lnTo>
                    <a:pt x="670356" y="38620"/>
                  </a:lnTo>
                  <a:lnTo>
                    <a:pt x="657453" y="18669"/>
                  </a:lnTo>
                  <a:lnTo>
                    <a:pt x="638327" y="5207"/>
                  </a:lnTo>
                  <a:lnTo>
                    <a:pt x="614908" y="266"/>
                  </a:lnTo>
                  <a:lnTo>
                    <a:pt x="402386" y="266"/>
                  </a:lnTo>
                  <a:lnTo>
                    <a:pt x="402386" y="50190"/>
                  </a:lnTo>
                  <a:lnTo>
                    <a:pt x="399707" y="63385"/>
                  </a:lnTo>
                  <a:lnTo>
                    <a:pt x="392391" y="74155"/>
                  </a:lnTo>
                  <a:lnTo>
                    <a:pt x="381546" y="81407"/>
                  </a:lnTo>
                  <a:lnTo>
                    <a:pt x="368274" y="84061"/>
                  </a:lnTo>
                  <a:lnTo>
                    <a:pt x="354977" y="81407"/>
                  </a:lnTo>
                  <a:lnTo>
                    <a:pt x="344131" y="74155"/>
                  </a:lnTo>
                  <a:lnTo>
                    <a:pt x="336829" y="63385"/>
                  </a:lnTo>
                  <a:lnTo>
                    <a:pt x="334149" y="50190"/>
                  </a:lnTo>
                  <a:lnTo>
                    <a:pt x="336829" y="37033"/>
                  </a:lnTo>
                  <a:lnTo>
                    <a:pt x="344131" y="26276"/>
                  </a:lnTo>
                  <a:lnTo>
                    <a:pt x="354977" y="19024"/>
                  </a:lnTo>
                  <a:lnTo>
                    <a:pt x="368274" y="16370"/>
                  </a:lnTo>
                  <a:lnTo>
                    <a:pt x="381546" y="19024"/>
                  </a:lnTo>
                  <a:lnTo>
                    <a:pt x="392391" y="26276"/>
                  </a:lnTo>
                  <a:lnTo>
                    <a:pt x="399707" y="37033"/>
                  </a:lnTo>
                  <a:lnTo>
                    <a:pt x="402386" y="50190"/>
                  </a:lnTo>
                  <a:lnTo>
                    <a:pt x="402386" y="266"/>
                  </a:lnTo>
                  <a:lnTo>
                    <a:pt x="379780" y="266"/>
                  </a:lnTo>
                  <a:lnTo>
                    <a:pt x="378447" y="0"/>
                  </a:lnTo>
                  <a:lnTo>
                    <a:pt x="344678" y="6692"/>
                  </a:lnTo>
                  <a:lnTo>
                    <a:pt x="316979" y="24955"/>
                  </a:lnTo>
                  <a:lnTo>
                    <a:pt x="298107" y="52082"/>
                  </a:lnTo>
                  <a:lnTo>
                    <a:pt x="290804" y="85369"/>
                  </a:lnTo>
                  <a:lnTo>
                    <a:pt x="290804" y="198856"/>
                  </a:lnTo>
                  <a:lnTo>
                    <a:pt x="128371" y="198856"/>
                  </a:lnTo>
                  <a:lnTo>
                    <a:pt x="115138" y="201498"/>
                  </a:lnTo>
                  <a:lnTo>
                    <a:pt x="104317" y="208737"/>
                  </a:lnTo>
                  <a:lnTo>
                    <a:pt x="97028" y="219456"/>
                  </a:lnTo>
                  <a:lnTo>
                    <a:pt x="94348" y="232575"/>
                  </a:lnTo>
                  <a:lnTo>
                    <a:pt x="97028" y="245694"/>
                  </a:lnTo>
                  <a:lnTo>
                    <a:pt x="104317" y="256413"/>
                  </a:lnTo>
                  <a:lnTo>
                    <a:pt x="115138" y="263639"/>
                  </a:lnTo>
                  <a:lnTo>
                    <a:pt x="128371" y="266293"/>
                  </a:lnTo>
                  <a:lnTo>
                    <a:pt x="289979" y="266369"/>
                  </a:lnTo>
                  <a:lnTo>
                    <a:pt x="289979" y="267106"/>
                  </a:lnTo>
                  <a:lnTo>
                    <a:pt x="285851" y="282003"/>
                  </a:lnTo>
                  <a:lnTo>
                    <a:pt x="274396" y="295084"/>
                  </a:lnTo>
                  <a:lnTo>
                    <a:pt x="256628" y="304393"/>
                  </a:lnTo>
                  <a:lnTo>
                    <a:pt x="233540" y="307936"/>
                  </a:lnTo>
                  <a:lnTo>
                    <a:pt x="232435" y="307936"/>
                  </a:lnTo>
                  <a:lnTo>
                    <a:pt x="230365" y="307873"/>
                  </a:lnTo>
                  <a:lnTo>
                    <a:pt x="136613" y="307873"/>
                  </a:lnTo>
                  <a:lnTo>
                    <a:pt x="134480" y="307936"/>
                  </a:lnTo>
                  <a:lnTo>
                    <a:pt x="132334" y="307936"/>
                  </a:lnTo>
                  <a:lnTo>
                    <a:pt x="130149" y="307873"/>
                  </a:lnTo>
                  <a:lnTo>
                    <a:pt x="121551" y="307873"/>
                  </a:lnTo>
                  <a:lnTo>
                    <a:pt x="120904" y="307759"/>
                  </a:lnTo>
                  <a:lnTo>
                    <a:pt x="119557" y="307555"/>
                  </a:lnTo>
                  <a:lnTo>
                    <a:pt x="73139" y="281432"/>
                  </a:lnTo>
                  <a:lnTo>
                    <a:pt x="55016" y="230276"/>
                  </a:lnTo>
                  <a:lnTo>
                    <a:pt x="55079" y="226733"/>
                  </a:lnTo>
                  <a:lnTo>
                    <a:pt x="55194" y="224967"/>
                  </a:lnTo>
                  <a:lnTo>
                    <a:pt x="54838" y="216331"/>
                  </a:lnTo>
                  <a:lnTo>
                    <a:pt x="79540" y="171348"/>
                  </a:lnTo>
                  <a:lnTo>
                    <a:pt x="122224" y="153530"/>
                  </a:lnTo>
                  <a:lnTo>
                    <a:pt x="126225" y="153200"/>
                  </a:lnTo>
                  <a:lnTo>
                    <a:pt x="131089" y="152463"/>
                  </a:lnTo>
                  <a:lnTo>
                    <a:pt x="140716" y="152679"/>
                  </a:lnTo>
                  <a:lnTo>
                    <a:pt x="182130" y="152882"/>
                  </a:lnTo>
                  <a:lnTo>
                    <a:pt x="185178" y="152463"/>
                  </a:lnTo>
                  <a:lnTo>
                    <a:pt x="199694" y="150431"/>
                  </a:lnTo>
                  <a:lnTo>
                    <a:pt x="215747" y="144297"/>
                  </a:lnTo>
                  <a:lnTo>
                    <a:pt x="229844" y="134924"/>
                  </a:lnTo>
                  <a:lnTo>
                    <a:pt x="241503" y="122770"/>
                  </a:lnTo>
                  <a:lnTo>
                    <a:pt x="230263" y="118059"/>
                  </a:lnTo>
                  <a:lnTo>
                    <a:pt x="221335" y="110096"/>
                  </a:lnTo>
                  <a:lnTo>
                    <a:pt x="215430" y="99631"/>
                  </a:lnTo>
                  <a:lnTo>
                    <a:pt x="213296" y="87388"/>
                  </a:lnTo>
                  <a:lnTo>
                    <a:pt x="216192" y="73202"/>
                  </a:lnTo>
                  <a:lnTo>
                    <a:pt x="224066" y="61620"/>
                  </a:lnTo>
                  <a:lnTo>
                    <a:pt x="235750" y="53822"/>
                  </a:lnTo>
                  <a:lnTo>
                    <a:pt x="250063" y="50952"/>
                  </a:lnTo>
                  <a:lnTo>
                    <a:pt x="251028" y="50952"/>
                  </a:lnTo>
                  <a:lnTo>
                    <a:pt x="252882" y="51079"/>
                  </a:lnTo>
                  <a:lnTo>
                    <a:pt x="252818" y="50952"/>
                  </a:lnTo>
                  <a:lnTo>
                    <a:pt x="241820" y="30530"/>
                  </a:lnTo>
                  <a:lnTo>
                    <a:pt x="225209" y="14376"/>
                  </a:lnTo>
                  <a:lnTo>
                    <a:pt x="204254" y="3797"/>
                  </a:lnTo>
                  <a:lnTo>
                    <a:pt x="180949" y="127"/>
                  </a:lnTo>
                  <a:lnTo>
                    <a:pt x="180200" y="0"/>
                  </a:lnTo>
                  <a:lnTo>
                    <a:pt x="178600" y="0"/>
                  </a:lnTo>
                  <a:lnTo>
                    <a:pt x="177025" y="38"/>
                  </a:lnTo>
                  <a:lnTo>
                    <a:pt x="175425" y="127"/>
                  </a:lnTo>
                  <a:lnTo>
                    <a:pt x="64401" y="127"/>
                  </a:lnTo>
                  <a:lnTo>
                    <a:pt x="62979" y="38"/>
                  </a:lnTo>
                  <a:lnTo>
                    <a:pt x="61582" y="0"/>
                  </a:lnTo>
                  <a:lnTo>
                    <a:pt x="60159" y="0"/>
                  </a:lnTo>
                  <a:lnTo>
                    <a:pt x="37680" y="4305"/>
                  </a:lnTo>
                  <a:lnTo>
                    <a:pt x="19062" y="16078"/>
                  </a:lnTo>
                  <a:lnTo>
                    <a:pt x="6007" y="33667"/>
                  </a:lnTo>
                  <a:lnTo>
                    <a:pt x="177" y="55384"/>
                  </a:lnTo>
                  <a:lnTo>
                    <a:pt x="166852" y="55384"/>
                  </a:lnTo>
                  <a:lnTo>
                    <a:pt x="180111" y="58115"/>
                  </a:lnTo>
                  <a:lnTo>
                    <a:pt x="190919" y="65341"/>
                  </a:lnTo>
                  <a:lnTo>
                    <a:pt x="198208" y="76060"/>
                  </a:lnTo>
                  <a:lnTo>
                    <a:pt x="200875" y="89192"/>
                  </a:lnTo>
                  <a:lnTo>
                    <a:pt x="198208" y="102311"/>
                  </a:lnTo>
                  <a:lnTo>
                    <a:pt x="190919" y="113030"/>
                  </a:lnTo>
                  <a:lnTo>
                    <a:pt x="180111" y="120269"/>
                  </a:lnTo>
                  <a:lnTo>
                    <a:pt x="166852" y="122923"/>
                  </a:lnTo>
                  <a:lnTo>
                    <a:pt x="177" y="122923"/>
                  </a:lnTo>
                  <a:lnTo>
                    <a:pt x="177" y="199809"/>
                  </a:lnTo>
                  <a:lnTo>
                    <a:pt x="3746" y="198640"/>
                  </a:lnTo>
                  <a:lnTo>
                    <a:pt x="7531" y="197967"/>
                  </a:lnTo>
                  <a:lnTo>
                    <a:pt x="11493" y="197967"/>
                  </a:lnTo>
                  <a:lnTo>
                    <a:pt x="25412" y="200748"/>
                  </a:lnTo>
                  <a:lnTo>
                    <a:pt x="36779" y="208356"/>
                  </a:lnTo>
                  <a:lnTo>
                    <a:pt x="44450" y="219633"/>
                  </a:lnTo>
                  <a:lnTo>
                    <a:pt x="47269" y="233426"/>
                  </a:lnTo>
                  <a:lnTo>
                    <a:pt x="44450" y="247243"/>
                  </a:lnTo>
                  <a:lnTo>
                    <a:pt x="36779" y="258521"/>
                  </a:lnTo>
                  <a:lnTo>
                    <a:pt x="25412" y="266128"/>
                  </a:lnTo>
                  <a:lnTo>
                    <a:pt x="11493" y="268909"/>
                  </a:lnTo>
                  <a:lnTo>
                    <a:pt x="7531" y="268909"/>
                  </a:lnTo>
                  <a:lnTo>
                    <a:pt x="3708" y="268236"/>
                  </a:lnTo>
                  <a:lnTo>
                    <a:pt x="177" y="267068"/>
                  </a:lnTo>
                  <a:lnTo>
                    <a:pt x="76" y="293014"/>
                  </a:lnTo>
                  <a:lnTo>
                    <a:pt x="17272" y="338175"/>
                  </a:lnTo>
                  <a:lnTo>
                    <a:pt x="59220" y="356704"/>
                  </a:lnTo>
                  <a:lnTo>
                    <a:pt x="273913" y="356704"/>
                  </a:lnTo>
                  <a:lnTo>
                    <a:pt x="279946" y="356349"/>
                  </a:lnTo>
                  <a:lnTo>
                    <a:pt x="320040" y="333006"/>
                  </a:lnTo>
                  <a:lnTo>
                    <a:pt x="330898" y="307936"/>
                  </a:lnTo>
                  <a:lnTo>
                    <a:pt x="332727" y="299554"/>
                  </a:lnTo>
                  <a:lnTo>
                    <a:pt x="332841" y="294424"/>
                  </a:lnTo>
                  <a:lnTo>
                    <a:pt x="332994" y="293217"/>
                  </a:lnTo>
                  <a:lnTo>
                    <a:pt x="332867" y="224967"/>
                  </a:lnTo>
                  <a:lnTo>
                    <a:pt x="332727" y="125780"/>
                  </a:lnTo>
                  <a:lnTo>
                    <a:pt x="367461" y="91706"/>
                  </a:lnTo>
                  <a:lnTo>
                    <a:pt x="381012" y="94411"/>
                  </a:lnTo>
                  <a:lnTo>
                    <a:pt x="392061" y="101803"/>
                  </a:lnTo>
                  <a:lnTo>
                    <a:pt x="399516" y="112776"/>
                  </a:lnTo>
                  <a:lnTo>
                    <a:pt x="402158" y="125780"/>
                  </a:lnTo>
                  <a:lnTo>
                    <a:pt x="402183" y="128333"/>
                  </a:lnTo>
                  <a:lnTo>
                    <a:pt x="402094" y="353834"/>
                  </a:lnTo>
                  <a:lnTo>
                    <a:pt x="402628" y="353872"/>
                  </a:lnTo>
                  <a:lnTo>
                    <a:pt x="408940" y="353872"/>
                  </a:lnTo>
                  <a:lnTo>
                    <a:pt x="409219" y="353834"/>
                  </a:lnTo>
                  <a:lnTo>
                    <a:pt x="614908" y="353834"/>
                  </a:lnTo>
                  <a:lnTo>
                    <a:pt x="638327" y="348907"/>
                  </a:lnTo>
                  <a:lnTo>
                    <a:pt x="657453" y="335457"/>
                  </a:lnTo>
                  <a:lnTo>
                    <a:pt x="670356" y="315506"/>
                  </a:lnTo>
                  <a:lnTo>
                    <a:pt x="675093" y="291058"/>
                  </a:lnTo>
                  <a:lnTo>
                    <a:pt x="675093" y="63042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71855" y="4720005"/>
              <a:ext cx="198120" cy="353695"/>
            </a:xfrm>
            <a:custGeom>
              <a:avLst/>
              <a:gdLst/>
              <a:ahLst/>
              <a:cxnLst/>
              <a:rect l="l" t="t" r="r" b="b"/>
              <a:pathLst>
                <a:path w="198119" h="353695">
                  <a:moveTo>
                    <a:pt x="2044" y="296938"/>
                  </a:moveTo>
                  <a:lnTo>
                    <a:pt x="1866" y="296011"/>
                  </a:lnTo>
                  <a:lnTo>
                    <a:pt x="1155" y="295554"/>
                  </a:lnTo>
                  <a:lnTo>
                    <a:pt x="952" y="295414"/>
                  </a:lnTo>
                  <a:lnTo>
                    <a:pt x="533" y="295656"/>
                  </a:lnTo>
                  <a:lnTo>
                    <a:pt x="177" y="295694"/>
                  </a:lnTo>
                  <a:lnTo>
                    <a:pt x="177" y="296976"/>
                  </a:lnTo>
                  <a:lnTo>
                    <a:pt x="800" y="296799"/>
                  </a:lnTo>
                  <a:lnTo>
                    <a:pt x="1308" y="297256"/>
                  </a:lnTo>
                  <a:lnTo>
                    <a:pt x="1244" y="297992"/>
                  </a:lnTo>
                  <a:lnTo>
                    <a:pt x="1092" y="298208"/>
                  </a:lnTo>
                  <a:lnTo>
                    <a:pt x="1155" y="298665"/>
                  </a:lnTo>
                  <a:lnTo>
                    <a:pt x="1270" y="298983"/>
                  </a:lnTo>
                  <a:lnTo>
                    <a:pt x="1422" y="299300"/>
                  </a:lnTo>
                  <a:lnTo>
                    <a:pt x="1803" y="299275"/>
                  </a:lnTo>
                  <a:lnTo>
                    <a:pt x="1803" y="298919"/>
                  </a:lnTo>
                  <a:lnTo>
                    <a:pt x="1752" y="298284"/>
                  </a:lnTo>
                  <a:lnTo>
                    <a:pt x="1752" y="298107"/>
                  </a:lnTo>
                  <a:lnTo>
                    <a:pt x="1663" y="297891"/>
                  </a:lnTo>
                  <a:lnTo>
                    <a:pt x="1752" y="297713"/>
                  </a:lnTo>
                  <a:lnTo>
                    <a:pt x="2044" y="296938"/>
                  </a:lnTo>
                  <a:close/>
                </a:path>
                <a:path w="198119" h="353695">
                  <a:moveTo>
                    <a:pt x="4902" y="20053"/>
                  </a:moveTo>
                  <a:lnTo>
                    <a:pt x="3390" y="19291"/>
                  </a:lnTo>
                  <a:lnTo>
                    <a:pt x="177" y="17640"/>
                  </a:lnTo>
                  <a:lnTo>
                    <a:pt x="177" y="22352"/>
                  </a:lnTo>
                  <a:lnTo>
                    <a:pt x="381" y="22377"/>
                  </a:lnTo>
                  <a:lnTo>
                    <a:pt x="1155" y="22377"/>
                  </a:lnTo>
                  <a:lnTo>
                    <a:pt x="1574" y="22288"/>
                  </a:lnTo>
                  <a:lnTo>
                    <a:pt x="1866" y="22377"/>
                  </a:lnTo>
                  <a:lnTo>
                    <a:pt x="2527" y="22555"/>
                  </a:lnTo>
                  <a:lnTo>
                    <a:pt x="3924" y="22059"/>
                  </a:lnTo>
                  <a:lnTo>
                    <a:pt x="4191" y="21463"/>
                  </a:lnTo>
                  <a:lnTo>
                    <a:pt x="4432" y="21056"/>
                  </a:lnTo>
                  <a:lnTo>
                    <a:pt x="4635" y="20586"/>
                  </a:lnTo>
                  <a:lnTo>
                    <a:pt x="4902" y="20053"/>
                  </a:lnTo>
                  <a:close/>
                </a:path>
                <a:path w="198119" h="353695">
                  <a:moveTo>
                    <a:pt x="4902" y="11798"/>
                  </a:moveTo>
                  <a:lnTo>
                    <a:pt x="4699" y="11620"/>
                  </a:lnTo>
                  <a:lnTo>
                    <a:pt x="4521" y="11328"/>
                  </a:lnTo>
                  <a:lnTo>
                    <a:pt x="4279" y="11239"/>
                  </a:lnTo>
                  <a:lnTo>
                    <a:pt x="2667" y="10858"/>
                  </a:lnTo>
                  <a:lnTo>
                    <a:pt x="1447" y="9817"/>
                  </a:lnTo>
                  <a:lnTo>
                    <a:pt x="177" y="8902"/>
                  </a:lnTo>
                  <a:lnTo>
                    <a:pt x="177" y="14363"/>
                  </a:lnTo>
                  <a:lnTo>
                    <a:pt x="1092" y="14744"/>
                  </a:lnTo>
                  <a:lnTo>
                    <a:pt x="1752" y="13893"/>
                  </a:lnTo>
                  <a:lnTo>
                    <a:pt x="2578" y="13855"/>
                  </a:lnTo>
                  <a:lnTo>
                    <a:pt x="2463" y="12293"/>
                  </a:lnTo>
                  <a:lnTo>
                    <a:pt x="2349" y="11506"/>
                  </a:lnTo>
                  <a:lnTo>
                    <a:pt x="2844" y="11709"/>
                  </a:lnTo>
                  <a:lnTo>
                    <a:pt x="3352" y="11976"/>
                  </a:lnTo>
                  <a:lnTo>
                    <a:pt x="4191" y="12153"/>
                  </a:lnTo>
                  <a:lnTo>
                    <a:pt x="4610" y="11912"/>
                  </a:lnTo>
                  <a:lnTo>
                    <a:pt x="4902" y="11798"/>
                  </a:lnTo>
                  <a:close/>
                </a:path>
                <a:path w="198119" h="353695">
                  <a:moveTo>
                    <a:pt x="5346" y="5334"/>
                  </a:moveTo>
                  <a:lnTo>
                    <a:pt x="4635" y="5194"/>
                  </a:lnTo>
                  <a:lnTo>
                    <a:pt x="3708" y="5130"/>
                  </a:lnTo>
                  <a:lnTo>
                    <a:pt x="2844" y="4864"/>
                  </a:lnTo>
                  <a:lnTo>
                    <a:pt x="1955" y="4635"/>
                  </a:lnTo>
                  <a:lnTo>
                    <a:pt x="1066" y="4191"/>
                  </a:lnTo>
                  <a:lnTo>
                    <a:pt x="203" y="3835"/>
                  </a:lnTo>
                  <a:lnTo>
                    <a:pt x="203" y="6375"/>
                  </a:lnTo>
                  <a:lnTo>
                    <a:pt x="558" y="6464"/>
                  </a:lnTo>
                  <a:lnTo>
                    <a:pt x="952" y="6578"/>
                  </a:lnTo>
                  <a:lnTo>
                    <a:pt x="1333" y="6667"/>
                  </a:lnTo>
                  <a:lnTo>
                    <a:pt x="1663" y="6756"/>
                  </a:lnTo>
                  <a:lnTo>
                    <a:pt x="2019" y="6718"/>
                  </a:lnTo>
                  <a:lnTo>
                    <a:pt x="2349" y="6756"/>
                  </a:lnTo>
                  <a:lnTo>
                    <a:pt x="2755" y="6807"/>
                  </a:lnTo>
                  <a:lnTo>
                    <a:pt x="3213" y="6934"/>
                  </a:lnTo>
                  <a:lnTo>
                    <a:pt x="3657" y="6985"/>
                  </a:lnTo>
                  <a:lnTo>
                    <a:pt x="4102" y="7073"/>
                  </a:lnTo>
                  <a:lnTo>
                    <a:pt x="4546" y="7073"/>
                  </a:lnTo>
                  <a:lnTo>
                    <a:pt x="4991" y="7137"/>
                  </a:lnTo>
                  <a:lnTo>
                    <a:pt x="5080" y="6553"/>
                  </a:lnTo>
                  <a:lnTo>
                    <a:pt x="5346" y="5334"/>
                  </a:lnTo>
                  <a:close/>
                </a:path>
                <a:path w="198119" h="353695">
                  <a:moveTo>
                    <a:pt x="5384" y="381"/>
                  </a:moveTo>
                  <a:lnTo>
                    <a:pt x="3619" y="241"/>
                  </a:lnTo>
                  <a:lnTo>
                    <a:pt x="177" y="0"/>
                  </a:lnTo>
                  <a:lnTo>
                    <a:pt x="177" y="2895"/>
                  </a:lnTo>
                  <a:lnTo>
                    <a:pt x="1244" y="3213"/>
                  </a:lnTo>
                  <a:lnTo>
                    <a:pt x="2311" y="3302"/>
                  </a:lnTo>
                  <a:lnTo>
                    <a:pt x="3302" y="2717"/>
                  </a:lnTo>
                  <a:lnTo>
                    <a:pt x="3568" y="2565"/>
                  </a:lnTo>
                  <a:lnTo>
                    <a:pt x="3771" y="2413"/>
                  </a:lnTo>
                  <a:lnTo>
                    <a:pt x="4013" y="2298"/>
                  </a:lnTo>
                  <a:lnTo>
                    <a:pt x="4064" y="2120"/>
                  </a:lnTo>
                  <a:lnTo>
                    <a:pt x="3530" y="1828"/>
                  </a:lnTo>
                  <a:lnTo>
                    <a:pt x="2997" y="1625"/>
                  </a:lnTo>
                  <a:lnTo>
                    <a:pt x="2463" y="1473"/>
                  </a:lnTo>
                  <a:lnTo>
                    <a:pt x="2286" y="1422"/>
                  </a:lnTo>
                  <a:lnTo>
                    <a:pt x="1981" y="1511"/>
                  </a:lnTo>
                  <a:lnTo>
                    <a:pt x="1841" y="1358"/>
                  </a:lnTo>
                  <a:lnTo>
                    <a:pt x="1600" y="1181"/>
                  </a:lnTo>
                  <a:lnTo>
                    <a:pt x="1447" y="889"/>
                  </a:lnTo>
                  <a:lnTo>
                    <a:pt x="1270" y="622"/>
                  </a:lnTo>
                  <a:lnTo>
                    <a:pt x="1574" y="558"/>
                  </a:lnTo>
                  <a:lnTo>
                    <a:pt x="1841" y="381"/>
                  </a:lnTo>
                  <a:lnTo>
                    <a:pt x="2133" y="381"/>
                  </a:lnTo>
                  <a:lnTo>
                    <a:pt x="3213" y="444"/>
                  </a:lnTo>
                  <a:lnTo>
                    <a:pt x="4279" y="558"/>
                  </a:lnTo>
                  <a:lnTo>
                    <a:pt x="5346" y="647"/>
                  </a:lnTo>
                  <a:lnTo>
                    <a:pt x="5346" y="469"/>
                  </a:lnTo>
                  <a:close/>
                </a:path>
                <a:path w="198119" h="353695">
                  <a:moveTo>
                    <a:pt x="6515" y="300164"/>
                  </a:moveTo>
                  <a:close/>
                </a:path>
                <a:path w="198119" h="353695">
                  <a:moveTo>
                    <a:pt x="9664" y="296354"/>
                  </a:moveTo>
                  <a:lnTo>
                    <a:pt x="9271" y="295084"/>
                  </a:lnTo>
                  <a:lnTo>
                    <a:pt x="8648" y="295084"/>
                  </a:lnTo>
                  <a:lnTo>
                    <a:pt x="8534" y="296354"/>
                  </a:lnTo>
                  <a:lnTo>
                    <a:pt x="9664" y="296354"/>
                  </a:lnTo>
                  <a:close/>
                </a:path>
                <a:path w="198119" h="353695">
                  <a:moveTo>
                    <a:pt x="10134" y="314807"/>
                  </a:moveTo>
                  <a:lnTo>
                    <a:pt x="8826" y="314375"/>
                  </a:lnTo>
                  <a:lnTo>
                    <a:pt x="7404" y="315836"/>
                  </a:lnTo>
                  <a:lnTo>
                    <a:pt x="6273" y="315048"/>
                  </a:lnTo>
                  <a:lnTo>
                    <a:pt x="5499" y="315302"/>
                  </a:lnTo>
                  <a:lnTo>
                    <a:pt x="4965" y="315582"/>
                  </a:lnTo>
                  <a:lnTo>
                    <a:pt x="3530" y="315836"/>
                  </a:lnTo>
                  <a:lnTo>
                    <a:pt x="673" y="316039"/>
                  </a:lnTo>
                  <a:lnTo>
                    <a:pt x="139" y="316039"/>
                  </a:lnTo>
                  <a:lnTo>
                    <a:pt x="177" y="342976"/>
                  </a:lnTo>
                  <a:lnTo>
                    <a:pt x="2286" y="345490"/>
                  </a:lnTo>
                  <a:lnTo>
                    <a:pt x="4343" y="339255"/>
                  </a:lnTo>
                  <a:lnTo>
                    <a:pt x="3886" y="339013"/>
                  </a:lnTo>
                  <a:lnTo>
                    <a:pt x="3263" y="338874"/>
                  </a:lnTo>
                  <a:lnTo>
                    <a:pt x="3022" y="337985"/>
                  </a:lnTo>
                  <a:lnTo>
                    <a:pt x="3886" y="337591"/>
                  </a:lnTo>
                  <a:lnTo>
                    <a:pt x="5016" y="337769"/>
                  </a:lnTo>
                  <a:lnTo>
                    <a:pt x="5499" y="336219"/>
                  </a:lnTo>
                  <a:lnTo>
                    <a:pt x="6210" y="332994"/>
                  </a:lnTo>
                  <a:lnTo>
                    <a:pt x="7581" y="326136"/>
                  </a:lnTo>
                  <a:lnTo>
                    <a:pt x="7848" y="324116"/>
                  </a:lnTo>
                  <a:lnTo>
                    <a:pt x="8801" y="319659"/>
                  </a:lnTo>
                  <a:lnTo>
                    <a:pt x="9512" y="317246"/>
                  </a:lnTo>
                  <a:lnTo>
                    <a:pt x="10134" y="314807"/>
                  </a:lnTo>
                  <a:close/>
                </a:path>
                <a:path w="198119" h="353695">
                  <a:moveTo>
                    <a:pt x="11303" y="140144"/>
                  </a:moveTo>
                  <a:lnTo>
                    <a:pt x="11264" y="138874"/>
                  </a:lnTo>
                  <a:lnTo>
                    <a:pt x="10401" y="138874"/>
                  </a:lnTo>
                  <a:lnTo>
                    <a:pt x="10401" y="140144"/>
                  </a:lnTo>
                  <a:lnTo>
                    <a:pt x="10668" y="141414"/>
                  </a:lnTo>
                  <a:lnTo>
                    <a:pt x="11125" y="141414"/>
                  </a:lnTo>
                  <a:lnTo>
                    <a:pt x="11303" y="140144"/>
                  </a:lnTo>
                  <a:close/>
                </a:path>
                <a:path w="198119" h="353695">
                  <a:moveTo>
                    <a:pt x="12700" y="290004"/>
                  </a:moveTo>
                  <a:lnTo>
                    <a:pt x="12636" y="288734"/>
                  </a:lnTo>
                  <a:lnTo>
                    <a:pt x="11506" y="288734"/>
                  </a:lnTo>
                  <a:lnTo>
                    <a:pt x="11772" y="290004"/>
                  </a:lnTo>
                  <a:lnTo>
                    <a:pt x="12700" y="290004"/>
                  </a:lnTo>
                  <a:close/>
                </a:path>
                <a:path w="198119" h="353695">
                  <a:moveTo>
                    <a:pt x="12839" y="311594"/>
                  </a:moveTo>
                  <a:lnTo>
                    <a:pt x="12725" y="311442"/>
                  </a:lnTo>
                  <a:lnTo>
                    <a:pt x="12725" y="311594"/>
                  </a:lnTo>
                  <a:close/>
                </a:path>
                <a:path w="198119" h="353695">
                  <a:moveTo>
                    <a:pt x="14541" y="88074"/>
                  </a:moveTo>
                  <a:close/>
                </a:path>
                <a:path w="198119" h="353695">
                  <a:moveTo>
                    <a:pt x="19900" y="154114"/>
                  </a:moveTo>
                  <a:lnTo>
                    <a:pt x="19685" y="154114"/>
                  </a:lnTo>
                  <a:lnTo>
                    <a:pt x="18465" y="152844"/>
                  </a:lnTo>
                  <a:lnTo>
                    <a:pt x="18262" y="154114"/>
                  </a:lnTo>
                  <a:lnTo>
                    <a:pt x="17513" y="155384"/>
                  </a:lnTo>
                  <a:lnTo>
                    <a:pt x="17818" y="156654"/>
                  </a:lnTo>
                  <a:lnTo>
                    <a:pt x="19177" y="155384"/>
                  </a:lnTo>
                  <a:lnTo>
                    <a:pt x="19900" y="154114"/>
                  </a:lnTo>
                  <a:close/>
                </a:path>
                <a:path w="198119" h="353695">
                  <a:moveTo>
                    <a:pt x="21234" y="12852"/>
                  </a:moveTo>
                  <a:lnTo>
                    <a:pt x="20764" y="12649"/>
                  </a:lnTo>
                  <a:lnTo>
                    <a:pt x="20485" y="12471"/>
                  </a:lnTo>
                  <a:lnTo>
                    <a:pt x="20129" y="12382"/>
                  </a:lnTo>
                  <a:lnTo>
                    <a:pt x="17868" y="11684"/>
                  </a:lnTo>
                  <a:lnTo>
                    <a:pt x="16624" y="11239"/>
                  </a:lnTo>
                  <a:lnTo>
                    <a:pt x="12814" y="10820"/>
                  </a:lnTo>
                  <a:lnTo>
                    <a:pt x="12547" y="10883"/>
                  </a:lnTo>
                  <a:lnTo>
                    <a:pt x="11442" y="10033"/>
                  </a:lnTo>
                  <a:lnTo>
                    <a:pt x="10223" y="10350"/>
                  </a:lnTo>
                  <a:lnTo>
                    <a:pt x="8001" y="9994"/>
                  </a:lnTo>
                  <a:lnTo>
                    <a:pt x="7366" y="10325"/>
                  </a:lnTo>
                  <a:lnTo>
                    <a:pt x="6781" y="11976"/>
                  </a:lnTo>
                  <a:lnTo>
                    <a:pt x="6743" y="12115"/>
                  </a:lnTo>
                  <a:lnTo>
                    <a:pt x="11087" y="13627"/>
                  </a:lnTo>
                  <a:lnTo>
                    <a:pt x="11569" y="13741"/>
                  </a:lnTo>
                  <a:lnTo>
                    <a:pt x="11950" y="13982"/>
                  </a:lnTo>
                  <a:lnTo>
                    <a:pt x="12661" y="13296"/>
                  </a:lnTo>
                  <a:lnTo>
                    <a:pt x="13385" y="13538"/>
                  </a:lnTo>
                  <a:lnTo>
                    <a:pt x="13830" y="13627"/>
                  </a:lnTo>
                  <a:lnTo>
                    <a:pt x="14249" y="13652"/>
                  </a:lnTo>
                  <a:lnTo>
                    <a:pt x="15049" y="13830"/>
                  </a:lnTo>
                  <a:lnTo>
                    <a:pt x="15913" y="13919"/>
                  </a:lnTo>
                  <a:lnTo>
                    <a:pt x="16776" y="14071"/>
                  </a:lnTo>
                  <a:lnTo>
                    <a:pt x="20193" y="14541"/>
                  </a:lnTo>
                  <a:lnTo>
                    <a:pt x="20015" y="14071"/>
                  </a:lnTo>
                  <a:lnTo>
                    <a:pt x="19723" y="13474"/>
                  </a:lnTo>
                  <a:lnTo>
                    <a:pt x="21234" y="12852"/>
                  </a:lnTo>
                  <a:close/>
                </a:path>
                <a:path w="198119" h="353695">
                  <a:moveTo>
                    <a:pt x="22123" y="3035"/>
                  </a:moveTo>
                  <a:lnTo>
                    <a:pt x="20078" y="2717"/>
                  </a:lnTo>
                  <a:lnTo>
                    <a:pt x="18948" y="2501"/>
                  </a:lnTo>
                  <a:lnTo>
                    <a:pt x="18643" y="2476"/>
                  </a:lnTo>
                  <a:lnTo>
                    <a:pt x="18465" y="1422"/>
                  </a:lnTo>
                  <a:lnTo>
                    <a:pt x="17665" y="1447"/>
                  </a:lnTo>
                  <a:lnTo>
                    <a:pt x="15405" y="1155"/>
                  </a:lnTo>
                  <a:lnTo>
                    <a:pt x="13830" y="1066"/>
                  </a:lnTo>
                  <a:lnTo>
                    <a:pt x="12217" y="889"/>
                  </a:lnTo>
                  <a:lnTo>
                    <a:pt x="12166" y="1181"/>
                  </a:lnTo>
                  <a:lnTo>
                    <a:pt x="12128" y="1473"/>
                  </a:lnTo>
                  <a:lnTo>
                    <a:pt x="12039" y="1803"/>
                  </a:lnTo>
                  <a:lnTo>
                    <a:pt x="10756" y="1981"/>
                  </a:lnTo>
                  <a:lnTo>
                    <a:pt x="9309" y="1117"/>
                  </a:lnTo>
                  <a:lnTo>
                    <a:pt x="7874" y="2184"/>
                  </a:lnTo>
                  <a:lnTo>
                    <a:pt x="13436" y="3594"/>
                  </a:lnTo>
                  <a:lnTo>
                    <a:pt x="13436" y="3987"/>
                  </a:lnTo>
                  <a:lnTo>
                    <a:pt x="13525" y="4191"/>
                  </a:lnTo>
                  <a:lnTo>
                    <a:pt x="13258" y="4279"/>
                  </a:lnTo>
                  <a:lnTo>
                    <a:pt x="12992" y="4419"/>
                  </a:lnTo>
                  <a:lnTo>
                    <a:pt x="12725" y="4368"/>
                  </a:lnTo>
                  <a:lnTo>
                    <a:pt x="11569" y="4191"/>
                  </a:lnTo>
                  <a:lnTo>
                    <a:pt x="10947" y="4330"/>
                  </a:lnTo>
                  <a:lnTo>
                    <a:pt x="10617" y="4686"/>
                  </a:lnTo>
                  <a:lnTo>
                    <a:pt x="11264" y="5892"/>
                  </a:lnTo>
                  <a:lnTo>
                    <a:pt x="11925" y="6959"/>
                  </a:lnTo>
                  <a:lnTo>
                    <a:pt x="12395" y="8077"/>
                  </a:lnTo>
                  <a:lnTo>
                    <a:pt x="12725" y="8763"/>
                  </a:lnTo>
                  <a:lnTo>
                    <a:pt x="13830" y="9194"/>
                  </a:lnTo>
                  <a:lnTo>
                    <a:pt x="14871" y="8547"/>
                  </a:lnTo>
                  <a:lnTo>
                    <a:pt x="15341" y="8407"/>
                  </a:lnTo>
                  <a:lnTo>
                    <a:pt x="16916" y="8318"/>
                  </a:lnTo>
                  <a:lnTo>
                    <a:pt x="18021" y="8343"/>
                  </a:lnTo>
                  <a:lnTo>
                    <a:pt x="19177" y="8343"/>
                  </a:lnTo>
                  <a:lnTo>
                    <a:pt x="19088" y="6896"/>
                  </a:lnTo>
                  <a:lnTo>
                    <a:pt x="18999" y="6070"/>
                  </a:lnTo>
                  <a:lnTo>
                    <a:pt x="15849" y="3898"/>
                  </a:lnTo>
                  <a:lnTo>
                    <a:pt x="15875" y="3771"/>
                  </a:lnTo>
                  <a:lnTo>
                    <a:pt x="15875" y="3568"/>
                  </a:lnTo>
                  <a:lnTo>
                    <a:pt x="16294" y="3454"/>
                  </a:lnTo>
                  <a:lnTo>
                    <a:pt x="16738" y="3276"/>
                  </a:lnTo>
                  <a:lnTo>
                    <a:pt x="21945" y="3213"/>
                  </a:lnTo>
                  <a:lnTo>
                    <a:pt x="22123" y="3035"/>
                  </a:lnTo>
                  <a:close/>
                </a:path>
                <a:path w="198119" h="353695">
                  <a:moveTo>
                    <a:pt x="22453" y="255905"/>
                  </a:moveTo>
                  <a:close/>
                </a:path>
                <a:path w="198119" h="353695">
                  <a:moveTo>
                    <a:pt x="25895" y="252095"/>
                  </a:moveTo>
                  <a:lnTo>
                    <a:pt x="13258" y="252095"/>
                  </a:lnTo>
                  <a:lnTo>
                    <a:pt x="11849" y="252095"/>
                  </a:lnTo>
                  <a:lnTo>
                    <a:pt x="12128" y="252603"/>
                  </a:lnTo>
                  <a:lnTo>
                    <a:pt x="12458" y="252984"/>
                  </a:lnTo>
                  <a:lnTo>
                    <a:pt x="12700" y="253111"/>
                  </a:lnTo>
                  <a:lnTo>
                    <a:pt x="12801" y="253873"/>
                  </a:lnTo>
                  <a:lnTo>
                    <a:pt x="12725" y="254000"/>
                  </a:lnTo>
                  <a:lnTo>
                    <a:pt x="12484" y="253873"/>
                  </a:lnTo>
                  <a:lnTo>
                    <a:pt x="12128" y="253746"/>
                  </a:lnTo>
                  <a:lnTo>
                    <a:pt x="11950" y="253492"/>
                  </a:lnTo>
                  <a:lnTo>
                    <a:pt x="11684" y="253365"/>
                  </a:lnTo>
                  <a:lnTo>
                    <a:pt x="11506" y="253238"/>
                  </a:lnTo>
                  <a:lnTo>
                    <a:pt x="11087" y="253238"/>
                  </a:lnTo>
                  <a:lnTo>
                    <a:pt x="11150" y="253873"/>
                  </a:lnTo>
                  <a:lnTo>
                    <a:pt x="11391" y="254381"/>
                  </a:lnTo>
                  <a:lnTo>
                    <a:pt x="11328" y="256794"/>
                  </a:lnTo>
                  <a:lnTo>
                    <a:pt x="11214" y="257302"/>
                  </a:lnTo>
                  <a:lnTo>
                    <a:pt x="10756" y="257556"/>
                  </a:lnTo>
                  <a:lnTo>
                    <a:pt x="10223" y="257429"/>
                  </a:lnTo>
                  <a:lnTo>
                    <a:pt x="9486" y="257048"/>
                  </a:lnTo>
                  <a:lnTo>
                    <a:pt x="8623" y="257429"/>
                  </a:lnTo>
                  <a:lnTo>
                    <a:pt x="8496" y="258318"/>
                  </a:lnTo>
                  <a:lnTo>
                    <a:pt x="8394" y="259461"/>
                  </a:lnTo>
                  <a:lnTo>
                    <a:pt x="8521" y="259969"/>
                  </a:lnTo>
                  <a:lnTo>
                    <a:pt x="8826" y="260350"/>
                  </a:lnTo>
                  <a:lnTo>
                    <a:pt x="9131" y="260350"/>
                  </a:lnTo>
                  <a:lnTo>
                    <a:pt x="9245" y="259969"/>
                  </a:lnTo>
                  <a:lnTo>
                    <a:pt x="9512" y="259461"/>
                  </a:lnTo>
                  <a:lnTo>
                    <a:pt x="9093" y="258318"/>
                  </a:lnTo>
                  <a:lnTo>
                    <a:pt x="10083" y="257810"/>
                  </a:lnTo>
                  <a:lnTo>
                    <a:pt x="10198" y="259080"/>
                  </a:lnTo>
                  <a:lnTo>
                    <a:pt x="12103" y="259588"/>
                  </a:lnTo>
                  <a:lnTo>
                    <a:pt x="13525" y="258572"/>
                  </a:lnTo>
                  <a:lnTo>
                    <a:pt x="15074" y="257937"/>
                  </a:lnTo>
                  <a:lnTo>
                    <a:pt x="15252" y="257810"/>
                  </a:lnTo>
                  <a:lnTo>
                    <a:pt x="15316" y="257683"/>
                  </a:lnTo>
                  <a:lnTo>
                    <a:pt x="16738" y="258318"/>
                  </a:lnTo>
                  <a:lnTo>
                    <a:pt x="17145" y="257683"/>
                  </a:lnTo>
                  <a:lnTo>
                    <a:pt x="17221" y="257556"/>
                  </a:lnTo>
                  <a:lnTo>
                    <a:pt x="17551" y="257048"/>
                  </a:lnTo>
                  <a:lnTo>
                    <a:pt x="18643" y="256794"/>
                  </a:lnTo>
                  <a:lnTo>
                    <a:pt x="19126" y="256540"/>
                  </a:lnTo>
                  <a:lnTo>
                    <a:pt x="19685" y="256286"/>
                  </a:lnTo>
                  <a:lnTo>
                    <a:pt x="20256" y="255016"/>
                  </a:lnTo>
                  <a:lnTo>
                    <a:pt x="20853" y="255397"/>
                  </a:lnTo>
                  <a:lnTo>
                    <a:pt x="21297" y="255524"/>
                  </a:lnTo>
                  <a:lnTo>
                    <a:pt x="22390" y="255879"/>
                  </a:lnTo>
                  <a:lnTo>
                    <a:pt x="22352" y="255016"/>
                  </a:lnTo>
                  <a:lnTo>
                    <a:pt x="22453" y="254508"/>
                  </a:lnTo>
                  <a:lnTo>
                    <a:pt x="23698" y="255270"/>
                  </a:lnTo>
                  <a:lnTo>
                    <a:pt x="23787" y="255016"/>
                  </a:lnTo>
                  <a:lnTo>
                    <a:pt x="23914" y="254762"/>
                  </a:lnTo>
                  <a:lnTo>
                    <a:pt x="23964" y="254508"/>
                  </a:lnTo>
                  <a:lnTo>
                    <a:pt x="24091" y="254000"/>
                  </a:lnTo>
                  <a:lnTo>
                    <a:pt x="24358" y="252603"/>
                  </a:lnTo>
                  <a:lnTo>
                    <a:pt x="25247" y="253111"/>
                  </a:lnTo>
                  <a:lnTo>
                    <a:pt x="25577" y="252603"/>
                  </a:lnTo>
                  <a:lnTo>
                    <a:pt x="25895" y="252095"/>
                  </a:lnTo>
                  <a:close/>
                </a:path>
                <a:path w="198119" h="353695">
                  <a:moveTo>
                    <a:pt x="28460" y="144487"/>
                  </a:moveTo>
                  <a:lnTo>
                    <a:pt x="26047" y="145224"/>
                  </a:lnTo>
                  <a:lnTo>
                    <a:pt x="25133" y="145224"/>
                  </a:lnTo>
                  <a:lnTo>
                    <a:pt x="24599" y="146494"/>
                  </a:lnTo>
                  <a:lnTo>
                    <a:pt x="23025" y="146494"/>
                  </a:lnTo>
                  <a:lnTo>
                    <a:pt x="20523" y="149034"/>
                  </a:lnTo>
                  <a:lnTo>
                    <a:pt x="20370" y="150304"/>
                  </a:lnTo>
                  <a:lnTo>
                    <a:pt x="20662" y="150304"/>
                  </a:lnTo>
                  <a:lnTo>
                    <a:pt x="21564" y="149034"/>
                  </a:lnTo>
                  <a:lnTo>
                    <a:pt x="21767" y="149034"/>
                  </a:lnTo>
                  <a:lnTo>
                    <a:pt x="22479" y="147764"/>
                  </a:lnTo>
                  <a:lnTo>
                    <a:pt x="23825" y="147764"/>
                  </a:lnTo>
                  <a:lnTo>
                    <a:pt x="24892" y="146494"/>
                  </a:lnTo>
                  <a:lnTo>
                    <a:pt x="26416" y="146494"/>
                  </a:lnTo>
                  <a:lnTo>
                    <a:pt x="27813" y="145224"/>
                  </a:lnTo>
                  <a:lnTo>
                    <a:pt x="28460" y="144487"/>
                  </a:lnTo>
                  <a:close/>
                </a:path>
                <a:path w="198119" h="353695">
                  <a:moveTo>
                    <a:pt x="29235" y="95694"/>
                  </a:moveTo>
                  <a:lnTo>
                    <a:pt x="28816" y="95694"/>
                  </a:lnTo>
                  <a:lnTo>
                    <a:pt x="28016" y="94424"/>
                  </a:lnTo>
                  <a:lnTo>
                    <a:pt x="27686" y="94424"/>
                  </a:lnTo>
                  <a:lnTo>
                    <a:pt x="27508" y="95694"/>
                  </a:lnTo>
                  <a:lnTo>
                    <a:pt x="28016" y="96774"/>
                  </a:lnTo>
                  <a:lnTo>
                    <a:pt x="29235" y="95694"/>
                  </a:lnTo>
                  <a:close/>
                </a:path>
                <a:path w="198119" h="353695">
                  <a:moveTo>
                    <a:pt x="29324" y="144233"/>
                  </a:moveTo>
                  <a:lnTo>
                    <a:pt x="28943" y="143954"/>
                  </a:lnTo>
                  <a:lnTo>
                    <a:pt x="28460" y="144487"/>
                  </a:lnTo>
                  <a:lnTo>
                    <a:pt x="29324" y="144233"/>
                  </a:lnTo>
                  <a:close/>
                </a:path>
                <a:path w="198119" h="353695">
                  <a:moveTo>
                    <a:pt x="31318" y="316077"/>
                  </a:moveTo>
                  <a:lnTo>
                    <a:pt x="30391" y="315226"/>
                  </a:lnTo>
                  <a:lnTo>
                    <a:pt x="30073" y="314490"/>
                  </a:lnTo>
                  <a:lnTo>
                    <a:pt x="27127" y="315683"/>
                  </a:lnTo>
                  <a:lnTo>
                    <a:pt x="25908" y="317284"/>
                  </a:lnTo>
                  <a:lnTo>
                    <a:pt x="24625" y="319976"/>
                  </a:lnTo>
                  <a:lnTo>
                    <a:pt x="24803" y="321144"/>
                  </a:lnTo>
                  <a:lnTo>
                    <a:pt x="24777" y="322199"/>
                  </a:lnTo>
                  <a:lnTo>
                    <a:pt x="24714" y="322808"/>
                  </a:lnTo>
                  <a:lnTo>
                    <a:pt x="25069" y="323189"/>
                  </a:lnTo>
                  <a:lnTo>
                    <a:pt x="26327" y="323189"/>
                  </a:lnTo>
                  <a:lnTo>
                    <a:pt x="27000" y="323164"/>
                  </a:lnTo>
                  <a:lnTo>
                    <a:pt x="27305" y="322376"/>
                  </a:lnTo>
                  <a:lnTo>
                    <a:pt x="27393" y="322059"/>
                  </a:lnTo>
                  <a:lnTo>
                    <a:pt x="27368" y="321741"/>
                  </a:lnTo>
                  <a:lnTo>
                    <a:pt x="27508" y="321424"/>
                  </a:lnTo>
                  <a:lnTo>
                    <a:pt x="28702" y="319582"/>
                  </a:lnTo>
                  <a:lnTo>
                    <a:pt x="28994" y="319227"/>
                  </a:lnTo>
                  <a:lnTo>
                    <a:pt x="28816" y="319087"/>
                  </a:lnTo>
                  <a:lnTo>
                    <a:pt x="28346" y="319227"/>
                  </a:lnTo>
                  <a:lnTo>
                    <a:pt x="27813" y="319303"/>
                  </a:lnTo>
                  <a:lnTo>
                    <a:pt x="27330" y="319544"/>
                  </a:lnTo>
                  <a:lnTo>
                    <a:pt x="27089" y="319659"/>
                  </a:lnTo>
                  <a:lnTo>
                    <a:pt x="26733" y="320611"/>
                  </a:lnTo>
                  <a:lnTo>
                    <a:pt x="26733" y="320852"/>
                  </a:lnTo>
                  <a:lnTo>
                    <a:pt x="26644" y="321106"/>
                  </a:lnTo>
                  <a:lnTo>
                    <a:pt x="26327" y="320890"/>
                  </a:lnTo>
                  <a:lnTo>
                    <a:pt x="25869" y="320789"/>
                  </a:lnTo>
                  <a:lnTo>
                    <a:pt x="25311" y="319760"/>
                  </a:lnTo>
                  <a:lnTo>
                    <a:pt x="26136" y="317779"/>
                  </a:lnTo>
                  <a:lnTo>
                    <a:pt x="26974" y="317423"/>
                  </a:lnTo>
                  <a:lnTo>
                    <a:pt x="27508" y="317169"/>
                  </a:lnTo>
                  <a:lnTo>
                    <a:pt x="28016" y="316826"/>
                  </a:lnTo>
                  <a:lnTo>
                    <a:pt x="29146" y="316293"/>
                  </a:lnTo>
                  <a:lnTo>
                    <a:pt x="29768" y="315976"/>
                  </a:lnTo>
                  <a:lnTo>
                    <a:pt x="30391" y="316852"/>
                  </a:lnTo>
                  <a:lnTo>
                    <a:pt x="30670" y="316890"/>
                  </a:lnTo>
                  <a:lnTo>
                    <a:pt x="30873" y="316966"/>
                  </a:lnTo>
                  <a:lnTo>
                    <a:pt x="31292" y="316534"/>
                  </a:lnTo>
                  <a:lnTo>
                    <a:pt x="31318" y="316077"/>
                  </a:lnTo>
                  <a:close/>
                </a:path>
                <a:path w="198119" h="353695">
                  <a:moveTo>
                    <a:pt x="40068" y="242951"/>
                  </a:moveTo>
                  <a:close/>
                </a:path>
                <a:path w="198119" h="353695">
                  <a:moveTo>
                    <a:pt x="51841" y="346329"/>
                  </a:moveTo>
                  <a:lnTo>
                    <a:pt x="51727" y="345833"/>
                  </a:lnTo>
                  <a:lnTo>
                    <a:pt x="51727" y="345338"/>
                  </a:lnTo>
                  <a:lnTo>
                    <a:pt x="50927" y="345338"/>
                  </a:lnTo>
                  <a:lnTo>
                    <a:pt x="50419" y="345490"/>
                  </a:lnTo>
                  <a:lnTo>
                    <a:pt x="50241" y="346405"/>
                  </a:lnTo>
                  <a:lnTo>
                    <a:pt x="49974" y="347611"/>
                  </a:lnTo>
                  <a:lnTo>
                    <a:pt x="49136" y="348488"/>
                  </a:lnTo>
                  <a:lnTo>
                    <a:pt x="47269" y="349161"/>
                  </a:lnTo>
                  <a:lnTo>
                    <a:pt x="46456" y="349021"/>
                  </a:lnTo>
                  <a:lnTo>
                    <a:pt x="45745" y="349199"/>
                  </a:lnTo>
                  <a:lnTo>
                    <a:pt x="45504" y="349275"/>
                  </a:lnTo>
                  <a:lnTo>
                    <a:pt x="45148" y="349770"/>
                  </a:lnTo>
                  <a:lnTo>
                    <a:pt x="45186" y="349973"/>
                  </a:lnTo>
                  <a:lnTo>
                    <a:pt x="45326" y="350507"/>
                  </a:lnTo>
                  <a:lnTo>
                    <a:pt x="45389" y="350964"/>
                  </a:lnTo>
                  <a:lnTo>
                    <a:pt x="44881" y="351320"/>
                  </a:lnTo>
                  <a:lnTo>
                    <a:pt x="44818" y="351459"/>
                  </a:lnTo>
                  <a:lnTo>
                    <a:pt x="45389" y="352767"/>
                  </a:lnTo>
                  <a:lnTo>
                    <a:pt x="43992" y="352844"/>
                  </a:lnTo>
                  <a:lnTo>
                    <a:pt x="43510" y="353517"/>
                  </a:lnTo>
                  <a:lnTo>
                    <a:pt x="46228" y="353517"/>
                  </a:lnTo>
                  <a:lnTo>
                    <a:pt x="46901" y="352386"/>
                  </a:lnTo>
                  <a:lnTo>
                    <a:pt x="47536" y="351218"/>
                  </a:lnTo>
                  <a:lnTo>
                    <a:pt x="48361" y="349910"/>
                  </a:lnTo>
                  <a:lnTo>
                    <a:pt x="48717" y="349872"/>
                  </a:lnTo>
                  <a:lnTo>
                    <a:pt x="48933" y="349770"/>
                  </a:lnTo>
                  <a:lnTo>
                    <a:pt x="48958" y="350012"/>
                  </a:lnTo>
                  <a:lnTo>
                    <a:pt x="49072" y="350291"/>
                  </a:lnTo>
                  <a:lnTo>
                    <a:pt x="48755" y="351002"/>
                  </a:lnTo>
                  <a:lnTo>
                    <a:pt x="48780" y="351459"/>
                  </a:lnTo>
                  <a:lnTo>
                    <a:pt x="49314" y="351637"/>
                  </a:lnTo>
                  <a:lnTo>
                    <a:pt x="49885" y="351853"/>
                  </a:lnTo>
                  <a:lnTo>
                    <a:pt x="50355" y="351497"/>
                  </a:lnTo>
                  <a:lnTo>
                    <a:pt x="50419" y="350901"/>
                  </a:lnTo>
                  <a:lnTo>
                    <a:pt x="50888" y="347992"/>
                  </a:lnTo>
                  <a:lnTo>
                    <a:pt x="51841" y="346329"/>
                  </a:lnTo>
                  <a:close/>
                </a:path>
                <a:path w="198119" h="353695">
                  <a:moveTo>
                    <a:pt x="52438" y="227457"/>
                  </a:moveTo>
                  <a:lnTo>
                    <a:pt x="52349" y="227203"/>
                  </a:lnTo>
                  <a:lnTo>
                    <a:pt x="52247" y="226949"/>
                  </a:lnTo>
                  <a:lnTo>
                    <a:pt x="52171" y="226695"/>
                  </a:lnTo>
                  <a:lnTo>
                    <a:pt x="51968" y="226568"/>
                  </a:lnTo>
                  <a:lnTo>
                    <a:pt x="51269" y="226314"/>
                  </a:lnTo>
                  <a:lnTo>
                    <a:pt x="50927" y="226187"/>
                  </a:lnTo>
                  <a:lnTo>
                    <a:pt x="50685" y="225679"/>
                  </a:lnTo>
                  <a:lnTo>
                    <a:pt x="51904" y="224409"/>
                  </a:lnTo>
                  <a:lnTo>
                    <a:pt x="51790" y="223901"/>
                  </a:lnTo>
                  <a:lnTo>
                    <a:pt x="51041" y="222631"/>
                  </a:lnTo>
                  <a:lnTo>
                    <a:pt x="51015" y="221996"/>
                  </a:lnTo>
                  <a:lnTo>
                    <a:pt x="50292" y="221361"/>
                  </a:lnTo>
                  <a:lnTo>
                    <a:pt x="49847" y="221107"/>
                  </a:lnTo>
                  <a:lnTo>
                    <a:pt x="49822" y="219710"/>
                  </a:lnTo>
                  <a:lnTo>
                    <a:pt x="50711" y="217932"/>
                  </a:lnTo>
                  <a:lnTo>
                    <a:pt x="50253" y="217424"/>
                  </a:lnTo>
                  <a:lnTo>
                    <a:pt x="49314" y="216408"/>
                  </a:lnTo>
                  <a:lnTo>
                    <a:pt x="48895" y="216027"/>
                  </a:lnTo>
                  <a:lnTo>
                    <a:pt x="48691" y="216027"/>
                  </a:lnTo>
                  <a:lnTo>
                    <a:pt x="47980" y="216408"/>
                  </a:lnTo>
                  <a:lnTo>
                    <a:pt x="48158" y="215773"/>
                  </a:lnTo>
                  <a:lnTo>
                    <a:pt x="48298" y="215265"/>
                  </a:lnTo>
                  <a:lnTo>
                    <a:pt x="48399" y="214757"/>
                  </a:lnTo>
                  <a:lnTo>
                    <a:pt x="48539" y="213868"/>
                  </a:lnTo>
                  <a:lnTo>
                    <a:pt x="47802" y="213868"/>
                  </a:lnTo>
                  <a:lnTo>
                    <a:pt x="47028" y="214122"/>
                  </a:lnTo>
                  <a:lnTo>
                    <a:pt x="46672" y="214503"/>
                  </a:lnTo>
                  <a:lnTo>
                    <a:pt x="46101" y="214757"/>
                  </a:lnTo>
                  <a:lnTo>
                    <a:pt x="46075" y="212725"/>
                  </a:lnTo>
                  <a:lnTo>
                    <a:pt x="45859" y="212788"/>
                  </a:lnTo>
                  <a:lnTo>
                    <a:pt x="45859" y="214757"/>
                  </a:lnTo>
                  <a:lnTo>
                    <a:pt x="45745" y="214972"/>
                  </a:lnTo>
                  <a:lnTo>
                    <a:pt x="45745" y="216281"/>
                  </a:lnTo>
                  <a:lnTo>
                    <a:pt x="45148" y="217424"/>
                  </a:lnTo>
                  <a:lnTo>
                    <a:pt x="44437" y="215900"/>
                  </a:lnTo>
                  <a:lnTo>
                    <a:pt x="44640" y="215773"/>
                  </a:lnTo>
                  <a:lnTo>
                    <a:pt x="44970" y="215900"/>
                  </a:lnTo>
                  <a:lnTo>
                    <a:pt x="45745" y="216281"/>
                  </a:lnTo>
                  <a:lnTo>
                    <a:pt x="45745" y="214972"/>
                  </a:lnTo>
                  <a:lnTo>
                    <a:pt x="45008" y="215265"/>
                  </a:lnTo>
                  <a:lnTo>
                    <a:pt x="44602" y="213868"/>
                  </a:lnTo>
                  <a:lnTo>
                    <a:pt x="44678" y="213360"/>
                  </a:lnTo>
                  <a:lnTo>
                    <a:pt x="44767" y="213233"/>
                  </a:lnTo>
                  <a:lnTo>
                    <a:pt x="45034" y="213614"/>
                  </a:lnTo>
                  <a:lnTo>
                    <a:pt x="45326" y="213868"/>
                  </a:lnTo>
                  <a:lnTo>
                    <a:pt x="45567" y="214122"/>
                  </a:lnTo>
                  <a:lnTo>
                    <a:pt x="45834" y="214503"/>
                  </a:lnTo>
                  <a:lnTo>
                    <a:pt x="45859" y="214757"/>
                  </a:lnTo>
                  <a:lnTo>
                    <a:pt x="45859" y="212788"/>
                  </a:lnTo>
                  <a:lnTo>
                    <a:pt x="45148" y="212979"/>
                  </a:lnTo>
                  <a:lnTo>
                    <a:pt x="44615" y="213233"/>
                  </a:lnTo>
                  <a:lnTo>
                    <a:pt x="44678" y="211455"/>
                  </a:lnTo>
                  <a:lnTo>
                    <a:pt x="43205" y="213106"/>
                  </a:lnTo>
                  <a:lnTo>
                    <a:pt x="43167" y="213360"/>
                  </a:lnTo>
                  <a:lnTo>
                    <a:pt x="43243" y="213487"/>
                  </a:lnTo>
                  <a:lnTo>
                    <a:pt x="43395" y="213614"/>
                  </a:lnTo>
                  <a:lnTo>
                    <a:pt x="43573" y="213995"/>
                  </a:lnTo>
                  <a:lnTo>
                    <a:pt x="42151" y="214249"/>
                  </a:lnTo>
                  <a:lnTo>
                    <a:pt x="43078" y="215138"/>
                  </a:lnTo>
                  <a:lnTo>
                    <a:pt x="43141" y="215392"/>
                  </a:lnTo>
                  <a:lnTo>
                    <a:pt x="42862" y="215900"/>
                  </a:lnTo>
                  <a:lnTo>
                    <a:pt x="42354" y="214884"/>
                  </a:lnTo>
                  <a:lnTo>
                    <a:pt x="41668" y="213868"/>
                  </a:lnTo>
                  <a:lnTo>
                    <a:pt x="41135" y="213614"/>
                  </a:lnTo>
                  <a:lnTo>
                    <a:pt x="40995" y="213360"/>
                  </a:lnTo>
                  <a:lnTo>
                    <a:pt x="40538" y="212598"/>
                  </a:lnTo>
                  <a:lnTo>
                    <a:pt x="40144" y="211328"/>
                  </a:lnTo>
                  <a:lnTo>
                    <a:pt x="40119" y="210820"/>
                  </a:lnTo>
                  <a:lnTo>
                    <a:pt x="39573" y="209423"/>
                  </a:lnTo>
                  <a:lnTo>
                    <a:pt x="39535" y="209296"/>
                  </a:lnTo>
                  <a:lnTo>
                    <a:pt x="38785" y="208280"/>
                  </a:lnTo>
                  <a:lnTo>
                    <a:pt x="38633" y="208368"/>
                  </a:lnTo>
                  <a:lnTo>
                    <a:pt x="38633" y="237871"/>
                  </a:lnTo>
                  <a:lnTo>
                    <a:pt x="38608" y="238379"/>
                  </a:lnTo>
                  <a:lnTo>
                    <a:pt x="38341" y="238633"/>
                  </a:lnTo>
                  <a:lnTo>
                    <a:pt x="37833" y="238633"/>
                  </a:lnTo>
                  <a:lnTo>
                    <a:pt x="37452" y="238506"/>
                  </a:lnTo>
                  <a:lnTo>
                    <a:pt x="37274" y="238379"/>
                  </a:lnTo>
                  <a:lnTo>
                    <a:pt x="37084" y="238252"/>
                  </a:lnTo>
                  <a:lnTo>
                    <a:pt x="36817" y="238252"/>
                  </a:lnTo>
                  <a:lnTo>
                    <a:pt x="36817" y="246380"/>
                  </a:lnTo>
                  <a:lnTo>
                    <a:pt x="35394" y="246380"/>
                  </a:lnTo>
                  <a:lnTo>
                    <a:pt x="35331" y="246253"/>
                  </a:lnTo>
                  <a:lnTo>
                    <a:pt x="35483" y="245999"/>
                  </a:lnTo>
                  <a:lnTo>
                    <a:pt x="35839" y="245491"/>
                  </a:lnTo>
                  <a:lnTo>
                    <a:pt x="36817" y="246380"/>
                  </a:lnTo>
                  <a:lnTo>
                    <a:pt x="36817" y="238252"/>
                  </a:lnTo>
                  <a:lnTo>
                    <a:pt x="36677" y="238252"/>
                  </a:lnTo>
                  <a:lnTo>
                    <a:pt x="36639" y="237998"/>
                  </a:lnTo>
                  <a:lnTo>
                    <a:pt x="37541" y="237744"/>
                  </a:lnTo>
                  <a:lnTo>
                    <a:pt x="38188" y="237744"/>
                  </a:lnTo>
                  <a:lnTo>
                    <a:pt x="38430" y="237871"/>
                  </a:lnTo>
                  <a:lnTo>
                    <a:pt x="38633" y="237871"/>
                  </a:lnTo>
                  <a:lnTo>
                    <a:pt x="38633" y="208368"/>
                  </a:lnTo>
                  <a:lnTo>
                    <a:pt x="38341" y="208534"/>
                  </a:lnTo>
                  <a:lnTo>
                    <a:pt x="38277" y="208851"/>
                  </a:lnTo>
                  <a:lnTo>
                    <a:pt x="38277" y="212979"/>
                  </a:lnTo>
                  <a:lnTo>
                    <a:pt x="37858" y="213360"/>
                  </a:lnTo>
                  <a:lnTo>
                    <a:pt x="37452" y="212979"/>
                  </a:lnTo>
                  <a:lnTo>
                    <a:pt x="37553" y="211582"/>
                  </a:lnTo>
                  <a:lnTo>
                    <a:pt x="37655" y="210820"/>
                  </a:lnTo>
                  <a:lnTo>
                    <a:pt x="37922" y="210820"/>
                  </a:lnTo>
                  <a:lnTo>
                    <a:pt x="38163" y="211963"/>
                  </a:lnTo>
                  <a:lnTo>
                    <a:pt x="38277" y="212979"/>
                  </a:lnTo>
                  <a:lnTo>
                    <a:pt x="38277" y="208851"/>
                  </a:lnTo>
                  <a:lnTo>
                    <a:pt x="38163" y="209423"/>
                  </a:lnTo>
                  <a:lnTo>
                    <a:pt x="37211" y="209169"/>
                  </a:lnTo>
                  <a:lnTo>
                    <a:pt x="36728" y="209042"/>
                  </a:lnTo>
                  <a:lnTo>
                    <a:pt x="37528" y="208026"/>
                  </a:lnTo>
                  <a:lnTo>
                    <a:pt x="37490" y="207645"/>
                  </a:lnTo>
                  <a:lnTo>
                    <a:pt x="37350" y="207391"/>
                  </a:lnTo>
                  <a:lnTo>
                    <a:pt x="37211" y="207137"/>
                  </a:lnTo>
                  <a:lnTo>
                    <a:pt x="36499" y="207391"/>
                  </a:lnTo>
                  <a:lnTo>
                    <a:pt x="35509" y="207010"/>
                  </a:lnTo>
                  <a:lnTo>
                    <a:pt x="35242" y="206375"/>
                  </a:lnTo>
                  <a:lnTo>
                    <a:pt x="35102" y="206121"/>
                  </a:lnTo>
                  <a:lnTo>
                    <a:pt x="35153" y="205867"/>
                  </a:lnTo>
                  <a:lnTo>
                    <a:pt x="35750" y="205994"/>
                  </a:lnTo>
                  <a:lnTo>
                    <a:pt x="36106" y="206121"/>
                  </a:lnTo>
                  <a:lnTo>
                    <a:pt x="36461" y="205994"/>
                  </a:lnTo>
                  <a:lnTo>
                    <a:pt x="36791" y="205994"/>
                  </a:lnTo>
                  <a:lnTo>
                    <a:pt x="36753" y="205867"/>
                  </a:lnTo>
                  <a:lnTo>
                    <a:pt x="35687" y="202565"/>
                  </a:lnTo>
                  <a:lnTo>
                    <a:pt x="34531" y="200736"/>
                  </a:lnTo>
                  <a:lnTo>
                    <a:pt x="34531" y="208915"/>
                  </a:lnTo>
                  <a:lnTo>
                    <a:pt x="34353" y="209042"/>
                  </a:lnTo>
                  <a:lnTo>
                    <a:pt x="34112" y="208788"/>
                  </a:lnTo>
                  <a:lnTo>
                    <a:pt x="33782" y="208534"/>
                  </a:lnTo>
                  <a:lnTo>
                    <a:pt x="33604" y="208178"/>
                  </a:lnTo>
                  <a:lnTo>
                    <a:pt x="33604" y="231648"/>
                  </a:lnTo>
                  <a:lnTo>
                    <a:pt x="33070" y="231648"/>
                  </a:lnTo>
                  <a:lnTo>
                    <a:pt x="31940" y="232410"/>
                  </a:lnTo>
                  <a:lnTo>
                    <a:pt x="30937" y="232410"/>
                  </a:lnTo>
                  <a:lnTo>
                    <a:pt x="29324" y="232283"/>
                  </a:lnTo>
                  <a:lnTo>
                    <a:pt x="28790" y="232283"/>
                  </a:lnTo>
                  <a:lnTo>
                    <a:pt x="27457" y="232791"/>
                  </a:lnTo>
                  <a:lnTo>
                    <a:pt x="26797" y="232537"/>
                  </a:lnTo>
                  <a:lnTo>
                    <a:pt x="26022" y="231521"/>
                  </a:lnTo>
                  <a:lnTo>
                    <a:pt x="26797" y="231394"/>
                  </a:lnTo>
                  <a:lnTo>
                    <a:pt x="27571" y="231394"/>
                  </a:lnTo>
                  <a:lnTo>
                    <a:pt x="30251" y="231140"/>
                  </a:lnTo>
                  <a:lnTo>
                    <a:pt x="31470" y="230759"/>
                  </a:lnTo>
                  <a:lnTo>
                    <a:pt x="32562" y="230378"/>
                  </a:lnTo>
                  <a:lnTo>
                    <a:pt x="33108" y="230886"/>
                  </a:lnTo>
                  <a:lnTo>
                    <a:pt x="33604" y="231648"/>
                  </a:lnTo>
                  <a:lnTo>
                    <a:pt x="33604" y="208178"/>
                  </a:lnTo>
                  <a:lnTo>
                    <a:pt x="33604" y="207645"/>
                  </a:lnTo>
                  <a:lnTo>
                    <a:pt x="33870" y="207645"/>
                  </a:lnTo>
                  <a:lnTo>
                    <a:pt x="34175" y="207772"/>
                  </a:lnTo>
                  <a:lnTo>
                    <a:pt x="34442" y="208153"/>
                  </a:lnTo>
                  <a:lnTo>
                    <a:pt x="34531" y="208915"/>
                  </a:lnTo>
                  <a:lnTo>
                    <a:pt x="34531" y="200736"/>
                  </a:lnTo>
                  <a:lnTo>
                    <a:pt x="34163" y="200152"/>
                  </a:lnTo>
                  <a:lnTo>
                    <a:pt x="33299" y="198755"/>
                  </a:lnTo>
                  <a:lnTo>
                    <a:pt x="31940" y="196469"/>
                  </a:lnTo>
                  <a:lnTo>
                    <a:pt x="32207" y="196215"/>
                  </a:lnTo>
                  <a:lnTo>
                    <a:pt x="32473" y="196088"/>
                  </a:lnTo>
                  <a:lnTo>
                    <a:pt x="32156" y="195961"/>
                  </a:lnTo>
                  <a:lnTo>
                    <a:pt x="31673" y="195961"/>
                  </a:lnTo>
                  <a:lnTo>
                    <a:pt x="31826" y="194437"/>
                  </a:lnTo>
                  <a:lnTo>
                    <a:pt x="30187" y="194056"/>
                  </a:lnTo>
                  <a:lnTo>
                    <a:pt x="29349" y="192532"/>
                  </a:lnTo>
                  <a:lnTo>
                    <a:pt x="29375" y="191770"/>
                  </a:lnTo>
                  <a:lnTo>
                    <a:pt x="28790" y="189865"/>
                  </a:lnTo>
                  <a:lnTo>
                    <a:pt x="24625" y="183261"/>
                  </a:lnTo>
                  <a:lnTo>
                    <a:pt x="24803" y="182626"/>
                  </a:lnTo>
                  <a:lnTo>
                    <a:pt x="24803" y="181991"/>
                  </a:lnTo>
                  <a:lnTo>
                    <a:pt x="24955" y="181991"/>
                  </a:lnTo>
                  <a:lnTo>
                    <a:pt x="25044" y="181864"/>
                  </a:lnTo>
                  <a:lnTo>
                    <a:pt x="26504" y="181610"/>
                  </a:lnTo>
                  <a:lnTo>
                    <a:pt x="26720" y="181229"/>
                  </a:lnTo>
                  <a:lnTo>
                    <a:pt x="26695" y="180467"/>
                  </a:lnTo>
                  <a:lnTo>
                    <a:pt x="26593" y="179832"/>
                  </a:lnTo>
                  <a:lnTo>
                    <a:pt x="26504" y="179451"/>
                  </a:lnTo>
                  <a:lnTo>
                    <a:pt x="27152" y="178435"/>
                  </a:lnTo>
                  <a:lnTo>
                    <a:pt x="27571" y="178308"/>
                  </a:lnTo>
                  <a:lnTo>
                    <a:pt x="27749" y="178054"/>
                  </a:lnTo>
                  <a:lnTo>
                    <a:pt x="28257" y="177165"/>
                  </a:lnTo>
                  <a:lnTo>
                    <a:pt x="27952" y="176657"/>
                  </a:lnTo>
                  <a:lnTo>
                    <a:pt x="27813" y="176403"/>
                  </a:lnTo>
                  <a:lnTo>
                    <a:pt x="26682" y="176403"/>
                  </a:lnTo>
                  <a:lnTo>
                    <a:pt x="26289" y="176530"/>
                  </a:lnTo>
                  <a:lnTo>
                    <a:pt x="25222" y="176657"/>
                  </a:lnTo>
                  <a:lnTo>
                    <a:pt x="25425" y="176276"/>
                  </a:lnTo>
                  <a:lnTo>
                    <a:pt x="25552" y="175895"/>
                  </a:lnTo>
                  <a:lnTo>
                    <a:pt x="25603" y="175641"/>
                  </a:lnTo>
                  <a:lnTo>
                    <a:pt x="26238" y="174752"/>
                  </a:lnTo>
                  <a:lnTo>
                    <a:pt x="26682" y="174752"/>
                  </a:lnTo>
                  <a:lnTo>
                    <a:pt x="27266" y="175260"/>
                  </a:lnTo>
                  <a:lnTo>
                    <a:pt x="27724" y="175006"/>
                  </a:lnTo>
                  <a:lnTo>
                    <a:pt x="27762" y="174752"/>
                  </a:lnTo>
                  <a:lnTo>
                    <a:pt x="27813" y="174498"/>
                  </a:lnTo>
                  <a:lnTo>
                    <a:pt x="27686" y="173990"/>
                  </a:lnTo>
                  <a:lnTo>
                    <a:pt x="27457" y="173736"/>
                  </a:lnTo>
                  <a:lnTo>
                    <a:pt x="26911" y="173736"/>
                  </a:lnTo>
                  <a:lnTo>
                    <a:pt x="26644" y="173990"/>
                  </a:lnTo>
                  <a:lnTo>
                    <a:pt x="25869" y="174498"/>
                  </a:lnTo>
                  <a:lnTo>
                    <a:pt x="25603" y="174498"/>
                  </a:lnTo>
                  <a:lnTo>
                    <a:pt x="25158" y="171958"/>
                  </a:lnTo>
                  <a:lnTo>
                    <a:pt x="23876" y="171577"/>
                  </a:lnTo>
                  <a:lnTo>
                    <a:pt x="22834" y="170815"/>
                  </a:lnTo>
                  <a:lnTo>
                    <a:pt x="22567" y="170815"/>
                  </a:lnTo>
                  <a:lnTo>
                    <a:pt x="22186" y="169926"/>
                  </a:lnTo>
                  <a:lnTo>
                    <a:pt x="21653" y="169037"/>
                  </a:lnTo>
                  <a:lnTo>
                    <a:pt x="21412" y="167767"/>
                  </a:lnTo>
                  <a:lnTo>
                    <a:pt x="22161" y="167259"/>
                  </a:lnTo>
                  <a:lnTo>
                    <a:pt x="22694" y="166624"/>
                  </a:lnTo>
                  <a:lnTo>
                    <a:pt x="21983" y="165989"/>
                  </a:lnTo>
                  <a:lnTo>
                    <a:pt x="20650" y="164719"/>
                  </a:lnTo>
                  <a:lnTo>
                    <a:pt x="20256" y="164338"/>
                  </a:lnTo>
                  <a:lnTo>
                    <a:pt x="19862" y="164719"/>
                  </a:lnTo>
                  <a:lnTo>
                    <a:pt x="20040" y="162433"/>
                  </a:lnTo>
                  <a:lnTo>
                    <a:pt x="18592" y="161163"/>
                  </a:lnTo>
                  <a:lnTo>
                    <a:pt x="17335" y="159766"/>
                  </a:lnTo>
                  <a:lnTo>
                    <a:pt x="18021" y="159258"/>
                  </a:lnTo>
                  <a:lnTo>
                    <a:pt x="17995" y="158877"/>
                  </a:lnTo>
                  <a:lnTo>
                    <a:pt x="17360" y="157861"/>
                  </a:lnTo>
                  <a:lnTo>
                    <a:pt x="17272" y="156337"/>
                  </a:lnTo>
                  <a:lnTo>
                    <a:pt x="17221" y="156083"/>
                  </a:lnTo>
                  <a:lnTo>
                    <a:pt x="16294" y="155194"/>
                  </a:lnTo>
                  <a:lnTo>
                    <a:pt x="16268" y="154940"/>
                  </a:lnTo>
                  <a:lnTo>
                    <a:pt x="17005" y="154305"/>
                  </a:lnTo>
                  <a:lnTo>
                    <a:pt x="15697" y="153924"/>
                  </a:lnTo>
                  <a:lnTo>
                    <a:pt x="16294" y="153289"/>
                  </a:lnTo>
                  <a:lnTo>
                    <a:pt x="16776" y="152908"/>
                  </a:lnTo>
                  <a:lnTo>
                    <a:pt x="17183" y="152527"/>
                  </a:lnTo>
                  <a:lnTo>
                    <a:pt x="16865" y="152146"/>
                  </a:lnTo>
                  <a:lnTo>
                    <a:pt x="16598" y="151765"/>
                  </a:lnTo>
                  <a:lnTo>
                    <a:pt x="16357" y="151511"/>
                  </a:lnTo>
                  <a:lnTo>
                    <a:pt x="16230" y="151384"/>
                  </a:lnTo>
                  <a:lnTo>
                    <a:pt x="15379" y="151511"/>
                  </a:lnTo>
                  <a:lnTo>
                    <a:pt x="14655" y="151257"/>
                  </a:lnTo>
                  <a:lnTo>
                    <a:pt x="15011" y="149860"/>
                  </a:lnTo>
                  <a:lnTo>
                    <a:pt x="14719" y="149352"/>
                  </a:lnTo>
                  <a:lnTo>
                    <a:pt x="13169" y="148463"/>
                  </a:lnTo>
                  <a:lnTo>
                    <a:pt x="13462" y="147447"/>
                  </a:lnTo>
                  <a:lnTo>
                    <a:pt x="13563" y="146812"/>
                  </a:lnTo>
                  <a:lnTo>
                    <a:pt x="13614" y="146050"/>
                  </a:lnTo>
                  <a:lnTo>
                    <a:pt x="13030" y="145415"/>
                  </a:lnTo>
                  <a:lnTo>
                    <a:pt x="12395" y="145034"/>
                  </a:lnTo>
                  <a:lnTo>
                    <a:pt x="11442" y="145034"/>
                  </a:lnTo>
                  <a:lnTo>
                    <a:pt x="10401" y="144907"/>
                  </a:lnTo>
                  <a:lnTo>
                    <a:pt x="10223" y="144399"/>
                  </a:lnTo>
                  <a:lnTo>
                    <a:pt x="10668" y="143129"/>
                  </a:lnTo>
                  <a:lnTo>
                    <a:pt x="10807" y="142240"/>
                  </a:lnTo>
                  <a:lnTo>
                    <a:pt x="10883" y="141732"/>
                  </a:lnTo>
                  <a:lnTo>
                    <a:pt x="10261" y="142240"/>
                  </a:lnTo>
                  <a:lnTo>
                    <a:pt x="9423" y="142113"/>
                  </a:lnTo>
                  <a:lnTo>
                    <a:pt x="9448" y="143129"/>
                  </a:lnTo>
                  <a:lnTo>
                    <a:pt x="9004" y="143383"/>
                  </a:lnTo>
                  <a:lnTo>
                    <a:pt x="8407" y="143510"/>
                  </a:lnTo>
                  <a:lnTo>
                    <a:pt x="5702" y="143510"/>
                  </a:lnTo>
                  <a:lnTo>
                    <a:pt x="5676" y="145161"/>
                  </a:lnTo>
                  <a:lnTo>
                    <a:pt x="4787" y="146812"/>
                  </a:lnTo>
                  <a:lnTo>
                    <a:pt x="4724" y="147447"/>
                  </a:lnTo>
                  <a:lnTo>
                    <a:pt x="3746" y="149225"/>
                  </a:lnTo>
                  <a:lnTo>
                    <a:pt x="4368" y="150622"/>
                  </a:lnTo>
                  <a:lnTo>
                    <a:pt x="3771" y="152527"/>
                  </a:lnTo>
                  <a:lnTo>
                    <a:pt x="3721" y="153289"/>
                  </a:lnTo>
                  <a:lnTo>
                    <a:pt x="3924" y="154305"/>
                  </a:lnTo>
                  <a:lnTo>
                    <a:pt x="2908" y="156337"/>
                  </a:lnTo>
                  <a:lnTo>
                    <a:pt x="2374" y="157099"/>
                  </a:lnTo>
                  <a:lnTo>
                    <a:pt x="2501" y="157861"/>
                  </a:lnTo>
                  <a:lnTo>
                    <a:pt x="2616" y="159258"/>
                  </a:lnTo>
                  <a:lnTo>
                    <a:pt x="3175" y="160020"/>
                  </a:lnTo>
                  <a:lnTo>
                    <a:pt x="3213" y="160655"/>
                  </a:lnTo>
                  <a:lnTo>
                    <a:pt x="3594" y="162052"/>
                  </a:lnTo>
                  <a:lnTo>
                    <a:pt x="3835" y="162433"/>
                  </a:lnTo>
                  <a:lnTo>
                    <a:pt x="4432" y="163195"/>
                  </a:lnTo>
                  <a:lnTo>
                    <a:pt x="4368" y="164338"/>
                  </a:lnTo>
                  <a:lnTo>
                    <a:pt x="4279" y="165227"/>
                  </a:lnTo>
                  <a:lnTo>
                    <a:pt x="4610" y="165735"/>
                  </a:lnTo>
                  <a:lnTo>
                    <a:pt x="4699" y="166624"/>
                  </a:lnTo>
                  <a:lnTo>
                    <a:pt x="4546" y="167259"/>
                  </a:lnTo>
                  <a:lnTo>
                    <a:pt x="4457" y="167386"/>
                  </a:lnTo>
                  <a:lnTo>
                    <a:pt x="4279" y="167386"/>
                  </a:lnTo>
                  <a:lnTo>
                    <a:pt x="4635" y="167640"/>
                  </a:lnTo>
                  <a:lnTo>
                    <a:pt x="4813" y="167767"/>
                  </a:lnTo>
                  <a:lnTo>
                    <a:pt x="4635" y="167640"/>
                  </a:lnTo>
                  <a:lnTo>
                    <a:pt x="4254" y="171958"/>
                  </a:lnTo>
                  <a:lnTo>
                    <a:pt x="5257" y="172339"/>
                  </a:lnTo>
                  <a:lnTo>
                    <a:pt x="5765" y="173736"/>
                  </a:lnTo>
                  <a:lnTo>
                    <a:pt x="5816" y="174117"/>
                  </a:lnTo>
                  <a:lnTo>
                    <a:pt x="5499" y="175260"/>
                  </a:lnTo>
                  <a:lnTo>
                    <a:pt x="5410" y="175895"/>
                  </a:lnTo>
                  <a:lnTo>
                    <a:pt x="5295" y="176403"/>
                  </a:lnTo>
                  <a:lnTo>
                    <a:pt x="5194" y="176657"/>
                  </a:lnTo>
                  <a:lnTo>
                    <a:pt x="4432" y="177038"/>
                  </a:lnTo>
                  <a:lnTo>
                    <a:pt x="4457" y="177419"/>
                  </a:lnTo>
                  <a:lnTo>
                    <a:pt x="4699" y="177800"/>
                  </a:lnTo>
                  <a:lnTo>
                    <a:pt x="4991" y="178181"/>
                  </a:lnTo>
                  <a:lnTo>
                    <a:pt x="5054" y="178435"/>
                  </a:lnTo>
                  <a:lnTo>
                    <a:pt x="5715" y="179451"/>
                  </a:lnTo>
                  <a:lnTo>
                    <a:pt x="5676" y="179832"/>
                  </a:lnTo>
                  <a:lnTo>
                    <a:pt x="5232" y="180848"/>
                  </a:lnTo>
                  <a:lnTo>
                    <a:pt x="5435" y="181229"/>
                  </a:lnTo>
                  <a:lnTo>
                    <a:pt x="6781" y="180467"/>
                  </a:lnTo>
                  <a:lnTo>
                    <a:pt x="7010" y="181102"/>
                  </a:lnTo>
                  <a:lnTo>
                    <a:pt x="7416" y="181864"/>
                  </a:lnTo>
                  <a:lnTo>
                    <a:pt x="7531" y="182626"/>
                  </a:lnTo>
                  <a:lnTo>
                    <a:pt x="7912" y="183769"/>
                  </a:lnTo>
                  <a:lnTo>
                    <a:pt x="8978" y="184277"/>
                  </a:lnTo>
                  <a:lnTo>
                    <a:pt x="8585" y="185547"/>
                  </a:lnTo>
                  <a:lnTo>
                    <a:pt x="9486" y="186309"/>
                  </a:lnTo>
                  <a:lnTo>
                    <a:pt x="9817" y="187706"/>
                  </a:lnTo>
                  <a:lnTo>
                    <a:pt x="9131" y="188722"/>
                  </a:lnTo>
                  <a:lnTo>
                    <a:pt x="9067" y="189357"/>
                  </a:lnTo>
                  <a:lnTo>
                    <a:pt x="9842" y="188722"/>
                  </a:lnTo>
                  <a:lnTo>
                    <a:pt x="10947" y="189357"/>
                  </a:lnTo>
                  <a:lnTo>
                    <a:pt x="10668" y="190627"/>
                  </a:lnTo>
                  <a:lnTo>
                    <a:pt x="10909" y="191770"/>
                  </a:lnTo>
                  <a:lnTo>
                    <a:pt x="10045" y="192278"/>
                  </a:lnTo>
                  <a:lnTo>
                    <a:pt x="10223" y="192278"/>
                  </a:lnTo>
                  <a:lnTo>
                    <a:pt x="12014" y="194691"/>
                  </a:lnTo>
                  <a:lnTo>
                    <a:pt x="11684" y="196469"/>
                  </a:lnTo>
                  <a:lnTo>
                    <a:pt x="11988" y="197231"/>
                  </a:lnTo>
                  <a:lnTo>
                    <a:pt x="12992" y="197993"/>
                  </a:lnTo>
                  <a:lnTo>
                    <a:pt x="13347" y="198374"/>
                  </a:lnTo>
                  <a:lnTo>
                    <a:pt x="14008" y="199898"/>
                  </a:lnTo>
                  <a:lnTo>
                    <a:pt x="14605" y="200025"/>
                  </a:lnTo>
                  <a:lnTo>
                    <a:pt x="15405" y="199009"/>
                  </a:lnTo>
                  <a:lnTo>
                    <a:pt x="15608" y="198882"/>
                  </a:lnTo>
                  <a:lnTo>
                    <a:pt x="15760" y="198755"/>
                  </a:lnTo>
                  <a:lnTo>
                    <a:pt x="16090" y="199136"/>
                  </a:lnTo>
                  <a:lnTo>
                    <a:pt x="16332" y="199517"/>
                  </a:lnTo>
                  <a:lnTo>
                    <a:pt x="17640" y="200660"/>
                  </a:lnTo>
                  <a:lnTo>
                    <a:pt x="18999" y="200660"/>
                  </a:lnTo>
                  <a:lnTo>
                    <a:pt x="21209" y="198755"/>
                  </a:lnTo>
                  <a:lnTo>
                    <a:pt x="21742" y="198755"/>
                  </a:lnTo>
                  <a:lnTo>
                    <a:pt x="22567" y="200533"/>
                  </a:lnTo>
                  <a:lnTo>
                    <a:pt x="22809" y="200660"/>
                  </a:lnTo>
                  <a:lnTo>
                    <a:pt x="22898" y="200787"/>
                  </a:lnTo>
                  <a:lnTo>
                    <a:pt x="23609" y="200533"/>
                  </a:lnTo>
                  <a:lnTo>
                    <a:pt x="24180" y="200279"/>
                  </a:lnTo>
                  <a:lnTo>
                    <a:pt x="24803" y="200152"/>
                  </a:lnTo>
                  <a:lnTo>
                    <a:pt x="25133" y="201422"/>
                  </a:lnTo>
                  <a:lnTo>
                    <a:pt x="25869" y="202057"/>
                  </a:lnTo>
                  <a:lnTo>
                    <a:pt x="27127" y="202184"/>
                  </a:lnTo>
                  <a:lnTo>
                    <a:pt x="27152" y="203454"/>
                  </a:lnTo>
                  <a:lnTo>
                    <a:pt x="26504" y="204470"/>
                  </a:lnTo>
                  <a:lnTo>
                    <a:pt x="24892" y="206413"/>
                  </a:lnTo>
                  <a:lnTo>
                    <a:pt x="24892" y="232029"/>
                  </a:lnTo>
                  <a:lnTo>
                    <a:pt x="23736" y="232537"/>
                  </a:lnTo>
                  <a:lnTo>
                    <a:pt x="23202" y="232156"/>
                  </a:lnTo>
                  <a:lnTo>
                    <a:pt x="22504" y="231648"/>
                  </a:lnTo>
                  <a:lnTo>
                    <a:pt x="21983" y="231267"/>
                  </a:lnTo>
                  <a:lnTo>
                    <a:pt x="22720" y="230886"/>
                  </a:lnTo>
                  <a:lnTo>
                    <a:pt x="22834" y="230759"/>
                  </a:lnTo>
                  <a:lnTo>
                    <a:pt x="23380" y="230886"/>
                  </a:lnTo>
                  <a:lnTo>
                    <a:pt x="23698" y="231013"/>
                  </a:lnTo>
                  <a:lnTo>
                    <a:pt x="24777" y="231013"/>
                  </a:lnTo>
                  <a:lnTo>
                    <a:pt x="24892" y="232029"/>
                  </a:lnTo>
                  <a:lnTo>
                    <a:pt x="24892" y="206413"/>
                  </a:lnTo>
                  <a:lnTo>
                    <a:pt x="24599" y="206756"/>
                  </a:lnTo>
                  <a:lnTo>
                    <a:pt x="23228" y="207772"/>
                  </a:lnTo>
                  <a:lnTo>
                    <a:pt x="21513" y="208013"/>
                  </a:lnTo>
                  <a:lnTo>
                    <a:pt x="21513" y="231140"/>
                  </a:lnTo>
                  <a:lnTo>
                    <a:pt x="21120" y="231648"/>
                  </a:lnTo>
                  <a:lnTo>
                    <a:pt x="20891" y="231521"/>
                  </a:lnTo>
                  <a:lnTo>
                    <a:pt x="20662" y="231394"/>
                  </a:lnTo>
                  <a:lnTo>
                    <a:pt x="20485" y="231140"/>
                  </a:lnTo>
                  <a:lnTo>
                    <a:pt x="20370" y="230886"/>
                  </a:lnTo>
                  <a:lnTo>
                    <a:pt x="20434" y="229997"/>
                  </a:lnTo>
                  <a:lnTo>
                    <a:pt x="20662" y="229616"/>
                  </a:lnTo>
                  <a:lnTo>
                    <a:pt x="20789" y="229235"/>
                  </a:lnTo>
                  <a:lnTo>
                    <a:pt x="21145" y="229108"/>
                  </a:lnTo>
                  <a:lnTo>
                    <a:pt x="21424" y="229997"/>
                  </a:lnTo>
                  <a:lnTo>
                    <a:pt x="21513" y="231140"/>
                  </a:lnTo>
                  <a:lnTo>
                    <a:pt x="21513" y="208013"/>
                  </a:lnTo>
                  <a:lnTo>
                    <a:pt x="20967" y="208026"/>
                  </a:lnTo>
                  <a:lnTo>
                    <a:pt x="19088" y="209169"/>
                  </a:lnTo>
                  <a:lnTo>
                    <a:pt x="18084" y="208915"/>
                  </a:lnTo>
                  <a:lnTo>
                    <a:pt x="16954" y="208026"/>
                  </a:lnTo>
                  <a:lnTo>
                    <a:pt x="16827" y="207645"/>
                  </a:lnTo>
                  <a:lnTo>
                    <a:pt x="16649" y="207391"/>
                  </a:lnTo>
                  <a:lnTo>
                    <a:pt x="16916" y="207264"/>
                  </a:lnTo>
                  <a:lnTo>
                    <a:pt x="17183" y="207010"/>
                  </a:lnTo>
                  <a:lnTo>
                    <a:pt x="17754" y="207010"/>
                  </a:lnTo>
                  <a:lnTo>
                    <a:pt x="18084" y="207137"/>
                  </a:lnTo>
                  <a:lnTo>
                    <a:pt x="18910" y="207264"/>
                  </a:lnTo>
                  <a:lnTo>
                    <a:pt x="19418" y="207264"/>
                  </a:lnTo>
                  <a:lnTo>
                    <a:pt x="19900" y="207391"/>
                  </a:lnTo>
                  <a:lnTo>
                    <a:pt x="19989" y="207010"/>
                  </a:lnTo>
                  <a:lnTo>
                    <a:pt x="20015" y="206883"/>
                  </a:lnTo>
                  <a:lnTo>
                    <a:pt x="19723" y="206756"/>
                  </a:lnTo>
                  <a:lnTo>
                    <a:pt x="19481" y="206502"/>
                  </a:lnTo>
                  <a:lnTo>
                    <a:pt x="17729" y="206375"/>
                  </a:lnTo>
                  <a:lnTo>
                    <a:pt x="16294" y="206375"/>
                  </a:lnTo>
                  <a:lnTo>
                    <a:pt x="12700" y="206121"/>
                  </a:lnTo>
                  <a:lnTo>
                    <a:pt x="10795" y="207137"/>
                  </a:lnTo>
                  <a:lnTo>
                    <a:pt x="8293" y="208534"/>
                  </a:lnTo>
                  <a:lnTo>
                    <a:pt x="7670" y="209042"/>
                  </a:lnTo>
                  <a:lnTo>
                    <a:pt x="6985" y="209423"/>
                  </a:lnTo>
                  <a:lnTo>
                    <a:pt x="6210" y="209804"/>
                  </a:lnTo>
                  <a:lnTo>
                    <a:pt x="5410" y="210439"/>
                  </a:lnTo>
                  <a:lnTo>
                    <a:pt x="3771" y="211582"/>
                  </a:lnTo>
                  <a:lnTo>
                    <a:pt x="2489" y="211328"/>
                  </a:lnTo>
                  <a:lnTo>
                    <a:pt x="1689" y="212217"/>
                  </a:lnTo>
                  <a:lnTo>
                    <a:pt x="1270" y="212725"/>
                  </a:lnTo>
                  <a:lnTo>
                    <a:pt x="673" y="213106"/>
                  </a:lnTo>
                  <a:lnTo>
                    <a:pt x="177" y="213614"/>
                  </a:lnTo>
                  <a:lnTo>
                    <a:pt x="0" y="213614"/>
                  </a:lnTo>
                  <a:lnTo>
                    <a:pt x="0" y="225679"/>
                  </a:lnTo>
                  <a:lnTo>
                    <a:pt x="977" y="224917"/>
                  </a:lnTo>
                  <a:lnTo>
                    <a:pt x="1752" y="225679"/>
                  </a:lnTo>
                  <a:lnTo>
                    <a:pt x="2374" y="225425"/>
                  </a:lnTo>
                  <a:lnTo>
                    <a:pt x="2705" y="224917"/>
                  </a:lnTo>
                  <a:lnTo>
                    <a:pt x="3022" y="224409"/>
                  </a:lnTo>
                  <a:lnTo>
                    <a:pt x="3263" y="224663"/>
                  </a:lnTo>
                  <a:lnTo>
                    <a:pt x="3975" y="226187"/>
                  </a:lnTo>
                  <a:lnTo>
                    <a:pt x="5016" y="226568"/>
                  </a:lnTo>
                  <a:lnTo>
                    <a:pt x="5969" y="226314"/>
                  </a:lnTo>
                  <a:lnTo>
                    <a:pt x="6299" y="226314"/>
                  </a:lnTo>
                  <a:lnTo>
                    <a:pt x="7277" y="227203"/>
                  </a:lnTo>
                  <a:lnTo>
                    <a:pt x="8737" y="226949"/>
                  </a:lnTo>
                  <a:lnTo>
                    <a:pt x="9423" y="228346"/>
                  </a:lnTo>
                  <a:lnTo>
                    <a:pt x="9906" y="228346"/>
                  </a:lnTo>
                  <a:lnTo>
                    <a:pt x="10947" y="227203"/>
                  </a:lnTo>
                  <a:lnTo>
                    <a:pt x="12280" y="227457"/>
                  </a:lnTo>
                  <a:lnTo>
                    <a:pt x="12839" y="228600"/>
                  </a:lnTo>
                  <a:lnTo>
                    <a:pt x="13703" y="228600"/>
                  </a:lnTo>
                  <a:lnTo>
                    <a:pt x="14516" y="228473"/>
                  </a:lnTo>
                  <a:lnTo>
                    <a:pt x="15582" y="228473"/>
                  </a:lnTo>
                  <a:lnTo>
                    <a:pt x="15913" y="228854"/>
                  </a:lnTo>
                  <a:lnTo>
                    <a:pt x="16205" y="229870"/>
                  </a:lnTo>
                  <a:lnTo>
                    <a:pt x="16332" y="229870"/>
                  </a:lnTo>
                  <a:lnTo>
                    <a:pt x="17094" y="229489"/>
                  </a:lnTo>
                  <a:lnTo>
                    <a:pt x="18224" y="229108"/>
                  </a:lnTo>
                  <a:lnTo>
                    <a:pt x="19354" y="229616"/>
                  </a:lnTo>
                  <a:lnTo>
                    <a:pt x="19265" y="230632"/>
                  </a:lnTo>
                  <a:lnTo>
                    <a:pt x="17995" y="231267"/>
                  </a:lnTo>
                  <a:lnTo>
                    <a:pt x="17462" y="231267"/>
                  </a:lnTo>
                  <a:lnTo>
                    <a:pt x="16827" y="231521"/>
                  </a:lnTo>
                  <a:lnTo>
                    <a:pt x="16624" y="231521"/>
                  </a:lnTo>
                  <a:lnTo>
                    <a:pt x="16332" y="230251"/>
                  </a:lnTo>
                  <a:lnTo>
                    <a:pt x="15671" y="231267"/>
                  </a:lnTo>
                  <a:lnTo>
                    <a:pt x="14986" y="232156"/>
                  </a:lnTo>
                  <a:lnTo>
                    <a:pt x="14122" y="231394"/>
                  </a:lnTo>
                  <a:lnTo>
                    <a:pt x="13474" y="231902"/>
                  </a:lnTo>
                  <a:lnTo>
                    <a:pt x="12877" y="232283"/>
                  </a:lnTo>
                  <a:lnTo>
                    <a:pt x="12103" y="232537"/>
                  </a:lnTo>
                  <a:lnTo>
                    <a:pt x="11595" y="233045"/>
                  </a:lnTo>
                  <a:lnTo>
                    <a:pt x="10668" y="233807"/>
                  </a:lnTo>
                  <a:lnTo>
                    <a:pt x="9271" y="234061"/>
                  </a:lnTo>
                  <a:lnTo>
                    <a:pt x="8115" y="233172"/>
                  </a:lnTo>
                  <a:lnTo>
                    <a:pt x="7912" y="233045"/>
                  </a:lnTo>
                  <a:lnTo>
                    <a:pt x="7581" y="232918"/>
                  </a:lnTo>
                  <a:lnTo>
                    <a:pt x="6692" y="234442"/>
                  </a:lnTo>
                  <a:lnTo>
                    <a:pt x="7137" y="234569"/>
                  </a:lnTo>
                  <a:lnTo>
                    <a:pt x="7493" y="234823"/>
                  </a:lnTo>
                  <a:lnTo>
                    <a:pt x="8801" y="234696"/>
                  </a:lnTo>
                  <a:lnTo>
                    <a:pt x="9817" y="234315"/>
                  </a:lnTo>
                  <a:lnTo>
                    <a:pt x="12128" y="234188"/>
                  </a:lnTo>
                  <a:lnTo>
                    <a:pt x="13411" y="234315"/>
                  </a:lnTo>
                  <a:lnTo>
                    <a:pt x="15227" y="234315"/>
                  </a:lnTo>
                  <a:lnTo>
                    <a:pt x="15963" y="234188"/>
                  </a:lnTo>
                  <a:lnTo>
                    <a:pt x="16205" y="234061"/>
                  </a:lnTo>
                  <a:lnTo>
                    <a:pt x="16446" y="233934"/>
                  </a:lnTo>
                  <a:lnTo>
                    <a:pt x="17399" y="233934"/>
                  </a:lnTo>
                  <a:lnTo>
                    <a:pt x="17932" y="234061"/>
                  </a:lnTo>
                  <a:lnTo>
                    <a:pt x="21590" y="234061"/>
                  </a:lnTo>
                  <a:lnTo>
                    <a:pt x="23291" y="233934"/>
                  </a:lnTo>
                  <a:lnTo>
                    <a:pt x="26022" y="233934"/>
                  </a:lnTo>
                  <a:lnTo>
                    <a:pt x="22720" y="238379"/>
                  </a:lnTo>
                  <a:lnTo>
                    <a:pt x="21767" y="238379"/>
                  </a:lnTo>
                  <a:lnTo>
                    <a:pt x="21120" y="238125"/>
                  </a:lnTo>
                  <a:lnTo>
                    <a:pt x="21120" y="237871"/>
                  </a:lnTo>
                  <a:lnTo>
                    <a:pt x="20764" y="238252"/>
                  </a:lnTo>
                  <a:lnTo>
                    <a:pt x="20345" y="238506"/>
                  </a:lnTo>
                  <a:lnTo>
                    <a:pt x="19773" y="239268"/>
                  </a:lnTo>
                  <a:lnTo>
                    <a:pt x="19685" y="239649"/>
                  </a:lnTo>
                  <a:lnTo>
                    <a:pt x="19570" y="240030"/>
                  </a:lnTo>
                  <a:lnTo>
                    <a:pt x="19151" y="240919"/>
                  </a:lnTo>
                  <a:lnTo>
                    <a:pt x="18770" y="241554"/>
                  </a:lnTo>
                  <a:lnTo>
                    <a:pt x="16471" y="241046"/>
                  </a:lnTo>
                  <a:lnTo>
                    <a:pt x="16090" y="240030"/>
                  </a:lnTo>
                  <a:lnTo>
                    <a:pt x="14833" y="237744"/>
                  </a:lnTo>
                  <a:lnTo>
                    <a:pt x="13741" y="240030"/>
                  </a:lnTo>
                  <a:lnTo>
                    <a:pt x="13258" y="242570"/>
                  </a:lnTo>
                  <a:lnTo>
                    <a:pt x="10083" y="242062"/>
                  </a:lnTo>
                  <a:lnTo>
                    <a:pt x="10198" y="242316"/>
                  </a:lnTo>
                  <a:lnTo>
                    <a:pt x="10350" y="242443"/>
                  </a:lnTo>
                  <a:lnTo>
                    <a:pt x="10731" y="242570"/>
                  </a:lnTo>
                  <a:lnTo>
                    <a:pt x="11087" y="242570"/>
                  </a:lnTo>
                  <a:lnTo>
                    <a:pt x="10617" y="244094"/>
                  </a:lnTo>
                  <a:lnTo>
                    <a:pt x="9093" y="243205"/>
                  </a:lnTo>
                  <a:lnTo>
                    <a:pt x="8356" y="243967"/>
                  </a:lnTo>
                  <a:lnTo>
                    <a:pt x="7645" y="243205"/>
                  </a:lnTo>
                  <a:lnTo>
                    <a:pt x="4152" y="244221"/>
                  </a:lnTo>
                  <a:lnTo>
                    <a:pt x="7696" y="243967"/>
                  </a:lnTo>
                  <a:lnTo>
                    <a:pt x="9309" y="245110"/>
                  </a:lnTo>
                  <a:lnTo>
                    <a:pt x="7759" y="247269"/>
                  </a:lnTo>
                  <a:lnTo>
                    <a:pt x="6921" y="248539"/>
                  </a:lnTo>
                  <a:lnTo>
                    <a:pt x="10756" y="248031"/>
                  </a:lnTo>
                  <a:lnTo>
                    <a:pt x="11658" y="247777"/>
                  </a:lnTo>
                  <a:lnTo>
                    <a:pt x="12814" y="247650"/>
                  </a:lnTo>
                  <a:lnTo>
                    <a:pt x="13119" y="247777"/>
                  </a:lnTo>
                  <a:lnTo>
                    <a:pt x="13296" y="248031"/>
                  </a:lnTo>
                  <a:lnTo>
                    <a:pt x="13119" y="248285"/>
                  </a:lnTo>
                  <a:lnTo>
                    <a:pt x="13055" y="248539"/>
                  </a:lnTo>
                  <a:lnTo>
                    <a:pt x="12928" y="248539"/>
                  </a:lnTo>
                  <a:lnTo>
                    <a:pt x="12839" y="249301"/>
                  </a:lnTo>
                  <a:lnTo>
                    <a:pt x="12636" y="250317"/>
                  </a:lnTo>
                  <a:lnTo>
                    <a:pt x="11747" y="250825"/>
                  </a:lnTo>
                  <a:lnTo>
                    <a:pt x="13347" y="251841"/>
                  </a:lnTo>
                  <a:lnTo>
                    <a:pt x="13347" y="251968"/>
                  </a:lnTo>
                  <a:lnTo>
                    <a:pt x="25971" y="251968"/>
                  </a:lnTo>
                  <a:lnTo>
                    <a:pt x="26555" y="250952"/>
                  </a:lnTo>
                  <a:lnTo>
                    <a:pt x="26822" y="250825"/>
                  </a:lnTo>
                  <a:lnTo>
                    <a:pt x="27038" y="250825"/>
                  </a:lnTo>
                  <a:lnTo>
                    <a:pt x="27660" y="250698"/>
                  </a:lnTo>
                  <a:lnTo>
                    <a:pt x="28282" y="250825"/>
                  </a:lnTo>
                  <a:lnTo>
                    <a:pt x="29083" y="250825"/>
                  </a:lnTo>
                  <a:lnTo>
                    <a:pt x="29235" y="251333"/>
                  </a:lnTo>
                  <a:lnTo>
                    <a:pt x="30619" y="250698"/>
                  </a:lnTo>
                  <a:lnTo>
                    <a:pt x="31737" y="250190"/>
                  </a:lnTo>
                  <a:lnTo>
                    <a:pt x="31470" y="249809"/>
                  </a:lnTo>
                  <a:lnTo>
                    <a:pt x="30365" y="249047"/>
                  </a:lnTo>
                  <a:lnTo>
                    <a:pt x="30340" y="248285"/>
                  </a:lnTo>
                  <a:lnTo>
                    <a:pt x="31318" y="247650"/>
                  </a:lnTo>
                  <a:lnTo>
                    <a:pt x="32092" y="247142"/>
                  </a:lnTo>
                  <a:lnTo>
                    <a:pt x="32473" y="246634"/>
                  </a:lnTo>
                  <a:lnTo>
                    <a:pt x="32156" y="245618"/>
                  </a:lnTo>
                  <a:lnTo>
                    <a:pt x="32626" y="246380"/>
                  </a:lnTo>
                  <a:lnTo>
                    <a:pt x="33896" y="245618"/>
                  </a:lnTo>
                  <a:lnTo>
                    <a:pt x="34112" y="245491"/>
                  </a:lnTo>
                  <a:lnTo>
                    <a:pt x="34239" y="246507"/>
                  </a:lnTo>
                  <a:lnTo>
                    <a:pt x="34353" y="246380"/>
                  </a:lnTo>
                  <a:lnTo>
                    <a:pt x="34747" y="247269"/>
                  </a:lnTo>
                  <a:lnTo>
                    <a:pt x="35547" y="248793"/>
                  </a:lnTo>
                  <a:lnTo>
                    <a:pt x="35953" y="249301"/>
                  </a:lnTo>
                  <a:lnTo>
                    <a:pt x="36499" y="248920"/>
                  </a:lnTo>
                  <a:lnTo>
                    <a:pt x="36944" y="248285"/>
                  </a:lnTo>
                  <a:lnTo>
                    <a:pt x="37122" y="247904"/>
                  </a:lnTo>
                  <a:lnTo>
                    <a:pt x="37680" y="248666"/>
                  </a:lnTo>
                  <a:lnTo>
                    <a:pt x="37985" y="248666"/>
                  </a:lnTo>
                  <a:lnTo>
                    <a:pt x="38252" y="248793"/>
                  </a:lnTo>
                  <a:lnTo>
                    <a:pt x="38366" y="247904"/>
                  </a:lnTo>
                  <a:lnTo>
                    <a:pt x="38404" y="247650"/>
                  </a:lnTo>
                  <a:lnTo>
                    <a:pt x="37896" y="246380"/>
                  </a:lnTo>
                  <a:lnTo>
                    <a:pt x="38252" y="246253"/>
                  </a:lnTo>
                  <a:lnTo>
                    <a:pt x="38163" y="246126"/>
                  </a:lnTo>
                  <a:lnTo>
                    <a:pt x="37655" y="245999"/>
                  </a:lnTo>
                  <a:lnTo>
                    <a:pt x="37630" y="245491"/>
                  </a:lnTo>
                  <a:lnTo>
                    <a:pt x="37744" y="244221"/>
                  </a:lnTo>
                  <a:lnTo>
                    <a:pt x="38442" y="246189"/>
                  </a:lnTo>
                  <a:lnTo>
                    <a:pt x="39344" y="245872"/>
                  </a:lnTo>
                  <a:lnTo>
                    <a:pt x="38785" y="245364"/>
                  </a:lnTo>
                  <a:lnTo>
                    <a:pt x="38252" y="245110"/>
                  </a:lnTo>
                  <a:lnTo>
                    <a:pt x="39230" y="244475"/>
                  </a:lnTo>
                  <a:lnTo>
                    <a:pt x="39141" y="244221"/>
                  </a:lnTo>
                  <a:lnTo>
                    <a:pt x="39090" y="244094"/>
                  </a:lnTo>
                  <a:lnTo>
                    <a:pt x="38989" y="243840"/>
                  </a:lnTo>
                  <a:lnTo>
                    <a:pt x="38938" y="243205"/>
                  </a:lnTo>
                  <a:lnTo>
                    <a:pt x="39103" y="242925"/>
                  </a:lnTo>
                  <a:lnTo>
                    <a:pt x="39433" y="242570"/>
                  </a:lnTo>
                  <a:lnTo>
                    <a:pt x="40030" y="242925"/>
                  </a:lnTo>
                  <a:lnTo>
                    <a:pt x="39751" y="241935"/>
                  </a:lnTo>
                  <a:lnTo>
                    <a:pt x="39827" y="241554"/>
                  </a:lnTo>
                  <a:lnTo>
                    <a:pt x="39890" y="240792"/>
                  </a:lnTo>
                  <a:lnTo>
                    <a:pt x="39344" y="240411"/>
                  </a:lnTo>
                  <a:lnTo>
                    <a:pt x="39255" y="240665"/>
                  </a:lnTo>
                  <a:lnTo>
                    <a:pt x="39179" y="241554"/>
                  </a:lnTo>
                  <a:lnTo>
                    <a:pt x="39471" y="241935"/>
                  </a:lnTo>
                  <a:lnTo>
                    <a:pt x="37744" y="241935"/>
                  </a:lnTo>
                  <a:lnTo>
                    <a:pt x="37426" y="241554"/>
                  </a:lnTo>
                  <a:lnTo>
                    <a:pt x="37503" y="240411"/>
                  </a:lnTo>
                  <a:lnTo>
                    <a:pt x="37604" y="239903"/>
                  </a:lnTo>
                  <a:lnTo>
                    <a:pt x="37655" y="239776"/>
                  </a:lnTo>
                  <a:lnTo>
                    <a:pt x="38011" y="239522"/>
                  </a:lnTo>
                  <a:lnTo>
                    <a:pt x="39624" y="239522"/>
                  </a:lnTo>
                  <a:lnTo>
                    <a:pt x="39471" y="238633"/>
                  </a:lnTo>
                  <a:lnTo>
                    <a:pt x="39433" y="237871"/>
                  </a:lnTo>
                  <a:lnTo>
                    <a:pt x="39979" y="237998"/>
                  </a:lnTo>
                  <a:lnTo>
                    <a:pt x="40424" y="237744"/>
                  </a:lnTo>
                  <a:lnTo>
                    <a:pt x="41109" y="237363"/>
                  </a:lnTo>
                  <a:lnTo>
                    <a:pt x="42024" y="236093"/>
                  </a:lnTo>
                  <a:lnTo>
                    <a:pt x="40779" y="235712"/>
                  </a:lnTo>
                  <a:lnTo>
                    <a:pt x="40843" y="235204"/>
                  </a:lnTo>
                  <a:lnTo>
                    <a:pt x="41605" y="234823"/>
                  </a:lnTo>
                  <a:lnTo>
                    <a:pt x="43014" y="234061"/>
                  </a:lnTo>
                  <a:lnTo>
                    <a:pt x="43548" y="235839"/>
                  </a:lnTo>
                  <a:lnTo>
                    <a:pt x="43065" y="235712"/>
                  </a:lnTo>
                  <a:lnTo>
                    <a:pt x="42379" y="235585"/>
                  </a:lnTo>
                  <a:lnTo>
                    <a:pt x="42506" y="236855"/>
                  </a:lnTo>
                  <a:lnTo>
                    <a:pt x="42735" y="236982"/>
                  </a:lnTo>
                  <a:lnTo>
                    <a:pt x="43751" y="237363"/>
                  </a:lnTo>
                  <a:lnTo>
                    <a:pt x="44323" y="236601"/>
                  </a:lnTo>
                  <a:lnTo>
                    <a:pt x="44881" y="236093"/>
                  </a:lnTo>
                  <a:lnTo>
                    <a:pt x="45961" y="238887"/>
                  </a:lnTo>
                  <a:lnTo>
                    <a:pt x="46316" y="239903"/>
                  </a:lnTo>
                  <a:lnTo>
                    <a:pt x="46786" y="239395"/>
                  </a:lnTo>
                  <a:lnTo>
                    <a:pt x="46850" y="239268"/>
                  </a:lnTo>
                  <a:lnTo>
                    <a:pt x="47269" y="239395"/>
                  </a:lnTo>
                  <a:lnTo>
                    <a:pt x="47675" y="239649"/>
                  </a:lnTo>
                  <a:lnTo>
                    <a:pt x="48183" y="239395"/>
                  </a:lnTo>
                  <a:lnTo>
                    <a:pt x="48234" y="239268"/>
                  </a:lnTo>
                  <a:lnTo>
                    <a:pt x="48768" y="237871"/>
                  </a:lnTo>
                  <a:lnTo>
                    <a:pt x="48679" y="237363"/>
                  </a:lnTo>
                  <a:lnTo>
                    <a:pt x="48399" y="236474"/>
                  </a:lnTo>
                  <a:lnTo>
                    <a:pt x="49847" y="236093"/>
                  </a:lnTo>
                  <a:lnTo>
                    <a:pt x="50330" y="235966"/>
                  </a:lnTo>
                  <a:lnTo>
                    <a:pt x="50317" y="235839"/>
                  </a:lnTo>
                  <a:lnTo>
                    <a:pt x="50292" y="235458"/>
                  </a:lnTo>
                  <a:lnTo>
                    <a:pt x="49936" y="235204"/>
                  </a:lnTo>
                  <a:lnTo>
                    <a:pt x="49314" y="234823"/>
                  </a:lnTo>
                  <a:lnTo>
                    <a:pt x="49428" y="234061"/>
                  </a:lnTo>
                  <a:lnTo>
                    <a:pt x="49466" y="233934"/>
                  </a:lnTo>
                  <a:lnTo>
                    <a:pt x="49669" y="233299"/>
                  </a:lnTo>
                  <a:lnTo>
                    <a:pt x="50025" y="232791"/>
                  </a:lnTo>
                  <a:lnTo>
                    <a:pt x="50749" y="232918"/>
                  </a:lnTo>
                  <a:lnTo>
                    <a:pt x="51193" y="232664"/>
                  </a:lnTo>
                  <a:lnTo>
                    <a:pt x="50990" y="232410"/>
                  </a:lnTo>
                  <a:lnTo>
                    <a:pt x="50685" y="232029"/>
                  </a:lnTo>
                  <a:lnTo>
                    <a:pt x="50546" y="231648"/>
                  </a:lnTo>
                  <a:lnTo>
                    <a:pt x="50634" y="231267"/>
                  </a:lnTo>
                  <a:lnTo>
                    <a:pt x="50888" y="230759"/>
                  </a:lnTo>
                  <a:lnTo>
                    <a:pt x="50977" y="230632"/>
                  </a:lnTo>
                  <a:lnTo>
                    <a:pt x="51028" y="230378"/>
                  </a:lnTo>
                  <a:lnTo>
                    <a:pt x="50774" y="229489"/>
                  </a:lnTo>
                  <a:lnTo>
                    <a:pt x="51485" y="229108"/>
                  </a:lnTo>
                  <a:lnTo>
                    <a:pt x="51854" y="228473"/>
                  </a:lnTo>
                  <a:lnTo>
                    <a:pt x="52438" y="227457"/>
                  </a:lnTo>
                  <a:close/>
                </a:path>
                <a:path w="198119" h="353695">
                  <a:moveTo>
                    <a:pt x="56667" y="353517"/>
                  </a:moveTo>
                  <a:lnTo>
                    <a:pt x="55676" y="352310"/>
                  </a:lnTo>
                  <a:lnTo>
                    <a:pt x="55473" y="352386"/>
                  </a:lnTo>
                  <a:lnTo>
                    <a:pt x="55003" y="353517"/>
                  </a:lnTo>
                  <a:lnTo>
                    <a:pt x="56667" y="353517"/>
                  </a:lnTo>
                  <a:close/>
                </a:path>
                <a:path w="198119" h="353695">
                  <a:moveTo>
                    <a:pt x="59791" y="344843"/>
                  </a:moveTo>
                  <a:lnTo>
                    <a:pt x="59702" y="344500"/>
                  </a:lnTo>
                  <a:lnTo>
                    <a:pt x="58928" y="342938"/>
                  </a:lnTo>
                  <a:lnTo>
                    <a:pt x="58864" y="341909"/>
                  </a:lnTo>
                  <a:lnTo>
                    <a:pt x="58978" y="340817"/>
                  </a:lnTo>
                  <a:lnTo>
                    <a:pt x="59067" y="340385"/>
                  </a:lnTo>
                  <a:lnTo>
                    <a:pt x="58953" y="339826"/>
                  </a:lnTo>
                  <a:lnTo>
                    <a:pt x="58572" y="338975"/>
                  </a:lnTo>
                  <a:lnTo>
                    <a:pt x="58178" y="338899"/>
                  </a:lnTo>
                  <a:lnTo>
                    <a:pt x="57670" y="339331"/>
                  </a:lnTo>
                  <a:lnTo>
                    <a:pt x="56667" y="340245"/>
                  </a:lnTo>
                  <a:lnTo>
                    <a:pt x="55587" y="341058"/>
                  </a:lnTo>
                  <a:lnTo>
                    <a:pt x="54254" y="342226"/>
                  </a:lnTo>
                  <a:lnTo>
                    <a:pt x="53924" y="342582"/>
                  </a:lnTo>
                  <a:lnTo>
                    <a:pt x="53505" y="343509"/>
                  </a:lnTo>
                  <a:lnTo>
                    <a:pt x="53505" y="344144"/>
                  </a:lnTo>
                  <a:lnTo>
                    <a:pt x="52552" y="344208"/>
                  </a:lnTo>
                  <a:lnTo>
                    <a:pt x="52501" y="344703"/>
                  </a:lnTo>
                  <a:lnTo>
                    <a:pt x="52438" y="344995"/>
                  </a:lnTo>
                  <a:lnTo>
                    <a:pt x="53670" y="344995"/>
                  </a:lnTo>
                  <a:lnTo>
                    <a:pt x="53568" y="346303"/>
                  </a:lnTo>
                  <a:lnTo>
                    <a:pt x="53568" y="347472"/>
                  </a:lnTo>
                  <a:lnTo>
                    <a:pt x="53632" y="347853"/>
                  </a:lnTo>
                  <a:lnTo>
                    <a:pt x="53809" y="348208"/>
                  </a:lnTo>
                  <a:lnTo>
                    <a:pt x="54051" y="348602"/>
                  </a:lnTo>
                  <a:lnTo>
                    <a:pt x="54343" y="348780"/>
                  </a:lnTo>
                  <a:lnTo>
                    <a:pt x="55384" y="347891"/>
                  </a:lnTo>
                  <a:lnTo>
                    <a:pt x="56045" y="347573"/>
                  </a:lnTo>
                  <a:lnTo>
                    <a:pt x="56603" y="347179"/>
                  </a:lnTo>
                  <a:lnTo>
                    <a:pt x="56934" y="346938"/>
                  </a:lnTo>
                  <a:lnTo>
                    <a:pt x="57378" y="346684"/>
                  </a:lnTo>
                  <a:lnTo>
                    <a:pt x="57492" y="346367"/>
                  </a:lnTo>
                  <a:lnTo>
                    <a:pt x="57734" y="345592"/>
                  </a:lnTo>
                  <a:lnTo>
                    <a:pt x="58331" y="345160"/>
                  </a:lnTo>
                  <a:lnTo>
                    <a:pt x="59042" y="345020"/>
                  </a:lnTo>
                  <a:lnTo>
                    <a:pt x="59791" y="344843"/>
                  </a:lnTo>
                  <a:close/>
                </a:path>
                <a:path w="198119" h="353695">
                  <a:moveTo>
                    <a:pt x="68618" y="320890"/>
                  </a:moveTo>
                  <a:lnTo>
                    <a:pt x="68211" y="320789"/>
                  </a:lnTo>
                  <a:lnTo>
                    <a:pt x="67906" y="320751"/>
                  </a:lnTo>
                  <a:lnTo>
                    <a:pt x="67284" y="320573"/>
                  </a:lnTo>
                  <a:lnTo>
                    <a:pt x="66751" y="320192"/>
                  </a:lnTo>
                  <a:lnTo>
                    <a:pt x="66573" y="320332"/>
                  </a:lnTo>
                  <a:lnTo>
                    <a:pt x="65951" y="320713"/>
                  </a:lnTo>
                  <a:lnTo>
                    <a:pt x="65493" y="321322"/>
                  </a:lnTo>
                  <a:lnTo>
                    <a:pt x="64960" y="321818"/>
                  </a:lnTo>
                  <a:lnTo>
                    <a:pt x="64693" y="322021"/>
                  </a:lnTo>
                  <a:lnTo>
                    <a:pt x="64490" y="322338"/>
                  </a:lnTo>
                  <a:lnTo>
                    <a:pt x="63538" y="322630"/>
                  </a:lnTo>
                  <a:lnTo>
                    <a:pt x="63144" y="323049"/>
                  </a:lnTo>
                  <a:lnTo>
                    <a:pt x="62738" y="323545"/>
                  </a:lnTo>
                  <a:lnTo>
                    <a:pt x="62496" y="323862"/>
                  </a:lnTo>
                  <a:lnTo>
                    <a:pt x="62103" y="324078"/>
                  </a:lnTo>
                  <a:lnTo>
                    <a:pt x="61836" y="324396"/>
                  </a:lnTo>
                  <a:lnTo>
                    <a:pt x="61607" y="324713"/>
                  </a:lnTo>
                  <a:lnTo>
                    <a:pt x="61417" y="325145"/>
                  </a:lnTo>
                  <a:lnTo>
                    <a:pt x="61214" y="325488"/>
                  </a:lnTo>
                  <a:lnTo>
                    <a:pt x="61607" y="325704"/>
                  </a:lnTo>
                  <a:lnTo>
                    <a:pt x="61963" y="326059"/>
                  </a:lnTo>
                  <a:lnTo>
                    <a:pt x="62852" y="326059"/>
                  </a:lnTo>
                  <a:lnTo>
                    <a:pt x="63360" y="325818"/>
                  </a:lnTo>
                  <a:lnTo>
                    <a:pt x="63982" y="325602"/>
                  </a:lnTo>
                  <a:lnTo>
                    <a:pt x="64490" y="325818"/>
                  </a:lnTo>
                  <a:lnTo>
                    <a:pt x="64516" y="326199"/>
                  </a:lnTo>
                  <a:lnTo>
                    <a:pt x="64223" y="326732"/>
                  </a:lnTo>
                  <a:lnTo>
                    <a:pt x="63741" y="327469"/>
                  </a:lnTo>
                  <a:lnTo>
                    <a:pt x="63449" y="328460"/>
                  </a:lnTo>
                  <a:lnTo>
                    <a:pt x="62826" y="328930"/>
                  </a:lnTo>
                  <a:lnTo>
                    <a:pt x="62191" y="329311"/>
                  </a:lnTo>
                  <a:lnTo>
                    <a:pt x="62103" y="329882"/>
                  </a:lnTo>
                  <a:lnTo>
                    <a:pt x="61366" y="330835"/>
                  </a:lnTo>
                  <a:lnTo>
                    <a:pt x="61607" y="331330"/>
                  </a:lnTo>
                  <a:lnTo>
                    <a:pt x="62280" y="331685"/>
                  </a:lnTo>
                  <a:lnTo>
                    <a:pt x="62699" y="331470"/>
                  </a:lnTo>
                  <a:lnTo>
                    <a:pt x="63385" y="331254"/>
                  </a:lnTo>
                  <a:lnTo>
                    <a:pt x="63715" y="331012"/>
                  </a:lnTo>
                  <a:lnTo>
                    <a:pt x="64046" y="330796"/>
                  </a:lnTo>
                  <a:lnTo>
                    <a:pt x="64249" y="330695"/>
                  </a:lnTo>
                  <a:lnTo>
                    <a:pt x="64516" y="330657"/>
                  </a:lnTo>
                  <a:lnTo>
                    <a:pt x="65354" y="329488"/>
                  </a:lnTo>
                  <a:lnTo>
                    <a:pt x="68059" y="328815"/>
                  </a:lnTo>
                  <a:lnTo>
                    <a:pt x="67906" y="328460"/>
                  </a:lnTo>
                  <a:lnTo>
                    <a:pt x="67843" y="328295"/>
                  </a:lnTo>
                  <a:lnTo>
                    <a:pt x="67640" y="327825"/>
                  </a:lnTo>
                  <a:lnTo>
                    <a:pt x="67284" y="327406"/>
                  </a:lnTo>
                  <a:lnTo>
                    <a:pt x="67195" y="326948"/>
                  </a:lnTo>
                  <a:lnTo>
                    <a:pt x="66954" y="324650"/>
                  </a:lnTo>
                  <a:lnTo>
                    <a:pt x="67132" y="322948"/>
                  </a:lnTo>
                  <a:lnTo>
                    <a:pt x="67665" y="322414"/>
                  </a:lnTo>
                  <a:lnTo>
                    <a:pt x="68021" y="321881"/>
                  </a:lnTo>
                  <a:lnTo>
                    <a:pt x="68173" y="321525"/>
                  </a:lnTo>
                  <a:lnTo>
                    <a:pt x="68389" y="321208"/>
                  </a:lnTo>
                  <a:lnTo>
                    <a:pt x="68618" y="320890"/>
                  </a:lnTo>
                  <a:close/>
                </a:path>
                <a:path w="198119" h="353695">
                  <a:moveTo>
                    <a:pt x="69037" y="343331"/>
                  </a:moveTo>
                  <a:lnTo>
                    <a:pt x="68884" y="342861"/>
                  </a:lnTo>
                  <a:lnTo>
                    <a:pt x="68237" y="342938"/>
                  </a:lnTo>
                  <a:lnTo>
                    <a:pt x="67970" y="342938"/>
                  </a:lnTo>
                  <a:lnTo>
                    <a:pt x="67703" y="343331"/>
                  </a:lnTo>
                  <a:lnTo>
                    <a:pt x="67170" y="343852"/>
                  </a:lnTo>
                  <a:lnTo>
                    <a:pt x="66598" y="344500"/>
                  </a:lnTo>
                  <a:lnTo>
                    <a:pt x="66357" y="344385"/>
                  </a:lnTo>
                  <a:lnTo>
                    <a:pt x="66268" y="343966"/>
                  </a:lnTo>
                  <a:lnTo>
                    <a:pt x="66217" y="343115"/>
                  </a:lnTo>
                  <a:lnTo>
                    <a:pt x="66179" y="342125"/>
                  </a:lnTo>
                  <a:lnTo>
                    <a:pt x="66217" y="341172"/>
                  </a:lnTo>
                  <a:lnTo>
                    <a:pt x="66217" y="339610"/>
                  </a:lnTo>
                  <a:lnTo>
                    <a:pt x="63982" y="336245"/>
                  </a:lnTo>
                  <a:lnTo>
                    <a:pt x="63233" y="335889"/>
                  </a:lnTo>
                  <a:lnTo>
                    <a:pt x="62738" y="337553"/>
                  </a:lnTo>
                  <a:lnTo>
                    <a:pt x="63500" y="339610"/>
                  </a:lnTo>
                  <a:lnTo>
                    <a:pt x="62014" y="341198"/>
                  </a:lnTo>
                  <a:lnTo>
                    <a:pt x="63144" y="341414"/>
                  </a:lnTo>
                  <a:lnTo>
                    <a:pt x="63322" y="342049"/>
                  </a:lnTo>
                  <a:lnTo>
                    <a:pt x="62699" y="343509"/>
                  </a:lnTo>
                  <a:lnTo>
                    <a:pt x="62674" y="344170"/>
                  </a:lnTo>
                  <a:lnTo>
                    <a:pt x="62699" y="344919"/>
                  </a:lnTo>
                  <a:lnTo>
                    <a:pt x="62788" y="346011"/>
                  </a:lnTo>
                  <a:lnTo>
                    <a:pt x="62611" y="347116"/>
                  </a:lnTo>
                  <a:lnTo>
                    <a:pt x="62547" y="348246"/>
                  </a:lnTo>
                  <a:lnTo>
                    <a:pt x="62522" y="349694"/>
                  </a:lnTo>
                  <a:lnTo>
                    <a:pt x="63182" y="350227"/>
                  </a:lnTo>
                  <a:lnTo>
                    <a:pt x="64579" y="350266"/>
                  </a:lnTo>
                  <a:lnTo>
                    <a:pt x="64998" y="350291"/>
                  </a:lnTo>
                  <a:lnTo>
                    <a:pt x="65405" y="350443"/>
                  </a:lnTo>
                  <a:lnTo>
                    <a:pt x="66001" y="350545"/>
                  </a:lnTo>
                  <a:lnTo>
                    <a:pt x="65709" y="347967"/>
                  </a:lnTo>
                  <a:lnTo>
                    <a:pt x="66306" y="345655"/>
                  </a:lnTo>
                  <a:lnTo>
                    <a:pt x="68389" y="343827"/>
                  </a:lnTo>
                  <a:lnTo>
                    <a:pt x="68770" y="344030"/>
                  </a:lnTo>
                  <a:lnTo>
                    <a:pt x="68922" y="343890"/>
                  </a:lnTo>
                  <a:lnTo>
                    <a:pt x="69037" y="343331"/>
                  </a:lnTo>
                  <a:close/>
                </a:path>
                <a:path w="198119" h="353695">
                  <a:moveTo>
                    <a:pt x="70205" y="298856"/>
                  </a:moveTo>
                  <a:close/>
                </a:path>
                <a:path w="198119" h="353695">
                  <a:moveTo>
                    <a:pt x="73952" y="248094"/>
                  </a:moveTo>
                  <a:lnTo>
                    <a:pt x="73596" y="246824"/>
                  </a:lnTo>
                  <a:lnTo>
                    <a:pt x="72961" y="246824"/>
                  </a:lnTo>
                  <a:lnTo>
                    <a:pt x="73710" y="248094"/>
                  </a:lnTo>
                  <a:lnTo>
                    <a:pt x="73952" y="248094"/>
                  </a:lnTo>
                  <a:close/>
                </a:path>
                <a:path w="198119" h="353695">
                  <a:moveTo>
                    <a:pt x="77520" y="243014"/>
                  </a:moveTo>
                  <a:lnTo>
                    <a:pt x="76530" y="243014"/>
                  </a:lnTo>
                  <a:lnTo>
                    <a:pt x="76885" y="244284"/>
                  </a:lnTo>
                  <a:lnTo>
                    <a:pt x="77012" y="244284"/>
                  </a:lnTo>
                  <a:lnTo>
                    <a:pt x="77520" y="243014"/>
                  </a:lnTo>
                  <a:close/>
                </a:path>
                <a:path w="198119" h="353695">
                  <a:moveTo>
                    <a:pt x="78498" y="353517"/>
                  </a:moveTo>
                  <a:lnTo>
                    <a:pt x="77787" y="352666"/>
                  </a:lnTo>
                  <a:lnTo>
                    <a:pt x="76796" y="353161"/>
                  </a:lnTo>
                  <a:lnTo>
                    <a:pt x="76441" y="352386"/>
                  </a:lnTo>
                  <a:lnTo>
                    <a:pt x="74866" y="352882"/>
                  </a:lnTo>
                  <a:lnTo>
                    <a:pt x="75196" y="351282"/>
                  </a:lnTo>
                  <a:lnTo>
                    <a:pt x="74599" y="352107"/>
                  </a:lnTo>
                  <a:lnTo>
                    <a:pt x="74485" y="352767"/>
                  </a:lnTo>
                  <a:lnTo>
                    <a:pt x="74815" y="353517"/>
                  </a:lnTo>
                  <a:lnTo>
                    <a:pt x="78498" y="353517"/>
                  </a:lnTo>
                  <a:close/>
                </a:path>
                <a:path w="198119" h="353695">
                  <a:moveTo>
                    <a:pt x="80073" y="344639"/>
                  </a:moveTo>
                  <a:lnTo>
                    <a:pt x="79921" y="344525"/>
                  </a:lnTo>
                  <a:lnTo>
                    <a:pt x="79565" y="344284"/>
                  </a:lnTo>
                  <a:lnTo>
                    <a:pt x="78587" y="342506"/>
                  </a:lnTo>
                  <a:lnTo>
                    <a:pt x="78232" y="341731"/>
                  </a:lnTo>
                  <a:lnTo>
                    <a:pt x="77901" y="341668"/>
                  </a:lnTo>
                  <a:lnTo>
                    <a:pt x="77647" y="341312"/>
                  </a:lnTo>
                  <a:lnTo>
                    <a:pt x="77571" y="340956"/>
                  </a:lnTo>
                  <a:lnTo>
                    <a:pt x="78054" y="340525"/>
                  </a:lnTo>
                  <a:lnTo>
                    <a:pt x="77546" y="340067"/>
                  </a:lnTo>
                  <a:lnTo>
                    <a:pt x="77266" y="339712"/>
                  </a:lnTo>
                  <a:lnTo>
                    <a:pt x="77165" y="339572"/>
                  </a:lnTo>
                  <a:lnTo>
                    <a:pt x="76657" y="339712"/>
                  </a:lnTo>
                  <a:lnTo>
                    <a:pt x="76390" y="339648"/>
                  </a:lnTo>
                  <a:lnTo>
                    <a:pt x="75526" y="339534"/>
                  </a:lnTo>
                  <a:lnTo>
                    <a:pt x="75018" y="340245"/>
                  </a:lnTo>
                  <a:lnTo>
                    <a:pt x="74396" y="340423"/>
                  </a:lnTo>
                  <a:lnTo>
                    <a:pt x="73621" y="340601"/>
                  </a:lnTo>
                  <a:lnTo>
                    <a:pt x="73380" y="341274"/>
                  </a:lnTo>
                  <a:lnTo>
                    <a:pt x="72555" y="341312"/>
                  </a:lnTo>
                  <a:lnTo>
                    <a:pt x="72313" y="340525"/>
                  </a:lnTo>
                  <a:lnTo>
                    <a:pt x="71920" y="340956"/>
                  </a:lnTo>
                  <a:lnTo>
                    <a:pt x="71386" y="341058"/>
                  </a:lnTo>
                  <a:lnTo>
                    <a:pt x="70878" y="341198"/>
                  </a:lnTo>
                  <a:lnTo>
                    <a:pt x="70053" y="340525"/>
                  </a:lnTo>
                  <a:lnTo>
                    <a:pt x="69811" y="340779"/>
                  </a:lnTo>
                  <a:lnTo>
                    <a:pt x="69608" y="341312"/>
                  </a:lnTo>
                  <a:lnTo>
                    <a:pt x="69430" y="341668"/>
                  </a:lnTo>
                  <a:lnTo>
                    <a:pt x="69215" y="343077"/>
                  </a:lnTo>
                  <a:lnTo>
                    <a:pt x="70015" y="343179"/>
                  </a:lnTo>
                  <a:lnTo>
                    <a:pt x="70345" y="343293"/>
                  </a:lnTo>
                  <a:lnTo>
                    <a:pt x="70650" y="343535"/>
                  </a:lnTo>
                  <a:lnTo>
                    <a:pt x="70853" y="343649"/>
                  </a:lnTo>
                  <a:lnTo>
                    <a:pt x="70726" y="344525"/>
                  </a:lnTo>
                  <a:lnTo>
                    <a:pt x="70599" y="344881"/>
                  </a:lnTo>
                  <a:lnTo>
                    <a:pt x="70408" y="345376"/>
                  </a:lnTo>
                  <a:lnTo>
                    <a:pt x="70472" y="345909"/>
                  </a:lnTo>
                  <a:lnTo>
                    <a:pt x="70650" y="346760"/>
                  </a:lnTo>
                  <a:lnTo>
                    <a:pt x="71272" y="347433"/>
                  </a:lnTo>
                  <a:lnTo>
                    <a:pt x="71831" y="347611"/>
                  </a:lnTo>
                  <a:lnTo>
                    <a:pt x="72364" y="347751"/>
                  </a:lnTo>
                  <a:lnTo>
                    <a:pt x="73355" y="348348"/>
                  </a:lnTo>
                  <a:lnTo>
                    <a:pt x="73672" y="347433"/>
                  </a:lnTo>
                  <a:lnTo>
                    <a:pt x="73799" y="347218"/>
                  </a:lnTo>
                  <a:lnTo>
                    <a:pt x="75018" y="347256"/>
                  </a:lnTo>
                  <a:lnTo>
                    <a:pt x="75730" y="346583"/>
                  </a:lnTo>
                  <a:lnTo>
                    <a:pt x="76123" y="345414"/>
                  </a:lnTo>
                  <a:lnTo>
                    <a:pt x="76771" y="345909"/>
                  </a:lnTo>
                  <a:lnTo>
                    <a:pt x="77724" y="345770"/>
                  </a:lnTo>
                  <a:lnTo>
                    <a:pt x="78562" y="345694"/>
                  </a:lnTo>
                  <a:lnTo>
                    <a:pt x="79540" y="345414"/>
                  </a:lnTo>
                  <a:lnTo>
                    <a:pt x="79870" y="344881"/>
                  </a:lnTo>
                  <a:lnTo>
                    <a:pt x="80073" y="344639"/>
                  </a:lnTo>
                  <a:close/>
                </a:path>
                <a:path w="198119" h="353695">
                  <a:moveTo>
                    <a:pt x="80873" y="100774"/>
                  </a:moveTo>
                  <a:lnTo>
                    <a:pt x="80670" y="99504"/>
                  </a:lnTo>
                  <a:lnTo>
                    <a:pt x="79387" y="100774"/>
                  </a:lnTo>
                  <a:lnTo>
                    <a:pt x="79032" y="100774"/>
                  </a:lnTo>
                  <a:lnTo>
                    <a:pt x="79387" y="102044"/>
                  </a:lnTo>
                  <a:lnTo>
                    <a:pt x="80467" y="100774"/>
                  </a:lnTo>
                  <a:lnTo>
                    <a:pt x="80873" y="100774"/>
                  </a:lnTo>
                  <a:close/>
                </a:path>
                <a:path w="198119" h="353695">
                  <a:moveTo>
                    <a:pt x="84747" y="311873"/>
                  </a:moveTo>
                  <a:lnTo>
                    <a:pt x="84264" y="311937"/>
                  </a:lnTo>
                  <a:lnTo>
                    <a:pt x="83769" y="312039"/>
                  </a:lnTo>
                  <a:lnTo>
                    <a:pt x="83261" y="312115"/>
                  </a:lnTo>
                  <a:lnTo>
                    <a:pt x="83134" y="311835"/>
                  </a:lnTo>
                  <a:lnTo>
                    <a:pt x="82727" y="312369"/>
                  </a:lnTo>
                  <a:lnTo>
                    <a:pt x="82003" y="313499"/>
                  </a:lnTo>
                  <a:lnTo>
                    <a:pt x="81800" y="313524"/>
                  </a:lnTo>
                  <a:lnTo>
                    <a:pt x="81673" y="313004"/>
                  </a:lnTo>
                  <a:lnTo>
                    <a:pt x="81559" y="312750"/>
                  </a:lnTo>
                  <a:lnTo>
                    <a:pt x="82245" y="311899"/>
                  </a:lnTo>
                  <a:lnTo>
                    <a:pt x="81889" y="311226"/>
                  </a:lnTo>
                  <a:lnTo>
                    <a:pt x="81648" y="310667"/>
                  </a:lnTo>
                  <a:lnTo>
                    <a:pt x="81559" y="310172"/>
                  </a:lnTo>
                  <a:lnTo>
                    <a:pt x="81953" y="309359"/>
                  </a:lnTo>
                  <a:lnTo>
                    <a:pt x="81851" y="308787"/>
                  </a:lnTo>
                  <a:lnTo>
                    <a:pt x="82067" y="306489"/>
                  </a:lnTo>
                  <a:lnTo>
                    <a:pt x="81000" y="305892"/>
                  </a:lnTo>
                  <a:lnTo>
                    <a:pt x="80098" y="305003"/>
                  </a:lnTo>
                  <a:lnTo>
                    <a:pt x="79654" y="305104"/>
                  </a:lnTo>
                  <a:lnTo>
                    <a:pt x="78143" y="306539"/>
                  </a:lnTo>
                  <a:lnTo>
                    <a:pt x="78143" y="311048"/>
                  </a:lnTo>
                  <a:lnTo>
                    <a:pt x="77965" y="311226"/>
                  </a:lnTo>
                  <a:lnTo>
                    <a:pt x="77457" y="310946"/>
                  </a:lnTo>
                  <a:lnTo>
                    <a:pt x="76593" y="310667"/>
                  </a:lnTo>
                  <a:lnTo>
                    <a:pt x="76568" y="309854"/>
                  </a:lnTo>
                  <a:lnTo>
                    <a:pt x="77038" y="309359"/>
                  </a:lnTo>
                  <a:lnTo>
                    <a:pt x="77343" y="308787"/>
                  </a:lnTo>
                  <a:lnTo>
                    <a:pt x="77876" y="310388"/>
                  </a:lnTo>
                  <a:lnTo>
                    <a:pt x="78143" y="311048"/>
                  </a:lnTo>
                  <a:lnTo>
                    <a:pt x="78143" y="306539"/>
                  </a:lnTo>
                  <a:lnTo>
                    <a:pt x="77660" y="306984"/>
                  </a:lnTo>
                  <a:lnTo>
                    <a:pt x="76263" y="309359"/>
                  </a:lnTo>
                  <a:lnTo>
                    <a:pt x="74968" y="311302"/>
                  </a:lnTo>
                  <a:lnTo>
                    <a:pt x="74269" y="312394"/>
                  </a:lnTo>
                  <a:lnTo>
                    <a:pt x="73139" y="313321"/>
                  </a:lnTo>
                  <a:lnTo>
                    <a:pt x="71958" y="314591"/>
                  </a:lnTo>
                  <a:lnTo>
                    <a:pt x="71691" y="315048"/>
                  </a:lnTo>
                  <a:lnTo>
                    <a:pt x="71450" y="315404"/>
                  </a:lnTo>
                  <a:lnTo>
                    <a:pt x="73177" y="315683"/>
                  </a:lnTo>
                  <a:lnTo>
                    <a:pt x="73494" y="315404"/>
                  </a:lnTo>
                  <a:lnTo>
                    <a:pt x="73088" y="313994"/>
                  </a:lnTo>
                  <a:lnTo>
                    <a:pt x="73494" y="313918"/>
                  </a:lnTo>
                  <a:lnTo>
                    <a:pt x="73863" y="313778"/>
                  </a:lnTo>
                  <a:lnTo>
                    <a:pt x="75171" y="313740"/>
                  </a:lnTo>
                  <a:lnTo>
                    <a:pt x="75666" y="313499"/>
                  </a:lnTo>
                  <a:lnTo>
                    <a:pt x="75780" y="313004"/>
                  </a:lnTo>
                  <a:lnTo>
                    <a:pt x="75882" y="311899"/>
                  </a:lnTo>
                  <a:lnTo>
                    <a:pt x="77431" y="311899"/>
                  </a:lnTo>
                  <a:lnTo>
                    <a:pt x="78320" y="313004"/>
                  </a:lnTo>
                  <a:lnTo>
                    <a:pt x="78371" y="313461"/>
                  </a:lnTo>
                  <a:lnTo>
                    <a:pt x="78155" y="314452"/>
                  </a:lnTo>
                  <a:lnTo>
                    <a:pt x="78092" y="316115"/>
                  </a:lnTo>
                  <a:lnTo>
                    <a:pt x="78232" y="317106"/>
                  </a:lnTo>
                  <a:lnTo>
                    <a:pt x="78613" y="318554"/>
                  </a:lnTo>
                  <a:lnTo>
                    <a:pt x="79248" y="318731"/>
                  </a:lnTo>
                  <a:lnTo>
                    <a:pt x="80670" y="318592"/>
                  </a:lnTo>
                  <a:lnTo>
                    <a:pt x="81381" y="318668"/>
                  </a:lnTo>
                  <a:lnTo>
                    <a:pt x="81381" y="319798"/>
                  </a:lnTo>
                  <a:lnTo>
                    <a:pt x="82359" y="319049"/>
                  </a:lnTo>
                  <a:lnTo>
                    <a:pt x="82181" y="318592"/>
                  </a:lnTo>
                  <a:lnTo>
                    <a:pt x="81648" y="317246"/>
                  </a:lnTo>
                  <a:lnTo>
                    <a:pt x="81711" y="316115"/>
                  </a:lnTo>
                  <a:lnTo>
                    <a:pt x="82245" y="315048"/>
                  </a:lnTo>
                  <a:lnTo>
                    <a:pt x="82588" y="313524"/>
                  </a:lnTo>
                  <a:lnTo>
                    <a:pt x="82664" y="313207"/>
                  </a:lnTo>
                  <a:lnTo>
                    <a:pt x="84213" y="313321"/>
                  </a:lnTo>
                  <a:lnTo>
                    <a:pt x="84569" y="313004"/>
                  </a:lnTo>
                  <a:lnTo>
                    <a:pt x="84683" y="312750"/>
                  </a:lnTo>
                  <a:lnTo>
                    <a:pt x="84747" y="312115"/>
                  </a:lnTo>
                  <a:lnTo>
                    <a:pt x="84747" y="311873"/>
                  </a:lnTo>
                  <a:close/>
                </a:path>
                <a:path w="198119" h="353695">
                  <a:moveTo>
                    <a:pt x="86474" y="280149"/>
                  </a:moveTo>
                  <a:lnTo>
                    <a:pt x="86169" y="280149"/>
                  </a:lnTo>
                  <a:lnTo>
                    <a:pt x="84594" y="281419"/>
                  </a:lnTo>
                  <a:lnTo>
                    <a:pt x="82778" y="283959"/>
                  </a:lnTo>
                  <a:lnTo>
                    <a:pt x="81775" y="285229"/>
                  </a:lnTo>
                  <a:lnTo>
                    <a:pt x="80289" y="286499"/>
                  </a:lnTo>
                  <a:lnTo>
                    <a:pt x="79248" y="289039"/>
                  </a:lnTo>
                  <a:lnTo>
                    <a:pt x="79248" y="290309"/>
                  </a:lnTo>
                  <a:lnTo>
                    <a:pt x="79451" y="290309"/>
                  </a:lnTo>
                  <a:lnTo>
                    <a:pt x="80378" y="289039"/>
                  </a:lnTo>
                  <a:lnTo>
                    <a:pt x="82270" y="286499"/>
                  </a:lnTo>
                  <a:lnTo>
                    <a:pt x="83045" y="287769"/>
                  </a:lnTo>
                  <a:lnTo>
                    <a:pt x="82334" y="287769"/>
                  </a:lnTo>
                  <a:lnTo>
                    <a:pt x="82067" y="289039"/>
                  </a:lnTo>
                  <a:lnTo>
                    <a:pt x="81648" y="289039"/>
                  </a:lnTo>
                  <a:lnTo>
                    <a:pt x="81267" y="290309"/>
                  </a:lnTo>
                  <a:lnTo>
                    <a:pt x="81800" y="290309"/>
                  </a:lnTo>
                  <a:lnTo>
                    <a:pt x="82270" y="291579"/>
                  </a:lnTo>
                  <a:lnTo>
                    <a:pt x="83883" y="290309"/>
                  </a:lnTo>
                  <a:lnTo>
                    <a:pt x="83731" y="290309"/>
                  </a:lnTo>
                  <a:lnTo>
                    <a:pt x="84861" y="287769"/>
                  </a:lnTo>
                  <a:lnTo>
                    <a:pt x="85394" y="286499"/>
                  </a:lnTo>
                  <a:lnTo>
                    <a:pt x="85572" y="286499"/>
                  </a:lnTo>
                  <a:lnTo>
                    <a:pt x="85813" y="285229"/>
                  </a:lnTo>
                  <a:lnTo>
                    <a:pt x="84264" y="285229"/>
                  </a:lnTo>
                  <a:lnTo>
                    <a:pt x="83197" y="286499"/>
                  </a:lnTo>
                  <a:lnTo>
                    <a:pt x="83019" y="286499"/>
                  </a:lnTo>
                  <a:lnTo>
                    <a:pt x="82816" y="285229"/>
                  </a:lnTo>
                  <a:lnTo>
                    <a:pt x="82600" y="285229"/>
                  </a:lnTo>
                  <a:lnTo>
                    <a:pt x="83883" y="283959"/>
                  </a:lnTo>
                  <a:lnTo>
                    <a:pt x="85763" y="282689"/>
                  </a:lnTo>
                  <a:lnTo>
                    <a:pt x="86474" y="280149"/>
                  </a:lnTo>
                  <a:close/>
                </a:path>
                <a:path w="198119" h="353695">
                  <a:moveTo>
                    <a:pt x="87871" y="353517"/>
                  </a:moveTo>
                  <a:lnTo>
                    <a:pt x="87718" y="352920"/>
                  </a:lnTo>
                  <a:lnTo>
                    <a:pt x="87541" y="352310"/>
                  </a:lnTo>
                  <a:lnTo>
                    <a:pt x="87426" y="351751"/>
                  </a:lnTo>
                  <a:lnTo>
                    <a:pt x="86233" y="352171"/>
                  </a:lnTo>
                  <a:lnTo>
                    <a:pt x="86207" y="352386"/>
                  </a:lnTo>
                  <a:lnTo>
                    <a:pt x="87122" y="353517"/>
                  </a:lnTo>
                  <a:lnTo>
                    <a:pt x="87871" y="353517"/>
                  </a:lnTo>
                  <a:close/>
                </a:path>
                <a:path w="198119" h="353695">
                  <a:moveTo>
                    <a:pt x="89027" y="344424"/>
                  </a:moveTo>
                  <a:lnTo>
                    <a:pt x="88519" y="344741"/>
                  </a:lnTo>
                  <a:lnTo>
                    <a:pt x="88138" y="345020"/>
                  </a:lnTo>
                  <a:lnTo>
                    <a:pt x="87655" y="345313"/>
                  </a:lnTo>
                  <a:lnTo>
                    <a:pt x="87718" y="341947"/>
                  </a:lnTo>
                  <a:lnTo>
                    <a:pt x="87591" y="340855"/>
                  </a:lnTo>
                  <a:lnTo>
                    <a:pt x="87553" y="339331"/>
                  </a:lnTo>
                  <a:lnTo>
                    <a:pt x="87807" y="337947"/>
                  </a:lnTo>
                  <a:lnTo>
                    <a:pt x="86156" y="336740"/>
                  </a:lnTo>
                  <a:lnTo>
                    <a:pt x="85699" y="336600"/>
                  </a:lnTo>
                  <a:lnTo>
                    <a:pt x="84569" y="336740"/>
                  </a:lnTo>
                  <a:lnTo>
                    <a:pt x="83947" y="336638"/>
                  </a:lnTo>
                  <a:lnTo>
                    <a:pt x="83261" y="336067"/>
                  </a:lnTo>
                  <a:lnTo>
                    <a:pt x="82689" y="336423"/>
                  </a:lnTo>
                  <a:lnTo>
                    <a:pt x="82638" y="336740"/>
                  </a:lnTo>
                  <a:lnTo>
                    <a:pt x="83019" y="338378"/>
                  </a:lnTo>
                  <a:lnTo>
                    <a:pt x="82867" y="339331"/>
                  </a:lnTo>
                  <a:lnTo>
                    <a:pt x="82778" y="340245"/>
                  </a:lnTo>
                  <a:lnTo>
                    <a:pt x="82689" y="340855"/>
                  </a:lnTo>
                  <a:lnTo>
                    <a:pt x="82461" y="341452"/>
                  </a:lnTo>
                  <a:lnTo>
                    <a:pt x="82359" y="341947"/>
                  </a:lnTo>
                  <a:lnTo>
                    <a:pt x="82245" y="342722"/>
                  </a:lnTo>
                  <a:lnTo>
                    <a:pt x="81800" y="343039"/>
                  </a:lnTo>
                  <a:lnTo>
                    <a:pt x="80314" y="342226"/>
                  </a:lnTo>
                  <a:lnTo>
                    <a:pt x="79921" y="343433"/>
                  </a:lnTo>
                  <a:lnTo>
                    <a:pt x="80581" y="343535"/>
                  </a:lnTo>
                  <a:lnTo>
                    <a:pt x="81267" y="343750"/>
                  </a:lnTo>
                  <a:lnTo>
                    <a:pt x="82156" y="343649"/>
                  </a:lnTo>
                  <a:lnTo>
                    <a:pt x="82321" y="343039"/>
                  </a:lnTo>
                  <a:lnTo>
                    <a:pt x="82778" y="342404"/>
                  </a:lnTo>
                  <a:lnTo>
                    <a:pt x="83019" y="342188"/>
                  </a:lnTo>
                  <a:lnTo>
                    <a:pt x="83223" y="341947"/>
                  </a:lnTo>
                  <a:lnTo>
                    <a:pt x="83337" y="342226"/>
                  </a:lnTo>
                  <a:lnTo>
                    <a:pt x="83464" y="342480"/>
                  </a:lnTo>
                  <a:lnTo>
                    <a:pt x="83591" y="343217"/>
                  </a:lnTo>
                  <a:lnTo>
                    <a:pt x="83185" y="343433"/>
                  </a:lnTo>
                  <a:lnTo>
                    <a:pt x="83083" y="343789"/>
                  </a:lnTo>
                  <a:lnTo>
                    <a:pt x="83870" y="345770"/>
                  </a:lnTo>
                  <a:lnTo>
                    <a:pt x="83908" y="346367"/>
                  </a:lnTo>
                  <a:lnTo>
                    <a:pt x="83223" y="347294"/>
                  </a:lnTo>
                  <a:lnTo>
                    <a:pt x="83908" y="348145"/>
                  </a:lnTo>
                  <a:lnTo>
                    <a:pt x="83972" y="349021"/>
                  </a:lnTo>
                  <a:lnTo>
                    <a:pt x="84061" y="349516"/>
                  </a:lnTo>
                  <a:lnTo>
                    <a:pt x="85191" y="350012"/>
                  </a:lnTo>
                  <a:lnTo>
                    <a:pt x="86614" y="349834"/>
                  </a:lnTo>
                  <a:lnTo>
                    <a:pt x="87515" y="349631"/>
                  </a:lnTo>
                  <a:lnTo>
                    <a:pt x="87985" y="350786"/>
                  </a:lnTo>
                  <a:lnTo>
                    <a:pt x="88252" y="350647"/>
                  </a:lnTo>
                  <a:lnTo>
                    <a:pt x="88379" y="350189"/>
                  </a:lnTo>
                  <a:lnTo>
                    <a:pt x="88392" y="349631"/>
                  </a:lnTo>
                  <a:lnTo>
                    <a:pt x="88226" y="348386"/>
                  </a:lnTo>
                  <a:lnTo>
                    <a:pt x="87782" y="347433"/>
                  </a:lnTo>
                  <a:lnTo>
                    <a:pt x="88404" y="346227"/>
                  </a:lnTo>
                  <a:lnTo>
                    <a:pt x="88607" y="345770"/>
                  </a:lnTo>
                  <a:lnTo>
                    <a:pt x="88722" y="345313"/>
                  </a:lnTo>
                  <a:lnTo>
                    <a:pt x="89027" y="344424"/>
                  </a:lnTo>
                  <a:close/>
                </a:path>
                <a:path w="198119" h="353695">
                  <a:moveTo>
                    <a:pt x="89966" y="278193"/>
                  </a:moveTo>
                  <a:lnTo>
                    <a:pt x="89649" y="278574"/>
                  </a:lnTo>
                  <a:lnTo>
                    <a:pt x="89801" y="278574"/>
                  </a:lnTo>
                  <a:lnTo>
                    <a:pt x="89966" y="278193"/>
                  </a:lnTo>
                  <a:close/>
                </a:path>
                <a:path w="198119" h="353695">
                  <a:moveTo>
                    <a:pt x="91109" y="111772"/>
                  </a:moveTo>
                  <a:lnTo>
                    <a:pt x="90487" y="111061"/>
                  </a:lnTo>
                  <a:lnTo>
                    <a:pt x="90170" y="110820"/>
                  </a:lnTo>
                  <a:lnTo>
                    <a:pt x="89369" y="110172"/>
                  </a:lnTo>
                  <a:lnTo>
                    <a:pt x="89293" y="109931"/>
                  </a:lnTo>
                  <a:lnTo>
                    <a:pt x="89154" y="109042"/>
                  </a:lnTo>
                  <a:lnTo>
                    <a:pt x="89382" y="108229"/>
                  </a:lnTo>
                  <a:lnTo>
                    <a:pt x="89509" y="107848"/>
                  </a:lnTo>
                  <a:lnTo>
                    <a:pt x="89420" y="106959"/>
                  </a:lnTo>
                  <a:lnTo>
                    <a:pt x="88912" y="107416"/>
                  </a:lnTo>
                  <a:lnTo>
                    <a:pt x="88493" y="107848"/>
                  </a:lnTo>
                  <a:lnTo>
                    <a:pt x="88049" y="108229"/>
                  </a:lnTo>
                  <a:lnTo>
                    <a:pt x="87871" y="108089"/>
                  </a:lnTo>
                  <a:lnTo>
                    <a:pt x="87807" y="109042"/>
                  </a:lnTo>
                  <a:lnTo>
                    <a:pt x="87515" y="108940"/>
                  </a:lnTo>
                  <a:lnTo>
                    <a:pt x="87160" y="108864"/>
                  </a:lnTo>
                  <a:lnTo>
                    <a:pt x="86690" y="108343"/>
                  </a:lnTo>
                  <a:lnTo>
                    <a:pt x="86233" y="107810"/>
                  </a:lnTo>
                  <a:lnTo>
                    <a:pt x="85940" y="107734"/>
                  </a:lnTo>
                  <a:lnTo>
                    <a:pt x="85102" y="108343"/>
                  </a:lnTo>
                  <a:lnTo>
                    <a:pt x="84442" y="107696"/>
                  </a:lnTo>
                  <a:lnTo>
                    <a:pt x="83185" y="108089"/>
                  </a:lnTo>
                  <a:lnTo>
                    <a:pt x="83083" y="109575"/>
                  </a:lnTo>
                  <a:lnTo>
                    <a:pt x="83489" y="110070"/>
                  </a:lnTo>
                  <a:lnTo>
                    <a:pt x="83616" y="110667"/>
                  </a:lnTo>
                  <a:lnTo>
                    <a:pt x="83439" y="110820"/>
                  </a:lnTo>
                  <a:lnTo>
                    <a:pt x="82359" y="109931"/>
                  </a:lnTo>
                  <a:lnTo>
                    <a:pt x="82245" y="110248"/>
                  </a:lnTo>
                  <a:lnTo>
                    <a:pt x="83312" y="111455"/>
                  </a:lnTo>
                  <a:lnTo>
                    <a:pt x="82664" y="113436"/>
                  </a:lnTo>
                  <a:lnTo>
                    <a:pt x="84264" y="114782"/>
                  </a:lnTo>
                  <a:lnTo>
                    <a:pt x="84328" y="114985"/>
                  </a:lnTo>
                  <a:lnTo>
                    <a:pt x="82423" y="113817"/>
                  </a:lnTo>
                  <a:lnTo>
                    <a:pt x="82156" y="114071"/>
                  </a:lnTo>
                  <a:lnTo>
                    <a:pt x="82270" y="114287"/>
                  </a:lnTo>
                  <a:lnTo>
                    <a:pt x="82308" y="114490"/>
                  </a:lnTo>
                  <a:lnTo>
                    <a:pt x="83197" y="115341"/>
                  </a:lnTo>
                  <a:lnTo>
                    <a:pt x="83223" y="115595"/>
                  </a:lnTo>
                  <a:lnTo>
                    <a:pt x="83096" y="117576"/>
                  </a:lnTo>
                  <a:lnTo>
                    <a:pt x="83400" y="118097"/>
                  </a:lnTo>
                  <a:lnTo>
                    <a:pt x="83616" y="117957"/>
                  </a:lnTo>
                  <a:lnTo>
                    <a:pt x="83883" y="117856"/>
                  </a:lnTo>
                  <a:lnTo>
                    <a:pt x="84416" y="117284"/>
                  </a:lnTo>
                  <a:lnTo>
                    <a:pt x="85191" y="116370"/>
                  </a:lnTo>
                  <a:lnTo>
                    <a:pt x="86258" y="117106"/>
                  </a:lnTo>
                  <a:lnTo>
                    <a:pt x="86791" y="117538"/>
                  </a:lnTo>
                  <a:lnTo>
                    <a:pt x="87096" y="117284"/>
                  </a:lnTo>
                  <a:lnTo>
                    <a:pt x="86804" y="116827"/>
                  </a:lnTo>
                  <a:lnTo>
                    <a:pt x="86614" y="116586"/>
                  </a:lnTo>
                  <a:lnTo>
                    <a:pt x="86512" y="116370"/>
                  </a:lnTo>
                  <a:lnTo>
                    <a:pt x="86436" y="116230"/>
                  </a:lnTo>
                  <a:lnTo>
                    <a:pt x="86385" y="115595"/>
                  </a:lnTo>
                  <a:lnTo>
                    <a:pt x="86588" y="115595"/>
                  </a:lnTo>
                  <a:lnTo>
                    <a:pt x="86893" y="115519"/>
                  </a:lnTo>
                  <a:lnTo>
                    <a:pt x="87871" y="116370"/>
                  </a:lnTo>
                  <a:lnTo>
                    <a:pt x="88341" y="117576"/>
                  </a:lnTo>
                  <a:lnTo>
                    <a:pt x="88607" y="117576"/>
                  </a:lnTo>
                  <a:lnTo>
                    <a:pt x="89331" y="116827"/>
                  </a:lnTo>
                  <a:lnTo>
                    <a:pt x="89827" y="116471"/>
                  </a:lnTo>
                  <a:lnTo>
                    <a:pt x="89954" y="115976"/>
                  </a:lnTo>
                  <a:lnTo>
                    <a:pt x="89281" y="115519"/>
                  </a:lnTo>
                  <a:lnTo>
                    <a:pt x="89027" y="115341"/>
                  </a:lnTo>
                  <a:lnTo>
                    <a:pt x="89954" y="115062"/>
                  </a:lnTo>
                  <a:lnTo>
                    <a:pt x="89954" y="112052"/>
                  </a:lnTo>
                  <a:lnTo>
                    <a:pt x="90309" y="112014"/>
                  </a:lnTo>
                  <a:lnTo>
                    <a:pt x="91020" y="112014"/>
                  </a:lnTo>
                  <a:lnTo>
                    <a:pt x="91109" y="111772"/>
                  </a:lnTo>
                  <a:close/>
                </a:path>
                <a:path w="198119" h="353695">
                  <a:moveTo>
                    <a:pt x="95453" y="262064"/>
                  </a:moveTo>
                  <a:close/>
                </a:path>
                <a:path w="198119" h="353695">
                  <a:moveTo>
                    <a:pt x="97777" y="100660"/>
                  </a:moveTo>
                  <a:lnTo>
                    <a:pt x="97091" y="100622"/>
                  </a:lnTo>
                  <a:lnTo>
                    <a:pt x="96227" y="100520"/>
                  </a:lnTo>
                  <a:lnTo>
                    <a:pt x="95338" y="100444"/>
                  </a:lnTo>
                  <a:lnTo>
                    <a:pt x="95072" y="101866"/>
                  </a:lnTo>
                  <a:lnTo>
                    <a:pt x="94030" y="101053"/>
                  </a:lnTo>
                  <a:lnTo>
                    <a:pt x="94500" y="100444"/>
                  </a:lnTo>
                  <a:lnTo>
                    <a:pt x="94894" y="100025"/>
                  </a:lnTo>
                  <a:lnTo>
                    <a:pt x="94361" y="99593"/>
                  </a:lnTo>
                  <a:lnTo>
                    <a:pt x="93459" y="98882"/>
                  </a:lnTo>
                  <a:lnTo>
                    <a:pt x="92481" y="98145"/>
                  </a:lnTo>
                  <a:lnTo>
                    <a:pt x="92595" y="99593"/>
                  </a:lnTo>
                  <a:lnTo>
                    <a:pt x="91528" y="99237"/>
                  </a:lnTo>
                  <a:lnTo>
                    <a:pt x="90779" y="98996"/>
                  </a:lnTo>
                  <a:lnTo>
                    <a:pt x="88734" y="99237"/>
                  </a:lnTo>
                  <a:lnTo>
                    <a:pt x="86868" y="98209"/>
                  </a:lnTo>
                  <a:lnTo>
                    <a:pt x="86741" y="98145"/>
                  </a:lnTo>
                  <a:lnTo>
                    <a:pt x="86410" y="98209"/>
                  </a:lnTo>
                  <a:lnTo>
                    <a:pt x="86169" y="98145"/>
                  </a:lnTo>
                  <a:lnTo>
                    <a:pt x="85763" y="98069"/>
                  </a:lnTo>
                  <a:lnTo>
                    <a:pt x="85369" y="97929"/>
                  </a:lnTo>
                  <a:lnTo>
                    <a:pt x="85013" y="97612"/>
                  </a:lnTo>
                  <a:lnTo>
                    <a:pt x="83527" y="98145"/>
                  </a:lnTo>
                  <a:lnTo>
                    <a:pt x="83083" y="98323"/>
                  </a:lnTo>
                  <a:lnTo>
                    <a:pt x="83019" y="98602"/>
                  </a:lnTo>
                  <a:lnTo>
                    <a:pt x="83502" y="99237"/>
                  </a:lnTo>
                  <a:lnTo>
                    <a:pt x="83616" y="99631"/>
                  </a:lnTo>
                  <a:lnTo>
                    <a:pt x="83883" y="100164"/>
                  </a:lnTo>
                  <a:lnTo>
                    <a:pt x="81915" y="100444"/>
                  </a:lnTo>
                  <a:lnTo>
                    <a:pt x="81089" y="100520"/>
                  </a:lnTo>
                  <a:lnTo>
                    <a:pt x="81445" y="101371"/>
                  </a:lnTo>
                  <a:lnTo>
                    <a:pt x="81915" y="102006"/>
                  </a:lnTo>
                  <a:lnTo>
                    <a:pt x="83908" y="102069"/>
                  </a:lnTo>
                  <a:lnTo>
                    <a:pt x="84836" y="102362"/>
                  </a:lnTo>
                  <a:lnTo>
                    <a:pt x="86893" y="103098"/>
                  </a:lnTo>
                  <a:lnTo>
                    <a:pt x="88201" y="103212"/>
                  </a:lnTo>
                  <a:lnTo>
                    <a:pt x="88912" y="104521"/>
                  </a:lnTo>
                  <a:lnTo>
                    <a:pt x="89090" y="104368"/>
                  </a:lnTo>
                  <a:lnTo>
                    <a:pt x="88963" y="103060"/>
                  </a:lnTo>
                  <a:lnTo>
                    <a:pt x="88734" y="101790"/>
                  </a:lnTo>
                  <a:lnTo>
                    <a:pt x="89382" y="102184"/>
                  </a:lnTo>
                  <a:lnTo>
                    <a:pt x="89916" y="102323"/>
                  </a:lnTo>
                  <a:lnTo>
                    <a:pt x="90220" y="102679"/>
                  </a:lnTo>
                  <a:lnTo>
                    <a:pt x="90779" y="103212"/>
                  </a:lnTo>
                  <a:lnTo>
                    <a:pt x="91236" y="103416"/>
                  </a:lnTo>
                  <a:lnTo>
                    <a:pt x="92329" y="103060"/>
                  </a:lnTo>
                  <a:lnTo>
                    <a:pt x="92862" y="103314"/>
                  </a:lnTo>
                  <a:lnTo>
                    <a:pt x="93637" y="103949"/>
                  </a:lnTo>
                  <a:lnTo>
                    <a:pt x="94030" y="104165"/>
                  </a:lnTo>
                  <a:lnTo>
                    <a:pt x="94805" y="103771"/>
                  </a:lnTo>
                  <a:lnTo>
                    <a:pt x="95097" y="103911"/>
                  </a:lnTo>
                  <a:lnTo>
                    <a:pt x="95516" y="103771"/>
                  </a:lnTo>
                  <a:lnTo>
                    <a:pt x="95846" y="103670"/>
                  </a:lnTo>
                  <a:lnTo>
                    <a:pt x="96253" y="103060"/>
                  </a:lnTo>
                  <a:lnTo>
                    <a:pt x="97002" y="101866"/>
                  </a:lnTo>
                  <a:lnTo>
                    <a:pt x="97777" y="100660"/>
                  </a:lnTo>
                  <a:close/>
                </a:path>
                <a:path w="198119" h="353695">
                  <a:moveTo>
                    <a:pt x="99466" y="276339"/>
                  </a:moveTo>
                  <a:lnTo>
                    <a:pt x="99288" y="276339"/>
                  </a:lnTo>
                  <a:lnTo>
                    <a:pt x="99250" y="276529"/>
                  </a:lnTo>
                  <a:lnTo>
                    <a:pt x="99466" y="276339"/>
                  </a:lnTo>
                  <a:close/>
                </a:path>
                <a:path w="198119" h="353695">
                  <a:moveTo>
                    <a:pt x="102082" y="93154"/>
                  </a:moveTo>
                  <a:lnTo>
                    <a:pt x="101371" y="91884"/>
                  </a:lnTo>
                  <a:lnTo>
                    <a:pt x="99529" y="91884"/>
                  </a:lnTo>
                  <a:lnTo>
                    <a:pt x="99644" y="93154"/>
                  </a:lnTo>
                  <a:lnTo>
                    <a:pt x="102082" y="93154"/>
                  </a:lnTo>
                  <a:close/>
                </a:path>
                <a:path w="198119" h="353695">
                  <a:moveTo>
                    <a:pt x="102450" y="123164"/>
                  </a:moveTo>
                  <a:lnTo>
                    <a:pt x="102209" y="122275"/>
                  </a:lnTo>
                  <a:lnTo>
                    <a:pt x="101968" y="121539"/>
                  </a:lnTo>
                  <a:lnTo>
                    <a:pt x="101765" y="120688"/>
                  </a:lnTo>
                  <a:lnTo>
                    <a:pt x="101434" y="121043"/>
                  </a:lnTo>
                  <a:lnTo>
                    <a:pt x="100838" y="120726"/>
                  </a:lnTo>
                  <a:lnTo>
                    <a:pt x="100774" y="121602"/>
                  </a:lnTo>
                  <a:lnTo>
                    <a:pt x="100723" y="122275"/>
                  </a:lnTo>
                  <a:lnTo>
                    <a:pt x="99999" y="121780"/>
                  </a:lnTo>
                  <a:lnTo>
                    <a:pt x="99441" y="121500"/>
                  </a:lnTo>
                  <a:lnTo>
                    <a:pt x="99263" y="121246"/>
                  </a:lnTo>
                  <a:lnTo>
                    <a:pt x="98933" y="121221"/>
                  </a:lnTo>
                  <a:lnTo>
                    <a:pt x="99085" y="121462"/>
                  </a:lnTo>
                  <a:lnTo>
                    <a:pt x="99288" y="121678"/>
                  </a:lnTo>
                  <a:lnTo>
                    <a:pt x="99377" y="121920"/>
                  </a:lnTo>
                  <a:lnTo>
                    <a:pt x="99441" y="122135"/>
                  </a:lnTo>
                  <a:lnTo>
                    <a:pt x="99415" y="122453"/>
                  </a:lnTo>
                  <a:lnTo>
                    <a:pt x="99415" y="122707"/>
                  </a:lnTo>
                  <a:lnTo>
                    <a:pt x="99110" y="122669"/>
                  </a:lnTo>
                  <a:lnTo>
                    <a:pt x="98818" y="122669"/>
                  </a:lnTo>
                  <a:lnTo>
                    <a:pt x="98336" y="122389"/>
                  </a:lnTo>
                  <a:lnTo>
                    <a:pt x="98221" y="121996"/>
                  </a:lnTo>
                  <a:lnTo>
                    <a:pt x="98018" y="121856"/>
                  </a:lnTo>
                  <a:lnTo>
                    <a:pt x="97739" y="121716"/>
                  </a:lnTo>
                  <a:lnTo>
                    <a:pt x="97116" y="121539"/>
                  </a:lnTo>
                  <a:lnTo>
                    <a:pt x="96850" y="122072"/>
                  </a:lnTo>
                  <a:lnTo>
                    <a:pt x="95783" y="122313"/>
                  </a:lnTo>
                  <a:lnTo>
                    <a:pt x="96761" y="123342"/>
                  </a:lnTo>
                  <a:lnTo>
                    <a:pt x="96799" y="123659"/>
                  </a:lnTo>
                  <a:lnTo>
                    <a:pt x="96850" y="123977"/>
                  </a:lnTo>
                  <a:lnTo>
                    <a:pt x="96583" y="124155"/>
                  </a:lnTo>
                  <a:lnTo>
                    <a:pt x="96316" y="124333"/>
                  </a:lnTo>
                  <a:lnTo>
                    <a:pt x="96494" y="124714"/>
                  </a:lnTo>
                  <a:lnTo>
                    <a:pt x="96939" y="125742"/>
                  </a:lnTo>
                  <a:lnTo>
                    <a:pt x="96024" y="125742"/>
                  </a:lnTo>
                  <a:lnTo>
                    <a:pt x="95961" y="126847"/>
                  </a:lnTo>
                  <a:lnTo>
                    <a:pt x="96342" y="127304"/>
                  </a:lnTo>
                  <a:lnTo>
                    <a:pt x="97980" y="127304"/>
                  </a:lnTo>
                  <a:lnTo>
                    <a:pt x="98818" y="127584"/>
                  </a:lnTo>
                  <a:lnTo>
                    <a:pt x="99085" y="126530"/>
                  </a:lnTo>
                  <a:lnTo>
                    <a:pt x="99593" y="126377"/>
                  </a:lnTo>
                  <a:lnTo>
                    <a:pt x="100152" y="126809"/>
                  </a:lnTo>
                  <a:lnTo>
                    <a:pt x="100545" y="127203"/>
                  </a:lnTo>
                  <a:lnTo>
                    <a:pt x="101015" y="127622"/>
                  </a:lnTo>
                  <a:lnTo>
                    <a:pt x="102120" y="127266"/>
                  </a:lnTo>
                  <a:lnTo>
                    <a:pt x="101015" y="126555"/>
                  </a:lnTo>
                  <a:lnTo>
                    <a:pt x="101079" y="126060"/>
                  </a:lnTo>
                  <a:lnTo>
                    <a:pt x="101765" y="125958"/>
                  </a:lnTo>
                  <a:lnTo>
                    <a:pt x="101587" y="125742"/>
                  </a:lnTo>
                  <a:lnTo>
                    <a:pt x="101498" y="125361"/>
                  </a:lnTo>
                  <a:lnTo>
                    <a:pt x="100774" y="125069"/>
                  </a:lnTo>
                  <a:lnTo>
                    <a:pt x="100330" y="124968"/>
                  </a:lnTo>
                  <a:lnTo>
                    <a:pt x="100507" y="124434"/>
                  </a:lnTo>
                  <a:lnTo>
                    <a:pt x="101079" y="124256"/>
                  </a:lnTo>
                  <a:lnTo>
                    <a:pt x="101346" y="124193"/>
                  </a:lnTo>
                  <a:lnTo>
                    <a:pt x="101168" y="123799"/>
                  </a:lnTo>
                  <a:lnTo>
                    <a:pt x="100812" y="122948"/>
                  </a:lnTo>
                  <a:lnTo>
                    <a:pt x="100812" y="122809"/>
                  </a:lnTo>
                  <a:lnTo>
                    <a:pt x="100838" y="122631"/>
                  </a:lnTo>
                  <a:lnTo>
                    <a:pt x="101549" y="122948"/>
                  </a:lnTo>
                  <a:lnTo>
                    <a:pt x="102450" y="123164"/>
                  </a:lnTo>
                  <a:close/>
                </a:path>
                <a:path w="198119" h="353695">
                  <a:moveTo>
                    <a:pt x="102920" y="353517"/>
                  </a:moveTo>
                  <a:lnTo>
                    <a:pt x="102768" y="353098"/>
                  </a:lnTo>
                  <a:lnTo>
                    <a:pt x="102806" y="352488"/>
                  </a:lnTo>
                  <a:lnTo>
                    <a:pt x="102476" y="352247"/>
                  </a:lnTo>
                  <a:lnTo>
                    <a:pt x="102031" y="351853"/>
                  </a:lnTo>
                  <a:lnTo>
                    <a:pt x="101371" y="351675"/>
                  </a:lnTo>
                  <a:lnTo>
                    <a:pt x="100152" y="351282"/>
                  </a:lnTo>
                  <a:lnTo>
                    <a:pt x="99441" y="351142"/>
                  </a:lnTo>
                  <a:lnTo>
                    <a:pt x="98640" y="350939"/>
                  </a:lnTo>
                  <a:lnTo>
                    <a:pt x="98221" y="350939"/>
                  </a:lnTo>
                  <a:lnTo>
                    <a:pt x="98285" y="351078"/>
                  </a:lnTo>
                  <a:lnTo>
                    <a:pt x="98196" y="351282"/>
                  </a:lnTo>
                  <a:lnTo>
                    <a:pt x="98869" y="352069"/>
                  </a:lnTo>
                  <a:lnTo>
                    <a:pt x="98691" y="352767"/>
                  </a:lnTo>
                  <a:lnTo>
                    <a:pt x="98488" y="353517"/>
                  </a:lnTo>
                  <a:lnTo>
                    <a:pt x="102920" y="353517"/>
                  </a:lnTo>
                  <a:close/>
                </a:path>
                <a:path w="198119" h="353695">
                  <a:moveTo>
                    <a:pt x="103009" y="342938"/>
                  </a:moveTo>
                  <a:lnTo>
                    <a:pt x="102743" y="342582"/>
                  </a:lnTo>
                  <a:lnTo>
                    <a:pt x="102476" y="342049"/>
                  </a:lnTo>
                  <a:lnTo>
                    <a:pt x="102146" y="341985"/>
                  </a:lnTo>
                  <a:lnTo>
                    <a:pt x="101434" y="341871"/>
                  </a:lnTo>
                  <a:lnTo>
                    <a:pt x="101371" y="341668"/>
                  </a:lnTo>
                  <a:lnTo>
                    <a:pt x="101523" y="340995"/>
                  </a:lnTo>
                  <a:lnTo>
                    <a:pt x="101612" y="340423"/>
                  </a:lnTo>
                  <a:lnTo>
                    <a:pt x="101549" y="339712"/>
                  </a:lnTo>
                  <a:lnTo>
                    <a:pt x="101346" y="339191"/>
                  </a:lnTo>
                  <a:lnTo>
                    <a:pt x="101142" y="338721"/>
                  </a:lnTo>
                  <a:lnTo>
                    <a:pt x="100596" y="338124"/>
                  </a:lnTo>
                  <a:lnTo>
                    <a:pt x="99555" y="338124"/>
                  </a:lnTo>
                  <a:lnTo>
                    <a:pt x="98666" y="337489"/>
                  </a:lnTo>
                  <a:lnTo>
                    <a:pt x="98018" y="338836"/>
                  </a:lnTo>
                  <a:lnTo>
                    <a:pt x="97383" y="338836"/>
                  </a:lnTo>
                  <a:lnTo>
                    <a:pt x="97028" y="338975"/>
                  </a:lnTo>
                  <a:lnTo>
                    <a:pt x="96583" y="339217"/>
                  </a:lnTo>
                  <a:lnTo>
                    <a:pt x="95542" y="339712"/>
                  </a:lnTo>
                  <a:lnTo>
                    <a:pt x="95186" y="338874"/>
                  </a:lnTo>
                  <a:lnTo>
                    <a:pt x="94716" y="339394"/>
                  </a:lnTo>
                  <a:lnTo>
                    <a:pt x="93878" y="340855"/>
                  </a:lnTo>
                  <a:lnTo>
                    <a:pt x="92989" y="340956"/>
                  </a:lnTo>
                  <a:lnTo>
                    <a:pt x="91706" y="341172"/>
                  </a:lnTo>
                  <a:lnTo>
                    <a:pt x="91440" y="341769"/>
                  </a:lnTo>
                  <a:lnTo>
                    <a:pt x="91084" y="342226"/>
                  </a:lnTo>
                  <a:lnTo>
                    <a:pt x="92125" y="342544"/>
                  </a:lnTo>
                  <a:lnTo>
                    <a:pt x="92951" y="343712"/>
                  </a:lnTo>
                  <a:lnTo>
                    <a:pt x="93040" y="346011"/>
                  </a:lnTo>
                  <a:lnTo>
                    <a:pt x="94170" y="346798"/>
                  </a:lnTo>
                  <a:lnTo>
                    <a:pt x="96024" y="346506"/>
                  </a:lnTo>
                  <a:lnTo>
                    <a:pt x="96888" y="345808"/>
                  </a:lnTo>
                  <a:lnTo>
                    <a:pt x="97332" y="345770"/>
                  </a:lnTo>
                  <a:lnTo>
                    <a:pt x="97688" y="345770"/>
                  </a:lnTo>
                  <a:lnTo>
                    <a:pt x="98310" y="345732"/>
                  </a:lnTo>
                  <a:lnTo>
                    <a:pt x="99593" y="345808"/>
                  </a:lnTo>
                  <a:lnTo>
                    <a:pt x="99644" y="346011"/>
                  </a:lnTo>
                  <a:lnTo>
                    <a:pt x="99910" y="345694"/>
                  </a:lnTo>
                  <a:lnTo>
                    <a:pt x="100152" y="345313"/>
                  </a:lnTo>
                  <a:lnTo>
                    <a:pt x="100596" y="343966"/>
                  </a:lnTo>
                  <a:lnTo>
                    <a:pt x="101371" y="343674"/>
                  </a:lnTo>
                  <a:lnTo>
                    <a:pt x="102450" y="343255"/>
                  </a:lnTo>
                  <a:lnTo>
                    <a:pt x="103009" y="342938"/>
                  </a:lnTo>
                  <a:close/>
                </a:path>
                <a:path w="198119" h="353695">
                  <a:moveTo>
                    <a:pt x="103276" y="94424"/>
                  </a:moveTo>
                  <a:lnTo>
                    <a:pt x="102323" y="93154"/>
                  </a:lnTo>
                  <a:lnTo>
                    <a:pt x="102082" y="93154"/>
                  </a:lnTo>
                  <a:lnTo>
                    <a:pt x="102806" y="94424"/>
                  </a:lnTo>
                  <a:lnTo>
                    <a:pt x="103276" y="94424"/>
                  </a:lnTo>
                  <a:close/>
                </a:path>
                <a:path w="198119" h="353695">
                  <a:moveTo>
                    <a:pt x="110324" y="113436"/>
                  </a:moveTo>
                  <a:lnTo>
                    <a:pt x="108508" y="112547"/>
                  </a:lnTo>
                  <a:lnTo>
                    <a:pt x="107442" y="111912"/>
                  </a:lnTo>
                  <a:lnTo>
                    <a:pt x="106375" y="111340"/>
                  </a:lnTo>
                  <a:lnTo>
                    <a:pt x="106197" y="111480"/>
                  </a:lnTo>
                  <a:lnTo>
                    <a:pt x="106553" y="111772"/>
                  </a:lnTo>
                  <a:lnTo>
                    <a:pt x="107289" y="112306"/>
                  </a:lnTo>
                  <a:lnTo>
                    <a:pt x="106705" y="112941"/>
                  </a:lnTo>
                  <a:lnTo>
                    <a:pt x="106248" y="113182"/>
                  </a:lnTo>
                  <a:lnTo>
                    <a:pt x="105473" y="112268"/>
                  </a:lnTo>
                  <a:lnTo>
                    <a:pt x="104648" y="112128"/>
                  </a:lnTo>
                  <a:lnTo>
                    <a:pt x="103581" y="111836"/>
                  </a:lnTo>
                  <a:lnTo>
                    <a:pt x="102590" y="111277"/>
                  </a:lnTo>
                  <a:lnTo>
                    <a:pt x="101409" y="111810"/>
                  </a:lnTo>
                  <a:lnTo>
                    <a:pt x="101193" y="111874"/>
                  </a:lnTo>
                  <a:lnTo>
                    <a:pt x="100723" y="111379"/>
                  </a:lnTo>
                  <a:lnTo>
                    <a:pt x="100152" y="111099"/>
                  </a:lnTo>
                  <a:lnTo>
                    <a:pt x="99885" y="110985"/>
                  </a:lnTo>
                  <a:lnTo>
                    <a:pt x="98552" y="110985"/>
                  </a:lnTo>
                  <a:lnTo>
                    <a:pt x="98044" y="111163"/>
                  </a:lnTo>
                  <a:lnTo>
                    <a:pt x="97624" y="111340"/>
                  </a:lnTo>
                  <a:lnTo>
                    <a:pt x="97205" y="111696"/>
                  </a:lnTo>
                  <a:lnTo>
                    <a:pt x="96888" y="112229"/>
                  </a:lnTo>
                  <a:lnTo>
                    <a:pt x="97561" y="113220"/>
                  </a:lnTo>
                  <a:lnTo>
                    <a:pt x="98577" y="113855"/>
                  </a:lnTo>
                  <a:lnTo>
                    <a:pt x="98907" y="114287"/>
                  </a:lnTo>
                  <a:lnTo>
                    <a:pt x="98044" y="114922"/>
                  </a:lnTo>
                  <a:lnTo>
                    <a:pt x="99618" y="115658"/>
                  </a:lnTo>
                  <a:lnTo>
                    <a:pt x="99885" y="114604"/>
                  </a:lnTo>
                  <a:lnTo>
                    <a:pt x="100190" y="114706"/>
                  </a:lnTo>
                  <a:lnTo>
                    <a:pt x="100545" y="114744"/>
                  </a:lnTo>
                  <a:lnTo>
                    <a:pt x="101549" y="115481"/>
                  </a:lnTo>
                  <a:lnTo>
                    <a:pt x="102235" y="115341"/>
                  </a:lnTo>
                  <a:lnTo>
                    <a:pt x="102946" y="114922"/>
                  </a:lnTo>
                  <a:lnTo>
                    <a:pt x="103492" y="115379"/>
                  </a:lnTo>
                  <a:lnTo>
                    <a:pt x="103987" y="115976"/>
                  </a:lnTo>
                  <a:lnTo>
                    <a:pt x="104800" y="115341"/>
                  </a:lnTo>
                  <a:lnTo>
                    <a:pt x="105333" y="115481"/>
                  </a:lnTo>
                  <a:lnTo>
                    <a:pt x="105537" y="115658"/>
                  </a:lnTo>
                  <a:lnTo>
                    <a:pt x="105956" y="115951"/>
                  </a:lnTo>
                  <a:lnTo>
                    <a:pt x="106337" y="116332"/>
                  </a:lnTo>
                  <a:lnTo>
                    <a:pt x="106883" y="116789"/>
                  </a:lnTo>
                  <a:lnTo>
                    <a:pt x="107022" y="115341"/>
                  </a:lnTo>
                  <a:lnTo>
                    <a:pt x="108305" y="116293"/>
                  </a:lnTo>
                  <a:lnTo>
                    <a:pt x="108724" y="115125"/>
                  </a:lnTo>
                  <a:lnTo>
                    <a:pt x="107264" y="114668"/>
                  </a:lnTo>
                  <a:lnTo>
                    <a:pt x="106553" y="114427"/>
                  </a:lnTo>
                  <a:lnTo>
                    <a:pt x="106553" y="114071"/>
                  </a:lnTo>
                  <a:lnTo>
                    <a:pt x="106667" y="113474"/>
                  </a:lnTo>
                  <a:lnTo>
                    <a:pt x="107061" y="113576"/>
                  </a:lnTo>
                  <a:lnTo>
                    <a:pt x="107416" y="113715"/>
                  </a:lnTo>
                  <a:lnTo>
                    <a:pt x="107835" y="113817"/>
                  </a:lnTo>
                  <a:lnTo>
                    <a:pt x="107861" y="113538"/>
                  </a:lnTo>
                  <a:lnTo>
                    <a:pt x="107924" y="113296"/>
                  </a:lnTo>
                  <a:lnTo>
                    <a:pt x="107975" y="112725"/>
                  </a:lnTo>
                  <a:lnTo>
                    <a:pt x="109766" y="113995"/>
                  </a:lnTo>
                  <a:lnTo>
                    <a:pt x="110007" y="113677"/>
                  </a:lnTo>
                  <a:lnTo>
                    <a:pt x="110324" y="113436"/>
                  </a:lnTo>
                  <a:close/>
                </a:path>
                <a:path w="198119" h="353695">
                  <a:moveTo>
                    <a:pt x="111137" y="223964"/>
                  </a:moveTo>
                  <a:lnTo>
                    <a:pt x="110947" y="222694"/>
                  </a:lnTo>
                  <a:lnTo>
                    <a:pt x="107619" y="222694"/>
                  </a:lnTo>
                  <a:lnTo>
                    <a:pt x="106908" y="223964"/>
                  </a:lnTo>
                  <a:lnTo>
                    <a:pt x="108724" y="223964"/>
                  </a:lnTo>
                  <a:lnTo>
                    <a:pt x="108369" y="225234"/>
                  </a:lnTo>
                  <a:lnTo>
                    <a:pt x="108102" y="226504"/>
                  </a:lnTo>
                  <a:lnTo>
                    <a:pt x="107950" y="227774"/>
                  </a:lnTo>
                  <a:lnTo>
                    <a:pt x="108153" y="229044"/>
                  </a:lnTo>
                  <a:lnTo>
                    <a:pt x="110477" y="229044"/>
                  </a:lnTo>
                  <a:lnTo>
                    <a:pt x="111048" y="223964"/>
                  </a:lnTo>
                  <a:close/>
                </a:path>
                <a:path w="198119" h="353695">
                  <a:moveTo>
                    <a:pt x="111696" y="102641"/>
                  </a:moveTo>
                  <a:lnTo>
                    <a:pt x="111582" y="102362"/>
                  </a:lnTo>
                  <a:lnTo>
                    <a:pt x="111582" y="102006"/>
                  </a:lnTo>
                  <a:lnTo>
                    <a:pt x="111404" y="101790"/>
                  </a:lnTo>
                  <a:lnTo>
                    <a:pt x="110655" y="101079"/>
                  </a:lnTo>
                  <a:lnTo>
                    <a:pt x="110451" y="100241"/>
                  </a:lnTo>
                  <a:lnTo>
                    <a:pt x="110832" y="99060"/>
                  </a:lnTo>
                  <a:lnTo>
                    <a:pt x="110832" y="98920"/>
                  </a:lnTo>
                  <a:lnTo>
                    <a:pt x="110769" y="98780"/>
                  </a:lnTo>
                  <a:lnTo>
                    <a:pt x="110591" y="98780"/>
                  </a:lnTo>
                  <a:lnTo>
                    <a:pt x="108750" y="99910"/>
                  </a:lnTo>
                  <a:lnTo>
                    <a:pt x="107619" y="98069"/>
                  </a:lnTo>
                  <a:lnTo>
                    <a:pt x="105892" y="98183"/>
                  </a:lnTo>
                  <a:lnTo>
                    <a:pt x="103987" y="98882"/>
                  </a:lnTo>
                  <a:lnTo>
                    <a:pt x="104292" y="100088"/>
                  </a:lnTo>
                  <a:lnTo>
                    <a:pt x="105803" y="100482"/>
                  </a:lnTo>
                  <a:lnTo>
                    <a:pt x="105625" y="101930"/>
                  </a:lnTo>
                  <a:lnTo>
                    <a:pt x="104343" y="101231"/>
                  </a:lnTo>
                  <a:lnTo>
                    <a:pt x="104254" y="101371"/>
                  </a:lnTo>
                  <a:lnTo>
                    <a:pt x="104533" y="101612"/>
                  </a:lnTo>
                  <a:lnTo>
                    <a:pt x="104762" y="101866"/>
                  </a:lnTo>
                  <a:lnTo>
                    <a:pt x="104978" y="102146"/>
                  </a:lnTo>
                  <a:lnTo>
                    <a:pt x="105156" y="102362"/>
                  </a:lnTo>
                  <a:lnTo>
                    <a:pt x="105270" y="102603"/>
                  </a:lnTo>
                  <a:lnTo>
                    <a:pt x="105422" y="102819"/>
                  </a:lnTo>
                  <a:lnTo>
                    <a:pt x="104762" y="102882"/>
                  </a:lnTo>
                  <a:lnTo>
                    <a:pt x="104444" y="102958"/>
                  </a:lnTo>
                  <a:lnTo>
                    <a:pt x="104254" y="102997"/>
                  </a:lnTo>
                  <a:lnTo>
                    <a:pt x="104470" y="103492"/>
                  </a:lnTo>
                  <a:lnTo>
                    <a:pt x="104762" y="103911"/>
                  </a:lnTo>
                  <a:lnTo>
                    <a:pt x="105067" y="104368"/>
                  </a:lnTo>
                  <a:lnTo>
                    <a:pt x="104940" y="104482"/>
                  </a:lnTo>
                  <a:lnTo>
                    <a:pt x="104800" y="104584"/>
                  </a:lnTo>
                  <a:lnTo>
                    <a:pt x="104711" y="104724"/>
                  </a:lnTo>
                  <a:lnTo>
                    <a:pt x="103543" y="104051"/>
                  </a:lnTo>
                  <a:lnTo>
                    <a:pt x="103035" y="103733"/>
                  </a:lnTo>
                  <a:lnTo>
                    <a:pt x="103301" y="104521"/>
                  </a:lnTo>
                  <a:lnTo>
                    <a:pt x="103543" y="105333"/>
                  </a:lnTo>
                  <a:lnTo>
                    <a:pt x="103987" y="106286"/>
                  </a:lnTo>
                  <a:lnTo>
                    <a:pt x="104711" y="106387"/>
                  </a:lnTo>
                  <a:lnTo>
                    <a:pt x="104978" y="106146"/>
                  </a:lnTo>
                  <a:lnTo>
                    <a:pt x="105270" y="105791"/>
                  </a:lnTo>
                  <a:lnTo>
                    <a:pt x="105473" y="105333"/>
                  </a:lnTo>
                  <a:lnTo>
                    <a:pt x="105981" y="105435"/>
                  </a:lnTo>
                  <a:lnTo>
                    <a:pt x="106337" y="105689"/>
                  </a:lnTo>
                  <a:lnTo>
                    <a:pt x="106667" y="105854"/>
                  </a:lnTo>
                  <a:lnTo>
                    <a:pt x="106883" y="106006"/>
                  </a:lnTo>
                  <a:lnTo>
                    <a:pt x="107086" y="106210"/>
                  </a:lnTo>
                  <a:lnTo>
                    <a:pt x="107289" y="106387"/>
                  </a:lnTo>
                  <a:lnTo>
                    <a:pt x="107416" y="106184"/>
                  </a:lnTo>
                  <a:lnTo>
                    <a:pt x="107556" y="106006"/>
                  </a:lnTo>
                  <a:lnTo>
                    <a:pt x="107772" y="105613"/>
                  </a:lnTo>
                  <a:lnTo>
                    <a:pt x="108102" y="105359"/>
                  </a:lnTo>
                  <a:lnTo>
                    <a:pt x="108813" y="106527"/>
                  </a:lnTo>
                  <a:lnTo>
                    <a:pt x="109105" y="105651"/>
                  </a:lnTo>
                  <a:lnTo>
                    <a:pt x="109702" y="105651"/>
                  </a:lnTo>
                  <a:lnTo>
                    <a:pt x="110299" y="105829"/>
                  </a:lnTo>
                  <a:lnTo>
                    <a:pt x="111404" y="105219"/>
                  </a:lnTo>
                  <a:lnTo>
                    <a:pt x="110832" y="104622"/>
                  </a:lnTo>
                  <a:lnTo>
                    <a:pt x="110629" y="104165"/>
                  </a:lnTo>
                  <a:lnTo>
                    <a:pt x="110451" y="103847"/>
                  </a:lnTo>
                  <a:lnTo>
                    <a:pt x="110007" y="103593"/>
                  </a:lnTo>
                  <a:lnTo>
                    <a:pt x="109905" y="103238"/>
                  </a:lnTo>
                  <a:lnTo>
                    <a:pt x="109791" y="102920"/>
                  </a:lnTo>
                  <a:lnTo>
                    <a:pt x="109880" y="102387"/>
                  </a:lnTo>
                  <a:lnTo>
                    <a:pt x="110477" y="101752"/>
                  </a:lnTo>
                  <a:lnTo>
                    <a:pt x="110502" y="102362"/>
                  </a:lnTo>
                  <a:lnTo>
                    <a:pt x="110947" y="102679"/>
                  </a:lnTo>
                  <a:lnTo>
                    <a:pt x="111366" y="102603"/>
                  </a:lnTo>
                  <a:lnTo>
                    <a:pt x="111696" y="102641"/>
                  </a:lnTo>
                  <a:close/>
                </a:path>
                <a:path w="198119" h="353695">
                  <a:moveTo>
                    <a:pt x="112293" y="343077"/>
                  </a:moveTo>
                  <a:lnTo>
                    <a:pt x="112268" y="342544"/>
                  </a:lnTo>
                  <a:lnTo>
                    <a:pt x="111010" y="342125"/>
                  </a:lnTo>
                  <a:lnTo>
                    <a:pt x="111074" y="341909"/>
                  </a:lnTo>
                  <a:lnTo>
                    <a:pt x="111366" y="339471"/>
                  </a:lnTo>
                  <a:lnTo>
                    <a:pt x="111163" y="338201"/>
                  </a:lnTo>
                  <a:lnTo>
                    <a:pt x="110985" y="336562"/>
                  </a:lnTo>
                  <a:lnTo>
                    <a:pt x="110680" y="336245"/>
                  </a:lnTo>
                  <a:lnTo>
                    <a:pt x="110655" y="335927"/>
                  </a:lnTo>
                  <a:lnTo>
                    <a:pt x="110477" y="334835"/>
                  </a:lnTo>
                  <a:lnTo>
                    <a:pt x="109728" y="334695"/>
                  </a:lnTo>
                  <a:lnTo>
                    <a:pt x="108127" y="334619"/>
                  </a:lnTo>
                  <a:lnTo>
                    <a:pt x="106578" y="334403"/>
                  </a:lnTo>
                  <a:lnTo>
                    <a:pt x="106578" y="339115"/>
                  </a:lnTo>
                  <a:lnTo>
                    <a:pt x="106730" y="339153"/>
                  </a:lnTo>
                  <a:lnTo>
                    <a:pt x="107061" y="339191"/>
                  </a:lnTo>
                  <a:lnTo>
                    <a:pt x="107378" y="339255"/>
                  </a:lnTo>
                  <a:lnTo>
                    <a:pt x="107327" y="339572"/>
                  </a:lnTo>
                  <a:lnTo>
                    <a:pt x="107289" y="340207"/>
                  </a:lnTo>
                  <a:lnTo>
                    <a:pt x="108153" y="339928"/>
                  </a:lnTo>
                  <a:lnTo>
                    <a:pt x="108153" y="340525"/>
                  </a:lnTo>
                  <a:lnTo>
                    <a:pt x="107772" y="341731"/>
                  </a:lnTo>
                  <a:lnTo>
                    <a:pt x="107467" y="342442"/>
                  </a:lnTo>
                  <a:lnTo>
                    <a:pt x="108153" y="343509"/>
                  </a:lnTo>
                  <a:lnTo>
                    <a:pt x="108038" y="344004"/>
                  </a:lnTo>
                  <a:lnTo>
                    <a:pt x="107924" y="344284"/>
                  </a:lnTo>
                  <a:lnTo>
                    <a:pt x="107594" y="344881"/>
                  </a:lnTo>
                  <a:lnTo>
                    <a:pt x="107746" y="345313"/>
                  </a:lnTo>
                  <a:lnTo>
                    <a:pt x="108458" y="346011"/>
                  </a:lnTo>
                  <a:lnTo>
                    <a:pt x="108102" y="346621"/>
                  </a:lnTo>
                  <a:lnTo>
                    <a:pt x="108280" y="347040"/>
                  </a:lnTo>
                  <a:lnTo>
                    <a:pt x="108750" y="347141"/>
                  </a:lnTo>
                  <a:lnTo>
                    <a:pt x="109347" y="347218"/>
                  </a:lnTo>
                  <a:lnTo>
                    <a:pt x="110007" y="347319"/>
                  </a:lnTo>
                  <a:lnTo>
                    <a:pt x="110477" y="346227"/>
                  </a:lnTo>
                  <a:lnTo>
                    <a:pt x="110832" y="346722"/>
                  </a:lnTo>
                  <a:lnTo>
                    <a:pt x="110985" y="347040"/>
                  </a:lnTo>
                  <a:lnTo>
                    <a:pt x="111366" y="347395"/>
                  </a:lnTo>
                  <a:lnTo>
                    <a:pt x="111760" y="347497"/>
                  </a:lnTo>
                  <a:lnTo>
                    <a:pt x="111963" y="347256"/>
                  </a:lnTo>
                  <a:lnTo>
                    <a:pt x="112115" y="346938"/>
                  </a:lnTo>
                  <a:lnTo>
                    <a:pt x="111671" y="345554"/>
                  </a:lnTo>
                  <a:lnTo>
                    <a:pt x="111544" y="344424"/>
                  </a:lnTo>
                  <a:lnTo>
                    <a:pt x="112204" y="343293"/>
                  </a:lnTo>
                  <a:lnTo>
                    <a:pt x="112293" y="343077"/>
                  </a:lnTo>
                  <a:close/>
                </a:path>
                <a:path w="198119" h="353695">
                  <a:moveTo>
                    <a:pt x="114795" y="352983"/>
                  </a:moveTo>
                  <a:lnTo>
                    <a:pt x="113487" y="352425"/>
                  </a:lnTo>
                  <a:lnTo>
                    <a:pt x="113004" y="353517"/>
                  </a:lnTo>
                  <a:lnTo>
                    <a:pt x="114465" y="353517"/>
                  </a:lnTo>
                  <a:lnTo>
                    <a:pt x="114795" y="352983"/>
                  </a:lnTo>
                  <a:close/>
                </a:path>
                <a:path w="198119" h="353695">
                  <a:moveTo>
                    <a:pt x="116547" y="196723"/>
                  </a:moveTo>
                  <a:lnTo>
                    <a:pt x="116243" y="196545"/>
                  </a:lnTo>
                  <a:lnTo>
                    <a:pt x="115684" y="197256"/>
                  </a:lnTo>
                  <a:lnTo>
                    <a:pt x="115354" y="197612"/>
                  </a:lnTo>
                  <a:lnTo>
                    <a:pt x="112826" y="200164"/>
                  </a:lnTo>
                  <a:lnTo>
                    <a:pt x="111188" y="201002"/>
                  </a:lnTo>
                  <a:lnTo>
                    <a:pt x="110807" y="201256"/>
                  </a:lnTo>
                  <a:lnTo>
                    <a:pt x="110680" y="201968"/>
                  </a:lnTo>
                  <a:lnTo>
                    <a:pt x="109461" y="203415"/>
                  </a:lnTo>
                  <a:lnTo>
                    <a:pt x="108635" y="204368"/>
                  </a:lnTo>
                  <a:lnTo>
                    <a:pt x="107683" y="205320"/>
                  </a:lnTo>
                  <a:lnTo>
                    <a:pt x="107022" y="206032"/>
                  </a:lnTo>
                  <a:lnTo>
                    <a:pt x="106756" y="206883"/>
                  </a:lnTo>
                  <a:lnTo>
                    <a:pt x="106730" y="208114"/>
                  </a:lnTo>
                  <a:lnTo>
                    <a:pt x="107149" y="207695"/>
                  </a:lnTo>
                  <a:lnTo>
                    <a:pt x="107442" y="207479"/>
                  </a:lnTo>
                  <a:lnTo>
                    <a:pt x="112763" y="204012"/>
                  </a:lnTo>
                  <a:lnTo>
                    <a:pt x="112801" y="204965"/>
                  </a:lnTo>
                  <a:lnTo>
                    <a:pt x="112293" y="205638"/>
                  </a:lnTo>
                  <a:lnTo>
                    <a:pt x="111582" y="206209"/>
                  </a:lnTo>
                  <a:lnTo>
                    <a:pt x="111137" y="206603"/>
                  </a:lnTo>
                  <a:lnTo>
                    <a:pt x="110680" y="207022"/>
                  </a:lnTo>
                  <a:lnTo>
                    <a:pt x="110363" y="207479"/>
                  </a:lnTo>
                  <a:lnTo>
                    <a:pt x="110236" y="207695"/>
                  </a:lnTo>
                  <a:lnTo>
                    <a:pt x="110324" y="208114"/>
                  </a:lnTo>
                  <a:lnTo>
                    <a:pt x="110451" y="208470"/>
                  </a:lnTo>
                  <a:lnTo>
                    <a:pt x="110858" y="208407"/>
                  </a:lnTo>
                  <a:lnTo>
                    <a:pt x="111137" y="208432"/>
                  </a:lnTo>
                  <a:lnTo>
                    <a:pt x="111518" y="208432"/>
                  </a:lnTo>
                  <a:lnTo>
                    <a:pt x="111899" y="208407"/>
                  </a:lnTo>
                  <a:lnTo>
                    <a:pt x="112293" y="208508"/>
                  </a:lnTo>
                  <a:lnTo>
                    <a:pt x="113398" y="208762"/>
                  </a:lnTo>
                  <a:lnTo>
                    <a:pt x="113512" y="208610"/>
                  </a:lnTo>
                  <a:lnTo>
                    <a:pt x="114528" y="206527"/>
                  </a:lnTo>
                  <a:lnTo>
                    <a:pt x="115265" y="205574"/>
                  </a:lnTo>
                  <a:lnTo>
                    <a:pt x="115862" y="204584"/>
                  </a:lnTo>
                  <a:lnTo>
                    <a:pt x="116014" y="204292"/>
                  </a:lnTo>
                  <a:lnTo>
                    <a:pt x="116065" y="203949"/>
                  </a:lnTo>
                  <a:lnTo>
                    <a:pt x="116192" y="203631"/>
                  </a:lnTo>
                  <a:lnTo>
                    <a:pt x="115684" y="203517"/>
                  </a:lnTo>
                  <a:lnTo>
                    <a:pt x="115265" y="203593"/>
                  </a:lnTo>
                  <a:lnTo>
                    <a:pt x="114439" y="202958"/>
                  </a:lnTo>
                  <a:lnTo>
                    <a:pt x="113982" y="202742"/>
                  </a:lnTo>
                  <a:lnTo>
                    <a:pt x="113093" y="203238"/>
                  </a:lnTo>
                  <a:lnTo>
                    <a:pt x="112674" y="203022"/>
                  </a:lnTo>
                  <a:lnTo>
                    <a:pt x="112382" y="202958"/>
                  </a:lnTo>
                  <a:lnTo>
                    <a:pt x="112445" y="202666"/>
                  </a:lnTo>
                  <a:lnTo>
                    <a:pt x="112407" y="202285"/>
                  </a:lnTo>
                  <a:lnTo>
                    <a:pt x="113626" y="200799"/>
                  </a:lnTo>
                  <a:lnTo>
                    <a:pt x="114706" y="199631"/>
                  </a:lnTo>
                  <a:lnTo>
                    <a:pt x="115684" y="198348"/>
                  </a:lnTo>
                  <a:lnTo>
                    <a:pt x="116065" y="197891"/>
                  </a:lnTo>
                  <a:lnTo>
                    <a:pt x="116243" y="197256"/>
                  </a:lnTo>
                  <a:lnTo>
                    <a:pt x="116547" y="196723"/>
                  </a:lnTo>
                  <a:close/>
                </a:path>
                <a:path w="198119" h="353695">
                  <a:moveTo>
                    <a:pt x="120586" y="325869"/>
                  </a:moveTo>
                  <a:lnTo>
                    <a:pt x="118922" y="325869"/>
                  </a:lnTo>
                  <a:lnTo>
                    <a:pt x="119341" y="324599"/>
                  </a:lnTo>
                  <a:lnTo>
                    <a:pt x="119545" y="324599"/>
                  </a:lnTo>
                  <a:lnTo>
                    <a:pt x="119811" y="323329"/>
                  </a:lnTo>
                  <a:lnTo>
                    <a:pt x="118986" y="323329"/>
                  </a:lnTo>
                  <a:lnTo>
                    <a:pt x="119075" y="322059"/>
                  </a:lnTo>
                  <a:lnTo>
                    <a:pt x="119253" y="319519"/>
                  </a:lnTo>
                  <a:lnTo>
                    <a:pt x="118808" y="318249"/>
                  </a:lnTo>
                  <a:lnTo>
                    <a:pt x="115684" y="318249"/>
                  </a:lnTo>
                  <a:lnTo>
                    <a:pt x="115531" y="316979"/>
                  </a:lnTo>
                  <a:lnTo>
                    <a:pt x="115150" y="316979"/>
                  </a:lnTo>
                  <a:lnTo>
                    <a:pt x="114528" y="318249"/>
                  </a:lnTo>
                  <a:lnTo>
                    <a:pt x="115087" y="320789"/>
                  </a:lnTo>
                  <a:lnTo>
                    <a:pt x="115239" y="320789"/>
                  </a:lnTo>
                  <a:lnTo>
                    <a:pt x="114642" y="322059"/>
                  </a:lnTo>
                  <a:lnTo>
                    <a:pt x="114401" y="322059"/>
                  </a:lnTo>
                  <a:lnTo>
                    <a:pt x="114350" y="323329"/>
                  </a:lnTo>
                  <a:lnTo>
                    <a:pt x="115506" y="323329"/>
                  </a:lnTo>
                  <a:lnTo>
                    <a:pt x="115481" y="327139"/>
                  </a:lnTo>
                  <a:lnTo>
                    <a:pt x="115150" y="328409"/>
                  </a:lnTo>
                  <a:lnTo>
                    <a:pt x="115290" y="329679"/>
                  </a:lnTo>
                  <a:lnTo>
                    <a:pt x="116611" y="330949"/>
                  </a:lnTo>
                  <a:lnTo>
                    <a:pt x="117652" y="330949"/>
                  </a:lnTo>
                  <a:lnTo>
                    <a:pt x="118719" y="329679"/>
                  </a:lnTo>
                  <a:lnTo>
                    <a:pt x="119938" y="330949"/>
                  </a:lnTo>
                  <a:lnTo>
                    <a:pt x="119811" y="329679"/>
                  </a:lnTo>
                  <a:lnTo>
                    <a:pt x="119545" y="327139"/>
                  </a:lnTo>
                  <a:lnTo>
                    <a:pt x="120586" y="325869"/>
                  </a:lnTo>
                  <a:close/>
                </a:path>
                <a:path w="198119" h="353695">
                  <a:moveTo>
                    <a:pt x="122047" y="124434"/>
                  </a:moveTo>
                  <a:lnTo>
                    <a:pt x="121907" y="124371"/>
                  </a:lnTo>
                  <a:lnTo>
                    <a:pt x="120751" y="123799"/>
                  </a:lnTo>
                  <a:lnTo>
                    <a:pt x="118846" y="122885"/>
                  </a:lnTo>
                  <a:lnTo>
                    <a:pt x="118630" y="122770"/>
                  </a:lnTo>
                  <a:lnTo>
                    <a:pt x="117881" y="122072"/>
                  </a:lnTo>
                  <a:lnTo>
                    <a:pt x="117741" y="121894"/>
                  </a:lnTo>
                  <a:lnTo>
                    <a:pt x="117259" y="122351"/>
                  </a:lnTo>
                  <a:lnTo>
                    <a:pt x="116789" y="122885"/>
                  </a:lnTo>
                  <a:lnTo>
                    <a:pt x="116039" y="122351"/>
                  </a:lnTo>
                  <a:lnTo>
                    <a:pt x="115633" y="122072"/>
                  </a:lnTo>
                  <a:lnTo>
                    <a:pt x="115430" y="121920"/>
                  </a:lnTo>
                  <a:lnTo>
                    <a:pt x="115163" y="121742"/>
                  </a:lnTo>
                  <a:lnTo>
                    <a:pt x="114757" y="121577"/>
                  </a:lnTo>
                  <a:lnTo>
                    <a:pt x="113665" y="121920"/>
                  </a:lnTo>
                  <a:lnTo>
                    <a:pt x="113118" y="121754"/>
                  </a:lnTo>
                  <a:lnTo>
                    <a:pt x="113118" y="123304"/>
                  </a:lnTo>
                  <a:lnTo>
                    <a:pt x="112674" y="123799"/>
                  </a:lnTo>
                  <a:lnTo>
                    <a:pt x="111785" y="123126"/>
                  </a:lnTo>
                  <a:lnTo>
                    <a:pt x="111671" y="122910"/>
                  </a:lnTo>
                  <a:lnTo>
                    <a:pt x="111544" y="122631"/>
                  </a:lnTo>
                  <a:lnTo>
                    <a:pt x="111785" y="122567"/>
                  </a:lnTo>
                  <a:lnTo>
                    <a:pt x="112115" y="122351"/>
                  </a:lnTo>
                  <a:lnTo>
                    <a:pt x="112649" y="122567"/>
                  </a:lnTo>
                  <a:lnTo>
                    <a:pt x="113004" y="122885"/>
                  </a:lnTo>
                  <a:lnTo>
                    <a:pt x="113118" y="123304"/>
                  </a:lnTo>
                  <a:lnTo>
                    <a:pt x="113118" y="121754"/>
                  </a:lnTo>
                  <a:lnTo>
                    <a:pt x="112649" y="121577"/>
                  </a:lnTo>
                  <a:lnTo>
                    <a:pt x="112077" y="121285"/>
                  </a:lnTo>
                  <a:lnTo>
                    <a:pt x="111544" y="121399"/>
                  </a:lnTo>
                  <a:lnTo>
                    <a:pt x="110477" y="121818"/>
                  </a:lnTo>
                  <a:lnTo>
                    <a:pt x="109943" y="121818"/>
                  </a:lnTo>
                  <a:lnTo>
                    <a:pt x="109283" y="121920"/>
                  </a:lnTo>
                  <a:lnTo>
                    <a:pt x="109702" y="122910"/>
                  </a:lnTo>
                  <a:lnTo>
                    <a:pt x="110299" y="122529"/>
                  </a:lnTo>
                  <a:lnTo>
                    <a:pt x="110769" y="122072"/>
                  </a:lnTo>
                  <a:lnTo>
                    <a:pt x="111188" y="123024"/>
                  </a:lnTo>
                  <a:lnTo>
                    <a:pt x="110007" y="123444"/>
                  </a:lnTo>
                  <a:lnTo>
                    <a:pt x="109702" y="124714"/>
                  </a:lnTo>
                  <a:lnTo>
                    <a:pt x="109169" y="124929"/>
                  </a:lnTo>
                  <a:lnTo>
                    <a:pt x="108013" y="123977"/>
                  </a:lnTo>
                  <a:lnTo>
                    <a:pt x="107924" y="124193"/>
                  </a:lnTo>
                  <a:lnTo>
                    <a:pt x="107797" y="124714"/>
                  </a:lnTo>
                  <a:lnTo>
                    <a:pt x="107924" y="124866"/>
                  </a:lnTo>
                  <a:lnTo>
                    <a:pt x="108991" y="125222"/>
                  </a:lnTo>
                  <a:lnTo>
                    <a:pt x="110591" y="125679"/>
                  </a:lnTo>
                  <a:lnTo>
                    <a:pt x="110807" y="125641"/>
                  </a:lnTo>
                  <a:lnTo>
                    <a:pt x="110693" y="125183"/>
                  </a:lnTo>
                  <a:lnTo>
                    <a:pt x="110667" y="124929"/>
                  </a:lnTo>
                  <a:lnTo>
                    <a:pt x="110591" y="124371"/>
                  </a:lnTo>
                  <a:lnTo>
                    <a:pt x="111252" y="124714"/>
                  </a:lnTo>
                  <a:lnTo>
                    <a:pt x="111899" y="124929"/>
                  </a:lnTo>
                  <a:lnTo>
                    <a:pt x="112826" y="125818"/>
                  </a:lnTo>
                  <a:lnTo>
                    <a:pt x="113182" y="125818"/>
                  </a:lnTo>
                  <a:lnTo>
                    <a:pt x="113868" y="124828"/>
                  </a:lnTo>
                  <a:lnTo>
                    <a:pt x="114160" y="124828"/>
                  </a:lnTo>
                  <a:lnTo>
                    <a:pt x="114465" y="125222"/>
                  </a:lnTo>
                  <a:lnTo>
                    <a:pt x="114909" y="125679"/>
                  </a:lnTo>
                  <a:lnTo>
                    <a:pt x="115290" y="125857"/>
                  </a:lnTo>
                  <a:lnTo>
                    <a:pt x="116306" y="124866"/>
                  </a:lnTo>
                  <a:lnTo>
                    <a:pt x="116840" y="125006"/>
                  </a:lnTo>
                  <a:lnTo>
                    <a:pt x="117944" y="126707"/>
                  </a:lnTo>
                  <a:lnTo>
                    <a:pt x="119278" y="126212"/>
                  </a:lnTo>
                  <a:lnTo>
                    <a:pt x="120624" y="126555"/>
                  </a:lnTo>
                  <a:lnTo>
                    <a:pt x="121907" y="124828"/>
                  </a:lnTo>
                  <a:lnTo>
                    <a:pt x="122047" y="124434"/>
                  </a:lnTo>
                  <a:close/>
                </a:path>
                <a:path w="198119" h="353695">
                  <a:moveTo>
                    <a:pt x="122555" y="211912"/>
                  </a:moveTo>
                  <a:lnTo>
                    <a:pt x="122440" y="211772"/>
                  </a:lnTo>
                  <a:lnTo>
                    <a:pt x="122262" y="211518"/>
                  </a:lnTo>
                  <a:lnTo>
                    <a:pt x="121843" y="211480"/>
                  </a:lnTo>
                  <a:lnTo>
                    <a:pt x="121158" y="211201"/>
                  </a:lnTo>
                  <a:lnTo>
                    <a:pt x="120764" y="211023"/>
                  </a:lnTo>
                  <a:lnTo>
                    <a:pt x="120357" y="210959"/>
                  </a:lnTo>
                  <a:lnTo>
                    <a:pt x="119227" y="210807"/>
                  </a:lnTo>
                  <a:lnTo>
                    <a:pt x="118681" y="210883"/>
                  </a:lnTo>
                  <a:lnTo>
                    <a:pt x="118541" y="210921"/>
                  </a:lnTo>
                  <a:lnTo>
                    <a:pt x="118452" y="211455"/>
                  </a:lnTo>
                  <a:lnTo>
                    <a:pt x="118325" y="211772"/>
                  </a:lnTo>
                  <a:lnTo>
                    <a:pt x="118364" y="212051"/>
                  </a:lnTo>
                  <a:lnTo>
                    <a:pt x="116662" y="214388"/>
                  </a:lnTo>
                  <a:lnTo>
                    <a:pt x="116547" y="214566"/>
                  </a:lnTo>
                  <a:lnTo>
                    <a:pt x="116370" y="214706"/>
                  </a:lnTo>
                  <a:lnTo>
                    <a:pt x="116306" y="214884"/>
                  </a:lnTo>
                  <a:lnTo>
                    <a:pt x="115798" y="216090"/>
                  </a:lnTo>
                  <a:lnTo>
                    <a:pt x="115620" y="216547"/>
                  </a:lnTo>
                  <a:lnTo>
                    <a:pt x="117195" y="216471"/>
                  </a:lnTo>
                  <a:lnTo>
                    <a:pt x="117856" y="216369"/>
                  </a:lnTo>
                  <a:lnTo>
                    <a:pt x="118567" y="216509"/>
                  </a:lnTo>
                  <a:lnTo>
                    <a:pt x="119456" y="216611"/>
                  </a:lnTo>
                  <a:lnTo>
                    <a:pt x="119913" y="216687"/>
                  </a:lnTo>
                  <a:lnTo>
                    <a:pt x="120116" y="216433"/>
                  </a:lnTo>
                  <a:lnTo>
                    <a:pt x="120408" y="215798"/>
                  </a:lnTo>
                  <a:lnTo>
                    <a:pt x="120891" y="214668"/>
                  </a:lnTo>
                  <a:lnTo>
                    <a:pt x="121602" y="213677"/>
                  </a:lnTo>
                  <a:lnTo>
                    <a:pt x="122377" y="212369"/>
                  </a:lnTo>
                  <a:lnTo>
                    <a:pt x="122555" y="211912"/>
                  </a:lnTo>
                  <a:close/>
                </a:path>
                <a:path w="198119" h="353695">
                  <a:moveTo>
                    <a:pt x="124968" y="187134"/>
                  </a:moveTo>
                  <a:lnTo>
                    <a:pt x="121069" y="187134"/>
                  </a:lnTo>
                  <a:lnTo>
                    <a:pt x="122047" y="184594"/>
                  </a:lnTo>
                  <a:lnTo>
                    <a:pt x="122910" y="183324"/>
                  </a:lnTo>
                  <a:lnTo>
                    <a:pt x="124244" y="182054"/>
                  </a:lnTo>
                  <a:lnTo>
                    <a:pt x="124345" y="180784"/>
                  </a:lnTo>
                  <a:lnTo>
                    <a:pt x="123685" y="180784"/>
                  </a:lnTo>
                  <a:lnTo>
                    <a:pt x="121869" y="183324"/>
                  </a:lnTo>
                  <a:lnTo>
                    <a:pt x="120891" y="184594"/>
                  </a:lnTo>
                  <a:lnTo>
                    <a:pt x="119608" y="184594"/>
                  </a:lnTo>
                  <a:lnTo>
                    <a:pt x="119608" y="185864"/>
                  </a:lnTo>
                  <a:lnTo>
                    <a:pt x="119786" y="185864"/>
                  </a:lnTo>
                  <a:lnTo>
                    <a:pt x="119049" y="187134"/>
                  </a:lnTo>
                  <a:lnTo>
                    <a:pt x="118897" y="188404"/>
                  </a:lnTo>
                  <a:lnTo>
                    <a:pt x="117233" y="189674"/>
                  </a:lnTo>
                  <a:lnTo>
                    <a:pt x="116573" y="190944"/>
                  </a:lnTo>
                  <a:lnTo>
                    <a:pt x="115684" y="192214"/>
                  </a:lnTo>
                  <a:lnTo>
                    <a:pt x="117830" y="190944"/>
                  </a:lnTo>
                  <a:lnTo>
                    <a:pt x="119253" y="188404"/>
                  </a:lnTo>
                  <a:lnTo>
                    <a:pt x="122047" y="188404"/>
                  </a:lnTo>
                  <a:lnTo>
                    <a:pt x="121666" y="189674"/>
                  </a:lnTo>
                  <a:lnTo>
                    <a:pt x="121221" y="189674"/>
                  </a:lnTo>
                  <a:lnTo>
                    <a:pt x="120091" y="192214"/>
                  </a:lnTo>
                  <a:lnTo>
                    <a:pt x="119634" y="192214"/>
                  </a:lnTo>
                  <a:lnTo>
                    <a:pt x="119761" y="193484"/>
                  </a:lnTo>
                  <a:lnTo>
                    <a:pt x="122199" y="193484"/>
                  </a:lnTo>
                  <a:lnTo>
                    <a:pt x="122466" y="192214"/>
                  </a:lnTo>
                  <a:lnTo>
                    <a:pt x="124193" y="189674"/>
                  </a:lnTo>
                  <a:lnTo>
                    <a:pt x="124574" y="188404"/>
                  </a:lnTo>
                  <a:lnTo>
                    <a:pt x="124968" y="187134"/>
                  </a:lnTo>
                  <a:close/>
                </a:path>
                <a:path w="198119" h="353695">
                  <a:moveTo>
                    <a:pt x="126606" y="339293"/>
                  </a:moveTo>
                  <a:lnTo>
                    <a:pt x="126365" y="338937"/>
                  </a:lnTo>
                  <a:lnTo>
                    <a:pt x="126212" y="338759"/>
                  </a:lnTo>
                  <a:lnTo>
                    <a:pt x="125857" y="338404"/>
                  </a:lnTo>
                  <a:lnTo>
                    <a:pt x="125349" y="338162"/>
                  </a:lnTo>
                  <a:lnTo>
                    <a:pt x="124879" y="337058"/>
                  </a:lnTo>
                  <a:lnTo>
                    <a:pt x="124904" y="336219"/>
                  </a:lnTo>
                  <a:lnTo>
                    <a:pt x="124218" y="335114"/>
                  </a:lnTo>
                  <a:lnTo>
                    <a:pt x="123355" y="334479"/>
                  </a:lnTo>
                  <a:lnTo>
                    <a:pt x="121666" y="335114"/>
                  </a:lnTo>
                  <a:lnTo>
                    <a:pt x="119964" y="335254"/>
                  </a:lnTo>
                  <a:lnTo>
                    <a:pt x="119456" y="337058"/>
                  </a:lnTo>
                  <a:lnTo>
                    <a:pt x="119341" y="337553"/>
                  </a:lnTo>
                  <a:lnTo>
                    <a:pt x="118300" y="338302"/>
                  </a:lnTo>
                  <a:lnTo>
                    <a:pt x="118389" y="337731"/>
                  </a:lnTo>
                  <a:lnTo>
                    <a:pt x="118541" y="337172"/>
                  </a:lnTo>
                  <a:lnTo>
                    <a:pt x="118719" y="336359"/>
                  </a:lnTo>
                  <a:lnTo>
                    <a:pt x="118300" y="336600"/>
                  </a:lnTo>
                  <a:lnTo>
                    <a:pt x="117970" y="336715"/>
                  </a:lnTo>
                  <a:lnTo>
                    <a:pt x="117919" y="336880"/>
                  </a:lnTo>
                  <a:lnTo>
                    <a:pt x="117411" y="337807"/>
                  </a:lnTo>
                  <a:lnTo>
                    <a:pt x="116547" y="338086"/>
                  </a:lnTo>
                  <a:lnTo>
                    <a:pt x="115595" y="338226"/>
                  </a:lnTo>
                  <a:lnTo>
                    <a:pt x="115354" y="338797"/>
                  </a:lnTo>
                  <a:lnTo>
                    <a:pt x="115976" y="339115"/>
                  </a:lnTo>
                  <a:lnTo>
                    <a:pt x="117144" y="339686"/>
                  </a:lnTo>
                  <a:lnTo>
                    <a:pt x="117284" y="339471"/>
                  </a:lnTo>
                  <a:lnTo>
                    <a:pt x="117322" y="339610"/>
                  </a:lnTo>
                  <a:lnTo>
                    <a:pt x="117322" y="339890"/>
                  </a:lnTo>
                  <a:lnTo>
                    <a:pt x="118872" y="340601"/>
                  </a:lnTo>
                  <a:lnTo>
                    <a:pt x="118033" y="341553"/>
                  </a:lnTo>
                  <a:lnTo>
                    <a:pt x="117741" y="342404"/>
                  </a:lnTo>
                  <a:lnTo>
                    <a:pt x="117500" y="343001"/>
                  </a:lnTo>
                  <a:lnTo>
                    <a:pt x="117792" y="343357"/>
                  </a:lnTo>
                  <a:lnTo>
                    <a:pt x="118567" y="343789"/>
                  </a:lnTo>
                  <a:lnTo>
                    <a:pt x="118897" y="343649"/>
                  </a:lnTo>
                  <a:lnTo>
                    <a:pt x="119253" y="342442"/>
                  </a:lnTo>
                  <a:lnTo>
                    <a:pt x="119634" y="342049"/>
                  </a:lnTo>
                  <a:lnTo>
                    <a:pt x="120535" y="343039"/>
                  </a:lnTo>
                  <a:lnTo>
                    <a:pt x="120535" y="342404"/>
                  </a:lnTo>
                  <a:lnTo>
                    <a:pt x="120586" y="342087"/>
                  </a:lnTo>
                  <a:lnTo>
                    <a:pt x="120472" y="341312"/>
                  </a:lnTo>
                  <a:lnTo>
                    <a:pt x="120357" y="340880"/>
                  </a:lnTo>
                  <a:lnTo>
                    <a:pt x="120269" y="340461"/>
                  </a:lnTo>
                  <a:lnTo>
                    <a:pt x="120713" y="340423"/>
                  </a:lnTo>
                  <a:lnTo>
                    <a:pt x="121754" y="340283"/>
                  </a:lnTo>
                  <a:lnTo>
                    <a:pt x="122262" y="339712"/>
                  </a:lnTo>
                  <a:lnTo>
                    <a:pt x="122440" y="339750"/>
                  </a:lnTo>
                  <a:lnTo>
                    <a:pt x="122440" y="340385"/>
                  </a:lnTo>
                  <a:lnTo>
                    <a:pt x="122313" y="340677"/>
                  </a:lnTo>
                  <a:lnTo>
                    <a:pt x="122262" y="340956"/>
                  </a:lnTo>
                  <a:lnTo>
                    <a:pt x="122110" y="341236"/>
                  </a:lnTo>
                  <a:lnTo>
                    <a:pt x="122021" y="341515"/>
                  </a:lnTo>
                  <a:lnTo>
                    <a:pt x="122288" y="341553"/>
                  </a:lnTo>
                  <a:lnTo>
                    <a:pt x="122580" y="341630"/>
                  </a:lnTo>
                  <a:lnTo>
                    <a:pt x="122910" y="341668"/>
                  </a:lnTo>
                  <a:lnTo>
                    <a:pt x="123215" y="341769"/>
                  </a:lnTo>
                  <a:lnTo>
                    <a:pt x="124040" y="340779"/>
                  </a:lnTo>
                  <a:lnTo>
                    <a:pt x="124371" y="339826"/>
                  </a:lnTo>
                  <a:lnTo>
                    <a:pt x="123113" y="338404"/>
                  </a:lnTo>
                  <a:lnTo>
                    <a:pt x="123088" y="337731"/>
                  </a:lnTo>
                  <a:lnTo>
                    <a:pt x="123837" y="337667"/>
                  </a:lnTo>
                  <a:lnTo>
                    <a:pt x="124066" y="338302"/>
                  </a:lnTo>
                  <a:lnTo>
                    <a:pt x="124155" y="339115"/>
                  </a:lnTo>
                  <a:lnTo>
                    <a:pt x="124993" y="339788"/>
                  </a:lnTo>
                  <a:lnTo>
                    <a:pt x="125831" y="339534"/>
                  </a:lnTo>
                  <a:lnTo>
                    <a:pt x="126479" y="339534"/>
                  </a:lnTo>
                  <a:lnTo>
                    <a:pt x="126568" y="339394"/>
                  </a:lnTo>
                  <a:close/>
                </a:path>
                <a:path w="198119" h="353695">
                  <a:moveTo>
                    <a:pt x="126834" y="352310"/>
                  </a:moveTo>
                  <a:lnTo>
                    <a:pt x="126720" y="351218"/>
                  </a:lnTo>
                  <a:lnTo>
                    <a:pt x="125882" y="350126"/>
                  </a:lnTo>
                  <a:lnTo>
                    <a:pt x="125590" y="349694"/>
                  </a:lnTo>
                  <a:lnTo>
                    <a:pt x="125526" y="349059"/>
                  </a:lnTo>
                  <a:lnTo>
                    <a:pt x="125349" y="348348"/>
                  </a:lnTo>
                  <a:lnTo>
                    <a:pt x="124371" y="348843"/>
                  </a:lnTo>
                  <a:lnTo>
                    <a:pt x="123977" y="349021"/>
                  </a:lnTo>
                  <a:lnTo>
                    <a:pt x="123571" y="348640"/>
                  </a:lnTo>
                  <a:lnTo>
                    <a:pt x="123215" y="348284"/>
                  </a:lnTo>
                  <a:lnTo>
                    <a:pt x="122847" y="347891"/>
                  </a:lnTo>
                  <a:lnTo>
                    <a:pt x="122669" y="347992"/>
                  </a:lnTo>
                  <a:lnTo>
                    <a:pt x="122580" y="350012"/>
                  </a:lnTo>
                  <a:lnTo>
                    <a:pt x="122555" y="350761"/>
                  </a:lnTo>
                  <a:lnTo>
                    <a:pt x="122669" y="351282"/>
                  </a:lnTo>
                  <a:lnTo>
                    <a:pt x="123659" y="350901"/>
                  </a:lnTo>
                  <a:lnTo>
                    <a:pt x="123659" y="351180"/>
                  </a:lnTo>
                  <a:lnTo>
                    <a:pt x="123710" y="351434"/>
                  </a:lnTo>
                  <a:lnTo>
                    <a:pt x="123659" y="351675"/>
                  </a:lnTo>
                  <a:lnTo>
                    <a:pt x="123571" y="352171"/>
                  </a:lnTo>
                  <a:lnTo>
                    <a:pt x="123266" y="352666"/>
                  </a:lnTo>
                  <a:lnTo>
                    <a:pt x="124104" y="352806"/>
                  </a:lnTo>
                  <a:lnTo>
                    <a:pt x="124193" y="353237"/>
                  </a:lnTo>
                  <a:lnTo>
                    <a:pt x="124218" y="353479"/>
                  </a:lnTo>
                  <a:lnTo>
                    <a:pt x="126212" y="353479"/>
                  </a:lnTo>
                  <a:lnTo>
                    <a:pt x="126834" y="352310"/>
                  </a:lnTo>
                  <a:close/>
                </a:path>
                <a:path w="198119" h="353695">
                  <a:moveTo>
                    <a:pt x="134810" y="322516"/>
                  </a:moveTo>
                  <a:lnTo>
                    <a:pt x="133350" y="321640"/>
                  </a:lnTo>
                  <a:lnTo>
                    <a:pt x="133197" y="321322"/>
                  </a:lnTo>
                  <a:lnTo>
                    <a:pt x="132842" y="320573"/>
                  </a:lnTo>
                  <a:lnTo>
                    <a:pt x="133350" y="318871"/>
                  </a:lnTo>
                  <a:lnTo>
                    <a:pt x="132664" y="318198"/>
                  </a:lnTo>
                  <a:lnTo>
                    <a:pt x="131572" y="317919"/>
                  </a:lnTo>
                  <a:lnTo>
                    <a:pt x="130797" y="317919"/>
                  </a:lnTo>
                  <a:lnTo>
                    <a:pt x="129692" y="319024"/>
                  </a:lnTo>
                  <a:lnTo>
                    <a:pt x="129070" y="319366"/>
                  </a:lnTo>
                  <a:lnTo>
                    <a:pt x="128447" y="319836"/>
                  </a:lnTo>
                  <a:lnTo>
                    <a:pt x="128498" y="320471"/>
                  </a:lnTo>
                  <a:lnTo>
                    <a:pt x="127825" y="320192"/>
                  </a:lnTo>
                  <a:lnTo>
                    <a:pt x="127254" y="319900"/>
                  </a:lnTo>
                  <a:lnTo>
                    <a:pt x="126479" y="319684"/>
                  </a:lnTo>
                  <a:lnTo>
                    <a:pt x="126123" y="320014"/>
                  </a:lnTo>
                  <a:lnTo>
                    <a:pt x="125501" y="321322"/>
                  </a:lnTo>
                  <a:lnTo>
                    <a:pt x="124434" y="321246"/>
                  </a:lnTo>
                  <a:lnTo>
                    <a:pt x="123583" y="321640"/>
                  </a:lnTo>
                  <a:lnTo>
                    <a:pt x="123532" y="322516"/>
                  </a:lnTo>
                  <a:lnTo>
                    <a:pt x="124104" y="322872"/>
                  </a:lnTo>
                  <a:lnTo>
                    <a:pt x="125476" y="322592"/>
                  </a:lnTo>
                  <a:lnTo>
                    <a:pt x="125183" y="323761"/>
                  </a:lnTo>
                  <a:lnTo>
                    <a:pt x="125082" y="324612"/>
                  </a:lnTo>
                  <a:lnTo>
                    <a:pt x="125412" y="324396"/>
                  </a:lnTo>
                  <a:lnTo>
                    <a:pt x="125831" y="323900"/>
                  </a:lnTo>
                  <a:lnTo>
                    <a:pt x="126009" y="324154"/>
                  </a:lnTo>
                  <a:lnTo>
                    <a:pt x="125717" y="325170"/>
                  </a:lnTo>
                  <a:lnTo>
                    <a:pt x="125641" y="325488"/>
                  </a:lnTo>
                  <a:lnTo>
                    <a:pt x="125526" y="326275"/>
                  </a:lnTo>
                  <a:lnTo>
                    <a:pt x="125857" y="326237"/>
                  </a:lnTo>
                  <a:lnTo>
                    <a:pt x="126238" y="326313"/>
                  </a:lnTo>
                  <a:lnTo>
                    <a:pt x="126441" y="326237"/>
                  </a:lnTo>
                  <a:lnTo>
                    <a:pt x="126961" y="326059"/>
                  </a:lnTo>
                  <a:lnTo>
                    <a:pt x="127317" y="325742"/>
                  </a:lnTo>
                  <a:lnTo>
                    <a:pt x="127787" y="325488"/>
                  </a:lnTo>
                  <a:lnTo>
                    <a:pt x="128206" y="325742"/>
                  </a:lnTo>
                  <a:lnTo>
                    <a:pt x="128600" y="325488"/>
                  </a:lnTo>
                  <a:lnTo>
                    <a:pt x="129044" y="325208"/>
                  </a:lnTo>
                  <a:lnTo>
                    <a:pt x="129159" y="324573"/>
                  </a:lnTo>
                  <a:lnTo>
                    <a:pt x="129222" y="323900"/>
                  </a:lnTo>
                  <a:lnTo>
                    <a:pt x="129273" y="323761"/>
                  </a:lnTo>
                  <a:lnTo>
                    <a:pt x="129603" y="323507"/>
                  </a:lnTo>
                  <a:lnTo>
                    <a:pt x="129908" y="323621"/>
                  </a:lnTo>
                  <a:lnTo>
                    <a:pt x="130048" y="323761"/>
                  </a:lnTo>
                  <a:lnTo>
                    <a:pt x="130136" y="324154"/>
                  </a:lnTo>
                  <a:lnTo>
                    <a:pt x="130263" y="324853"/>
                  </a:lnTo>
                  <a:lnTo>
                    <a:pt x="131330" y="325170"/>
                  </a:lnTo>
                  <a:lnTo>
                    <a:pt x="131762" y="323507"/>
                  </a:lnTo>
                  <a:lnTo>
                    <a:pt x="133172" y="323049"/>
                  </a:lnTo>
                  <a:lnTo>
                    <a:pt x="134594" y="322592"/>
                  </a:lnTo>
                  <a:lnTo>
                    <a:pt x="134810" y="322516"/>
                  </a:lnTo>
                  <a:close/>
                </a:path>
                <a:path w="198119" h="353695">
                  <a:moveTo>
                    <a:pt x="134899" y="155321"/>
                  </a:moveTo>
                  <a:lnTo>
                    <a:pt x="134366" y="153911"/>
                  </a:lnTo>
                  <a:lnTo>
                    <a:pt x="133350" y="153339"/>
                  </a:lnTo>
                  <a:lnTo>
                    <a:pt x="132753" y="154660"/>
                  </a:lnTo>
                  <a:lnTo>
                    <a:pt x="133680" y="156171"/>
                  </a:lnTo>
                  <a:lnTo>
                    <a:pt x="133083" y="157480"/>
                  </a:lnTo>
                  <a:lnTo>
                    <a:pt x="133172" y="159181"/>
                  </a:lnTo>
                  <a:lnTo>
                    <a:pt x="133172" y="159575"/>
                  </a:lnTo>
                  <a:lnTo>
                    <a:pt x="133210" y="159956"/>
                  </a:lnTo>
                  <a:lnTo>
                    <a:pt x="133350" y="161061"/>
                  </a:lnTo>
                  <a:lnTo>
                    <a:pt x="133083" y="164884"/>
                  </a:lnTo>
                  <a:lnTo>
                    <a:pt x="132994" y="166611"/>
                  </a:lnTo>
                  <a:lnTo>
                    <a:pt x="132994" y="166966"/>
                  </a:lnTo>
                  <a:lnTo>
                    <a:pt x="133324" y="167360"/>
                  </a:lnTo>
                  <a:lnTo>
                    <a:pt x="133502" y="167741"/>
                  </a:lnTo>
                  <a:lnTo>
                    <a:pt x="133858" y="167640"/>
                  </a:lnTo>
                  <a:lnTo>
                    <a:pt x="134010" y="166789"/>
                  </a:lnTo>
                  <a:lnTo>
                    <a:pt x="134061" y="165912"/>
                  </a:lnTo>
                  <a:lnTo>
                    <a:pt x="134785" y="163144"/>
                  </a:lnTo>
                  <a:lnTo>
                    <a:pt x="134632" y="161201"/>
                  </a:lnTo>
                  <a:lnTo>
                    <a:pt x="134518" y="159258"/>
                  </a:lnTo>
                  <a:lnTo>
                    <a:pt x="134429" y="158369"/>
                  </a:lnTo>
                  <a:lnTo>
                    <a:pt x="134607" y="157480"/>
                  </a:lnTo>
                  <a:lnTo>
                    <a:pt x="134899" y="155321"/>
                  </a:lnTo>
                  <a:close/>
                </a:path>
                <a:path w="198119" h="353695">
                  <a:moveTo>
                    <a:pt x="135470" y="340880"/>
                  </a:moveTo>
                  <a:lnTo>
                    <a:pt x="134340" y="340029"/>
                  </a:lnTo>
                  <a:lnTo>
                    <a:pt x="134518" y="339394"/>
                  </a:lnTo>
                  <a:lnTo>
                    <a:pt x="134391" y="338378"/>
                  </a:lnTo>
                  <a:lnTo>
                    <a:pt x="134277" y="337845"/>
                  </a:lnTo>
                  <a:lnTo>
                    <a:pt x="134099" y="337629"/>
                  </a:lnTo>
                  <a:lnTo>
                    <a:pt x="134150" y="337451"/>
                  </a:lnTo>
                  <a:lnTo>
                    <a:pt x="134188" y="336143"/>
                  </a:lnTo>
                  <a:lnTo>
                    <a:pt x="133858" y="334835"/>
                  </a:lnTo>
                  <a:lnTo>
                    <a:pt x="134543" y="333413"/>
                  </a:lnTo>
                  <a:lnTo>
                    <a:pt x="134277" y="332917"/>
                  </a:lnTo>
                  <a:lnTo>
                    <a:pt x="134213" y="332714"/>
                  </a:lnTo>
                  <a:lnTo>
                    <a:pt x="133921" y="332422"/>
                  </a:lnTo>
                  <a:lnTo>
                    <a:pt x="134607" y="331254"/>
                  </a:lnTo>
                  <a:lnTo>
                    <a:pt x="133172" y="331431"/>
                  </a:lnTo>
                  <a:lnTo>
                    <a:pt x="133121" y="330835"/>
                  </a:lnTo>
                  <a:lnTo>
                    <a:pt x="132930" y="330936"/>
                  </a:lnTo>
                  <a:lnTo>
                    <a:pt x="132664" y="330974"/>
                  </a:lnTo>
                  <a:lnTo>
                    <a:pt x="132549" y="331114"/>
                  </a:lnTo>
                  <a:lnTo>
                    <a:pt x="132219" y="331431"/>
                  </a:lnTo>
                  <a:lnTo>
                    <a:pt x="131953" y="331787"/>
                  </a:lnTo>
                  <a:lnTo>
                    <a:pt x="131597" y="332181"/>
                  </a:lnTo>
                  <a:lnTo>
                    <a:pt x="131305" y="331685"/>
                  </a:lnTo>
                  <a:lnTo>
                    <a:pt x="131597" y="330695"/>
                  </a:lnTo>
                  <a:lnTo>
                    <a:pt x="130619" y="331012"/>
                  </a:lnTo>
                  <a:lnTo>
                    <a:pt x="130403" y="332244"/>
                  </a:lnTo>
                  <a:lnTo>
                    <a:pt x="130175" y="333489"/>
                  </a:lnTo>
                  <a:lnTo>
                    <a:pt x="129959" y="334797"/>
                  </a:lnTo>
                  <a:lnTo>
                    <a:pt x="130949" y="334302"/>
                  </a:lnTo>
                  <a:lnTo>
                    <a:pt x="131419" y="334022"/>
                  </a:lnTo>
                  <a:lnTo>
                    <a:pt x="131533" y="334264"/>
                  </a:lnTo>
                  <a:lnTo>
                    <a:pt x="131216" y="335013"/>
                  </a:lnTo>
                  <a:lnTo>
                    <a:pt x="131064" y="335546"/>
                  </a:lnTo>
                  <a:lnTo>
                    <a:pt x="131152" y="335864"/>
                  </a:lnTo>
                  <a:lnTo>
                    <a:pt x="131305" y="335927"/>
                  </a:lnTo>
                  <a:lnTo>
                    <a:pt x="132219" y="336245"/>
                  </a:lnTo>
                  <a:lnTo>
                    <a:pt x="131838" y="336880"/>
                  </a:lnTo>
                  <a:lnTo>
                    <a:pt x="131660" y="337451"/>
                  </a:lnTo>
                  <a:lnTo>
                    <a:pt x="131419" y="338086"/>
                  </a:lnTo>
                  <a:lnTo>
                    <a:pt x="131000" y="338696"/>
                  </a:lnTo>
                  <a:lnTo>
                    <a:pt x="132041" y="339331"/>
                  </a:lnTo>
                  <a:lnTo>
                    <a:pt x="132016" y="340029"/>
                  </a:lnTo>
                  <a:lnTo>
                    <a:pt x="131889" y="340385"/>
                  </a:lnTo>
                  <a:lnTo>
                    <a:pt x="131356" y="341769"/>
                  </a:lnTo>
                  <a:lnTo>
                    <a:pt x="131927" y="342684"/>
                  </a:lnTo>
                  <a:lnTo>
                    <a:pt x="133172" y="342900"/>
                  </a:lnTo>
                  <a:lnTo>
                    <a:pt x="134429" y="341515"/>
                  </a:lnTo>
                  <a:lnTo>
                    <a:pt x="135166" y="342480"/>
                  </a:lnTo>
                  <a:lnTo>
                    <a:pt x="135407" y="341693"/>
                  </a:lnTo>
                  <a:lnTo>
                    <a:pt x="135470" y="340880"/>
                  </a:lnTo>
                  <a:close/>
                </a:path>
                <a:path w="198119" h="353695">
                  <a:moveTo>
                    <a:pt x="136118" y="145237"/>
                  </a:moveTo>
                  <a:lnTo>
                    <a:pt x="135255" y="142087"/>
                  </a:lnTo>
                  <a:lnTo>
                    <a:pt x="135255" y="141249"/>
                  </a:lnTo>
                  <a:lnTo>
                    <a:pt x="135140" y="140398"/>
                  </a:lnTo>
                  <a:lnTo>
                    <a:pt x="135077" y="139585"/>
                  </a:lnTo>
                  <a:lnTo>
                    <a:pt x="134188" y="139192"/>
                  </a:lnTo>
                  <a:lnTo>
                    <a:pt x="133502" y="139585"/>
                  </a:lnTo>
                  <a:lnTo>
                    <a:pt x="133350" y="139649"/>
                  </a:lnTo>
                  <a:lnTo>
                    <a:pt x="133121" y="139865"/>
                  </a:lnTo>
                  <a:lnTo>
                    <a:pt x="132194" y="139331"/>
                  </a:lnTo>
                  <a:lnTo>
                    <a:pt x="131660" y="140360"/>
                  </a:lnTo>
                  <a:lnTo>
                    <a:pt x="130822" y="140284"/>
                  </a:lnTo>
                  <a:lnTo>
                    <a:pt x="130530" y="140855"/>
                  </a:lnTo>
                  <a:lnTo>
                    <a:pt x="130619" y="140995"/>
                  </a:lnTo>
                  <a:lnTo>
                    <a:pt x="131508" y="142125"/>
                  </a:lnTo>
                  <a:lnTo>
                    <a:pt x="130886" y="143433"/>
                  </a:lnTo>
                  <a:lnTo>
                    <a:pt x="131064" y="144640"/>
                  </a:lnTo>
                  <a:lnTo>
                    <a:pt x="131178" y="145275"/>
                  </a:lnTo>
                  <a:lnTo>
                    <a:pt x="131178" y="145986"/>
                  </a:lnTo>
                  <a:lnTo>
                    <a:pt x="131356" y="146583"/>
                  </a:lnTo>
                  <a:lnTo>
                    <a:pt x="131394" y="146723"/>
                  </a:lnTo>
                  <a:lnTo>
                    <a:pt x="131864" y="146939"/>
                  </a:lnTo>
                  <a:lnTo>
                    <a:pt x="132080" y="146900"/>
                  </a:lnTo>
                  <a:lnTo>
                    <a:pt x="133438" y="146519"/>
                  </a:lnTo>
                  <a:lnTo>
                    <a:pt x="134188" y="147612"/>
                  </a:lnTo>
                  <a:lnTo>
                    <a:pt x="134366" y="147218"/>
                  </a:lnTo>
                  <a:lnTo>
                    <a:pt x="134429" y="146939"/>
                  </a:lnTo>
                  <a:lnTo>
                    <a:pt x="134569" y="146697"/>
                  </a:lnTo>
                  <a:lnTo>
                    <a:pt x="134747" y="146443"/>
                  </a:lnTo>
                  <a:lnTo>
                    <a:pt x="134924" y="146164"/>
                  </a:lnTo>
                  <a:lnTo>
                    <a:pt x="135851" y="145770"/>
                  </a:lnTo>
                  <a:lnTo>
                    <a:pt x="136118" y="145237"/>
                  </a:lnTo>
                  <a:close/>
                </a:path>
                <a:path w="198119" h="353695">
                  <a:moveTo>
                    <a:pt x="138442" y="132524"/>
                  </a:moveTo>
                  <a:lnTo>
                    <a:pt x="137782" y="131254"/>
                  </a:lnTo>
                  <a:lnTo>
                    <a:pt x="136740" y="129984"/>
                  </a:lnTo>
                  <a:lnTo>
                    <a:pt x="135343" y="128714"/>
                  </a:lnTo>
                  <a:lnTo>
                    <a:pt x="134810" y="127444"/>
                  </a:lnTo>
                  <a:lnTo>
                    <a:pt x="134188" y="126174"/>
                  </a:lnTo>
                  <a:lnTo>
                    <a:pt x="134988" y="124904"/>
                  </a:lnTo>
                  <a:lnTo>
                    <a:pt x="135851" y="126174"/>
                  </a:lnTo>
                  <a:lnTo>
                    <a:pt x="137045" y="127444"/>
                  </a:lnTo>
                  <a:lnTo>
                    <a:pt x="137401" y="127444"/>
                  </a:lnTo>
                  <a:lnTo>
                    <a:pt x="136690" y="126174"/>
                  </a:lnTo>
                  <a:lnTo>
                    <a:pt x="136055" y="124904"/>
                  </a:lnTo>
                  <a:lnTo>
                    <a:pt x="131305" y="116014"/>
                  </a:lnTo>
                  <a:lnTo>
                    <a:pt x="129425" y="112204"/>
                  </a:lnTo>
                  <a:lnTo>
                    <a:pt x="126568" y="107124"/>
                  </a:lnTo>
                  <a:lnTo>
                    <a:pt x="123113" y="102044"/>
                  </a:lnTo>
                  <a:lnTo>
                    <a:pt x="120180" y="98094"/>
                  </a:lnTo>
                  <a:lnTo>
                    <a:pt x="120180" y="99504"/>
                  </a:lnTo>
                  <a:lnTo>
                    <a:pt x="119761" y="99504"/>
                  </a:lnTo>
                  <a:lnTo>
                    <a:pt x="119100" y="98234"/>
                  </a:lnTo>
                  <a:lnTo>
                    <a:pt x="118122" y="98234"/>
                  </a:lnTo>
                  <a:lnTo>
                    <a:pt x="116243" y="96964"/>
                  </a:lnTo>
                  <a:lnTo>
                    <a:pt x="114884" y="95694"/>
                  </a:lnTo>
                  <a:lnTo>
                    <a:pt x="113868" y="94424"/>
                  </a:lnTo>
                  <a:lnTo>
                    <a:pt x="114909" y="94424"/>
                  </a:lnTo>
                  <a:lnTo>
                    <a:pt x="117589" y="95694"/>
                  </a:lnTo>
                  <a:lnTo>
                    <a:pt x="118897" y="96964"/>
                  </a:lnTo>
                  <a:lnTo>
                    <a:pt x="120142" y="98234"/>
                  </a:lnTo>
                  <a:lnTo>
                    <a:pt x="120180" y="99504"/>
                  </a:lnTo>
                  <a:lnTo>
                    <a:pt x="120180" y="98094"/>
                  </a:lnTo>
                  <a:lnTo>
                    <a:pt x="117462" y="94424"/>
                  </a:lnTo>
                  <a:lnTo>
                    <a:pt x="115531" y="90614"/>
                  </a:lnTo>
                  <a:lnTo>
                    <a:pt x="111010" y="84264"/>
                  </a:lnTo>
                  <a:lnTo>
                    <a:pt x="108394" y="81724"/>
                  </a:lnTo>
                  <a:lnTo>
                    <a:pt x="105981" y="79184"/>
                  </a:lnTo>
                  <a:lnTo>
                    <a:pt x="105295" y="77914"/>
                  </a:lnTo>
                  <a:lnTo>
                    <a:pt x="104762" y="76644"/>
                  </a:lnTo>
                  <a:lnTo>
                    <a:pt x="104076" y="76644"/>
                  </a:lnTo>
                  <a:lnTo>
                    <a:pt x="103301" y="75374"/>
                  </a:lnTo>
                  <a:lnTo>
                    <a:pt x="102412" y="74104"/>
                  </a:lnTo>
                  <a:lnTo>
                    <a:pt x="101612" y="74104"/>
                  </a:lnTo>
                  <a:lnTo>
                    <a:pt x="101371" y="72834"/>
                  </a:lnTo>
                  <a:lnTo>
                    <a:pt x="102273" y="72834"/>
                  </a:lnTo>
                  <a:lnTo>
                    <a:pt x="106070" y="71564"/>
                  </a:lnTo>
                  <a:lnTo>
                    <a:pt x="116128" y="57594"/>
                  </a:lnTo>
                  <a:lnTo>
                    <a:pt x="114465" y="55054"/>
                  </a:lnTo>
                  <a:lnTo>
                    <a:pt x="113868" y="53784"/>
                  </a:lnTo>
                  <a:lnTo>
                    <a:pt x="112826" y="52514"/>
                  </a:lnTo>
                  <a:lnTo>
                    <a:pt x="111696" y="52514"/>
                  </a:lnTo>
                  <a:lnTo>
                    <a:pt x="110591" y="51244"/>
                  </a:lnTo>
                  <a:lnTo>
                    <a:pt x="109524" y="51244"/>
                  </a:lnTo>
                  <a:lnTo>
                    <a:pt x="108331" y="49974"/>
                  </a:lnTo>
                  <a:lnTo>
                    <a:pt x="104533" y="49974"/>
                  </a:lnTo>
                  <a:lnTo>
                    <a:pt x="105803" y="47434"/>
                  </a:lnTo>
                  <a:lnTo>
                    <a:pt x="106197" y="46164"/>
                  </a:lnTo>
                  <a:lnTo>
                    <a:pt x="106159" y="39814"/>
                  </a:lnTo>
                  <a:lnTo>
                    <a:pt x="105181" y="37274"/>
                  </a:lnTo>
                  <a:lnTo>
                    <a:pt x="105003" y="37274"/>
                  </a:lnTo>
                  <a:lnTo>
                    <a:pt x="104736" y="36004"/>
                  </a:lnTo>
                  <a:lnTo>
                    <a:pt x="101587" y="33464"/>
                  </a:lnTo>
                  <a:lnTo>
                    <a:pt x="100101" y="32194"/>
                  </a:lnTo>
                  <a:lnTo>
                    <a:pt x="98691" y="32194"/>
                  </a:lnTo>
                  <a:lnTo>
                    <a:pt x="97980" y="30924"/>
                  </a:lnTo>
                  <a:lnTo>
                    <a:pt x="91084" y="30924"/>
                  </a:lnTo>
                  <a:lnTo>
                    <a:pt x="85191" y="29654"/>
                  </a:lnTo>
                  <a:lnTo>
                    <a:pt x="79248" y="29654"/>
                  </a:lnTo>
                  <a:lnTo>
                    <a:pt x="79248" y="75374"/>
                  </a:lnTo>
                  <a:lnTo>
                    <a:pt x="78384" y="76314"/>
                  </a:lnTo>
                  <a:lnTo>
                    <a:pt x="78384" y="84264"/>
                  </a:lnTo>
                  <a:lnTo>
                    <a:pt x="78054" y="85534"/>
                  </a:lnTo>
                  <a:lnTo>
                    <a:pt x="77609" y="85534"/>
                  </a:lnTo>
                  <a:lnTo>
                    <a:pt x="77165" y="86804"/>
                  </a:lnTo>
                  <a:lnTo>
                    <a:pt x="76123" y="85534"/>
                  </a:lnTo>
                  <a:lnTo>
                    <a:pt x="75311" y="85534"/>
                  </a:lnTo>
                  <a:lnTo>
                    <a:pt x="74663" y="84264"/>
                  </a:lnTo>
                  <a:lnTo>
                    <a:pt x="73977" y="84264"/>
                  </a:lnTo>
                  <a:lnTo>
                    <a:pt x="74066" y="82994"/>
                  </a:lnTo>
                  <a:lnTo>
                    <a:pt x="74333" y="82994"/>
                  </a:lnTo>
                  <a:lnTo>
                    <a:pt x="74129" y="81724"/>
                  </a:lnTo>
                  <a:lnTo>
                    <a:pt x="74663" y="80454"/>
                  </a:lnTo>
                  <a:lnTo>
                    <a:pt x="74930" y="80454"/>
                  </a:lnTo>
                  <a:lnTo>
                    <a:pt x="75730" y="79184"/>
                  </a:lnTo>
                  <a:lnTo>
                    <a:pt x="77012" y="80454"/>
                  </a:lnTo>
                  <a:lnTo>
                    <a:pt x="77165" y="81724"/>
                  </a:lnTo>
                  <a:lnTo>
                    <a:pt x="76746" y="82994"/>
                  </a:lnTo>
                  <a:lnTo>
                    <a:pt x="76238" y="82994"/>
                  </a:lnTo>
                  <a:lnTo>
                    <a:pt x="76746" y="84264"/>
                  </a:lnTo>
                  <a:lnTo>
                    <a:pt x="78384" y="84264"/>
                  </a:lnTo>
                  <a:lnTo>
                    <a:pt x="78384" y="76314"/>
                  </a:lnTo>
                  <a:lnTo>
                    <a:pt x="77343" y="77431"/>
                  </a:lnTo>
                  <a:lnTo>
                    <a:pt x="76885" y="77914"/>
                  </a:lnTo>
                  <a:lnTo>
                    <a:pt x="76390" y="77914"/>
                  </a:lnTo>
                  <a:lnTo>
                    <a:pt x="76174" y="76644"/>
                  </a:lnTo>
                  <a:lnTo>
                    <a:pt x="76441" y="76644"/>
                  </a:lnTo>
                  <a:lnTo>
                    <a:pt x="77266" y="77508"/>
                  </a:lnTo>
                  <a:lnTo>
                    <a:pt x="77266" y="77317"/>
                  </a:lnTo>
                  <a:lnTo>
                    <a:pt x="76835" y="76644"/>
                  </a:lnTo>
                  <a:lnTo>
                    <a:pt x="76987" y="75374"/>
                  </a:lnTo>
                  <a:lnTo>
                    <a:pt x="77254" y="76644"/>
                  </a:lnTo>
                  <a:lnTo>
                    <a:pt x="77698" y="76644"/>
                  </a:lnTo>
                  <a:lnTo>
                    <a:pt x="77482" y="75374"/>
                  </a:lnTo>
                  <a:lnTo>
                    <a:pt x="78168" y="74104"/>
                  </a:lnTo>
                  <a:lnTo>
                    <a:pt x="79248" y="75374"/>
                  </a:lnTo>
                  <a:lnTo>
                    <a:pt x="79248" y="29654"/>
                  </a:lnTo>
                  <a:lnTo>
                    <a:pt x="76949" y="29654"/>
                  </a:lnTo>
                  <a:lnTo>
                    <a:pt x="76479" y="28384"/>
                  </a:lnTo>
                  <a:lnTo>
                    <a:pt x="73558" y="27114"/>
                  </a:lnTo>
                  <a:lnTo>
                    <a:pt x="70853" y="25501"/>
                  </a:lnTo>
                  <a:lnTo>
                    <a:pt x="70853" y="99504"/>
                  </a:lnTo>
                  <a:lnTo>
                    <a:pt x="70764" y="99656"/>
                  </a:lnTo>
                  <a:lnTo>
                    <a:pt x="70764" y="103314"/>
                  </a:lnTo>
                  <a:lnTo>
                    <a:pt x="69875" y="103314"/>
                  </a:lnTo>
                  <a:lnTo>
                    <a:pt x="69062" y="102044"/>
                  </a:lnTo>
                  <a:lnTo>
                    <a:pt x="68922" y="102044"/>
                  </a:lnTo>
                  <a:lnTo>
                    <a:pt x="68922" y="110934"/>
                  </a:lnTo>
                  <a:lnTo>
                    <a:pt x="68084" y="112204"/>
                  </a:lnTo>
                  <a:lnTo>
                    <a:pt x="67906" y="112204"/>
                  </a:lnTo>
                  <a:lnTo>
                    <a:pt x="67792" y="110934"/>
                  </a:lnTo>
                  <a:lnTo>
                    <a:pt x="68021" y="110934"/>
                  </a:lnTo>
                  <a:lnTo>
                    <a:pt x="68110" y="109702"/>
                  </a:lnTo>
                  <a:lnTo>
                    <a:pt x="67017" y="110934"/>
                  </a:lnTo>
                  <a:lnTo>
                    <a:pt x="66713" y="110934"/>
                  </a:lnTo>
                  <a:lnTo>
                    <a:pt x="66776" y="114744"/>
                  </a:lnTo>
                  <a:lnTo>
                    <a:pt x="65354" y="113474"/>
                  </a:lnTo>
                  <a:lnTo>
                    <a:pt x="65138" y="114744"/>
                  </a:lnTo>
                  <a:lnTo>
                    <a:pt x="66001" y="116014"/>
                  </a:lnTo>
                  <a:lnTo>
                    <a:pt x="66357" y="116014"/>
                  </a:lnTo>
                  <a:lnTo>
                    <a:pt x="66624" y="117284"/>
                  </a:lnTo>
                  <a:lnTo>
                    <a:pt x="67462" y="118554"/>
                  </a:lnTo>
                  <a:lnTo>
                    <a:pt x="66840" y="121094"/>
                  </a:lnTo>
                  <a:lnTo>
                    <a:pt x="65582" y="121094"/>
                  </a:lnTo>
                  <a:lnTo>
                    <a:pt x="65354" y="119824"/>
                  </a:lnTo>
                  <a:lnTo>
                    <a:pt x="65138" y="119824"/>
                  </a:lnTo>
                  <a:lnTo>
                    <a:pt x="61658" y="113474"/>
                  </a:lnTo>
                  <a:lnTo>
                    <a:pt x="60921" y="112204"/>
                  </a:lnTo>
                  <a:lnTo>
                    <a:pt x="60528" y="110934"/>
                  </a:lnTo>
                  <a:lnTo>
                    <a:pt x="60833" y="109664"/>
                  </a:lnTo>
                  <a:lnTo>
                    <a:pt x="60413" y="108394"/>
                  </a:lnTo>
                  <a:lnTo>
                    <a:pt x="60172" y="108394"/>
                  </a:lnTo>
                  <a:lnTo>
                    <a:pt x="60096" y="107124"/>
                  </a:lnTo>
                  <a:lnTo>
                    <a:pt x="59931" y="103314"/>
                  </a:lnTo>
                  <a:lnTo>
                    <a:pt x="59817" y="102044"/>
                  </a:lnTo>
                  <a:lnTo>
                    <a:pt x="59436" y="100774"/>
                  </a:lnTo>
                  <a:lnTo>
                    <a:pt x="59105" y="100774"/>
                  </a:lnTo>
                  <a:lnTo>
                    <a:pt x="58775" y="99504"/>
                  </a:lnTo>
                  <a:lnTo>
                    <a:pt x="59220" y="99504"/>
                  </a:lnTo>
                  <a:lnTo>
                    <a:pt x="59436" y="100774"/>
                  </a:lnTo>
                  <a:lnTo>
                    <a:pt x="61214" y="100774"/>
                  </a:lnTo>
                  <a:lnTo>
                    <a:pt x="61569" y="102044"/>
                  </a:lnTo>
                  <a:lnTo>
                    <a:pt x="61899" y="102044"/>
                  </a:lnTo>
                  <a:lnTo>
                    <a:pt x="62014" y="103314"/>
                  </a:lnTo>
                  <a:lnTo>
                    <a:pt x="62103" y="109664"/>
                  </a:lnTo>
                  <a:lnTo>
                    <a:pt x="62674" y="110934"/>
                  </a:lnTo>
                  <a:lnTo>
                    <a:pt x="63182" y="112204"/>
                  </a:lnTo>
                  <a:lnTo>
                    <a:pt x="63449" y="113474"/>
                  </a:lnTo>
                  <a:lnTo>
                    <a:pt x="64427" y="113474"/>
                  </a:lnTo>
                  <a:lnTo>
                    <a:pt x="64160" y="112204"/>
                  </a:lnTo>
                  <a:lnTo>
                    <a:pt x="65405" y="113474"/>
                  </a:lnTo>
                  <a:lnTo>
                    <a:pt x="65201" y="112204"/>
                  </a:lnTo>
                  <a:lnTo>
                    <a:pt x="65138" y="110934"/>
                  </a:lnTo>
                  <a:lnTo>
                    <a:pt x="64846" y="110934"/>
                  </a:lnTo>
                  <a:lnTo>
                    <a:pt x="64516" y="109664"/>
                  </a:lnTo>
                  <a:lnTo>
                    <a:pt x="64160" y="109664"/>
                  </a:lnTo>
                  <a:lnTo>
                    <a:pt x="64427" y="108394"/>
                  </a:lnTo>
                  <a:lnTo>
                    <a:pt x="64427" y="107124"/>
                  </a:lnTo>
                  <a:lnTo>
                    <a:pt x="64135" y="107124"/>
                  </a:lnTo>
                  <a:lnTo>
                    <a:pt x="63411" y="104584"/>
                  </a:lnTo>
                  <a:lnTo>
                    <a:pt x="64604" y="103314"/>
                  </a:lnTo>
                  <a:lnTo>
                    <a:pt x="65112" y="102044"/>
                  </a:lnTo>
                  <a:lnTo>
                    <a:pt x="65849" y="103314"/>
                  </a:lnTo>
                  <a:lnTo>
                    <a:pt x="65735" y="104584"/>
                  </a:lnTo>
                  <a:lnTo>
                    <a:pt x="66090" y="105854"/>
                  </a:lnTo>
                  <a:lnTo>
                    <a:pt x="67525" y="108394"/>
                  </a:lnTo>
                  <a:lnTo>
                    <a:pt x="68211" y="108394"/>
                  </a:lnTo>
                  <a:lnTo>
                    <a:pt x="68110" y="109702"/>
                  </a:lnTo>
                  <a:lnTo>
                    <a:pt x="68922" y="110934"/>
                  </a:lnTo>
                  <a:lnTo>
                    <a:pt x="68922" y="102044"/>
                  </a:lnTo>
                  <a:lnTo>
                    <a:pt x="68681" y="102044"/>
                  </a:lnTo>
                  <a:lnTo>
                    <a:pt x="69430" y="100901"/>
                  </a:lnTo>
                  <a:lnTo>
                    <a:pt x="69748" y="102044"/>
                  </a:lnTo>
                  <a:lnTo>
                    <a:pt x="70192" y="102044"/>
                  </a:lnTo>
                  <a:lnTo>
                    <a:pt x="70764" y="103314"/>
                  </a:lnTo>
                  <a:lnTo>
                    <a:pt x="70764" y="99656"/>
                  </a:lnTo>
                  <a:lnTo>
                    <a:pt x="70104" y="100774"/>
                  </a:lnTo>
                  <a:lnTo>
                    <a:pt x="69697" y="100774"/>
                  </a:lnTo>
                  <a:lnTo>
                    <a:pt x="69303" y="99504"/>
                  </a:lnTo>
                  <a:lnTo>
                    <a:pt x="68884" y="99504"/>
                  </a:lnTo>
                  <a:lnTo>
                    <a:pt x="69380" y="100774"/>
                  </a:lnTo>
                  <a:lnTo>
                    <a:pt x="67525" y="100774"/>
                  </a:lnTo>
                  <a:lnTo>
                    <a:pt x="67195" y="102044"/>
                  </a:lnTo>
                  <a:lnTo>
                    <a:pt x="66751" y="102044"/>
                  </a:lnTo>
                  <a:lnTo>
                    <a:pt x="66535" y="103314"/>
                  </a:lnTo>
                  <a:lnTo>
                    <a:pt x="66217" y="102044"/>
                  </a:lnTo>
                  <a:lnTo>
                    <a:pt x="65951" y="102044"/>
                  </a:lnTo>
                  <a:lnTo>
                    <a:pt x="65646" y="100774"/>
                  </a:lnTo>
                  <a:lnTo>
                    <a:pt x="65201" y="99504"/>
                  </a:lnTo>
                  <a:lnTo>
                    <a:pt x="65201" y="98234"/>
                  </a:lnTo>
                  <a:lnTo>
                    <a:pt x="64846" y="96964"/>
                  </a:lnTo>
                  <a:lnTo>
                    <a:pt x="65316" y="94424"/>
                  </a:lnTo>
                  <a:lnTo>
                    <a:pt x="65379" y="93154"/>
                  </a:lnTo>
                  <a:lnTo>
                    <a:pt x="66357" y="93154"/>
                  </a:lnTo>
                  <a:lnTo>
                    <a:pt x="66357" y="94424"/>
                  </a:lnTo>
                  <a:lnTo>
                    <a:pt x="67703" y="94424"/>
                  </a:lnTo>
                  <a:lnTo>
                    <a:pt x="67792" y="95694"/>
                  </a:lnTo>
                  <a:lnTo>
                    <a:pt x="68503" y="95694"/>
                  </a:lnTo>
                  <a:lnTo>
                    <a:pt x="69151" y="96964"/>
                  </a:lnTo>
                  <a:lnTo>
                    <a:pt x="70764" y="99504"/>
                  </a:lnTo>
                  <a:lnTo>
                    <a:pt x="70853" y="25501"/>
                  </a:lnTo>
                  <a:lnTo>
                    <a:pt x="69519" y="24714"/>
                  </a:lnTo>
                  <a:lnTo>
                    <a:pt x="69519" y="89344"/>
                  </a:lnTo>
                  <a:lnTo>
                    <a:pt x="69430" y="90614"/>
                  </a:lnTo>
                  <a:lnTo>
                    <a:pt x="69303" y="91884"/>
                  </a:lnTo>
                  <a:lnTo>
                    <a:pt x="69215" y="93154"/>
                  </a:lnTo>
                  <a:lnTo>
                    <a:pt x="68973" y="93154"/>
                  </a:lnTo>
                  <a:lnTo>
                    <a:pt x="68440" y="91884"/>
                  </a:lnTo>
                  <a:lnTo>
                    <a:pt x="67818" y="90614"/>
                  </a:lnTo>
                  <a:lnTo>
                    <a:pt x="67106" y="89344"/>
                  </a:lnTo>
                  <a:lnTo>
                    <a:pt x="67132" y="88074"/>
                  </a:lnTo>
                  <a:lnTo>
                    <a:pt x="66840" y="86804"/>
                  </a:lnTo>
                  <a:lnTo>
                    <a:pt x="67614" y="85534"/>
                  </a:lnTo>
                  <a:lnTo>
                    <a:pt x="68681" y="86804"/>
                  </a:lnTo>
                  <a:lnTo>
                    <a:pt x="69100" y="88074"/>
                  </a:lnTo>
                  <a:lnTo>
                    <a:pt x="68795" y="89344"/>
                  </a:lnTo>
                  <a:lnTo>
                    <a:pt x="69519" y="89344"/>
                  </a:lnTo>
                  <a:lnTo>
                    <a:pt x="69519" y="24714"/>
                  </a:lnTo>
                  <a:lnTo>
                    <a:pt x="66040" y="22631"/>
                  </a:lnTo>
                  <a:lnTo>
                    <a:pt x="66040" y="27114"/>
                  </a:lnTo>
                  <a:lnTo>
                    <a:pt x="65582" y="28384"/>
                  </a:lnTo>
                  <a:lnTo>
                    <a:pt x="65316" y="28384"/>
                  </a:lnTo>
                  <a:lnTo>
                    <a:pt x="65532" y="29654"/>
                  </a:lnTo>
                  <a:lnTo>
                    <a:pt x="64820" y="29654"/>
                  </a:lnTo>
                  <a:lnTo>
                    <a:pt x="64249" y="28384"/>
                  </a:lnTo>
                  <a:lnTo>
                    <a:pt x="63804" y="28384"/>
                  </a:lnTo>
                  <a:lnTo>
                    <a:pt x="63804" y="80454"/>
                  </a:lnTo>
                  <a:lnTo>
                    <a:pt x="63538" y="80454"/>
                  </a:lnTo>
                  <a:lnTo>
                    <a:pt x="63233" y="81724"/>
                  </a:lnTo>
                  <a:lnTo>
                    <a:pt x="62738" y="81724"/>
                  </a:lnTo>
                  <a:lnTo>
                    <a:pt x="61836" y="80454"/>
                  </a:lnTo>
                  <a:lnTo>
                    <a:pt x="61010" y="79184"/>
                  </a:lnTo>
                  <a:lnTo>
                    <a:pt x="60058" y="79184"/>
                  </a:lnTo>
                  <a:lnTo>
                    <a:pt x="59613" y="77914"/>
                  </a:lnTo>
                  <a:lnTo>
                    <a:pt x="59664" y="76644"/>
                  </a:lnTo>
                  <a:lnTo>
                    <a:pt x="59194" y="75552"/>
                  </a:lnTo>
                  <a:lnTo>
                    <a:pt x="62458" y="76644"/>
                  </a:lnTo>
                  <a:lnTo>
                    <a:pt x="62738" y="76644"/>
                  </a:lnTo>
                  <a:lnTo>
                    <a:pt x="63144" y="77914"/>
                  </a:lnTo>
                  <a:lnTo>
                    <a:pt x="62788" y="77914"/>
                  </a:lnTo>
                  <a:lnTo>
                    <a:pt x="63004" y="79184"/>
                  </a:lnTo>
                  <a:lnTo>
                    <a:pt x="63500" y="79184"/>
                  </a:lnTo>
                  <a:lnTo>
                    <a:pt x="63804" y="80454"/>
                  </a:lnTo>
                  <a:lnTo>
                    <a:pt x="63804" y="28384"/>
                  </a:lnTo>
                  <a:lnTo>
                    <a:pt x="65316" y="27114"/>
                  </a:lnTo>
                  <a:lnTo>
                    <a:pt x="66040" y="27114"/>
                  </a:lnTo>
                  <a:lnTo>
                    <a:pt x="66040" y="22631"/>
                  </a:lnTo>
                  <a:lnTo>
                    <a:pt x="65049" y="22034"/>
                  </a:lnTo>
                  <a:lnTo>
                    <a:pt x="62344" y="19494"/>
                  </a:lnTo>
                  <a:lnTo>
                    <a:pt x="57442" y="16954"/>
                  </a:lnTo>
                  <a:lnTo>
                    <a:pt x="56311" y="16332"/>
                  </a:lnTo>
                  <a:lnTo>
                    <a:pt x="56311" y="25844"/>
                  </a:lnTo>
                  <a:lnTo>
                    <a:pt x="53276" y="25844"/>
                  </a:lnTo>
                  <a:lnTo>
                    <a:pt x="53809" y="27114"/>
                  </a:lnTo>
                  <a:lnTo>
                    <a:pt x="52832" y="27114"/>
                  </a:lnTo>
                  <a:lnTo>
                    <a:pt x="52324" y="26377"/>
                  </a:lnTo>
                  <a:lnTo>
                    <a:pt x="52324" y="28384"/>
                  </a:lnTo>
                  <a:lnTo>
                    <a:pt x="44348" y="28384"/>
                  </a:lnTo>
                  <a:lnTo>
                    <a:pt x="44640" y="27114"/>
                  </a:lnTo>
                  <a:lnTo>
                    <a:pt x="44881" y="27114"/>
                  </a:lnTo>
                  <a:lnTo>
                    <a:pt x="44678" y="25844"/>
                  </a:lnTo>
                  <a:lnTo>
                    <a:pt x="43548" y="25844"/>
                  </a:lnTo>
                  <a:lnTo>
                    <a:pt x="43154" y="24574"/>
                  </a:lnTo>
                  <a:lnTo>
                    <a:pt x="43599" y="23304"/>
                  </a:lnTo>
                  <a:lnTo>
                    <a:pt x="44081" y="23304"/>
                  </a:lnTo>
                  <a:lnTo>
                    <a:pt x="44500" y="24574"/>
                  </a:lnTo>
                  <a:lnTo>
                    <a:pt x="45656" y="24574"/>
                  </a:lnTo>
                  <a:lnTo>
                    <a:pt x="46316" y="25844"/>
                  </a:lnTo>
                  <a:lnTo>
                    <a:pt x="47828" y="27114"/>
                  </a:lnTo>
                  <a:lnTo>
                    <a:pt x="49047" y="27114"/>
                  </a:lnTo>
                  <a:lnTo>
                    <a:pt x="49847" y="25844"/>
                  </a:lnTo>
                  <a:lnTo>
                    <a:pt x="50330" y="25844"/>
                  </a:lnTo>
                  <a:lnTo>
                    <a:pt x="50888" y="27114"/>
                  </a:lnTo>
                  <a:lnTo>
                    <a:pt x="51549" y="27114"/>
                  </a:lnTo>
                  <a:lnTo>
                    <a:pt x="52324" y="28384"/>
                  </a:lnTo>
                  <a:lnTo>
                    <a:pt x="52324" y="26377"/>
                  </a:lnTo>
                  <a:lnTo>
                    <a:pt x="51968" y="25844"/>
                  </a:lnTo>
                  <a:lnTo>
                    <a:pt x="51244" y="25844"/>
                  </a:lnTo>
                  <a:lnTo>
                    <a:pt x="50025" y="24574"/>
                  </a:lnTo>
                  <a:lnTo>
                    <a:pt x="48958" y="23304"/>
                  </a:lnTo>
                  <a:lnTo>
                    <a:pt x="47739" y="22034"/>
                  </a:lnTo>
                  <a:lnTo>
                    <a:pt x="45326" y="20764"/>
                  </a:lnTo>
                  <a:lnTo>
                    <a:pt x="45364" y="18224"/>
                  </a:lnTo>
                  <a:lnTo>
                    <a:pt x="45948" y="18224"/>
                  </a:lnTo>
                  <a:lnTo>
                    <a:pt x="46431" y="19494"/>
                  </a:lnTo>
                  <a:lnTo>
                    <a:pt x="47650" y="20764"/>
                  </a:lnTo>
                  <a:lnTo>
                    <a:pt x="48691" y="20764"/>
                  </a:lnTo>
                  <a:lnTo>
                    <a:pt x="49822" y="19494"/>
                  </a:lnTo>
                  <a:lnTo>
                    <a:pt x="50330" y="19494"/>
                  </a:lnTo>
                  <a:lnTo>
                    <a:pt x="51396" y="20764"/>
                  </a:lnTo>
                  <a:lnTo>
                    <a:pt x="52171" y="20764"/>
                  </a:lnTo>
                  <a:lnTo>
                    <a:pt x="53009" y="22034"/>
                  </a:lnTo>
                  <a:lnTo>
                    <a:pt x="54279" y="22034"/>
                  </a:lnTo>
                  <a:lnTo>
                    <a:pt x="55029" y="23304"/>
                  </a:lnTo>
                  <a:lnTo>
                    <a:pt x="55651" y="24574"/>
                  </a:lnTo>
                  <a:lnTo>
                    <a:pt x="56311" y="25844"/>
                  </a:lnTo>
                  <a:lnTo>
                    <a:pt x="56311" y="16332"/>
                  </a:lnTo>
                  <a:lnTo>
                    <a:pt x="55143" y="15684"/>
                  </a:lnTo>
                  <a:lnTo>
                    <a:pt x="53784" y="14909"/>
                  </a:lnTo>
                  <a:lnTo>
                    <a:pt x="53784" y="19494"/>
                  </a:lnTo>
                  <a:lnTo>
                    <a:pt x="51460" y="19494"/>
                  </a:lnTo>
                  <a:lnTo>
                    <a:pt x="50533" y="18224"/>
                  </a:lnTo>
                  <a:lnTo>
                    <a:pt x="49847" y="18224"/>
                  </a:lnTo>
                  <a:lnTo>
                    <a:pt x="48806" y="16954"/>
                  </a:lnTo>
                  <a:lnTo>
                    <a:pt x="47980" y="15684"/>
                  </a:lnTo>
                  <a:lnTo>
                    <a:pt x="46990" y="14414"/>
                  </a:lnTo>
                  <a:lnTo>
                    <a:pt x="47358" y="14414"/>
                  </a:lnTo>
                  <a:lnTo>
                    <a:pt x="51282" y="16954"/>
                  </a:lnTo>
                  <a:lnTo>
                    <a:pt x="53594" y="16954"/>
                  </a:lnTo>
                  <a:lnTo>
                    <a:pt x="52743" y="18224"/>
                  </a:lnTo>
                  <a:lnTo>
                    <a:pt x="53784" y="19494"/>
                  </a:lnTo>
                  <a:lnTo>
                    <a:pt x="53784" y="14909"/>
                  </a:lnTo>
                  <a:lnTo>
                    <a:pt x="52920" y="14414"/>
                  </a:lnTo>
                  <a:lnTo>
                    <a:pt x="50571" y="14414"/>
                  </a:lnTo>
                  <a:lnTo>
                    <a:pt x="48209" y="13144"/>
                  </a:lnTo>
                  <a:lnTo>
                    <a:pt x="43218" y="10604"/>
                  </a:lnTo>
                  <a:lnTo>
                    <a:pt x="40576" y="9334"/>
                  </a:lnTo>
                  <a:lnTo>
                    <a:pt x="37985" y="8064"/>
                  </a:lnTo>
                  <a:lnTo>
                    <a:pt x="36614" y="8064"/>
                  </a:lnTo>
                  <a:lnTo>
                    <a:pt x="37325" y="9334"/>
                  </a:lnTo>
                  <a:lnTo>
                    <a:pt x="38900" y="9334"/>
                  </a:lnTo>
                  <a:lnTo>
                    <a:pt x="40513" y="10604"/>
                  </a:lnTo>
                  <a:lnTo>
                    <a:pt x="41579" y="10604"/>
                  </a:lnTo>
                  <a:lnTo>
                    <a:pt x="42621" y="11874"/>
                  </a:lnTo>
                  <a:lnTo>
                    <a:pt x="43599" y="11874"/>
                  </a:lnTo>
                  <a:lnTo>
                    <a:pt x="43548" y="13144"/>
                  </a:lnTo>
                  <a:lnTo>
                    <a:pt x="42926" y="13144"/>
                  </a:lnTo>
                  <a:lnTo>
                    <a:pt x="42926" y="18224"/>
                  </a:lnTo>
                  <a:lnTo>
                    <a:pt x="42646" y="19494"/>
                  </a:lnTo>
                  <a:lnTo>
                    <a:pt x="42265" y="18630"/>
                  </a:lnTo>
                  <a:lnTo>
                    <a:pt x="42265" y="23304"/>
                  </a:lnTo>
                  <a:lnTo>
                    <a:pt x="41605" y="23304"/>
                  </a:lnTo>
                  <a:lnTo>
                    <a:pt x="42176" y="24574"/>
                  </a:lnTo>
                  <a:lnTo>
                    <a:pt x="39319" y="24574"/>
                  </a:lnTo>
                  <a:lnTo>
                    <a:pt x="38519" y="25844"/>
                  </a:lnTo>
                  <a:lnTo>
                    <a:pt x="37922" y="25844"/>
                  </a:lnTo>
                  <a:lnTo>
                    <a:pt x="38963" y="27114"/>
                  </a:lnTo>
                  <a:lnTo>
                    <a:pt x="36131" y="27114"/>
                  </a:lnTo>
                  <a:lnTo>
                    <a:pt x="35420" y="26517"/>
                  </a:lnTo>
                  <a:lnTo>
                    <a:pt x="35420" y="27114"/>
                  </a:lnTo>
                  <a:lnTo>
                    <a:pt x="34950" y="28384"/>
                  </a:lnTo>
                  <a:lnTo>
                    <a:pt x="33820" y="28384"/>
                  </a:lnTo>
                  <a:lnTo>
                    <a:pt x="33578" y="27114"/>
                  </a:lnTo>
                  <a:lnTo>
                    <a:pt x="32981" y="27114"/>
                  </a:lnTo>
                  <a:lnTo>
                    <a:pt x="33693" y="25844"/>
                  </a:lnTo>
                  <a:lnTo>
                    <a:pt x="34150" y="25844"/>
                  </a:lnTo>
                  <a:lnTo>
                    <a:pt x="34531" y="27114"/>
                  </a:lnTo>
                  <a:lnTo>
                    <a:pt x="35420" y="27114"/>
                  </a:lnTo>
                  <a:lnTo>
                    <a:pt x="35420" y="26517"/>
                  </a:lnTo>
                  <a:lnTo>
                    <a:pt x="34620" y="25844"/>
                  </a:lnTo>
                  <a:lnTo>
                    <a:pt x="33870" y="24574"/>
                  </a:lnTo>
                  <a:lnTo>
                    <a:pt x="31915" y="23304"/>
                  </a:lnTo>
                  <a:lnTo>
                    <a:pt x="30899" y="23304"/>
                  </a:lnTo>
                  <a:lnTo>
                    <a:pt x="29629" y="22034"/>
                  </a:lnTo>
                  <a:lnTo>
                    <a:pt x="28346" y="22034"/>
                  </a:lnTo>
                  <a:lnTo>
                    <a:pt x="28041" y="20764"/>
                  </a:lnTo>
                  <a:lnTo>
                    <a:pt x="28435" y="20764"/>
                  </a:lnTo>
                  <a:lnTo>
                    <a:pt x="29540" y="19494"/>
                  </a:lnTo>
                  <a:lnTo>
                    <a:pt x="28346" y="19494"/>
                  </a:lnTo>
                  <a:lnTo>
                    <a:pt x="27838" y="18224"/>
                  </a:lnTo>
                  <a:lnTo>
                    <a:pt x="29629" y="18224"/>
                  </a:lnTo>
                  <a:lnTo>
                    <a:pt x="30899" y="19494"/>
                  </a:lnTo>
                  <a:lnTo>
                    <a:pt x="33604" y="19494"/>
                  </a:lnTo>
                  <a:lnTo>
                    <a:pt x="33934" y="18224"/>
                  </a:lnTo>
                  <a:lnTo>
                    <a:pt x="33197" y="18224"/>
                  </a:lnTo>
                  <a:lnTo>
                    <a:pt x="33197" y="16954"/>
                  </a:lnTo>
                  <a:lnTo>
                    <a:pt x="34264" y="16954"/>
                  </a:lnTo>
                  <a:lnTo>
                    <a:pt x="35483" y="18224"/>
                  </a:lnTo>
                  <a:lnTo>
                    <a:pt x="37147" y="19494"/>
                  </a:lnTo>
                  <a:lnTo>
                    <a:pt x="38188" y="19494"/>
                  </a:lnTo>
                  <a:lnTo>
                    <a:pt x="40424" y="20764"/>
                  </a:lnTo>
                  <a:lnTo>
                    <a:pt x="41249" y="22034"/>
                  </a:lnTo>
                  <a:lnTo>
                    <a:pt x="42265" y="23304"/>
                  </a:lnTo>
                  <a:lnTo>
                    <a:pt x="42265" y="18630"/>
                  </a:lnTo>
                  <a:lnTo>
                    <a:pt x="42087" y="18224"/>
                  </a:lnTo>
                  <a:lnTo>
                    <a:pt x="41402" y="18224"/>
                  </a:lnTo>
                  <a:lnTo>
                    <a:pt x="39827" y="16954"/>
                  </a:lnTo>
                  <a:lnTo>
                    <a:pt x="37719" y="16954"/>
                  </a:lnTo>
                  <a:lnTo>
                    <a:pt x="36906" y="18224"/>
                  </a:lnTo>
                  <a:lnTo>
                    <a:pt x="35839" y="16954"/>
                  </a:lnTo>
                  <a:lnTo>
                    <a:pt x="34823" y="16954"/>
                  </a:lnTo>
                  <a:lnTo>
                    <a:pt x="33934" y="15684"/>
                  </a:lnTo>
                  <a:lnTo>
                    <a:pt x="33248" y="15684"/>
                  </a:lnTo>
                  <a:lnTo>
                    <a:pt x="32512" y="14414"/>
                  </a:lnTo>
                  <a:lnTo>
                    <a:pt x="31826" y="13144"/>
                  </a:lnTo>
                  <a:lnTo>
                    <a:pt x="31140" y="13144"/>
                  </a:lnTo>
                  <a:lnTo>
                    <a:pt x="30899" y="11874"/>
                  </a:lnTo>
                  <a:lnTo>
                    <a:pt x="30759" y="11874"/>
                  </a:lnTo>
                  <a:lnTo>
                    <a:pt x="31140" y="10604"/>
                  </a:lnTo>
                  <a:lnTo>
                    <a:pt x="31737" y="10604"/>
                  </a:lnTo>
                  <a:lnTo>
                    <a:pt x="33070" y="11874"/>
                  </a:lnTo>
                  <a:lnTo>
                    <a:pt x="37122" y="11874"/>
                  </a:lnTo>
                  <a:lnTo>
                    <a:pt x="38608" y="13144"/>
                  </a:lnTo>
                  <a:lnTo>
                    <a:pt x="39141" y="13144"/>
                  </a:lnTo>
                  <a:lnTo>
                    <a:pt x="40754" y="14414"/>
                  </a:lnTo>
                  <a:lnTo>
                    <a:pt x="42151" y="14414"/>
                  </a:lnTo>
                  <a:lnTo>
                    <a:pt x="42176" y="16954"/>
                  </a:lnTo>
                  <a:lnTo>
                    <a:pt x="42646" y="16954"/>
                  </a:lnTo>
                  <a:lnTo>
                    <a:pt x="42837" y="18224"/>
                  </a:lnTo>
                  <a:lnTo>
                    <a:pt x="42926" y="13144"/>
                  </a:lnTo>
                  <a:lnTo>
                    <a:pt x="42646" y="13144"/>
                  </a:lnTo>
                  <a:lnTo>
                    <a:pt x="41821" y="11874"/>
                  </a:lnTo>
                  <a:lnTo>
                    <a:pt x="41554" y="11874"/>
                  </a:lnTo>
                  <a:lnTo>
                    <a:pt x="41579" y="13144"/>
                  </a:lnTo>
                  <a:lnTo>
                    <a:pt x="39230" y="13144"/>
                  </a:lnTo>
                  <a:lnTo>
                    <a:pt x="37325" y="11874"/>
                  </a:lnTo>
                  <a:lnTo>
                    <a:pt x="34505" y="9334"/>
                  </a:lnTo>
                  <a:lnTo>
                    <a:pt x="32829" y="9334"/>
                  </a:lnTo>
                  <a:lnTo>
                    <a:pt x="32004" y="8064"/>
                  </a:lnTo>
                  <a:lnTo>
                    <a:pt x="36410" y="8064"/>
                  </a:lnTo>
                  <a:lnTo>
                    <a:pt x="34886" y="6794"/>
                  </a:lnTo>
                  <a:lnTo>
                    <a:pt x="31115" y="5524"/>
                  </a:lnTo>
                  <a:lnTo>
                    <a:pt x="30035" y="5524"/>
                  </a:lnTo>
                  <a:lnTo>
                    <a:pt x="30035" y="13144"/>
                  </a:lnTo>
                  <a:lnTo>
                    <a:pt x="29057" y="11874"/>
                  </a:lnTo>
                  <a:lnTo>
                    <a:pt x="29502" y="11874"/>
                  </a:lnTo>
                  <a:lnTo>
                    <a:pt x="30035" y="13144"/>
                  </a:lnTo>
                  <a:lnTo>
                    <a:pt x="30035" y="5524"/>
                  </a:lnTo>
                  <a:lnTo>
                    <a:pt x="28879" y="5524"/>
                  </a:lnTo>
                  <a:lnTo>
                    <a:pt x="26441" y="4254"/>
                  </a:lnTo>
                  <a:lnTo>
                    <a:pt x="29806" y="6794"/>
                  </a:lnTo>
                  <a:lnTo>
                    <a:pt x="29768" y="8064"/>
                  </a:lnTo>
                  <a:lnTo>
                    <a:pt x="28994" y="8064"/>
                  </a:lnTo>
                  <a:lnTo>
                    <a:pt x="28219" y="6794"/>
                  </a:lnTo>
                  <a:lnTo>
                    <a:pt x="23914" y="6794"/>
                  </a:lnTo>
                  <a:lnTo>
                    <a:pt x="23876" y="8064"/>
                  </a:lnTo>
                  <a:lnTo>
                    <a:pt x="24688" y="8064"/>
                  </a:lnTo>
                  <a:lnTo>
                    <a:pt x="27152" y="9334"/>
                  </a:lnTo>
                  <a:lnTo>
                    <a:pt x="28549" y="10604"/>
                  </a:lnTo>
                  <a:lnTo>
                    <a:pt x="29083" y="10604"/>
                  </a:lnTo>
                  <a:lnTo>
                    <a:pt x="28727" y="11874"/>
                  </a:lnTo>
                  <a:lnTo>
                    <a:pt x="26504" y="11874"/>
                  </a:lnTo>
                  <a:lnTo>
                    <a:pt x="25336" y="13144"/>
                  </a:lnTo>
                  <a:lnTo>
                    <a:pt x="26111" y="14414"/>
                  </a:lnTo>
                  <a:lnTo>
                    <a:pt x="26238" y="14414"/>
                  </a:lnTo>
                  <a:lnTo>
                    <a:pt x="26466" y="15684"/>
                  </a:lnTo>
                  <a:lnTo>
                    <a:pt x="26022" y="15684"/>
                  </a:lnTo>
                  <a:lnTo>
                    <a:pt x="25336" y="14414"/>
                  </a:lnTo>
                  <a:lnTo>
                    <a:pt x="25908" y="15684"/>
                  </a:lnTo>
                  <a:lnTo>
                    <a:pt x="27330" y="16954"/>
                  </a:lnTo>
                  <a:lnTo>
                    <a:pt x="26238" y="18224"/>
                  </a:lnTo>
                  <a:lnTo>
                    <a:pt x="27571" y="18224"/>
                  </a:lnTo>
                  <a:lnTo>
                    <a:pt x="27813" y="20764"/>
                  </a:lnTo>
                  <a:lnTo>
                    <a:pt x="24828" y="20764"/>
                  </a:lnTo>
                  <a:lnTo>
                    <a:pt x="24358" y="19494"/>
                  </a:lnTo>
                  <a:lnTo>
                    <a:pt x="23164" y="19494"/>
                  </a:lnTo>
                  <a:lnTo>
                    <a:pt x="21793" y="20764"/>
                  </a:lnTo>
                  <a:lnTo>
                    <a:pt x="21615" y="20764"/>
                  </a:lnTo>
                  <a:lnTo>
                    <a:pt x="21767" y="22034"/>
                  </a:lnTo>
                  <a:lnTo>
                    <a:pt x="20548" y="22034"/>
                  </a:lnTo>
                  <a:lnTo>
                    <a:pt x="20853" y="23304"/>
                  </a:lnTo>
                  <a:lnTo>
                    <a:pt x="23164" y="23304"/>
                  </a:lnTo>
                  <a:lnTo>
                    <a:pt x="24117" y="24574"/>
                  </a:lnTo>
                  <a:lnTo>
                    <a:pt x="24892" y="25844"/>
                  </a:lnTo>
                  <a:lnTo>
                    <a:pt x="26111" y="25844"/>
                  </a:lnTo>
                  <a:lnTo>
                    <a:pt x="26327" y="24574"/>
                  </a:lnTo>
                  <a:lnTo>
                    <a:pt x="27266" y="25844"/>
                  </a:lnTo>
                  <a:lnTo>
                    <a:pt x="28194" y="25844"/>
                  </a:lnTo>
                  <a:lnTo>
                    <a:pt x="29146" y="27114"/>
                  </a:lnTo>
                  <a:lnTo>
                    <a:pt x="27901" y="28384"/>
                  </a:lnTo>
                  <a:lnTo>
                    <a:pt x="27266" y="27114"/>
                  </a:lnTo>
                  <a:lnTo>
                    <a:pt x="15163" y="27114"/>
                  </a:lnTo>
                  <a:lnTo>
                    <a:pt x="15557" y="25844"/>
                  </a:lnTo>
                  <a:lnTo>
                    <a:pt x="15760" y="25844"/>
                  </a:lnTo>
                  <a:lnTo>
                    <a:pt x="16979" y="24574"/>
                  </a:lnTo>
                  <a:lnTo>
                    <a:pt x="16268" y="23304"/>
                  </a:lnTo>
                  <a:lnTo>
                    <a:pt x="16776" y="22034"/>
                  </a:lnTo>
                  <a:lnTo>
                    <a:pt x="15963" y="22034"/>
                  </a:lnTo>
                  <a:lnTo>
                    <a:pt x="15697" y="20764"/>
                  </a:lnTo>
                  <a:lnTo>
                    <a:pt x="16738" y="20764"/>
                  </a:lnTo>
                  <a:lnTo>
                    <a:pt x="16027" y="19494"/>
                  </a:lnTo>
                  <a:lnTo>
                    <a:pt x="15011" y="19494"/>
                  </a:lnTo>
                  <a:lnTo>
                    <a:pt x="14719" y="18224"/>
                  </a:lnTo>
                  <a:lnTo>
                    <a:pt x="15074" y="18224"/>
                  </a:lnTo>
                  <a:lnTo>
                    <a:pt x="14986" y="16954"/>
                  </a:lnTo>
                  <a:lnTo>
                    <a:pt x="14630" y="16954"/>
                  </a:lnTo>
                  <a:lnTo>
                    <a:pt x="14630" y="25844"/>
                  </a:lnTo>
                  <a:lnTo>
                    <a:pt x="14630" y="27114"/>
                  </a:lnTo>
                  <a:lnTo>
                    <a:pt x="13944" y="25844"/>
                  </a:lnTo>
                  <a:lnTo>
                    <a:pt x="12166" y="25844"/>
                  </a:lnTo>
                  <a:lnTo>
                    <a:pt x="11861" y="24574"/>
                  </a:lnTo>
                  <a:lnTo>
                    <a:pt x="13525" y="24574"/>
                  </a:lnTo>
                  <a:lnTo>
                    <a:pt x="14058" y="25844"/>
                  </a:lnTo>
                  <a:lnTo>
                    <a:pt x="14630" y="25844"/>
                  </a:lnTo>
                  <a:lnTo>
                    <a:pt x="14630" y="16954"/>
                  </a:lnTo>
                  <a:lnTo>
                    <a:pt x="14274" y="16954"/>
                  </a:lnTo>
                  <a:lnTo>
                    <a:pt x="13614" y="18224"/>
                  </a:lnTo>
                  <a:lnTo>
                    <a:pt x="12877" y="16954"/>
                  </a:lnTo>
                  <a:lnTo>
                    <a:pt x="12192" y="16954"/>
                  </a:lnTo>
                  <a:lnTo>
                    <a:pt x="11798" y="18224"/>
                  </a:lnTo>
                  <a:lnTo>
                    <a:pt x="11391" y="16954"/>
                  </a:lnTo>
                  <a:lnTo>
                    <a:pt x="11036" y="16954"/>
                  </a:lnTo>
                  <a:lnTo>
                    <a:pt x="10490" y="18224"/>
                  </a:lnTo>
                  <a:lnTo>
                    <a:pt x="9448" y="18224"/>
                  </a:lnTo>
                  <a:lnTo>
                    <a:pt x="9271" y="19494"/>
                  </a:lnTo>
                  <a:lnTo>
                    <a:pt x="10045" y="19494"/>
                  </a:lnTo>
                  <a:lnTo>
                    <a:pt x="11125" y="19494"/>
                  </a:lnTo>
                  <a:lnTo>
                    <a:pt x="11391" y="20764"/>
                  </a:lnTo>
                  <a:lnTo>
                    <a:pt x="10045" y="19494"/>
                  </a:lnTo>
                  <a:lnTo>
                    <a:pt x="10083" y="20764"/>
                  </a:lnTo>
                  <a:lnTo>
                    <a:pt x="10858" y="22034"/>
                  </a:lnTo>
                  <a:lnTo>
                    <a:pt x="9512" y="22034"/>
                  </a:lnTo>
                  <a:lnTo>
                    <a:pt x="10490" y="23304"/>
                  </a:lnTo>
                  <a:lnTo>
                    <a:pt x="10553" y="25844"/>
                  </a:lnTo>
                  <a:lnTo>
                    <a:pt x="4991" y="25844"/>
                  </a:lnTo>
                  <a:lnTo>
                    <a:pt x="4991" y="69024"/>
                  </a:lnTo>
                  <a:lnTo>
                    <a:pt x="4991" y="70294"/>
                  </a:lnTo>
                  <a:lnTo>
                    <a:pt x="4635" y="71564"/>
                  </a:lnTo>
                  <a:lnTo>
                    <a:pt x="3886" y="70294"/>
                  </a:lnTo>
                  <a:lnTo>
                    <a:pt x="3263" y="69024"/>
                  </a:lnTo>
                  <a:lnTo>
                    <a:pt x="4991" y="69024"/>
                  </a:lnTo>
                  <a:lnTo>
                    <a:pt x="4991" y="25844"/>
                  </a:lnTo>
                  <a:lnTo>
                    <a:pt x="266" y="25844"/>
                  </a:lnTo>
                  <a:lnTo>
                    <a:pt x="266" y="69024"/>
                  </a:lnTo>
                  <a:lnTo>
                    <a:pt x="2197" y="69024"/>
                  </a:lnTo>
                  <a:lnTo>
                    <a:pt x="2349" y="71564"/>
                  </a:lnTo>
                  <a:lnTo>
                    <a:pt x="2489" y="71564"/>
                  </a:lnTo>
                  <a:lnTo>
                    <a:pt x="1397" y="72834"/>
                  </a:lnTo>
                  <a:lnTo>
                    <a:pt x="317" y="72834"/>
                  </a:lnTo>
                  <a:lnTo>
                    <a:pt x="558" y="74104"/>
                  </a:lnTo>
                  <a:lnTo>
                    <a:pt x="977" y="74104"/>
                  </a:lnTo>
                  <a:lnTo>
                    <a:pt x="1270" y="76644"/>
                  </a:lnTo>
                  <a:lnTo>
                    <a:pt x="1600" y="80454"/>
                  </a:lnTo>
                  <a:lnTo>
                    <a:pt x="977" y="79184"/>
                  </a:lnTo>
                  <a:lnTo>
                    <a:pt x="317" y="79184"/>
                  </a:lnTo>
                  <a:lnTo>
                    <a:pt x="317" y="84264"/>
                  </a:lnTo>
                  <a:lnTo>
                    <a:pt x="673" y="84264"/>
                  </a:lnTo>
                  <a:lnTo>
                    <a:pt x="1066" y="85534"/>
                  </a:lnTo>
                  <a:lnTo>
                    <a:pt x="1600" y="86804"/>
                  </a:lnTo>
                  <a:lnTo>
                    <a:pt x="1689" y="88125"/>
                  </a:lnTo>
                  <a:lnTo>
                    <a:pt x="1841" y="89344"/>
                  </a:lnTo>
                  <a:lnTo>
                    <a:pt x="266" y="89344"/>
                  </a:lnTo>
                  <a:lnTo>
                    <a:pt x="266" y="102044"/>
                  </a:lnTo>
                  <a:lnTo>
                    <a:pt x="558" y="103314"/>
                  </a:lnTo>
                  <a:lnTo>
                    <a:pt x="1244" y="103314"/>
                  </a:lnTo>
                  <a:lnTo>
                    <a:pt x="1485" y="102044"/>
                  </a:lnTo>
                  <a:lnTo>
                    <a:pt x="2349" y="102044"/>
                  </a:lnTo>
                  <a:lnTo>
                    <a:pt x="1511" y="99504"/>
                  </a:lnTo>
                  <a:lnTo>
                    <a:pt x="1270" y="98234"/>
                  </a:lnTo>
                  <a:lnTo>
                    <a:pt x="1600" y="96964"/>
                  </a:lnTo>
                  <a:lnTo>
                    <a:pt x="2844" y="98234"/>
                  </a:lnTo>
                  <a:lnTo>
                    <a:pt x="2755" y="96964"/>
                  </a:lnTo>
                  <a:lnTo>
                    <a:pt x="2755" y="93154"/>
                  </a:lnTo>
                  <a:lnTo>
                    <a:pt x="2844" y="91884"/>
                  </a:lnTo>
                  <a:lnTo>
                    <a:pt x="3949" y="93154"/>
                  </a:lnTo>
                  <a:lnTo>
                    <a:pt x="3975" y="91884"/>
                  </a:lnTo>
                  <a:lnTo>
                    <a:pt x="4305" y="91884"/>
                  </a:lnTo>
                  <a:lnTo>
                    <a:pt x="4635" y="90614"/>
                  </a:lnTo>
                  <a:lnTo>
                    <a:pt x="5232" y="91884"/>
                  </a:lnTo>
                  <a:lnTo>
                    <a:pt x="5969" y="93154"/>
                  </a:lnTo>
                  <a:lnTo>
                    <a:pt x="7404" y="93154"/>
                  </a:lnTo>
                  <a:lnTo>
                    <a:pt x="8115" y="94424"/>
                  </a:lnTo>
                  <a:lnTo>
                    <a:pt x="8712" y="94424"/>
                  </a:lnTo>
                  <a:lnTo>
                    <a:pt x="9271" y="95694"/>
                  </a:lnTo>
                  <a:lnTo>
                    <a:pt x="8890" y="96964"/>
                  </a:lnTo>
                  <a:lnTo>
                    <a:pt x="9359" y="96964"/>
                  </a:lnTo>
                  <a:lnTo>
                    <a:pt x="9664" y="98234"/>
                  </a:lnTo>
                  <a:lnTo>
                    <a:pt x="10947" y="98234"/>
                  </a:lnTo>
                  <a:lnTo>
                    <a:pt x="10490" y="99504"/>
                  </a:lnTo>
                  <a:lnTo>
                    <a:pt x="12573" y="100774"/>
                  </a:lnTo>
                  <a:lnTo>
                    <a:pt x="12725" y="99504"/>
                  </a:lnTo>
                  <a:lnTo>
                    <a:pt x="11658" y="98234"/>
                  </a:lnTo>
                  <a:lnTo>
                    <a:pt x="11506" y="98234"/>
                  </a:lnTo>
                  <a:lnTo>
                    <a:pt x="11950" y="96964"/>
                  </a:lnTo>
                  <a:lnTo>
                    <a:pt x="14478" y="96964"/>
                  </a:lnTo>
                  <a:lnTo>
                    <a:pt x="14986" y="98234"/>
                  </a:lnTo>
                  <a:lnTo>
                    <a:pt x="15405" y="98234"/>
                  </a:lnTo>
                  <a:lnTo>
                    <a:pt x="15875" y="96964"/>
                  </a:lnTo>
                  <a:lnTo>
                    <a:pt x="16776" y="96964"/>
                  </a:lnTo>
                  <a:lnTo>
                    <a:pt x="16776" y="95694"/>
                  </a:lnTo>
                  <a:lnTo>
                    <a:pt x="15913" y="94424"/>
                  </a:lnTo>
                  <a:lnTo>
                    <a:pt x="15608" y="94424"/>
                  </a:lnTo>
                  <a:lnTo>
                    <a:pt x="15074" y="93154"/>
                  </a:lnTo>
                  <a:lnTo>
                    <a:pt x="15938" y="93154"/>
                  </a:lnTo>
                  <a:lnTo>
                    <a:pt x="15786" y="91884"/>
                  </a:lnTo>
                  <a:lnTo>
                    <a:pt x="15582" y="91884"/>
                  </a:lnTo>
                  <a:lnTo>
                    <a:pt x="15252" y="90614"/>
                  </a:lnTo>
                  <a:lnTo>
                    <a:pt x="15494" y="89344"/>
                  </a:lnTo>
                  <a:lnTo>
                    <a:pt x="14541" y="88125"/>
                  </a:lnTo>
                  <a:lnTo>
                    <a:pt x="14655" y="89344"/>
                  </a:lnTo>
                  <a:lnTo>
                    <a:pt x="9093" y="89344"/>
                  </a:lnTo>
                  <a:lnTo>
                    <a:pt x="9131" y="90614"/>
                  </a:lnTo>
                  <a:lnTo>
                    <a:pt x="8445" y="90614"/>
                  </a:lnTo>
                  <a:lnTo>
                    <a:pt x="8978" y="91884"/>
                  </a:lnTo>
                  <a:lnTo>
                    <a:pt x="9245" y="91884"/>
                  </a:lnTo>
                  <a:lnTo>
                    <a:pt x="9271" y="93154"/>
                  </a:lnTo>
                  <a:lnTo>
                    <a:pt x="8801" y="93154"/>
                  </a:lnTo>
                  <a:lnTo>
                    <a:pt x="7734" y="91884"/>
                  </a:lnTo>
                  <a:lnTo>
                    <a:pt x="6604" y="91884"/>
                  </a:lnTo>
                  <a:lnTo>
                    <a:pt x="5016" y="90614"/>
                  </a:lnTo>
                  <a:lnTo>
                    <a:pt x="4699" y="89344"/>
                  </a:lnTo>
                  <a:lnTo>
                    <a:pt x="3949" y="88074"/>
                  </a:lnTo>
                  <a:lnTo>
                    <a:pt x="3390" y="88074"/>
                  </a:lnTo>
                  <a:lnTo>
                    <a:pt x="2908" y="85534"/>
                  </a:lnTo>
                  <a:lnTo>
                    <a:pt x="2705" y="84264"/>
                  </a:lnTo>
                  <a:lnTo>
                    <a:pt x="2400" y="82994"/>
                  </a:lnTo>
                  <a:lnTo>
                    <a:pt x="3835" y="84264"/>
                  </a:lnTo>
                  <a:lnTo>
                    <a:pt x="4521" y="84264"/>
                  </a:lnTo>
                  <a:lnTo>
                    <a:pt x="5524" y="77914"/>
                  </a:lnTo>
                  <a:lnTo>
                    <a:pt x="6654" y="77914"/>
                  </a:lnTo>
                  <a:lnTo>
                    <a:pt x="6388" y="76644"/>
                  </a:lnTo>
                  <a:lnTo>
                    <a:pt x="6210" y="75374"/>
                  </a:lnTo>
                  <a:lnTo>
                    <a:pt x="6057" y="75374"/>
                  </a:lnTo>
                  <a:lnTo>
                    <a:pt x="6477" y="72834"/>
                  </a:lnTo>
                  <a:lnTo>
                    <a:pt x="6629" y="72834"/>
                  </a:lnTo>
                  <a:lnTo>
                    <a:pt x="6426" y="71564"/>
                  </a:lnTo>
                  <a:lnTo>
                    <a:pt x="6121" y="70294"/>
                  </a:lnTo>
                  <a:lnTo>
                    <a:pt x="13385" y="70294"/>
                  </a:lnTo>
                  <a:lnTo>
                    <a:pt x="13970" y="69024"/>
                  </a:lnTo>
                  <a:lnTo>
                    <a:pt x="14338" y="69024"/>
                  </a:lnTo>
                  <a:lnTo>
                    <a:pt x="15405" y="70294"/>
                  </a:lnTo>
                  <a:lnTo>
                    <a:pt x="16027" y="70294"/>
                  </a:lnTo>
                  <a:lnTo>
                    <a:pt x="17360" y="71564"/>
                  </a:lnTo>
                  <a:lnTo>
                    <a:pt x="19265" y="71564"/>
                  </a:lnTo>
                  <a:lnTo>
                    <a:pt x="19862" y="70294"/>
                  </a:lnTo>
                  <a:lnTo>
                    <a:pt x="33782" y="70294"/>
                  </a:lnTo>
                  <a:lnTo>
                    <a:pt x="35661" y="71564"/>
                  </a:lnTo>
                  <a:lnTo>
                    <a:pt x="42329" y="71564"/>
                  </a:lnTo>
                  <a:lnTo>
                    <a:pt x="42837" y="72834"/>
                  </a:lnTo>
                  <a:lnTo>
                    <a:pt x="38036" y="72834"/>
                  </a:lnTo>
                  <a:lnTo>
                    <a:pt x="37477" y="74104"/>
                  </a:lnTo>
                  <a:lnTo>
                    <a:pt x="36995" y="75374"/>
                  </a:lnTo>
                  <a:lnTo>
                    <a:pt x="36766" y="76644"/>
                  </a:lnTo>
                  <a:lnTo>
                    <a:pt x="40424" y="76644"/>
                  </a:lnTo>
                  <a:lnTo>
                    <a:pt x="41046" y="75374"/>
                  </a:lnTo>
                  <a:lnTo>
                    <a:pt x="42837" y="75374"/>
                  </a:lnTo>
                  <a:lnTo>
                    <a:pt x="43751" y="76644"/>
                  </a:lnTo>
                  <a:lnTo>
                    <a:pt x="50749" y="76644"/>
                  </a:lnTo>
                  <a:lnTo>
                    <a:pt x="50774" y="75374"/>
                  </a:lnTo>
                  <a:lnTo>
                    <a:pt x="50952" y="75374"/>
                  </a:lnTo>
                  <a:lnTo>
                    <a:pt x="48755" y="74104"/>
                  </a:lnTo>
                  <a:lnTo>
                    <a:pt x="46545" y="74104"/>
                  </a:lnTo>
                  <a:lnTo>
                    <a:pt x="44234" y="72834"/>
                  </a:lnTo>
                  <a:lnTo>
                    <a:pt x="51422" y="72834"/>
                  </a:lnTo>
                  <a:lnTo>
                    <a:pt x="52832" y="74104"/>
                  </a:lnTo>
                  <a:lnTo>
                    <a:pt x="53594" y="74104"/>
                  </a:lnTo>
                  <a:lnTo>
                    <a:pt x="53746" y="75374"/>
                  </a:lnTo>
                  <a:lnTo>
                    <a:pt x="54635" y="75374"/>
                  </a:lnTo>
                  <a:lnTo>
                    <a:pt x="54635" y="76644"/>
                  </a:lnTo>
                  <a:lnTo>
                    <a:pt x="53390" y="76644"/>
                  </a:lnTo>
                  <a:lnTo>
                    <a:pt x="54584" y="77914"/>
                  </a:lnTo>
                  <a:lnTo>
                    <a:pt x="54940" y="77914"/>
                  </a:lnTo>
                  <a:lnTo>
                    <a:pt x="56311" y="80454"/>
                  </a:lnTo>
                  <a:lnTo>
                    <a:pt x="56934" y="82994"/>
                  </a:lnTo>
                  <a:lnTo>
                    <a:pt x="55943" y="81724"/>
                  </a:lnTo>
                  <a:lnTo>
                    <a:pt x="53213" y="81724"/>
                  </a:lnTo>
                  <a:lnTo>
                    <a:pt x="52743" y="84264"/>
                  </a:lnTo>
                  <a:lnTo>
                    <a:pt x="52527" y="84264"/>
                  </a:lnTo>
                  <a:lnTo>
                    <a:pt x="53568" y="85534"/>
                  </a:lnTo>
                  <a:lnTo>
                    <a:pt x="55143" y="85534"/>
                  </a:lnTo>
                  <a:lnTo>
                    <a:pt x="56896" y="88074"/>
                  </a:lnTo>
                  <a:lnTo>
                    <a:pt x="57823" y="88074"/>
                  </a:lnTo>
                  <a:lnTo>
                    <a:pt x="57556" y="89344"/>
                  </a:lnTo>
                  <a:lnTo>
                    <a:pt x="61607" y="89344"/>
                  </a:lnTo>
                  <a:lnTo>
                    <a:pt x="61544" y="88074"/>
                  </a:lnTo>
                  <a:lnTo>
                    <a:pt x="61239" y="88074"/>
                  </a:lnTo>
                  <a:lnTo>
                    <a:pt x="60858" y="86804"/>
                  </a:lnTo>
                  <a:lnTo>
                    <a:pt x="61569" y="85534"/>
                  </a:lnTo>
                  <a:lnTo>
                    <a:pt x="59791" y="85534"/>
                  </a:lnTo>
                  <a:lnTo>
                    <a:pt x="59347" y="84264"/>
                  </a:lnTo>
                  <a:lnTo>
                    <a:pt x="58928" y="84264"/>
                  </a:lnTo>
                  <a:lnTo>
                    <a:pt x="59131" y="82994"/>
                  </a:lnTo>
                  <a:lnTo>
                    <a:pt x="60744" y="84264"/>
                  </a:lnTo>
                  <a:lnTo>
                    <a:pt x="61455" y="82994"/>
                  </a:lnTo>
                  <a:lnTo>
                    <a:pt x="61810" y="82994"/>
                  </a:lnTo>
                  <a:lnTo>
                    <a:pt x="62344" y="84264"/>
                  </a:lnTo>
                  <a:lnTo>
                    <a:pt x="62826" y="85534"/>
                  </a:lnTo>
                  <a:lnTo>
                    <a:pt x="63360" y="85534"/>
                  </a:lnTo>
                  <a:lnTo>
                    <a:pt x="64516" y="88074"/>
                  </a:lnTo>
                  <a:lnTo>
                    <a:pt x="64604" y="89344"/>
                  </a:lnTo>
                  <a:lnTo>
                    <a:pt x="63982" y="90614"/>
                  </a:lnTo>
                  <a:lnTo>
                    <a:pt x="62547" y="90614"/>
                  </a:lnTo>
                  <a:lnTo>
                    <a:pt x="62547" y="93154"/>
                  </a:lnTo>
                  <a:lnTo>
                    <a:pt x="62522" y="99504"/>
                  </a:lnTo>
                  <a:lnTo>
                    <a:pt x="62344" y="99504"/>
                  </a:lnTo>
                  <a:lnTo>
                    <a:pt x="62255" y="100774"/>
                  </a:lnTo>
                  <a:lnTo>
                    <a:pt x="61747" y="100774"/>
                  </a:lnTo>
                  <a:lnTo>
                    <a:pt x="61391" y="99504"/>
                  </a:lnTo>
                  <a:lnTo>
                    <a:pt x="61010" y="98234"/>
                  </a:lnTo>
                  <a:lnTo>
                    <a:pt x="60921" y="95694"/>
                  </a:lnTo>
                  <a:lnTo>
                    <a:pt x="60528" y="94424"/>
                  </a:lnTo>
                  <a:lnTo>
                    <a:pt x="60236" y="91884"/>
                  </a:lnTo>
                  <a:lnTo>
                    <a:pt x="61391" y="93154"/>
                  </a:lnTo>
                  <a:lnTo>
                    <a:pt x="61925" y="94424"/>
                  </a:lnTo>
                  <a:lnTo>
                    <a:pt x="62141" y="94424"/>
                  </a:lnTo>
                  <a:lnTo>
                    <a:pt x="62344" y="95694"/>
                  </a:lnTo>
                  <a:lnTo>
                    <a:pt x="62445" y="96774"/>
                  </a:lnTo>
                  <a:lnTo>
                    <a:pt x="62522" y="99504"/>
                  </a:lnTo>
                  <a:lnTo>
                    <a:pt x="62522" y="93154"/>
                  </a:lnTo>
                  <a:lnTo>
                    <a:pt x="62166" y="93154"/>
                  </a:lnTo>
                  <a:lnTo>
                    <a:pt x="62014" y="91884"/>
                  </a:lnTo>
                  <a:lnTo>
                    <a:pt x="61747" y="91884"/>
                  </a:lnTo>
                  <a:lnTo>
                    <a:pt x="61785" y="90614"/>
                  </a:lnTo>
                  <a:lnTo>
                    <a:pt x="57289" y="90614"/>
                  </a:lnTo>
                  <a:lnTo>
                    <a:pt x="56489" y="90614"/>
                  </a:lnTo>
                  <a:lnTo>
                    <a:pt x="55029" y="90614"/>
                  </a:lnTo>
                  <a:lnTo>
                    <a:pt x="55181" y="91884"/>
                  </a:lnTo>
                  <a:lnTo>
                    <a:pt x="55829" y="91884"/>
                  </a:lnTo>
                  <a:lnTo>
                    <a:pt x="55829" y="93154"/>
                  </a:lnTo>
                  <a:lnTo>
                    <a:pt x="55499" y="94424"/>
                  </a:lnTo>
                  <a:lnTo>
                    <a:pt x="55892" y="94424"/>
                  </a:lnTo>
                  <a:lnTo>
                    <a:pt x="56756" y="95694"/>
                  </a:lnTo>
                  <a:lnTo>
                    <a:pt x="56984" y="95694"/>
                  </a:lnTo>
                  <a:lnTo>
                    <a:pt x="56984" y="96964"/>
                  </a:lnTo>
                  <a:lnTo>
                    <a:pt x="56578" y="98234"/>
                  </a:lnTo>
                  <a:lnTo>
                    <a:pt x="56007" y="98234"/>
                  </a:lnTo>
                  <a:lnTo>
                    <a:pt x="55714" y="96964"/>
                  </a:lnTo>
                  <a:lnTo>
                    <a:pt x="53682" y="96964"/>
                  </a:lnTo>
                  <a:lnTo>
                    <a:pt x="52349" y="96329"/>
                  </a:lnTo>
                  <a:lnTo>
                    <a:pt x="52349" y="107124"/>
                  </a:lnTo>
                  <a:lnTo>
                    <a:pt x="51244" y="107124"/>
                  </a:lnTo>
                  <a:lnTo>
                    <a:pt x="52108" y="105854"/>
                  </a:lnTo>
                  <a:lnTo>
                    <a:pt x="52349" y="107124"/>
                  </a:lnTo>
                  <a:lnTo>
                    <a:pt x="52349" y="96329"/>
                  </a:lnTo>
                  <a:lnTo>
                    <a:pt x="51041" y="95694"/>
                  </a:lnTo>
                  <a:lnTo>
                    <a:pt x="44145" y="95694"/>
                  </a:lnTo>
                  <a:lnTo>
                    <a:pt x="42291" y="96964"/>
                  </a:lnTo>
                  <a:lnTo>
                    <a:pt x="40335" y="96964"/>
                  </a:lnTo>
                  <a:lnTo>
                    <a:pt x="38036" y="98234"/>
                  </a:lnTo>
                  <a:lnTo>
                    <a:pt x="32512" y="99504"/>
                  </a:lnTo>
                  <a:lnTo>
                    <a:pt x="30873" y="100774"/>
                  </a:lnTo>
                  <a:lnTo>
                    <a:pt x="26619" y="100774"/>
                  </a:lnTo>
                  <a:lnTo>
                    <a:pt x="26619" y="108394"/>
                  </a:lnTo>
                  <a:lnTo>
                    <a:pt x="25400" y="108394"/>
                  </a:lnTo>
                  <a:lnTo>
                    <a:pt x="25908" y="107124"/>
                  </a:lnTo>
                  <a:lnTo>
                    <a:pt x="26327" y="107124"/>
                  </a:lnTo>
                  <a:lnTo>
                    <a:pt x="26619" y="108394"/>
                  </a:lnTo>
                  <a:lnTo>
                    <a:pt x="26619" y="100774"/>
                  </a:lnTo>
                  <a:lnTo>
                    <a:pt x="26238" y="100774"/>
                  </a:lnTo>
                  <a:lnTo>
                    <a:pt x="27127" y="99504"/>
                  </a:lnTo>
                  <a:lnTo>
                    <a:pt x="28219" y="99504"/>
                  </a:lnTo>
                  <a:lnTo>
                    <a:pt x="28257" y="98234"/>
                  </a:lnTo>
                  <a:lnTo>
                    <a:pt x="27457" y="96964"/>
                  </a:lnTo>
                  <a:lnTo>
                    <a:pt x="27813" y="96964"/>
                  </a:lnTo>
                  <a:lnTo>
                    <a:pt x="27990" y="96812"/>
                  </a:lnTo>
                  <a:lnTo>
                    <a:pt x="27152" y="95694"/>
                  </a:lnTo>
                  <a:lnTo>
                    <a:pt x="26860" y="96964"/>
                  </a:lnTo>
                  <a:lnTo>
                    <a:pt x="26593" y="96964"/>
                  </a:lnTo>
                  <a:lnTo>
                    <a:pt x="26733" y="98234"/>
                  </a:lnTo>
                  <a:lnTo>
                    <a:pt x="25577" y="96964"/>
                  </a:lnTo>
                  <a:lnTo>
                    <a:pt x="23647" y="96964"/>
                  </a:lnTo>
                  <a:lnTo>
                    <a:pt x="23025" y="98234"/>
                  </a:lnTo>
                  <a:lnTo>
                    <a:pt x="25603" y="98234"/>
                  </a:lnTo>
                  <a:lnTo>
                    <a:pt x="25933" y="99504"/>
                  </a:lnTo>
                  <a:lnTo>
                    <a:pt x="24980" y="100774"/>
                  </a:lnTo>
                  <a:lnTo>
                    <a:pt x="25311" y="100774"/>
                  </a:lnTo>
                  <a:lnTo>
                    <a:pt x="25336" y="102044"/>
                  </a:lnTo>
                  <a:lnTo>
                    <a:pt x="24828" y="103314"/>
                  </a:lnTo>
                  <a:lnTo>
                    <a:pt x="22390" y="104584"/>
                  </a:lnTo>
                  <a:lnTo>
                    <a:pt x="18199" y="104584"/>
                  </a:lnTo>
                  <a:lnTo>
                    <a:pt x="17868" y="105854"/>
                  </a:lnTo>
                  <a:lnTo>
                    <a:pt x="20345" y="105854"/>
                  </a:lnTo>
                  <a:lnTo>
                    <a:pt x="19634" y="107124"/>
                  </a:lnTo>
                  <a:lnTo>
                    <a:pt x="21056" y="107124"/>
                  </a:lnTo>
                  <a:lnTo>
                    <a:pt x="21386" y="108394"/>
                  </a:lnTo>
                  <a:lnTo>
                    <a:pt x="23469" y="108394"/>
                  </a:lnTo>
                  <a:lnTo>
                    <a:pt x="23761" y="107124"/>
                  </a:lnTo>
                  <a:lnTo>
                    <a:pt x="23761" y="109664"/>
                  </a:lnTo>
                  <a:lnTo>
                    <a:pt x="25730" y="109664"/>
                  </a:lnTo>
                  <a:lnTo>
                    <a:pt x="27508" y="108394"/>
                  </a:lnTo>
                  <a:lnTo>
                    <a:pt x="28257" y="108394"/>
                  </a:lnTo>
                  <a:lnTo>
                    <a:pt x="27990" y="107124"/>
                  </a:lnTo>
                  <a:lnTo>
                    <a:pt x="28968" y="107124"/>
                  </a:lnTo>
                  <a:lnTo>
                    <a:pt x="29146" y="108394"/>
                  </a:lnTo>
                  <a:lnTo>
                    <a:pt x="29540" y="108394"/>
                  </a:lnTo>
                  <a:lnTo>
                    <a:pt x="29895" y="107124"/>
                  </a:lnTo>
                  <a:lnTo>
                    <a:pt x="32473" y="107124"/>
                  </a:lnTo>
                  <a:lnTo>
                    <a:pt x="33070" y="108394"/>
                  </a:lnTo>
                  <a:lnTo>
                    <a:pt x="33286" y="108394"/>
                  </a:lnTo>
                  <a:lnTo>
                    <a:pt x="33997" y="109664"/>
                  </a:lnTo>
                  <a:lnTo>
                    <a:pt x="35001" y="109664"/>
                  </a:lnTo>
                  <a:lnTo>
                    <a:pt x="35661" y="108394"/>
                  </a:lnTo>
                  <a:lnTo>
                    <a:pt x="35572" y="107124"/>
                  </a:lnTo>
                  <a:lnTo>
                    <a:pt x="36499" y="107124"/>
                  </a:lnTo>
                  <a:lnTo>
                    <a:pt x="38188" y="108394"/>
                  </a:lnTo>
                  <a:lnTo>
                    <a:pt x="36995" y="108394"/>
                  </a:lnTo>
                  <a:lnTo>
                    <a:pt x="37274" y="109664"/>
                  </a:lnTo>
                  <a:lnTo>
                    <a:pt x="38404" y="109664"/>
                  </a:lnTo>
                  <a:lnTo>
                    <a:pt x="38455" y="108394"/>
                  </a:lnTo>
                  <a:lnTo>
                    <a:pt x="39141" y="108394"/>
                  </a:lnTo>
                  <a:lnTo>
                    <a:pt x="39433" y="109664"/>
                  </a:lnTo>
                  <a:lnTo>
                    <a:pt x="40182" y="109664"/>
                  </a:lnTo>
                  <a:lnTo>
                    <a:pt x="40424" y="108394"/>
                  </a:lnTo>
                  <a:lnTo>
                    <a:pt x="42887" y="108394"/>
                  </a:lnTo>
                  <a:lnTo>
                    <a:pt x="42799" y="109664"/>
                  </a:lnTo>
                  <a:lnTo>
                    <a:pt x="42087" y="109664"/>
                  </a:lnTo>
                  <a:lnTo>
                    <a:pt x="42646" y="110934"/>
                  </a:lnTo>
                  <a:lnTo>
                    <a:pt x="43040" y="109664"/>
                  </a:lnTo>
                  <a:lnTo>
                    <a:pt x="43815" y="109664"/>
                  </a:lnTo>
                  <a:lnTo>
                    <a:pt x="45148" y="110934"/>
                  </a:lnTo>
                  <a:lnTo>
                    <a:pt x="45897" y="110934"/>
                  </a:lnTo>
                  <a:lnTo>
                    <a:pt x="45504" y="109664"/>
                  </a:lnTo>
                  <a:lnTo>
                    <a:pt x="45948" y="109664"/>
                  </a:lnTo>
                  <a:lnTo>
                    <a:pt x="47561" y="108394"/>
                  </a:lnTo>
                  <a:lnTo>
                    <a:pt x="47421" y="109740"/>
                  </a:lnTo>
                  <a:lnTo>
                    <a:pt x="47142" y="110934"/>
                  </a:lnTo>
                  <a:lnTo>
                    <a:pt x="47891" y="109664"/>
                  </a:lnTo>
                  <a:lnTo>
                    <a:pt x="48514" y="109664"/>
                  </a:lnTo>
                  <a:lnTo>
                    <a:pt x="49403" y="108394"/>
                  </a:lnTo>
                  <a:lnTo>
                    <a:pt x="48755" y="109664"/>
                  </a:lnTo>
                  <a:lnTo>
                    <a:pt x="50380" y="109664"/>
                  </a:lnTo>
                  <a:lnTo>
                    <a:pt x="51904" y="110934"/>
                  </a:lnTo>
                  <a:lnTo>
                    <a:pt x="51930" y="112204"/>
                  </a:lnTo>
                  <a:lnTo>
                    <a:pt x="53746" y="110934"/>
                  </a:lnTo>
                  <a:lnTo>
                    <a:pt x="53809" y="112204"/>
                  </a:lnTo>
                  <a:lnTo>
                    <a:pt x="53505" y="113474"/>
                  </a:lnTo>
                  <a:lnTo>
                    <a:pt x="53962" y="113474"/>
                  </a:lnTo>
                  <a:lnTo>
                    <a:pt x="54279" y="114744"/>
                  </a:lnTo>
                  <a:lnTo>
                    <a:pt x="55232" y="114744"/>
                  </a:lnTo>
                  <a:lnTo>
                    <a:pt x="55854" y="116014"/>
                  </a:lnTo>
                  <a:lnTo>
                    <a:pt x="54406" y="116014"/>
                  </a:lnTo>
                  <a:lnTo>
                    <a:pt x="53505" y="114744"/>
                  </a:lnTo>
                  <a:lnTo>
                    <a:pt x="51638" y="114744"/>
                  </a:lnTo>
                  <a:lnTo>
                    <a:pt x="50533" y="113474"/>
                  </a:lnTo>
                  <a:lnTo>
                    <a:pt x="49250" y="114744"/>
                  </a:lnTo>
                  <a:lnTo>
                    <a:pt x="48069" y="113474"/>
                  </a:lnTo>
                  <a:lnTo>
                    <a:pt x="47675" y="113474"/>
                  </a:lnTo>
                  <a:lnTo>
                    <a:pt x="48272" y="114744"/>
                  </a:lnTo>
                  <a:lnTo>
                    <a:pt x="47853" y="116014"/>
                  </a:lnTo>
                  <a:lnTo>
                    <a:pt x="47447" y="116014"/>
                  </a:lnTo>
                  <a:lnTo>
                    <a:pt x="47917" y="117284"/>
                  </a:lnTo>
                  <a:lnTo>
                    <a:pt x="47294" y="118554"/>
                  </a:lnTo>
                  <a:lnTo>
                    <a:pt x="45364" y="118554"/>
                  </a:lnTo>
                  <a:lnTo>
                    <a:pt x="45059" y="117284"/>
                  </a:lnTo>
                  <a:lnTo>
                    <a:pt x="44526" y="117284"/>
                  </a:lnTo>
                  <a:lnTo>
                    <a:pt x="44462" y="118554"/>
                  </a:lnTo>
                  <a:lnTo>
                    <a:pt x="44500" y="119824"/>
                  </a:lnTo>
                  <a:lnTo>
                    <a:pt x="43510" y="119824"/>
                  </a:lnTo>
                  <a:lnTo>
                    <a:pt x="43040" y="121094"/>
                  </a:lnTo>
                  <a:lnTo>
                    <a:pt x="40068" y="121094"/>
                  </a:lnTo>
                  <a:lnTo>
                    <a:pt x="39230" y="122364"/>
                  </a:lnTo>
                  <a:lnTo>
                    <a:pt x="37541" y="122364"/>
                  </a:lnTo>
                  <a:lnTo>
                    <a:pt x="37084" y="123634"/>
                  </a:lnTo>
                  <a:lnTo>
                    <a:pt x="36855" y="123634"/>
                  </a:lnTo>
                  <a:lnTo>
                    <a:pt x="35598" y="122364"/>
                  </a:lnTo>
                  <a:lnTo>
                    <a:pt x="35191" y="122364"/>
                  </a:lnTo>
                  <a:lnTo>
                    <a:pt x="34709" y="123634"/>
                  </a:lnTo>
                  <a:lnTo>
                    <a:pt x="36106" y="123634"/>
                  </a:lnTo>
                  <a:lnTo>
                    <a:pt x="36233" y="124904"/>
                  </a:lnTo>
                  <a:lnTo>
                    <a:pt x="34620" y="124904"/>
                  </a:lnTo>
                  <a:lnTo>
                    <a:pt x="32740" y="126174"/>
                  </a:lnTo>
                  <a:lnTo>
                    <a:pt x="32448" y="126174"/>
                  </a:lnTo>
                  <a:lnTo>
                    <a:pt x="31762" y="127444"/>
                  </a:lnTo>
                  <a:lnTo>
                    <a:pt x="28194" y="127444"/>
                  </a:lnTo>
                  <a:lnTo>
                    <a:pt x="28524" y="128714"/>
                  </a:lnTo>
                  <a:lnTo>
                    <a:pt x="21793" y="128714"/>
                  </a:lnTo>
                  <a:lnTo>
                    <a:pt x="21856" y="129984"/>
                  </a:lnTo>
                  <a:lnTo>
                    <a:pt x="20307" y="129984"/>
                  </a:lnTo>
                  <a:lnTo>
                    <a:pt x="19126" y="131254"/>
                  </a:lnTo>
                  <a:lnTo>
                    <a:pt x="17868" y="131254"/>
                  </a:lnTo>
                  <a:lnTo>
                    <a:pt x="17868" y="132524"/>
                  </a:lnTo>
                  <a:lnTo>
                    <a:pt x="17640" y="133794"/>
                  </a:lnTo>
                  <a:lnTo>
                    <a:pt x="16471" y="133794"/>
                  </a:lnTo>
                  <a:lnTo>
                    <a:pt x="17221" y="132524"/>
                  </a:lnTo>
                  <a:lnTo>
                    <a:pt x="17868" y="132524"/>
                  </a:lnTo>
                  <a:lnTo>
                    <a:pt x="17868" y="131254"/>
                  </a:lnTo>
                  <a:lnTo>
                    <a:pt x="17157" y="131254"/>
                  </a:lnTo>
                  <a:lnTo>
                    <a:pt x="16954" y="132524"/>
                  </a:lnTo>
                  <a:lnTo>
                    <a:pt x="16294" y="132524"/>
                  </a:lnTo>
                  <a:lnTo>
                    <a:pt x="16116" y="133794"/>
                  </a:lnTo>
                  <a:lnTo>
                    <a:pt x="15252" y="132524"/>
                  </a:lnTo>
                  <a:lnTo>
                    <a:pt x="15697" y="132524"/>
                  </a:lnTo>
                  <a:lnTo>
                    <a:pt x="15913" y="131254"/>
                  </a:lnTo>
                  <a:lnTo>
                    <a:pt x="15519" y="131254"/>
                  </a:lnTo>
                  <a:lnTo>
                    <a:pt x="15227" y="132524"/>
                  </a:lnTo>
                  <a:lnTo>
                    <a:pt x="14833" y="132524"/>
                  </a:lnTo>
                  <a:lnTo>
                    <a:pt x="14274" y="133794"/>
                  </a:lnTo>
                  <a:lnTo>
                    <a:pt x="14249" y="135064"/>
                  </a:lnTo>
                  <a:lnTo>
                    <a:pt x="12573" y="136334"/>
                  </a:lnTo>
                  <a:lnTo>
                    <a:pt x="13233" y="137604"/>
                  </a:lnTo>
                  <a:lnTo>
                    <a:pt x="12750" y="138874"/>
                  </a:lnTo>
                  <a:lnTo>
                    <a:pt x="13614" y="138874"/>
                  </a:lnTo>
                  <a:lnTo>
                    <a:pt x="12306" y="140144"/>
                  </a:lnTo>
                  <a:lnTo>
                    <a:pt x="11925" y="141414"/>
                  </a:lnTo>
                  <a:lnTo>
                    <a:pt x="11442" y="141414"/>
                  </a:lnTo>
                  <a:lnTo>
                    <a:pt x="11950" y="142684"/>
                  </a:lnTo>
                  <a:lnTo>
                    <a:pt x="13055" y="142684"/>
                  </a:lnTo>
                  <a:lnTo>
                    <a:pt x="13233" y="141414"/>
                  </a:lnTo>
                  <a:lnTo>
                    <a:pt x="13385" y="141414"/>
                  </a:lnTo>
                  <a:lnTo>
                    <a:pt x="13474" y="140144"/>
                  </a:lnTo>
                  <a:lnTo>
                    <a:pt x="14693" y="142684"/>
                  </a:lnTo>
                  <a:lnTo>
                    <a:pt x="16052" y="141414"/>
                  </a:lnTo>
                  <a:lnTo>
                    <a:pt x="18110" y="141414"/>
                  </a:lnTo>
                  <a:lnTo>
                    <a:pt x="18821" y="140144"/>
                  </a:lnTo>
                  <a:lnTo>
                    <a:pt x="19418" y="140144"/>
                  </a:lnTo>
                  <a:lnTo>
                    <a:pt x="20853" y="141414"/>
                  </a:lnTo>
                  <a:lnTo>
                    <a:pt x="21564" y="141414"/>
                  </a:lnTo>
                  <a:lnTo>
                    <a:pt x="23164" y="140144"/>
                  </a:lnTo>
                  <a:lnTo>
                    <a:pt x="25869" y="140144"/>
                  </a:lnTo>
                  <a:lnTo>
                    <a:pt x="28016" y="138874"/>
                  </a:lnTo>
                  <a:lnTo>
                    <a:pt x="32981" y="138874"/>
                  </a:lnTo>
                  <a:lnTo>
                    <a:pt x="33870" y="137604"/>
                  </a:lnTo>
                  <a:lnTo>
                    <a:pt x="37388" y="137604"/>
                  </a:lnTo>
                  <a:lnTo>
                    <a:pt x="38760" y="136334"/>
                  </a:lnTo>
                  <a:lnTo>
                    <a:pt x="44348" y="136334"/>
                  </a:lnTo>
                  <a:lnTo>
                    <a:pt x="44704" y="137604"/>
                  </a:lnTo>
                  <a:lnTo>
                    <a:pt x="44818" y="136334"/>
                  </a:lnTo>
                  <a:lnTo>
                    <a:pt x="46228" y="136334"/>
                  </a:lnTo>
                  <a:lnTo>
                    <a:pt x="47269" y="135064"/>
                  </a:lnTo>
                  <a:lnTo>
                    <a:pt x="48983" y="135064"/>
                  </a:lnTo>
                  <a:lnTo>
                    <a:pt x="49403" y="136334"/>
                  </a:lnTo>
                  <a:lnTo>
                    <a:pt x="54787" y="136334"/>
                  </a:lnTo>
                  <a:lnTo>
                    <a:pt x="54813" y="137604"/>
                  </a:lnTo>
                  <a:lnTo>
                    <a:pt x="53898" y="137604"/>
                  </a:lnTo>
                  <a:lnTo>
                    <a:pt x="54495" y="138874"/>
                  </a:lnTo>
                  <a:lnTo>
                    <a:pt x="56756" y="138874"/>
                  </a:lnTo>
                  <a:lnTo>
                    <a:pt x="55892" y="140144"/>
                  </a:lnTo>
                  <a:lnTo>
                    <a:pt x="57531" y="140144"/>
                  </a:lnTo>
                  <a:lnTo>
                    <a:pt x="58572" y="141414"/>
                  </a:lnTo>
                  <a:lnTo>
                    <a:pt x="60502" y="141414"/>
                  </a:lnTo>
                  <a:lnTo>
                    <a:pt x="60680" y="142684"/>
                  </a:lnTo>
                  <a:lnTo>
                    <a:pt x="61417" y="142684"/>
                  </a:lnTo>
                  <a:lnTo>
                    <a:pt x="61480" y="143954"/>
                  </a:lnTo>
                  <a:lnTo>
                    <a:pt x="62077" y="145224"/>
                  </a:lnTo>
                  <a:lnTo>
                    <a:pt x="62738" y="145224"/>
                  </a:lnTo>
                  <a:lnTo>
                    <a:pt x="63030" y="143954"/>
                  </a:lnTo>
                  <a:lnTo>
                    <a:pt x="63385" y="143954"/>
                  </a:lnTo>
                  <a:lnTo>
                    <a:pt x="64249" y="145224"/>
                  </a:lnTo>
                  <a:lnTo>
                    <a:pt x="64223" y="146494"/>
                  </a:lnTo>
                  <a:lnTo>
                    <a:pt x="64668" y="145224"/>
                  </a:lnTo>
                  <a:lnTo>
                    <a:pt x="64846" y="146494"/>
                  </a:lnTo>
                  <a:lnTo>
                    <a:pt x="66357" y="147764"/>
                  </a:lnTo>
                  <a:lnTo>
                    <a:pt x="67614" y="149034"/>
                  </a:lnTo>
                  <a:lnTo>
                    <a:pt x="68859" y="149034"/>
                  </a:lnTo>
                  <a:lnTo>
                    <a:pt x="68414" y="150304"/>
                  </a:lnTo>
                  <a:lnTo>
                    <a:pt x="67462" y="150304"/>
                  </a:lnTo>
                  <a:lnTo>
                    <a:pt x="66662" y="149034"/>
                  </a:lnTo>
                  <a:lnTo>
                    <a:pt x="66001" y="149034"/>
                  </a:lnTo>
                  <a:lnTo>
                    <a:pt x="66001" y="150304"/>
                  </a:lnTo>
                  <a:lnTo>
                    <a:pt x="65735" y="151574"/>
                  </a:lnTo>
                  <a:lnTo>
                    <a:pt x="65112" y="151574"/>
                  </a:lnTo>
                  <a:lnTo>
                    <a:pt x="64871" y="150304"/>
                  </a:lnTo>
                  <a:lnTo>
                    <a:pt x="64604" y="150304"/>
                  </a:lnTo>
                  <a:lnTo>
                    <a:pt x="64452" y="149034"/>
                  </a:lnTo>
                  <a:lnTo>
                    <a:pt x="64871" y="149034"/>
                  </a:lnTo>
                  <a:lnTo>
                    <a:pt x="65049" y="150304"/>
                  </a:lnTo>
                  <a:lnTo>
                    <a:pt x="66001" y="150304"/>
                  </a:lnTo>
                  <a:lnTo>
                    <a:pt x="66001" y="149034"/>
                  </a:lnTo>
                  <a:lnTo>
                    <a:pt x="65849" y="149034"/>
                  </a:lnTo>
                  <a:lnTo>
                    <a:pt x="65024" y="147764"/>
                  </a:lnTo>
                  <a:lnTo>
                    <a:pt x="64135" y="147764"/>
                  </a:lnTo>
                  <a:lnTo>
                    <a:pt x="63207" y="146494"/>
                  </a:lnTo>
                  <a:lnTo>
                    <a:pt x="63182" y="147764"/>
                  </a:lnTo>
                  <a:lnTo>
                    <a:pt x="62915" y="147764"/>
                  </a:lnTo>
                  <a:lnTo>
                    <a:pt x="62255" y="146494"/>
                  </a:lnTo>
                  <a:lnTo>
                    <a:pt x="60833" y="145224"/>
                  </a:lnTo>
                  <a:lnTo>
                    <a:pt x="59283" y="145224"/>
                  </a:lnTo>
                  <a:lnTo>
                    <a:pt x="58712" y="143954"/>
                  </a:lnTo>
                  <a:lnTo>
                    <a:pt x="56934" y="142684"/>
                  </a:lnTo>
                  <a:lnTo>
                    <a:pt x="54254" y="142684"/>
                  </a:lnTo>
                  <a:lnTo>
                    <a:pt x="52108" y="141414"/>
                  </a:lnTo>
                  <a:lnTo>
                    <a:pt x="38252" y="141414"/>
                  </a:lnTo>
                  <a:lnTo>
                    <a:pt x="35306" y="142684"/>
                  </a:lnTo>
                  <a:lnTo>
                    <a:pt x="30213" y="143954"/>
                  </a:lnTo>
                  <a:lnTo>
                    <a:pt x="29324" y="144233"/>
                  </a:lnTo>
                  <a:lnTo>
                    <a:pt x="30721" y="145224"/>
                  </a:lnTo>
                  <a:lnTo>
                    <a:pt x="32334" y="143954"/>
                  </a:lnTo>
                  <a:lnTo>
                    <a:pt x="36233" y="143954"/>
                  </a:lnTo>
                  <a:lnTo>
                    <a:pt x="36855" y="142684"/>
                  </a:lnTo>
                  <a:lnTo>
                    <a:pt x="39052" y="142684"/>
                  </a:lnTo>
                  <a:lnTo>
                    <a:pt x="40005" y="143954"/>
                  </a:lnTo>
                  <a:lnTo>
                    <a:pt x="40779" y="143954"/>
                  </a:lnTo>
                  <a:lnTo>
                    <a:pt x="41071" y="142684"/>
                  </a:lnTo>
                  <a:lnTo>
                    <a:pt x="45059" y="142684"/>
                  </a:lnTo>
                  <a:lnTo>
                    <a:pt x="45148" y="143954"/>
                  </a:lnTo>
                  <a:lnTo>
                    <a:pt x="44259" y="145224"/>
                  </a:lnTo>
                  <a:lnTo>
                    <a:pt x="43395" y="144348"/>
                  </a:lnTo>
                  <a:lnTo>
                    <a:pt x="43395" y="152844"/>
                  </a:lnTo>
                  <a:lnTo>
                    <a:pt x="42087" y="154114"/>
                  </a:lnTo>
                  <a:lnTo>
                    <a:pt x="40779" y="154114"/>
                  </a:lnTo>
                  <a:lnTo>
                    <a:pt x="39408" y="152844"/>
                  </a:lnTo>
                  <a:lnTo>
                    <a:pt x="43395" y="152844"/>
                  </a:lnTo>
                  <a:lnTo>
                    <a:pt x="43395" y="144348"/>
                  </a:lnTo>
                  <a:lnTo>
                    <a:pt x="43014" y="143954"/>
                  </a:lnTo>
                  <a:lnTo>
                    <a:pt x="41668" y="143954"/>
                  </a:lnTo>
                  <a:lnTo>
                    <a:pt x="40894" y="145224"/>
                  </a:lnTo>
                  <a:lnTo>
                    <a:pt x="38811" y="145224"/>
                  </a:lnTo>
                  <a:lnTo>
                    <a:pt x="38811" y="151574"/>
                  </a:lnTo>
                  <a:lnTo>
                    <a:pt x="34531" y="151574"/>
                  </a:lnTo>
                  <a:lnTo>
                    <a:pt x="34467" y="149034"/>
                  </a:lnTo>
                  <a:lnTo>
                    <a:pt x="34645" y="149034"/>
                  </a:lnTo>
                  <a:lnTo>
                    <a:pt x="36080" y="147764"/>
                  </a:lnTo>
                  <a:lnTo>
                    <a:pt x="38722" y="147764"/>
                  </a:lnTo>
                  <a:lnTo>
                    <a:pt x="38722" y="149034"/>
                  </a:lnTo>
                  <a:lnTo>
                    <a:pt x="38811" y="151574"/>
                  </a:lnTo>
                  <a:lnTo>
                    <a:pt x="38811" y="145224"/>
                  </a:lnTo>
                  <a:lnTo>
                    <a:pt x="36639" y="145224"/>
                  </a:lnTo>
                  <a:lnTo>
                    <a:pt x="36258" y="146494"/>
                  </a:lnTo>
                  <a:lnTo>
                    <a:pt x="33337" y="146494"/>
                  </a:lnTo>
                  <a:lnTo>
                    <a:pt x="33020" y="147764"/>
                  </a:lnTo>
                  <a:lnTo>
                    <a:pt x="31673" y="147764"/>
                  </a:lnTo>
                  <a:lnTo>
                    <a:pt x="29146" y="149034"/>
                  </a:lnTo>
                  <a:lnTo>
                    <a:pt x="26238" y="149034"/>
                  </a:lnTo>
                  <a:lnTo>
                    <a:pt x="26238" y="152844"/>
                  </a:lnTo>
                  <a:lnTo>
                    <a:pt x="26200" y="154114"/>
                  </a:lnTo>
                  <a:lnTo>
                    <a:pt x="24180" y="154114"/>
                  </a:lnTo>
                  <a:lnTo>
                    <a:pt x="23291" y="152844"/>
                  </a:lnTo>
                  <a:lnTo>
                    <a:pt x="26238" y="152844"/>
                  </a:lnTo>
                  <a:lnTo>
                    <a:pt x="26238" y="149034"/>
                  </a:lnTo>
                  <a:lnTo>
                    <a:pt x="26111" y="149034"/>
                  </a:lnTo>
                  <a:lnTo>
                    <a:pt x="25781" y="150304"/>
                  </a:lnTo>
                  <a:lnTo>
                    <a:pt x="24180" y="150304"/>
                  </a:lnTo>
                  <a:lnTo>
                    <a:pt x="23469" y="151574"/>
                  </a:lnTo>
                  <a:lnTo>
                    <a:pt x="22034" y="151574"/>
                  </a:lnTo>
                  <a:lnTo>
                    <a:pt x="21323" y="152844"/>
                  </a:lnTo>
                  <a:lnTo>
                    <a:pt x="20345" y="154114"/>
                  </a:lnTo>
                  <a:lnTo>
                    <a:pt x="19900" y="154114"/>
                  </a:lnTo>
                  <a:lnTo>
                    <a:pt x="20523" y="155384"/>
                  </a:lnTo>
                  <a:lnTo>
                    <a:pt x="28016" y="155384"/>
                  </a:lnTo>
                  <a:lnTo>
                    <a:pt x="28460" y="154114"/>
                  </a:lnTo>
                  <a:lnTo>
                    <a:pt x="28879" y="154114"/>
                  </a:lnTo>
                  <a:lnTo>
                    <a:pt x="29984" y="155384"/>
                  </a:lnTo>
                  <a:lnTo>
                    <a:pt x="30962" y="155384"/>
                  </a:lnTo>
                  <a:lnTo>
                    <a:pt x="32004" y="154114"/>
                  </a:lnTo>
                  <a:lnTo>
                    <a:pt x="29298" y="154114"/>
                  </a:lnTo>
                  <a:lnTo>
                    <a:pt x="28016" y="152844"/>
                  </a:lnTo>
                  <a:lnTo>
                    <a:pt x="27571" y="152844"/>
                  </a:lnTo>
                  <a:lnTo>
                    <a:pt x="27749" y="151574"/>
                  </a:lnTo>
                  <a:lnTo>
                    <a:pt x="28790" y="151574"/>
                  </a:lnTo>
                  <a:lnTo>
                    <a:pt x="29679" y="150304"/>
                  </a:lnTo>
                  <a:lnTo>
                    <a:pt x="30480" y="150304"/>
                  </a:lnTo>
                  <a:lnTo>
                    <a:pt x="31318" y="149034"/>
                  </a:lnTo>
                  <a:lnTo>
                    <a:pt x="33375" y="149034"/>
                  </a:lnTo>
                  <a:lnTo>
                    <a:pt x="33426" y="150304"/>
                  </a:lnTo>
                  <a:lnTo>
                    <a:pt x="33553" y="150304"/>
                  </a:lnTo>
                  <a:lnTo>
                    <a:pt x="33578" y="152844"/>
                  </a:lnTo>
                  <a:lnTo>
                    <a:pt x="34175" y="152844"/>
                  </a:lnTo>
                  <a:lnTo>
                    <a:pt x="36550" y="154114"/>
                  </a:lnTo>
                  <a:lnTo>
                    <a:pt x="37541" y="154114"/>
                  </a:lnTo>
                  <a:lnTo>
                    <a:pt x="38900" y="155384"/>
                  </a:lnTo>
                  <a:lnTo>
                    <a:pt x="40335" y="155384"/>
                  </a:lnTo>
                  <a:lnTo>
                    <a:pt x="40119" y="156654"/>
                  </a:lnTo>
                  <a:lnTo>
                    <a:pt x="40474" y="156654"/>
                  </a:lnTo>
                  <a:lnTo>
                    <a:pt x="41249" y="157924"/>
                  </a:lnTo>
                  <a:lnTo>
                    <a:pt x="41465" y="156654"/>
                  </a:lnTo>
                  <a:lnTo>
                    <a:pt x="41795" y="156654"/>
                  </a:lnTo>
                  <a:lnTo>
                    <a:pt x="42329" y="155384"/>
                  </a:lnTo>
                  <a:lnTo>
                    <a:pt x="42684" y="155384"/>
                  </a:lnTo>
                  <a:lnTo>
                    <a:pt x="43548" y="156654"/>
                  </a:lnTo>
                  <a:lnTo>
                    <a:pt x="43967" y="157924"/>
                  </a:lnTo>
                  <a:lnTo>
                    <a:pt x="44323" y="157924"/>
                  </a:lnTo>
                  <a:lnTo>
                    <a:pt x="45148" y="156654"/>
                  </a:lnTo>
                  <a:lnTo>
                    <a:pt x="46367" y="156654"/>
                  </a:lnTo>
                  <a:lnTo>
                    <a:pt x="45720" y="157924"/>
                  </a:lnTo>
                  <a:lnTo>
                    <a:pt x="46812" y="157924"/>
                  </a:lnTo>
                  <a:lnTo>
                    <a:pt x="47294" y="156654"/>
                  </a:lnTo>
                  <a:lnTo>
                    <a:pt x="47802" y="156654"/>
                  </a:lnTo>
                  <a:lnTo>
                    <a:pt x="49136" y="157924"/>
                  </a:lnTo>
                  <a:lnTo>
                    <a:pt x="49314" y="157924"/>
                  </a:lnTo>
                  <a:lnTo>
                    <a:pt x="49491" y="159194"/>
                  </a:lnTo>
                  <a:lnTo>
                    <a:pt x="50888" y="159194"/>
                  </a:lnTo>
                  <a:lnTo>
                    <a:pt x="52019" y="157924"/>
                  </a:lnTo>
                  <a:lnTo>
                    <a:pt x="53238" y="159194"/>
                  </a:lnTo>
                  <a:lnTo>
                    <a:pt x="53873" y="159194"/>
                  </a:lnTo>
                  <a:lnTo>
                    <a:pt x="54584" y="160464"/>
                  </a:lnTo>
                  <a:lnTo>
                    <a:pt x="55003" y="159194"/>
                  </a:lnTo>
                  <a:lnTo>
                    <a:pt x="55499" y="160464"/>
                  </a:lnTo>
                  <a:lnTo>
                    <a:pt x="55765" y="160464"/>
                  </a:lnTo>
                  <a:lnTo>
                    <a:pt x="55943" y="161734"/>
                  </a:lnTo>
                  <a:lnTo>
                    <a:pt x="56667" y="163004"/>
                  </a:lnTo>
                  <a:lnTo>
                    <a:pt x="58064" y="161734"/>
                  </a:lnTo>
                  <a:lnTo>
                    <a:pt x="58445" y="161734"/>
                  </a:lnTo>
                  <a:lnTo>
                    <a:pt x="59067" y="163004"/>
                  </a:lnTo>
                  <a:lnTo>
                    <a:pt x="56934" y="163004"/>
                  </a:lnTo>
                  <a:lnTo>
                    <a:pt x="56756" y="164274"/>
                  </a:lnTo>
                  <a:lnTo>
                    <a:pt x="61963" y="164274"/>
                  </a:lnTo>
                  <a:lnTo>
                    <a:pt x="62433" y="165544"/>
                  </a:lnTo>
                  <a:lnTo>
                    <a:pt x="66306" y="165544"/>
                  </a:lnTo>
                  <a:lnTo>
                    <a:pt x="67081" y="166814"/>
                  </a:lnTo>
                  <a:lnTo>
                    <a:pt x="69392" y="166814"/>
                  </a:lnTo>
                  <a:lnTo>
                    <a:pt x="69481" y="168084"/>
                  </a:lnTo>
                  <a:lnTo>
                    <a:pt x="70650" y="168084"/>
                  </a:lnTo>
                  <a:lnTo>
                    <a:pt x="70561" y="169354"/>
                  </a:lnTo>
                  <a:lnTo>
                    <a:pt x="70408" y="169354"/>
                  </a:lnTo>
                  <a:lnTo>
                    <a:pt x="66954" y="168084"/>
                  </a:lnTo>
                  <a:lnTo>
                    <a:pt x="66713" y="168084"/>
                  </a:lnTo>
                  <a:lnTo>
                    <a:pt x="68795" y="169354"/>
                  </a:lnTo>
                  <a:lnTo>
                    <a:pt x="70764" y="170624"/>
                  </a:lnTo>
                  <a:lnTo>
                    <a:pt x="71958" y="173164"/>
                  </a:lnTo>
                  <a:lnTo>
                    <a:pt x="70192" y="173164"/>
                  </a:lnTo>
                  <a:lnTo>
                    <a:pt x="69608" y="171894"/>
                  </a:lnTo>
                  <a:lnTo>
                    <a:pt x="68922" y="171894"/>
                  </a:lnTo>
                  <a:lnTo>
                    <a:pt x="68389" y="170624"/>
                  </a:lnTo>
                  <a:lnTo>
                    <a:pt x="68148" y="170624"/>
                  </a:lnTo>
                  <a:lnTo>
                    <a:pt x="66890" y="169354"/>
                  </a:lnTo>
                  <a:lnTo>
                    <a:pt x="64223" y="169354"/>
                  </a:lnTo>
                  <a:lnTo>
                    <a:pt x="63741" y="168084"/>
                  </a:lnTo>
                  <a:lnTo>
                    <a:pt x="63144" y="168084"/>
                  </a:lnTo>
                  <a:lnTo>
                    <a:pt x="63360" y="169354"/>
                  </a:lnTo>
                  <a:lnTo>
                    <a:pt x="63893" y="169354"/>
                  </a:lnTo>
                  <a:lnTo>
                    <a:pt x="65379" y="170624"/>
                  </a:lnTo>
                  <a:lnTo>
                    <a:pt x="65913" y="170624"/>
                  </a:lnTo>
                  <a:lnTo>
                    <a:pt x="66357" y="171894"/>
                  </a:lnTo>
                  <a:lnTo>
                    <a:pt x="68440" y="171894"/>
                  </a:lnTo>
                  <a:lnTo>
                    <a:pt x="68059" y="173164"/>
                  </a:lnTo>
                  <a:lnTo>
                    <a:pt x="68173" y="174434"/>
                  </a:lnTo>
                  <a:lnTo>
                    <a:pt x="68529" y="174434"/>
                  </a:lnTo>
                  <a:lnTo>
                    <a:pt x="68745" y="175704"/>
                  </a:lnTo>
                  <a:lnTo>
                    <a:pt x="68084" y="174777"/>
                  </a:lnTo>
                  <a:lnTo>
                    <a:pt x="68084" y="189674"/>
                  </a:lnTo>
                  <a:lnTo>
                    <a:pt x="67767" y="190830"/>
                  </a:lnTo>
                  <a:lnTo>
                    <a:pt x="67170" y="189674"/>
                  </a:lnTo>
                  <a:lnTo>
                    <a:pt x="67551" y="189674"/>
                  </a:lnTo>
                  <a:lnTo>
                    <a:pt x="67729" y="188404"/>
                  </a:lnTo>
                  <a:lnTo>
                    <a:pt x="67843" y="189674"/>
                  </a:lnTo>
                  <a:lnTo>
                    <a:pt x="68084" y="189674"/>
                  </a:lnTo>
                  <a:lnTo>
                    <a:pt x="68084" y="174777"/>
                  </a:lnTo>
                  <a:lnTo>
                    <a:pt x="67843" y="174434"/>
                  </a:lnTo>
                  <a:lnTo>
                    <a:pt x="66306" y="174434"/>
                  </a:lnTo>
                  <a:lnTo>
                    <a:pt x="65735" y="173164"/>
                  </a:lnTo>
                  <a:lnTo>
                    <a:pt x="65557" y="174434"/>
                  </a:lnTo>
                  <a:lnTo>
                    <a:pt x="66243" y="174434"/>
                  </a:lnTo>
                  <a:lnTo>
                    <a:pt x="66446" y="175704"/>
                  </a:lnTo>
                  <a:lnTo>
                    <a:pt x="67017" y="176974"/>
                  </a:lnTo>
                  <a:lnTo>
                    <a:pt x="65024" y="176974"/>
                  </a:lnTo>
                  <a:lnTo>
                    <a:pt x="65138" y="178244"/>
                  </a:lnTo>
                  <a:lnTo>
                    <a:pt x="65824" y="180784"/>
                  </a:lnTo>
                  <a:lnTo>
                    <a:pt x="66535" y="180784"/>
                  </a:lnTo>
                  <a:lnTo>
                    <a:pt x="67170" y="182054"/>
                  </a:lnTo>
                  <a:lnTo>
                    <a:pt x="65951" y="182054"/>
                  </a:lnTo>
                  <a:lnTo>
                    <a:pt x="66179" y="183324"/>
                  </a:lnTo>
                  <a:lnTo>
                    <a:pt x="66776" y="184594"/>
                  </a:lnTo>
                  <a:lnTo>
                    <a:pt x="67132" y="185864"/>
                  </a:lnTo>
                  <a:lnTo>
                    <a:pt x="67310" y="185864"/>
                  </a:lnTo>
                  <a:lnTo>
                    <a:pt x="67373" y="187134"/>
                  </a:lnTo>
                  <a:lnTo>
                    <a:pt x="66001" y="187134"/>
                  </a:lnTo>
                  <a:lnTo>
                    <a:pt x="65849" y="185864"/>
                  </a:lnTo>
                  <a:lnTo>
                    <a:pt x="64935" y="185864"/>
                  </a:lnTo>
                  <a:lnTo>
                    <a:pt x="65138" y="188404"/>
                  </a:lnTo>
                  <a:lnTo>
                    <a:pt x="66065" y="188404"/>
                  </a:lnTo>
                  <a:lnTo>
                    <a:pt x="65709" y="189674"/>
                  </a:lnTo>
                  <a:lnTo>
                    <a:pt x="66001" y="189674"/>
                  </a:lnTo>
                  <a:lnTo>
                    <a:pt x="66395" y="190944"/>
                  </a:lnTo>
                  <a:lnTo>
                    <a:pt x="66268" y="190944"/>
                  </a:lnTo>
                  <a:lnTo>
                    <a:pt x="66446" y="192214"/>
                  </a:lnTo>
                  <a:lnTo>
                    <a:pt x="67310" y="192214"/>
                  </a:lnTo>
                  <a:lnTo>
                    <a:pt x="67818" y="190944"/>
                  </a:lnTo>
                  <a:lnTo>
                    <a:pt x="69430" y="190944"/>
                  </a:lnTo>
                  <a:lnTo>
                    <a:pt x="70015" y="192214"/>
                  </a:lnTo>
                  <a:lnTo>
                    <a:pt x="70586" y="192214"/>
                  </a:lnTo>
                  <a:lnTo>
                    <a:pt x="70319" y="193484"/>
                  </a:lnTo>
                  <a:lnTo>
                    <a:pt x="70142" y="193484"/>
                  </a:lnTo>
                  <a:lnTo>
                    <a:pt x="69926" y="194754"/>
                  </a:lnTo>
                  <a:lnTo>
                    <a:pt x="72250" y="194754"/>
                  </a:lnTo>
                  <a:lnTo>
                    <a:pt x="72097" y="196024"/>
                  </a:lnTo>
                  <a:lnTo>
                    <a:pt x="71602" y="196024"/>
                  </a:lnTo>
                  <a:lnTo>
                    <a:pt x="72136" y="197294"/>
                  </a:lnTo>
                  <a:lnTo>
                    <a:pt x="72428" y="197294"/>
                  </a:lnTo>
                  <a:lnTo>
                    <a:pt x="72428" y="198564"/>
                  </a:lnTo>
                  <a:lnTo>
                    <a:pt x="72250" y="198564"/>
                  </a:lnTo>
                  <a:lnTo>
                    <a:pt x="71958" y="199834"/>
                  </a:lnTo>
                  <a:lnTo>
                    <a:pt x="72275" y="199834"/>
                  </a:lnTo>
                  <a:lnTo>
                    <a:pt x="73533" y="202374"/>
                  </a:lnTo>
                  <a:lnTo>
                    <a:pt x="73380" y="202374"/>
                  </a:lnTo>
                  <a:lnTo>
                    <a:pt x="73558" y="203644"/>
                  </a:lnTo>
                  <a:lnTo>
                    <a:pt x="73685" y="203644"/>
                  </a:lnTo>
                  <a:lnTo>
                    <a:pt x="72275" y="204914"/>
                  </a:lnTo>
                  <a:lnTo>
                    <a:pt x="72961" y="204914"/>
                  </a:lnTo>
                  <a:lnTo>
                    <a:pt x="72783" y="206184"/>
                  </a:lnTo>
                  <a:lnTo>
                    <a:pt x="74155" y="206184"/>
                  </a:lnTo>
                  <a:lnTo>
                    <a:pt x="74688" y="204914"/>
                  </a:lnTo>
                  <a:lnTo>
                    <a:pt x="74422" y="203644"/>
                  </a:lnTo>
                  <a:lnTo>
                    <a:pt x="74841" y="203644"/>
                  </a:lnTo>
                  <a:lnTo>
                    <a:pt x="75133" y="202374"/>
                  </a:lnTo>
                  <a:lnTo>
                    <a:pt x="74066" y="202374"/>
                  </a:lnTo>
                  <a:lnTo>
                    <a:pt x="73685" y="201104"/>
                  </a:lnTo>
                  <a:lnTo>
                    <a:pt x="74752" y="201104"/>
                  </a:lnTo>
                  <a:lnTo>
                    <a:pt x="75349" y="202374"/>
                  </a:lnTo>
                  <a:lnTo>
                    <a:pt x="75666" y="201104"/>
                  </a:lnTo>
                  <a:lnTo>
                    <a:pt x="75907" y="199834"/>
                  </a:lnTo>
                  <a:lnTo>
                    <a:pt x="75018" y="201104"/>
                  </a:lnTo>
                  <a:lnTo>
                    <a:pt x="74396" y="198615"/>
                  </a:lnTo>
                  <a:lnTo>
                    <a:pt x="74066" y="197294"/>
                  </a:lnTo>
                  <a:lnTo>
                    <a:pt x="74930" y="197294"/>
                  </a:lnTo>
                  <a:lnTo>
                    <a:pt x="74371" y="198501"/>
                  </a:lnTo>
                  <a:lnTo>
                    <a:pt x="75907" y="199834"/>
                  </a:lnTo>
                  <a:lnTo>
                    <a:pt x="77127" y="201104"/>
                  </a:lnTo>
                  <a:lnTo>
                    <a:pt x="78676" y="201104"/>
                  </a:lnTo>
                  <a:lnTo>
                    <a:pt x="79032" y="202374"/>
                  </a:lnTo>
                  <a:lnTo>
                    <a:pt x="79095" y="201104"/>
                  </a:lnTo>
                  <a:lnTo>
                    <a:pt x="79298" y="201104"/>
                  </a:lnTo>
                  <a:lnTo>
                    <a:pt x="79743" y="203644"/>
                  </a:lnTo>
                  <a:lnTo>
                    <a:pt x="79806" y="204914"/>
                  </a:lnTo>
                  <a:lnTo>
                    <a:pt x="80581" y="204914"/>
                  </a:lnTo>
                  <a:lnTo>
                    <a:pt x="80403" y="206184"/>
                  </a:lnTo>
                  <a:lnTo>
                    <a:pt x="81051" y="206184"/>
                  </a:lnTo>
                  <a:lnTo>
                    <a:pt x="81737" y="204914"/>
                  </a:lnTo>
                  <a:lnTo>
                    <a:pt x="81978" y="206184"/>
                  </a:lnTo>
                  <a:lnTo>
                    <a:pt x="81648" y="207454"/>
                  </a:lnTo>
                  <a:lnTo>
                    <a:pt x="82778" y="208724"/>
                  </a:lnTo>
                  <a:lnTo>
                    <a:pt x="83400" y="204914"/>
                  </a:lnTo>
                  <a:lnTo>
                    <a:pt x="84124" y="204914"/>
                  </a:lnTo>
                  <a:lnTo>
                    <a:pt x="84480" y="206184"/>
                  </a:lnTo>
                  <a:lnTo>
                    <a:pt x="86436" y="206184"/>
                  </a:lnTo>
                  <a:lnTo>
                    <a:pt x="85813" y="207454"/>
                  </a:lnTo>
                  <a:lnTo>
                    <a:pt x="85013" y="207454"/>
                  </a:lnTo>
                  <a:lnTo>
                    <a:pt x="84328" y="206184"/>
                  </a:lnTo>
                  <a:lnTo>
                    <a:pt x="84328" y="208724"/>
                  </a:lnTo>
                  <a:lnTo>
                    <a:pt x="85572" y="208724"/>
                  </a:lnTo>
                  <a:lnTo>
                    <a:pt x="86436" y="209994"/>
                  </a:lnTo>
                  <a:lnTo>
                    <a:pt x="85852" y="211264"/>
                  </a:lnTo>
                  <a:lnTo>
                    <a:pt x="85547" y="209994"/>
                  </a:lnTo>
                  <a:lnTo>
                    <a:pt x="84747" y="209994"/>
                  </a:lnTo>
                  <a:lnTo>
                    <a:pt x="85369" y="211264"/>
                  </a:lnTo>
                  <a:lnTo>
                    <a:pt x="85547" y="211264"/>
                  </a:lnTo>
                  <a:lnTo>
                    <a:pt x="84810" y="213804"/>
                  </a:lnTo>
                  <a:lnTo>
                    <a:pt x="84836" y="215074"/>
                  </a:lnTo>
                  <a:lnTo>
                    <a:pt x="84480" y="215074"/>
                  </a:lnTo>
                  <a:lnTo>
                    <a:pt x="84239" y="216344"/>
                  </a:lnTo>
                  <a:lnTo>
                    <a:pt x="85344" y="215074"/>
                  </a:lnTo>
                  <a:lnTo>
                    <a:pt x="85902" y="217614"/>
                  </a:lnTo>
                  <a:lnTo>
                    <a:pt x="84988" y="217614"/>
                  </a:lnTo>
                  <a:lnTo>
                    <a:pt x="85369" y="218884"/>
                  </a:lnTo>
                  <a:lnTo>
                    <a:pt x="84950" y="218884"/>
                  </a:lnTo>
                  <a:lnTo>
                    <a:pt x="84950" y="229044"/>
                  </a:lnTo>
                  <a:lnTo>
                    <a:pt x="83947" y="229044"/>
                  </a:lnTo>
                  <a:lnTo>
                    <a:pt x="83769" y="227774"/>
                  </a:lnTo>
                  <a:lnTo>
                    <a:pt x="84480" y="226504"/>
                  </a:lnTo>
                  <a:lnTo>
                    <a:pt x="84950" y="229044"/>
                  </a:lnTo>
                  <a:lnTo>
                    <a:pt x="84950" y="218884"/>
                  </a:lnTo>
                  <a:lnTo>
                    <a:pt x="84505" y="218884"/>
                  </a:lnTo>
                  <a:lnTo>
                    <a:pt x="84505" y="223964"/>
                  </a:lnTo>
                  <a:lnTo>
                    <a:pt x="83858" y="223964"/>
                  </a:lnTo>
                  <a:lnTo>
                    <a:pt x="84416" y="222694"/>
                  </a:lnTo>
                  <a:lnTo>
                    <a:pt x="84505" y="223964"/>
                  </a:lnTo>
                  <a:lnTo>
                    <a:pt x="84505" y="218884"/>
                  </a:lnTo>
                  <a:lnTo>
                    <a:pt x="83769" y="218884"/>
                  </a:lnTo>
                  <a:lnTo>
                    <a:pt x="83731" y="221424"/>
                  </a:lnTo>
                  <a:lnTo>
                    <a:pt x="83858" y="221424"/>
                  </a:lnTo>
                  <a:lnTo>
                    <a:pt x="83947" y="222694"/>
                  </a:lnTo>
                  <a:lnTo>
                    <a:pt x="81915" y="222694"/>
                  </a:lnTo>
                  <a:lnTo>
                    <a:pt x="82092" y="223964"/>
                  </a:lnTo>
                  <a:lnTo>
                    <a:pt x="81178" y="223964"/>
                  </a:lnTo>
                  <a:lnTo>
                    <a:pt x="81229" y="225234"/>
                  </a:lnTo>
                  <a:lnTo>
                    <a:pt x="82423" y="225234"/>
                  </a:lnTo>
                  <a:lnTo>
                    <a:pt x="82359" y="223964"/>
                  </a:lnTo>
                  <a:lnTo>
                    <a:pt x="83794" y="223964"/>
                  </a:lnTo>
                  <a:lnTo>
                    <a:pt x="83731" y="225234"/>
                  </a:lnTo>
                  <a:lnTo>
                    <a:pt x="82778" y="226504"/>
                  </a:lnTo>
                  <a:lnTo>
                    <a:pt x="82600" y="227774"/>
                  </a:lnTo>
                  <a:lnTo>
                    <a:pt x="81978" y="227774"/>
                  </a:lnTo>
                  <a:lnTo>
                    <a:pt x="81559" y="226504"/>
                  </a:lnTo>
                  <a:lnTo>
                    <a:pt x="81000" y="225234"/>
                  </a:lnTo>
                  <a:lnTo>
                    <a:pt x="80162" y="225234"/>
                  </a:lnTo>
                  <a:lnTo>
                    <a:pt x="80010" y="226504"/>
                  </a:lnTo>
                  <a:lnTo>
                    <a:pt x="79984" y="227774"/>
                  </a:lnTo>
                  <a:lnTo>
                    <a:pt x="80670" y="229044"/>
                  </a:lnTo>
                  <a:lnTo>
                    <a:pt x="82550" y="229044"/>
                  </a:lnTo>
                  <a:lnTo>
                    <a:pt x="82486" y="230314"/>
                  </a:lnTo>
                  <a:lnTo>
                    <a:pt x="82245" y="230314"/>
                  </a:lnTo>
                  <a:lnTo>
                    <a:pt x="81889" y="231584"/>
                  </a:lnTo>
                  <a:lnTo>
                    <a:pt x="81559" y="232854"/>
                  </a:lnTo>
                  <a:lnTo>
                    <a:pt x="80733" y="231584"/>
                  </a:lnTo>
                  <a:lnTo>
                    <a:pt x="80098" y="230314"/>
                  </a:lnTo>
                  <a:lnTo>
                    <a:pt x="80010" y="232854"/>
                  </a:lnTo>
                  <a:lnTo>
                    <a:pt x="79451" y="232854"/>
                  </a:lnTo>
                  <a:lnTo>
                    <a:pt x="78587" y="231584"/>
                  </a:lnTo>
                  <a:lnTo>
                    <a:pt x="79603" y="231584"/>
                  </a:lnTo>
                  <a:lnTo>
                    <a:pt x="80010" y="232854"/>
                  </a:lnTo>
                  <a:lnTo>
                    <a:pt x="80010" y="230225"/>
                  </a:lnTo>
                  <a:lnTo>
                    <a:pt x="78968" y="229044"/>
                  </a:lnTo>
                  <a:lnTo>
                    <a:pt x="78409" y="227774"/>
                  </a:lnTo>
                  <a:lnTo>
                    <a:pt x="77012" y="227774"/>
                  </a:lnTo>
                  <a:lnTo>
                    <a:pt x="76949" y="229044"/>
                  </a:lnTo>
                  <a:lnTo>
                    <a:pt x="77165" y="229044"/>
                  </a:lnTo>
                  <a:lnTo>
                    <a:pt x="77812" y="230314"/>
                  </a:lnTo>
                  <a:lnTo>
                    <a:pt x="78917" y="234124"/>
                  </a:lnTo>
                  <a:lnTo>
                    <a:pt x="80289" y="234124"/>
                  </a:lnTo>
                  <a:lnTo>
                    <a:pt x="80314" y="235394"/>
                  </a:lnTo>
                  <a:lnTo>
                    <a:pt x="80759" y="236664"/>
                  </a:lnTo>
                  <a:lnTo>
                    <a:pt x="81597" y="239204"/>
                  </a:lnTo>
                  <a:lnTo>
                    <a:pt x="80289" y="239204"/>
                  </a:lnTo>
                  <a:lnTo>
                    <a:pt x="80289" y="276034"/>
                  </a:lnTo>
                  <a:lnTo>
                    <a:pt x="79425" y="278574"/>
                  </a:lnTo>
                  <a:lnTo>
                    <a:pt x="78968" y="278574"/>
                  </a:lnTo>
                  <a:lnTo>
                    <a:pt x="78524" y="277304"/>
                  </a:lnTo>
                  <a:lnTo>
                    <a:pt x="78917" y="277304"/>
                  </a:lnTo>
                  <a:lnTo>
                    <a:pt x="80289" y="276034"/>
                  </a:lnTo>
                  <a:lnTo>
                    <a:pt x="80289" y="239204"/>
                  </a:lnTo>
                  <a:lnTo>
                    <a:pt x="80010" y="239204"/>
                  </a:lnTo>
                  <a:lnTo>
                    <a:pt x="79806" y="237934"/>
                  </a:lnTo>
                  <a:lnTo>
                    <a:pt x="79336" y="237934"/>
                  </a:lnTo>
                  <a:lnTo>
                    <a:pt x="79654" y="239204"/>
                  </a:lnTo>
                  <a:lnTo>
                    <a:pt x="78320" y="239204"/>
                  </a:lnTo>
                  <a:lnTo>
                    <a:pt x="77520" y="237934"/>
                  </a:lnTo>
                  <a:lnTo>
                    <a:pt x="78320" y="237934"/>
                  </a:lnTo>
                  <a:lnTo>
                    <a:pt x="77990" y="236664"/>
                  </a:lnTo>
                  <a:lnTo>
                    <a:pt x="77012" y="235394"/>
                  </a:lnTo>
                  <a:lnTo>
                    <a:pt x="77127" y="236664"/>
                  </a:lnTo>
                  <a:lnTo>
                    <a:pt x="77431" y="239204"/>
                  </a:lnTo>
                  <a:lnTo>
                    <a:pt x="78168" y="239204"/>
                  </a:lnTo>
                  <a:lnTo>
                    <a:pt x="78676" y="240474"/>
                  </a:lnTo>
                  <a:lnTo>
                    <a:pt x="77482" y="240474"/>
                  </a:lnTo>
                  <a:lnTo>
                    <a:pt x="77279" y="239204"/>
                  </a:lnTo>
                  <a:lnTo>
                    <a:pt x="76657" y="239204"/>
                  </a:lnTo>
                  <a:lnTo>
                    <a:pt x="76479" y="240474"/>
                  </a:lnTo>
                  <a:lnTo>
                    <a:pt x="77304" y="240474"/>
                  </a:lnTo>
                  <a:lnTo>
                    <a:pt x="78854" y="243014"/>
                  </a:lnTo>
                  <a:lnTo>
                    <a:pt x="78676" y="244284"/>
                  </a:lnTo>
                  <a:lnTo>
                    <a:pt x="77101" y="244284"/>
                  </a:lnTo>
                  <a:lnTo>
                    <a:pt x="77901" y="245554"/>
                  </a:lnTo>
                  <a:lnTo>
                    <a:pt x="77724" y="245554"/>
                  </a:lnTo>
                  <a:lnTo>
                    <a:pt x="76771" y="246824"/>
                  </a:lnTo>
                  <a:lnTo>
                    <a:pt x="77127" y="246824"/>
                  </a:lnTo>
                  <a:lnTo>
                    <a:pt x="77368" y="248094"/>
                  </a:lnTo>
                  <a:lnTo>
                    <a:pt x="76619" y="248094"/>
                  </a:lnTo>
                  <a:lnTo>
                    <a:pt x="75018" y="246824"/>
                  </a:lnTo>
                  <a:lnTo>
                    <a:pt x="74625" y="246824"/>
                  </a:lnTo>
                  <a:lnTo>
                    <a:pt x="73952" y="248094"/>
                  </a:lnTo>
                  <a:lnTo>
                    <a:pt x="75018" y="248094"/>
                  </a:lnTo>
                  <a:lnTo>
                    <a:pt x="75285" y="249364"/>
                  </a:lnTo>
                  <a:lnTo>
                    <a:pt x="74129" y="249364"/>
                  </a:lnTo>
                  <a:lnTo>
                    <a:pt x="74333" y="250634"/>
                  </a:lnTo>
                  <a:lnTo>
                    <a:pt x="71780" y="250634"/>
                  </a:lnTo>
                  <a:lnTo>
                    <a:pt x="71716" y="249364"/>
                  </a:lnTo>
                  <a:lnTo>
                    <a:pt x="71183" y="250634"/>
                  </a:lnTo>
                  <a:lnTo>
                    <a:pt x="70167" y="250634"/>
                  </a:lnTo>
                  <a:lnTo>
                    <a:pt x="71424" y="251904"/>
                  </a:lnTo>
                  <a:lnTo>
                    <a:pt x="72783" y="251904"/>
                  </a:lnTo>
                  <a:lnTo>
                    <a:pt x="71920" y="253174"/>
                  </a:lnTo>
                  <a:lnTo>
                    <a:pt x="72453" y="253174"/>
                  </a:lnTo>
                  <a:lnTo>
                    <a:pt x="73139" y="254444"/>
                  </a:lnTo>
                  <a:lnTo>
                    <a:pt x="71450" y="254444"/>
                  </a:lnTo>
                  <a:lnTo>
                    <a:pt x="70942" y="253174"/>
                  </a:lnTo>
                  <a:lnTo>
                    <a:pt x="70853" y="254444"/>
                  </a:lnTo>
                  <a:lnTo>
                    <a:pt x="69989" y="255714"/>
                  </a:lnTo>
                  <a:lnTo>
                    <a:pt x="69697" y="255714"/>
                  </a:lnTo>
                  <a:lnTo>
                    <a:pt x="69786" y="254444"/>
                  </a:lnTo>
                  <a:lnTo>
                    <a:pt x="70853" y="254444"/>
                  </a:lnTo>
                  <a:lnTo>
                    <a:pt x="70853" y="253174"/>
                  </a:lnTo>
                  <a:lnTo>
                    <a:pt x="68973" y="253174"/>
                  </a:lnTo>
                  <a:lnTo>
                    <a:pt x="68237" y="251904"/>
                  </a:lnTo>
                  <a:lnTo>
                    <a:pt x="67614" y="251904"/>
                  </a:lnTo>
                  <a:lnTo>
                    <a:pt x="67106" y="253174"/>
                  </a:lnTo>
                  <a:lnTo>
                    <a:pt x="65951" y="253174"/>
                  </a:lnTo>
                  <a:lnTo>
                    <a:pt x="65582" y="254444"/>
                  </a:lnTo>
                  <a:lnTo>
                    <a:pt x="67729" y="254444"/>
                  </a:lnTo>
                  <a:lnTo>
                    <a:pt x="68237" y="255714"/>
                  </a:lnTo>
                  <a:lnTo>
                    <a:pt x="67373" y="255714"/>
                  </a:lnTo>
                  <a:lnTo>
                    <a:pt x="68211" y="256984"/>
                  </a:lnTo>
                  <a:lnTo>
                    <a:pt x="68440" y="256984"/>
                  </a:lnTo>
                  <a:lnTo>
                    <a:pt x="68148" y="258254"/>
                  </a:lnTo>
                  <a:lnTo>
                    <a:pt x="66840" y="258254"/>
                  </a:lnTo>
                  <a:lnTo>
                    <a:pt x="67259" y="256984"/>
                  </a:lnTo>
                  <a:lnTo>
                    <a:pt x="67348" y="255714"/>
                  </a:lnTo>
                  <a:lnTo>
                    <a:pt x="66598" y="255714"/>
                  </a:lnTo>
                  <a:lnTo>
                    <a:pt x="66598" y="259524"/>
                  </a:lnTo>
                  <a:lnTo>
                    <a:pt x="65112" y="260794"/>
                  </a:lnTo>
                  <a:lnTo>
                    <a:pt x="64960" y="260794"/>
                  </a:lnTo>
                  <a:lnTo>
                    <a:pt x="65379" y="262064"/>
                  </a:lnTo>
                  <a:lnTo>
                    <a:pt x="64452" y="262064"/>
                  </a:lnTo>
                  <a:lnTo>
                    <a:pt x="64312" y="260794"/>
                  </a:lnTo>
                  <a:lnTo>
                    <a:pt x="64312" y="265874"/>
                  </a:lnTo>
                  <a:lnTo>
                    <a:pt x="64046" y="265874"/>
                  </a:lnTo>
                  <a:lnTo>
                    <a:pt x="64046" y="267144"/>
                  </a:lnTo>
                  <a:lnTo>
                    <a:pt x="63182" y="267144"/>
                  </a:lnTo>
                  <a:lnTo>
                    <a:pt x="62458" y="266471"/>
                  </a:lnTo>
                  <a:lnTo>
                    <a:pt x="62458" y="268414"/>
                  </a:lnTo>
                  <a:lnTo>
                    <a:pt x="61455" y="267144"/>
                  </a:lnTo>
                  <a:lnTo>
                    <a:pt x="61214" y="267360"/>
                  </a:lnTo>
                  <a:lnTo>
                    <a:pt x="61214" y="270954"/>
                  </a:lnTo>
                  <a:lnTo>
                    <a:pt x="60236" y="270954"/>
                  </a:lnTo>
                  <a:lnTo>
                    <a:pt x="60236" y="272224"/>
                  </a:lnTo>
                  <a:lnTo>
                    <a:pt x="59156" y="272224"/>
                  </a:lnTo>
                  <a:lnTo>
                    <a:pt x="59042" y="270954"/>
                  </a:lnTo>
                  <a:lnTo>
                    <a:pt x="59931" y="270954"/>
                  </a:lnTo>
                  <a:lnTo>
                    <a:pt x="60236" y="272224"/>
                  </a:lnTo>
                  <a:lnTo>
                    <a:pt x="60236" y="270954"/>
                  </a:lnTo>
                  <a:lnTo>
                    <a:pt x="59613" y="269684"/>
                  </a:lnTo>
                  <a:lnTo>
                    <a:pt x="59309" y="268414"/>
                  </a:lnTo>
                  <a:lnTo>
                    <a:pt x="59461" y="268414"/>
                  </a:lnTo>
                  <a:lnTo>
                    <a:pt x="60020" y="269684"/>
                  </a:lnTo>
                  <a:lnTo>
                    <a:pt x="61214" y="270954"/>
                  </a:lnTo>
                  <a:lnTo>
                    <a:pt x="61214" y="267360"/>
                  </a:lnTo>
                  <a:lnTo>
                    <a:pt x="60020" y="268414"/>
                  </a:lnTo>
                  <a:lnTo>
                    <a:pt x="59347" y="267144"/>
                  </a:lnTo>
                  <a:lnTo>
                    <a:pt x="61036" y="265874"/>
                  </a:lnTo>
                  <a:lnTo>
                    <a:pt x="61302" y="265874"/>
                  </a:lnTo>
                  <a:lnTo>
                    <a:pt x="62458" y="268414"/>
                  </a:lnTo>
                  <a:lnTo>
                    <a:pt x="62458" y="266471"/>
                  </a:lnTo>
                  <a:lnTo>
                    <a:pt x="61836" y="265874"/>
                  </a:lnTo>
                  <a:lnTo>
                    <a:pt x="61633" y="264604"/>
                  </a:lnTo>
                  <a:lnTo>
                    <a:pt x="62496" y="264604"/>
                  </a:lnTo>
                  <a:lnTo>
                    <a:pt x="63360" y="265874"/>
                  </a:lnTo>
                  <a:lnTo>
                    <a:pt x="64046" y="267144"/>
                  </a:lnTo>
                  <a:lnTo>
                    <a:pt x="64046" y="265874"/>
                  </a:lnTo>
                  <a:lnTo>
                    <a:pt x="63588" y="265874"/>
                  </a:lnTo>
                  <a:lnTo>
                    <a:pt x="63385" y="264604"/>
                  </a:lnTo>
                  <a:lnTo>
                    <a:pt x="63144" y="264604"/>
                  </a:lnTo>
                  <a:lnTo>
                    <a:pt x="63449" y="263334"/>
                  </a:lnTo>
                  <a:lnTo>
                    <a:pt x="63919" y="263334"/>
                  </a:lnTo>
                  <a:lnTo>
                    <a:pt x="64046" y="264604"/>
                  </a:lnTo>
                  <a:lnTo>
                    <a:pt x="64223" y="264604"/>
                  </a:lnTo>
                  <a:lnTo>
                    <a:pt x="64312" y="265874"/>
                  </a:lnTo>
                  <a:lnTo>
                    <a:pt x="64312" y="260794"/>
                  </a:lnTo>
                  <a:lnTo>
                    <a:pt x="63588" y="260794"/>
                  </a:lnTo>
                  <a:lnTo>
                    <a:pt x="63449" y="260692"/>
                  </a:lnTo>
                  <a:lnTo>
                    <a:pt x="63449" y="262064"/>
                  </a:lnTo>
                  <a:lnTo>
                    <a:pt x="62255" y="262064"/>
                  </a:lnTo>
                  <a:lnTo>
                    <a:pt x="61722" y="260794"/>
                  </a:lnTo>
                  <a:lnTo>
                    <a:pt x="60528" y="259524"/>
                  </a:lnTo>
                  <a:lnTo>
                    <a:pt x="60375" y="258673"/>
                  </a:lnTo>
                  <a:lnTo>
                    <a:pt x="61810" y="259524"/>
                  </a:lnTo>
                  <a:lnTo>
                    <a:pt x="62788" y="260794"/>
                  </a:lnTo>
                  <a:lnTo>
                    <a:pt x="63449" y="262064"/>
                  </a:lnTo>
                  <a:lnTo>
                    <a:pt x="63449" y="260692"/>
                  </a:lnTo>
                  <a:lnTo>
                    <a:pt x="61988" y="259524"/>
                  </a:lnTo>
                  <a:lnTo>
                    <a:pt x="63449" y="259524"/>
                  </a:lnTo>
                  <a:lnTo>
                    <a:pt x="63233" y="258254"/>
                  </a:lnTo>
                  <a:lnTo>
                    <a:pt x="62369" y="258254"/>
                  </a:lnTo>
                  <a:lnTo>
                    <a:pt x="61836" y="256984"/>
                  </a:lnTo>
                  <a:lnTo>
                    <a:pt x="63207" y="256984"/>
                  </a:lnTo>
                  <a:lnTo>
                    <a:pt x="64604" y="259524"/>
                  </a:lnTo>
                  <a:lnTo>
                    <a:pt x="66598" y="259524"/>
                  </a:lnTo>
                  <a:lnTo>
                    <a:pt x="66598" y="255714"/>
                  </a:lnTo>
                  <a:lnTo>
                    <a:pt x="66421" y="255714"/>
                  </a:lnTo>
                  <a:lnTo>
                    <a:pt x="64452" y="254444"/>
                  </a:lnTo>
                  <a:lnTo>
                    <a:pt x="64401" y="255714"/>
                  </a:lnTo>
                  <a:lnTo>
                    <a:pt x="65024" y="255714"/>
                  </a:lnTo>
                  <a:lnTo>
                    <a:pt x="66179" y="256984"/>
                  </a:lnTo>
                  <a:lnTo>
                    <a:pt x="66395" y="258254"/>
                  </a:lnTo>
                  <a:lnTo>
                    <a:pt x="64935" y="258254"/>
                  </a:lnTo>
                  <a:lnTo>
                    <a:pt x="64274" y="256984"/>
                  </a:lnTo>
                  <a:lnTo>
                    <a:pt x="63411" y="255714"/>
                  </a:lnTo>
                  <a:lnTo>
                    <a:pt x="63233" y="255714"/>
                  </a:lnTo>
                  <a:lnTo>
                    <a:pt x="62826" y="254444"/>
                  </a:lnTo>
                  <a:lnTo>
                    <a:pt x="62522" y="254444"/>
                  </a:lnTo>
                  <a:lnTo>
                    <a:pt x="62318" y="253174"/>
                  </a:lnTo>
                  <a:lnTo>
                    <a:pt x="62255" y="254444"/>
                  </a:lnTo>
                  <a:lnTo>
                    <a:pt x="62103" y="254444"/>
                  </a:lnTo>
                  <a:lnTo>
                    <a:pt x="62103" y="255714"/>
                  </a:lnTo>
                  <a:lnTo>
                    <a:pt x="61658" y="255714"/>
                  </a:lnTo>
                  <a:lnTo>
                    <a:pt x="61366" y="254444"/>
                  </a:lnTo>
                  <a:lnTo>
                    <a:pt x="60236" y="254444"/>
                  </a:lnTo>
                  <a:lnTo>
                    <a:pt x="60236" y="260794"/>
                  </a:lnTo>
                  <a:lnTo>
                    <a:pt x="58928" y="260794"/>
                  </a:lnTo>
                  <a:lnTo>
                    <a:pt x="58712" y="259524"/>
                  </a:lnTo>
                  <a:lnTo>
                    <a:pt x="57975" y="259524"/>
                  </a:lnTo>
                  <a:lnTo>
                    <a:pt x="58331" y="258254"/>
                  </a:lnTo>
                  <a:lnTo>
                    <a:pt x="59042" y="259524"/>
                  </a:lnTo>
                  <a:lnTo>
                    <a:pt x="60236" y="260794"/>
                  </a:lnTo>
                  <a:lnTo>
                    <a:pt x="60236" y="254444"/>
                  </a:lnTo>
                  <a:lnTo>
                    <a:pt x="59791" y="254444"/>
                  </a:lnTo>
                  <a:lnTo>
                    <a:pt x="59817" y="255714"/>
                  </a:lnTo>
                  <a:lnTo>
                    <a:pt x="59220" y="255714"/>
                  </a:lnTo>
                  <a:lnTo>
                    <a:pt x="59664" y="258254"/>
                  </a:lnTo>
                  <a:lnTo>
                    <a:pt x="59220" y="258254"/>
                  </a:lnTo>
                  <a:lnTo>
                    <a:pt x="58420" y="256984"/>
                  </a:lnTo>
                  <a:lnTo>
                    <a:pt x="56718" y="256984"/>
                  </a:lnTo>
                  <a:lnTo>
                    <a:pt x="57492" y="259524"/>
                  </a:lnTo>
                  <a:lnTo>
                    <a:pt x="56362" y="258254"/>
                  </a:lnTo>
                  <a:lnTo>
                    <a:pt x="56311" y="259524"/>
                  </a:lnTo>
                  <a:lnTo>
                    <a:pt x="57442" y="260794"/>
                  </a:lnTo>
                  <a:lnTo>
                    <a:pt x="58864" y="260794"/>
                  </a:lnTo>
                  <a:lnTo>
                    <a:pt x="59245" y="262064"/>
                  </a:lnTo>
                  <a:lnTo>
                    <a:pt x="59931" y="262064"/>
                  </a:lnTo>
                  <a:lnTo>
                    <a:pt x="58597" y="263194"/>
                  </a:lnTo>
                  <a:lnTo>
                    <a:pt x="58597" y="269684"/>
                  </a:lnTo>
                  <a:lnTo>
                    <a:pt x="57200" y="270954"/>
                  </a:lnTo>
                  <a:lnTo>
                    <a:pt x="57619" y="270954"/>
                  </a:lnTo>
                  <a:lnTo>
                    <a:pt x="57975" y="272224"/>
                  </a:lnTo>
                  <a:lnTo>
                    <a:pt x="57797" y="272224"/>
                  </a:lnTo>
                  <a:lnTo>
                    <a:pt x="57797" y="276034"/>
                  </a:lnTo>
                  <a:lnTo>
                    <a:pt x="57175" y="277304"/>
                  </a:lnTo>
                  <a:lnTo>
                    <a:pt x="56718" y="277304"/>
                  </a:lnTo>
                  <a:lnTo>
                    <a:pt x="56400" y="276618"/>
                  </a:lnTo>
                  <a:lnTo>
                    <a:pt x="56400" y="278574"/>
                  </a:lnTo>
                  <a:lnTo>
                    <a:pt x="56184" y="279844"/>
                  </a:lnTo>
                  <a:lnTo>
                    <a:pt x="55765" y="279844"/>
                  </a:lnTo>
                  <a:lnTo>
                    <a:pt x="55892" y="278574"/>
                  </a:lnTo>
                  <a:lnTo>
                    <a:pt x="56400" y="278574"/>
                  </a:lnTo>
                  <a:lnTo>
                    <a:pt x="56400" y="276618"/>
                  </a:lnTo>
                  <a:lnTo>
                    <a:pt x="56134" y="276034"/>
                  </a:lnTo>
                  <a:lnTo>
                    <a:pt x="53746" y="276034"/>
                  </a:lnTo>
                  <a:lnTo>
                    <a:pt x="53390" y="274764"/>
                  </a:lnTo>
                  <a:lnTo>
                    <a:pt x="53632" y="274764"/>
                  </a:lnTo>
                  <a:lnTo>
                    <a:pt x="54076" y="273494"/>
                  </a:lnTo>
                  <a:lnTo>
                    <a:pt x="55054" y="273494"/>
                  </a:lnTo>
                  <a:lnTo>
                    <a:pt x="55562" y="274764"/>
                  </a:lnTo>
                  <a:lnTo>
                    <a:pt x="57086" y="274764"/>
                  </a:lnTo>
                  <a:lnTo>
                    <a:pt x="57442" y="276034"/>
                  </a:lnTo>
                  <a:lnTo>
                    <a:pt x="57797" y="276034"/>
                  </a:lnTo>
                  <a:lnTo>
                    <a:pt x="57797" y="272224"/>
                  </a:lnTo>
                  <a:lnTo>
                    <a:pt x="56781" y="270954"/>
                  </a:lnTo>
                  <a:lnTo>
                    <a:pt x="56603" y="270954"/>
                  </a:lnTo>
                  <a:lnTo>
                    <a:pt x="56273" y="269684"/>
                  </a:lnTo>
                  <a:lnTo>
                    <a:pt x="56248" y="268414"/>
                  </a:lnTo>
                  <a:lnTo>
                    <a:pt x="56578" y="268414"/>
                  </a:lnTo>
                  <a:lnTo>
                    <a:pt x="56845" y="267144"/>
                  </a:lnTo>
                  <a:lnTo>
                    <a:pt x="58000" y="267144"/>
                  </a:lnTo>
                  <a:lnTo>
                    <a:pt x="58508" y="268414"/>
                  </a:lnTo>
                  <a:lnTo>
                    <a:pt x="57289" y="268414"/>
                  </a:lnTo>
                  <a:lnTo>
                    <a:pt x="57556" y="269684"/>
                  </a:lnTo>
                  <a:lnTo>
                    <a:pt x="58597" y="269684"/>
                  </a:lnTo>
                  <a:lnTo>
                    <a:pt x="58597" y="263194"/>
                  </a:lnTo>
                  <a:lnTo>
                    <a:pt x="58420" y="263334"/>
                  </a:lnTo>
                  <a:lnTo>
                    <a:pt x="58331" y="264604"/>
                  </a:lnTo>
                  <a:lnTo>
                    <a:pt x="57848" y="264604"/>
                  </a:lnTo>
                  <a:lnTo>
                    <a:pt x="57886" y="263334"/>
                  </a:lnTo>
                  <a:lnTo>
                    <a:pt x="56845" y="263334"/>
                  </a:lnTo>
                  <a:lnTo>
                    <a:pt x="56603" y="262064"/>
                  </a:lnTo>
                  <a:lnTo>
                    <a:pt x="56959" y="262064"/>
                  </a:lnTo>
                  <a:lnTo>
                    <a:pt x="56667" y="260794"/>
                  </a:lnTo>
                  <a:lnTo>
                    <a:pt x="55740" y="259524"/>
                  </a:lnTo>
                  <a:lnTo>
                    <a:pt x="55232" y="259524"/>
                  </a:lnTo>
                  <a:lnTo>
                    <a:pt x="54673" y="258254"/>
                  </a:lnTo>
                  <a:lnTo>
                    <a:pt x="54254" y="258254"/>
                  </a:lnTo>
                  <a:lnTo>
                    <a:pt x="53721" y="256984"/>
                  </a:lnTo>
                  <a:lnTo>
                    <a:pt x="53009" y="256984"/>
                  </a:lnTo>
                  <a:lnTo>
                    <a:pt x="52971" y="258254"/>
                  </a:lnTo>
                  <a:lnTo>
                    <a:pt x="53873" y="258254"/>
                  </a:lnTo>
                  <a:lnTo>
                    <a:pt x="54584" y="259524"/>
                  </a:lnTo>
                  <a:lnTo>
                    <a:pt x="56273" y="260794"/>
                  </a:lnTo>
                  <a:lnTo>
                    <a:pt x="55562" y="262064"/>
                  </a:lnTo>
                  <a:lnTo>
                    <a:pt x="54698" y="262064"/>
                  </a:lnTo>
                  <a:lnTo>
                    <a:pt x="53962" y="260794"/>
                  </a:lnTo>
                  <a:lnTo>
                    <a:pt x="53784" y="261607"/>
                  </a:lnTo>
                  <a:lnTo>
                    <a:pt x="53784" y="269684"/>
                  </a:lnTo>
                  <a:lnTo>
                    <a:pt x="53682" y="273494"/>
                  </a:lnTo>
                  <a:lnTo>
                    <a:pt x="51396" y="273494"/>
                  </a:lnTo>
                  <a:lnTo>
                    <a:pt x="52857" y="272224"/>
                  </a:lnTo>
                  <a:lnTo>
                    <a:pt x="53390" y="272224"/>
                  </a:lnTo>
                  <a:lnTo>
                    <a:pt x="53682" y="273494"/>
                  </a:lnTo>
                  <a:lnTo>
                    <a:pt x="53682" y="269684"/>
                  </a:lnTo>
                  <a:lnTo>
                    <a:pt x="52463" y="269684"/>
                  </a:lnTo>
                  <a:lnTo>
                    <a:pt x="51968" y="268414"/>
                  </a:lnTo>
                  <a:lnTo>
                    <a:pt x="51993" y="267144"/>
                  </a:lnTo>
                  <a:lnTo>
                    <a:pt x="52679" y="268414"/>
                  </a:lnTo>
                  <a:lnTo>
                    <a:pt x="53187" y="268414"/>
                  </a:lnTo>
                  <a:lnTo>
                    <a:pt x="53784" y="269684"/>
                  </a:lnTo>
                  <a:lnTo>
                    <a:pt x="53784" y="261607"/>
                  </a:lnTo>
                  <a:lnTo>
                    <a:pt x="53682" y="262064"/>
                  </a:lnTo>
                  <a:lnTo>
                    <a:pt x="53327" y="262064"/>
                  </a:lnTo>
                  <a:lnTo>
                    <a:pt x="52882" y="263334"/>
                  </a:lnTo>
                  <a:lnTo>
                    <a:pt x="52324" y="262064"/>
                  </a:lnTo>
                  <a:lnTo>
                    <a:pt x="49491" y="262064"/>
                  </a:lnTo>
                  <a:lnTo>
                    <a:pt x="50241" y="263334"/>
                  </a:lnTo>
                  <a:lnTo>
                    <a:pt x="52285" y="263334"/>
                  </a:lnTo>
                  <a:lnTo>
                    <a:pt x="52374" y="264604"/>
                  </a:lnTo>
                  <a:lnTo>
                    <a:pt x="51841" y="264604"/>
                  </a:lnTo>
                  <a:lnTo>
                    <a:pt x="51841" y="269684"/>
                  </a:lnTo>
                  <a:lnTo>
                    <a:pt x="51308" y="269684"/>
                  </a:lnTo>
                  <a:lnTo>
                    <a:pt x="51015" y="270954"/>
                  </a:lnTo>
                  <a:lnTo>
                    <a:pt x="50711" y="269684"/>
                  </a:lnTo>
                  <a:lnTo>
                    <a:pt x="51041" y="269684"/>
                  </a:lnTo>
                  <a:lnTo>
                    <a:pt x="51422" y="268414"/>
                  </a:lnTo>
                  <a:lnTo>
                    <a:pt x="51841" y="269684"/>
                  </a:lnTo>
                  <a:lnTo>
                    <a:pt x="51841" y="264604"/>
                  </a:lnTo>
                  <a:lnTo>
                    <a:pt x="48780" y="264604"/>
                  </a:lnTo>
                  <a:lnTo>
                    <a:pt x="48780" y="286194"/>
                  </a:lnTo>
                  <a:lnTo>
                    <a:pt x="48577" y="287464"/>
                  </a:lnTo>
                  <a:lnTo>
                    <a:pt x="47294" y="287464"/>
                  </a:lnTo>
                  <a:lnTo>
                    <a:pt x="47358" y="286194"/>
                  </a:lnTo>
                  <a:lnTo>
                    <a:pt x="48780" y="286194"/>
                  </a:lnTo>
                  <a:lnTo>
                    <a:pt x="48780" y="264604"/>
                  </a:lnTo>
                  <a:lnTo>
                    <a:pt x="48399" y="264604"/>
                  </a:lnTo>
                  <a:lnTo>
                    <a:pt x="48399" y="267144"/>
                  </a:lnTo>
                  <a:lnTo>
                    <a:pt x="47294" y="268414"/>
                  </a:lnTo>
                  <a:lnTo>
                    <a:pt x="47472" y="267144"/>
                  </a:lnTo>
                  <a:lnTo>
                    <a:pt x="46761" y="267144"/>
                  </a:lnTo>
                  <a:lnTo>
                    <a:pt x="46037" y="265874"/>
                  </a:lnTo>
                  <a:lnTo>
                    <a:pt x="45123" y="265874"/>
                  </a:lnTo>
                  <a:lnTo>
                    <a:pt x="45389" y="264604"/>
                  </a:lnTo>
                  <a:lnTo>
                    <a:pt x="48399" y="267144"/>
                  </a:lnTo>
                  <a:lnTo>
                    <a:pt x="48399" y="264604"/>
                  </a:lnTo>
                  <a:lnTo>
                    <a:pt x="48183" y="264604"/>
                  </a:lnTo>
                  <a:lnTo>
                    <a:pt x="47917" y="263334"/>
                  </a:lnTo>
                  <a:lnTo>
                    <a:pt x="48577" y="262064"/>
                  </a:lnTo>
                  <a:lnTo>
                    <a:pt x="46672" y="262064"/>
                  </a:lnTo>
                  <a:lnTo>
                    <a:pt x="45542" y="261315"/>
                  </a:lnTo>
                  <a:lnTo>
                    <a:pt x="45542" y="263334"/>
                  </a:lnTo>
                  <a:lnTo>
                    <a:pt x="44767" y="263334"/>
                  </a:lnTo>
                  <a:lnTo>
                    <a:pt x="43599" y="262064"/>
                  </a:lnTo>
                  <a:lnTo>
                    <a:pt x="44970" y="262064"/>
                  </a:lnTo>
                  <a:lnTo>
                    <a:pt x="45542" y="263334"/>
                  </a:lnTo>
                  <a:lnTo>
                    <a:pt x="45542" y="261315"/>
                  </a:lnTo>
                  <a:lnTo>
                    <a:pt x="44767" y="260794"/>
                  </a:lnTo>
                  <a:lnTo>
                    <a:pt x="43967" y="260794"/>
                  </a:lnTo>
                  <a:lnTo>
                    <a:pt x="43599" y="259524"/>
                  </a:lnTo>
                  <a:lnTo>
                    <a:pt x="43065" y="259524"/>
                  </a:lnTo>
                  <a:lnTo>
                    <a:pt x="41935" y="257911"/>
                  </a:lnTo>
                  <a:lnTo>
                    <a:pt x="41935" y="297624"/>
                  </a:lnTo>
                  <a:lnTo>
                    <a:pt x="40424" y="297624"/>
                  </a:lnTo>
                  <a:lnTo>
                    <a:pt x="40208" y="296354"/>
                  </a:lnTo>
                  <a:lnTo>
                    <a:pt x="41795" y="296354"/>
                  </a:lnTo>
                  <a:lnTo>
                    <a:pt x="41935" y="297624"/>
                  </a:lnTo>
                  <a:lnTo>
                    <a:pt x="41935" y="257911"/>
                  </a:lnTo>
                  <a:lnTo>
                    <a:pt x="41605" y="257441"/>
                  </a:lnTo>
                  <a:lnTo>
                    <a:pt x="41605" y="259524"/>
                  </a:lnTo>
                  <a:lnTo>
                    <a:pt x="41135" y="259524"/>
                  </a:lnTo>
                  <a:lnTo>
                    <a:pt x="40335" y="260794"/>
                  </a:lnTo>
                  <a:lnTo>
                    <a:pt x="39624" y="259524"/>
                  </a:lnTo>
                  <a:lnTo>
                    <a:pt x="39497" y="259524"/>
                  </a:lnTo>
                  <a:lnTo>
                    <a:pt x="39497" y="258254"/>
                  </a:lnTo>
                  <a:lnTo>
                    <a:pt x="39611" y="259435"/>
                  </a:lnTo>
                  <a:lnTo>
                    <a:pt x="40957" y="258254"/>
                  </a:lnTo>
                  <a:lnTo>
                    <a:pt x="41135" y="258254"/>
                  </a:lnTo>
                  <a:lnTo>
                    <a:pt x="41605" y="259524"/>
                  </a:lnTo>
                  <a:lnTo>
                    <a:pt x="41605" y="257441"/>
                  </a:lnTo>
                  <a:lnTo>
                    <a:pt x="41287" y="256984"/>
                  </a:lnTo>
                  <a:lnTo>
                    <a:pt x="40474" y="258254"/>
                  </a:lnTo>
                  <a:lnTo>
                    <a:pt x="39255" y="256984"/>
                  </a:lnTo>
                  <a:lnTo>
                    <a:pt x="39230" y="256832"/>
                  </a:lnTo>
                  <a:lnTo>
                    <a:pt x="39230" y="262089"/>
                  </a:lnTo>
                  <a:lnTo>
                    <a:pt x="38963" y="263334"/>
                  </a:lnTo>
                  <a:lnTo>
                    <a:pt x="39077" y="264604"/>
                  </a:lnTo>
                  <a:lnTo>
                    <a:pt x="38811" y="265874"/>
                  </a:lnTo>
                  <a:lnTo>
                    <a:pt x="38455" y="265874"/>
                  </a:lnTo>
                  <a:lnTo>
                    <a:pt x="38455" y="298894"/>
                  </a:lnTo>
                  <a:lnTo>
                    <a:pt x="38252" y="298894"/>
                  </a:lnTo>
                  <a:lnTo>
                    <a:pt x="36258" y="300164"/>
                  </a:lnTo>
                  <a:lnTo>
                    <a:pt x="37033" y="300164"/>
                  </a:lnTo>
                  <a:lnTo>
                    <a:pt x="36969" y="301434"/>
                  </a:lnTo>
                  <a:lnTo>
                    <a:pt x="36791" y="301205"/>
                  </a:lnTo>
                  <a:lnTo>
                    <a:pt x="36791" y="302704"/>
                  </a:lnTo>
                  <a:lnTo>
                    <a:pt x="35128" y="302704"/>
                  </a:lnTo>
                  <a:lnTo>
                    <a:pt x="35369" y="301434"/>
                  </a:lnTo>
                  <a:lnTo>
                    <a:pt x="35864" y="301434"/>
                  </a:lnTo>
                  <a:lnTo>
                    <a:pt x="36791" y="302704"/>
                  </a:lnTo>
                  <a:lnTo>
                    <a:pt x="36791" y="301205"/>
                  </a:lnTo>
                  <a:lnTo>
                    <a:pt x="36017" y="300164"/>
                  </a:lnTo>
                  <a:lnTo>
                    <a:pt x="34061" y="298894"/>
                  </a:lnTo>
                  <a:lnTo>
                    <a:pt x="35953" y="298894"/>
                  </a:lnTo>
                  <a:lnTo>
                    <a:pt x="37680" y="297624"/>
                  </a:lnTo>
                  <a:lnTo>
                    <a:pt x="38455" y="298894"/>
                  </a:lnTo>
                  <a:lnTo>
                    <a:pt x="38455" y="265874"/>
                  </a:lnTo>
                  <a:lnTo>
                    <a:pt x="38188" y="265874"/>
                  </a:lnTo>
                  <a:lnTo>
                    <a:pt x="37807" y="265099"/>
                  </a:lnTo>
                  <a:lnTo>
                    <a:pt x="37807" y="267144"/>
                  </a:lnTo>
                  <a:lnTo>
                    <a:pt x="37211" y="267144"/>
                  </a:lnTo>
                  <a:lnTo>
                    <a:pt x="36766" y="268414"/>
                  </a:lnTo>
                  <a:lnTo>
                    <a:pt x="36588" y="268414"/>
                  </a:lnTo>
                  <a:lnTo>
                    <a:pt x="36372" y="267144"/>
                  </a:lnTo>
                  <a:lnTo>
                    <a:pt x="36855" y="267144"/>
                  </a:lnTo>
                  <a:lnTo>
                    <a:pt x="37719" y="265874"/>
                  </a:lnTo>
                  <a:lnTo>
                    <a:pt x="37807" y="267144"/>
                  </a:lnTo>
                  <a:lnTo>
                    <a:pt x="37807" y="265099"/>
                  </a:lnTo>
                  <a:lnTo>
                    <a:pt x="37566" y="264604"/>
                  </a:lnTo>
                  <a:lnTo>
                    <a:pt x="35928" y="264604"/>
                  </a:lnTo>
                  <a:lnTo>
                    <a:pt x="34861" y="265874"/>
                  </a:lnTo>
                  <a:lnTo>
                    <a:pt x="34645" y="265874"/>
                  </a:lnTo>
                  <a:lnTo>
                    <a:pt x="34417" y="264604"/>
                  </a:lnTo>
                  <a:lnTo>
                    <a:pt x="33972" y="264604"/>
                  </a:lnTo>
                  <a:lnTo>
                    <a:pt x="33820" y="263918"/>
                  </a:lnTo>
                  <a:lnTo>
                    <a:pt x="33820" y="268414"/>
                  </a:lnTo>
                  <a:lnTo>
                    <a:pt x="32740" y="268414"/>
                  </a:lnTo>
                  <a:lnTo>
                    <a:pt x="32740" y="303974"/>
                  </a:lnTo>
                  <a:lnTo>
                    <a:pt x="31800" y="303974"/>
                  </a:lnTo>
                  <a:lnTo>
                    <a:pt x="31800" y="305244"/>
                  </a:lnTo>
                  <a:lnTo>
                    <a:pt x="30568" y="306514"/>
                  </a:lnTo>
                  <a:lnTo>
                    <a:pt x="29591" y="303974"/>
                  </a:lnTo>
                  <a:lnTo>
                    <a:pt x="28219" y="305244"/>
                  </a:lnTo>
                  <a:lnTo>
                    <a:pt x="29629" y="305244"/>
                  </a:lnTo>
                  <a:lnTo>
                    <a:pt x="30213" y="306514"/>
                  </a:lnTo>
                  <a:lnTo>
                    <a:pt x="29946" y="306514"/>
                  </a:lnTo>
                  <a:lnTo>
                    <a:pt x="29768" y="307784"/>
                  </a:lnTo>
                  <a:lnTo>
                    <a:pt x="28105" y="306514"/>
                  </a:lnTo>
                  <a:lnTo>
                    <a:pt x="26771" y="307784"/>
                  </a:lnTo>
                  <a:lnTo>
                    <a:pt x="25374" y="307784"/>
                  </a:lnTo>
                  <a:lnTo>
                    <a:pt x="25336" y="309054"/>
                  </a:lnTo>
                  <a:lnTo>
                    <a:pt x="23380" y="309054"/>
                  </a:lnTo>
                  <a:lnTo>
                    <a:pt x="22834" y="307784"/>
                  </a:lnTo>
                  <a:lnTo>
                    <a:pt x="23380" y="307784"/>
                  </a:lnTo>
                  <a:lnTo>
                    <a:pt x="24117" y="306514"/>
                  </a:lnTo>
                  <a:lnTo>
                    <a:pt x="24295" y="306514"/>
                  </a:lnTo>
                  <a:lnTo>
                    <a:pt x="25336" y="305244"/>
                  </a:lnTo>
                  <a:lnTo>
                    <a:pt x="27457" y="305244"/>
                  </a:lnTo>
                  <a:lnTo>
                    <a:pt x="26619" y="303974"/>
                  </a:lnTo>
                  <a:lnTo>
                    <a:pt x="28905" y="303974"/>
                  </a:lnTo>
                  <a:lnTo>
                    <a:pt x="29591" y="302704"/>
                  </a:lnTo>
                  <a:lnTo>
                    <a:pt x="29806" y="302704"/>
                  </a:lnTo>
                  <a:lnTo>
                    <a:pt x="30518" y="303974"/>
                  </a:lnTo>
                  <a:lnTo>
                    <a:pt x="31115" y="303974"/>
                  </a:lnTo>
                  <a:lnTo>
                    <a:pt x="31800" y="305244"/>
                  </a:lnTo>
                  <a:lnTo>
                    <a:pt x="31800" y="303974"/>
                  </a:lnTo>
                  <a:lnTo>
                    <a:pt x="31203" y="303974"/>
                  </a:lnTo>
                  <a:lnTo>
                    <a:pt x="30848" y="302704"/>
                  </a:lnTo>
                  <a:lnTo>
                    <a:pt x="30251" y="302704"/>
                  </a:lnTo>
                  <a:lnTo>
                    <a:pt x="30543" y="301434"/>
                  </a:lnTo>
                  <a:lnTo>
                    <a:pt x="30937" y="302704"/>
                  </a:lnTo>
                  <a:lnTo>
                    <a:pt x="32181" y="302704"/>
                  </a:lnTo>
                  <a:lnTo>
                    <a:pt x="32740" y="303974"/>
                  </a:lnTo>
                  <a:lnTo>
                    <a:pt x="32740" y="268414"/>
                  </a:lnTo>
                  <a:lnTo>
                    <a:pt x="32512" y="268414"/>
                  </a:lnTo>
                  <a:lnTo>
                    <a:pt x="32270" y="267144"/>
                  </a:lnTo>
                  <a:lnTo>
                    <a:pt x="33286" y="267144"/>
                  </a:lnTo>
                  <a:lnTo>
                    <a:pt x="33820" y="268414"/>
                  </a:lnTo>
                  <a:lnTo>
                    <a:pt x="33820" y="263918"/>
                  </a:lnTo>
                  <a:lnTo>
                    <a:pt x="33693" y="263334"/>
                  </a:lnTo>
                  <a:lnTo>
                    <a:pt x="31026" y="264604"/>
                  </a:lnTo>
                  <a:lnTo>
                    <a:pt x="30873" y="264604"/>
                  </a:lnTo>
                  <a:lnTo>
                    <a:pt x="30302" y="263334"/>
                  </a:lnTo>
                  <a:lnTo>
                    <a:pt x="33693" y="263334"/>
                  </a:lnTo>
                  <a:lnTo>
                    <a:pt x="35953" y="263334"/>
                  </a:lnTo>
                  <a:lnTo>
                    <a:pt x="36436" y="262064"/>
                  </a:lnTo>
                  <a:lnTo>
                    <a:pt x="37566" y="263334"/>
                  </a:lnTo>
                  <a:lnTo>
                    <a:pt x="38036" y="263334"/>
                  </a:lnTo>
                  <a:lnTo>
                    <a:pt x="38074" y="262064"/>
                  </a:lnTo>
                  <a:lnTo>
                    <a:pt x="38252" y="262064"/>
                  </a:lnTo>
                  <a:lnTo>
                    <a:pt x="36969" y="260794"/>
                  </a:lnTo>
                  <a:lnTo>
                    <a:pt x="35750" y="259524"/>
                  </a:lnTo>
                  <a:lnTo>
                    <a:pt x="37503" y="259524"/>
                  </a:lnTo>
                  <a:lnTo>
                    <a:pt x="37363" y="258254"/>
                  </a:lnTo>
                  <a:lnTo>
                    <a:pt x="36106" y="258254"/>
                  </a:lnTo>
                  <a:lnTo>
                    <a:pt x="35928" y="256984"/>
                  </a:lnTo>
                  <a:lnTo>
                    <a:pt x="36436" y="256984"/>
                  </a:lnTo>
                  <a:lnTo>
                    <a:pt x="36588" y="255714"/>
                  </a:lnTo>
                  <a:lnTo>
                    <a:pt x="37388" y="255714"/>
                  </a:lnTo>
                  <a:lnTo>
                    <a:pt x="37896" y="256984"/>
                  </a:lnTo>
                  <a:lnTo>
                    <a:pt x="38100" y="256984"/>
                  </a:lnTo>
                  <a:lnTo>
                    <a:pt x="38696" y="258254"/>
                  </a:lnTo>
                  <a:lnTo>
                    <a:pt x="38925" y="258622"/>
                  </a:lnTo>
                  <a:lnTo>
                    <a:pt x="37503" y="259524"/>
                  </a:lnTo>
                  <a:lnTo>
                    <a:pt x="38760" y="260794"/>
                  </a:lnTo>
                  <a:lnTo>
                    <a:pt x="39230" y="262089"/>
                  </a:lnTo>
                  <a:lnTo>
                    <a:pt x="39230" y="256832"/>
                  </a:lnTo>
                  <a:lnTo>
                    <a:pt x="39052" y="255714"/>
                  </a:lnTo>
                  <a:lnTo>
                    <a:pt x="39497" y="255714"/>
                  </a:lnTo>
                  <a:lnTo>
                    <a:pt x="40005" y="256984"/>
                  </a:lnTo>
                  <a:lnTo>
                    <a:pt x="40474" y="256984"/>
                  </a:lnTo>
                  <a:lnTo>
                    <a:pt x="40932" y="255714"/>
                  </a:lnTo>
                  <a:lnTo>
                    <a:pt x="40208" y="255714"/>
                  </a:lnTo>
                  <a:lnTo>
                    <a:pt x="39674" y="254444"/>
                  </a:lnTo>
                  <a:lnTo>
                    <a:pt x="38938" y="254444"/>
                  </a:lnTo>
                  <a:lnTo>
                    <a:pt x="38252" y="253174"/>
                  </a:lnTo>
                  <a:lnTo>
                    <a:pt x="37655" y="251904"/>
                  </a:lnTo>
                  <a:lnTo>
                    <a:pt x="35509" y="251904"/>
                  </a:lnTo>
                  <a:lnTo>
                    <a:pt x="35839" y="250634"/>
                  </a:lnTo>
                  <a:lnTo>
                    <a:pt x="34950" y="250634"/>
                  </a:lnTo>
                  <a:lnTo>
                    <a:pt x="34823" y="251904"/>
                  </a:lnTo>
                  <a:lnTo>
                    <a:pt x="34683" y="251904"/>
                  </a:lnTo>
                  <a:lnTo>
                    <a:pt x="34759" y="252120"/>
                  </a:lnTo>
                  <a:lnTo>
                    <a:pt x="35153" y="253174"/>
                  </a:lnTo>
                  <a:lnTo>
                    <a:pt x="37566" y="253174"/>
                  </a:lnTo>
                  <a:lnTo>
                    <a:pt x="38163" y="254444"/>
                  </a:lnTo>
                  <a:lnTo>
                    <a:pt x="38582" y="254444"/>
                  </a:lnTo>
                  <a:lnTo>
                    <a:pt x="38785" y="255714"/>
                  </a:lnTo>
                  <a:lnTo>
                    <a:pt x="37719" y="254444"/>
                  </a:lnTo>
                  <a:lnTo>
                    <a:pt x="36550" y="255714"/>
                  </a:lnTo>
                  <a:lnTo>
                    <a:pt x="35864" y="254444"/>
                  </a:lnTo>
                  <a:lnTo>
                    <a:pt x="35369" y="255714"/>
                  </a:lnTo>
                  <a:lnTo>
                    <a:pt x="34975" y="255714"/>
                  </a:lnTo>
                  <a:lnTo>
                    <a:pt x="35306" y="254444"/>
                  </a:lnTo>
                  <a:lnTo>
                    <a:pt x="34594" y="254444"/>
                  </a:lnTo>
                  <a:lnTo>
                    <a:pt x="34709" y="253174"/>
                  </a:lnTo>
                  <a:lnTo>
                    <a:pt x="34683" y="251904"/>
                  </a:lnTo>
                  <a:lnTo>
                    <a:pt x="33464" y="251904"/>
                  </a:lnTo>
                  <a:lnTo>
                    <a:pt x="33375" y="253174"/>
                  </a:lnTo>
                  <a:lnTo>
                    <a:pt x="33934" y="253174"/>
                  </a:lnTo>
                  <a:lnTo>
                    <a:pt x="34328" y="254444"/>
                  </a:lnTo>
                  <a:lnTo>
                    <a:pt x="32842" y="254444"/>
                  </a:lnTo>
                  <a:lnTo>
                    <a:pt x="32842" y="262064"/>
                  </a:lnTo>
                  <a:lnTo>
                    <a:pt x="31584" y="262064"/>
                  </a:lnTo>
                  <a:lnTo>
                    <a:pt x="31254" y="260794"/>
                  </a:lnTo>
                  <a:lnTo>
                    <a:pt x="31407" y="260794"/>
                  </a:lnTo>
                  <a:lnTo>
                    <a:pt x="31673" y="259524"/>
                  </a:lnTo>
                  <a:lnTo>
                    <a:pt x="31978" y="260794"/>
                  </a:lnTo>
                  <a:lnTo>
                    <a:pt x="32740" y="260794"/>
                  </a:lnTo>
                  <a:lnTo>
                    <a:pt x="32842" y="262064"/>
                  </a:lnTo>
                  <a:lnTo>
                    <a:pt x="32842" y="254444"/>
                  </a:lnTo>
                  <a:lnTo>
                    <a:pt x="31978" y="254444"/>
                  </a:lnTo>
                  <a:lnTo>
                    <a:pt x="31978" y="255714"/>
                  </a:lnTo>
                  <a:lnTo>
                    <a:pt x="31673" y="258254"/>
                  </a:lnTo>
                  <a:lnTo>
                    <a:pt x="31407" y="258254"/>
                  </a:lnTo>
                  <a:lnTo>
                    <a:pt x="31254" y="256984"/>
                  </a:lnTo>
                  <a:lnTo>
                    <a:pt x="30848" y="256984"/>
                  </a:lnTo>
                  <a:lnTo>
                    <a:pt x="31978" y="255714"/>
                  </a:lnTo>
                  <a:lnTo>
                    <a:pt x="31978" y="254444"/>
                  </a:lnTo>
                  <a:lnTo>
                    <a:pt x="31496" y="254444"/>
                  </a:lnTo>
                  <a:lnTo>
                    <a:pt x="30543" y="256984"/>
                  </a:lnTo>
                  <a:lnTo>
                    <a:pt x="30035" y="255714"/>
                  </a:lnTo>
                  <a:lnTo>
                    <a:pt x="29629" y="255714"/>
                  </a:lnTo>
                  <a:lnTo>
                    <a:pt x="29476" y="256984"/>
                  </a:lnTo>
                  <a:lnTo>
                    <a:pt x="29806" y="256984"/>
                  </a:lnTo>
                  <a:lnTo>
                    <a:pt x="30810" y="258673"/>
                  </a:lnTo>
                  <a:lnTo>
                    <a:pt x="31292" y="259524"/>
                  </a:lnTo>
                  <a:lnTo>
                    <a:pt x="31140" y="259524"/>
                  </a:lnTo>
                  <a:lnTo>
                    <a:pt x="30568" y="260794"/>
                  </a:lnTo>
                  <a:lnTo>
                    <a:pt x="29946" y="259524"/>
                  </a:lnTo>
                  <a:lnTo>
                    <a:pt x="30035" y="258254"/>
                  </a:lnTo>
                  <a:lnTo>
                    <a:pt x="28765" y="258254"/>
                  </a:lnTo>
                  <a:lnTo>
                    <a:pt x="28257" y="259003"/>
                  </a:lnTo>
                  <a:lnTo>
                    <a:pt x="28257" y="273494"/>
                  </a:lnTo>
                  <a:lnTo>
                    <a:pt x="27152" y="273494"/>
                  </a:lnTo>
                  <a:lnTo>
                    <a:pt x="26644" y="272224"/>
                  </a:lnTo>
                  <a:lnTo>
                    <a:pt x="26327" y="272224"/>
                  </a:lnTo>
                  <a:lnTo>
                    <a:pt x="25933" y="270954"/>
                  </a:lnTo>
                  <a:lnTo>
                    <a:pt x="26238" y="270954"/>
                  </a:lnTo>
                  <a:lnTo>
                    <a:pt x="26911" y="272224"/>
                  </a:lnTo>
                  <a:lnTo>
                    <a:pt x="28257" y="273494"/>
                  </a:lnTo>
                  <a:lnTo>
                    <a:pt x="28257" y="259003"/>
                  </a:lnTo>
                  <a:lnTo>
                    <a:pt x="27901" y="259524"/>
                  </a:lnTo>
                  <a:lnTo>
                    <a:pt x="26111" y="260794"/>
                  </a:lnTo>
                  <a:lnTo>
                    <a:pt x="26289" y="262064"/>
                  </a:lnTo>
                  <a:lnTo>
                    <a:pt x="27152" y="262064"/>
                  </a:lnTo>
                  <a:lnTo>
                    <a:pt x="27178" y="263334"/>
                  </a:lnTo>
                  <a:lnTo>
                    <a:pt x="23698" y="263334"/>
                  </a:lnTo>
                  <a:lnTo>
                    <a:pt x="23761" y="264604"/>
                  </a:lnTo>
                  <a:lnTo>
                    <a:pt x="24295" y="264604"/>
                  </a:lnTo>
                  <a:lnTo>
                    <a:pt x="25196" y="265874"/>
                  </a:lnTo>
                  <a:lnTo>
                    <a:pt x="23164" y="265874"/>
                  </a:lnTo>
                  <a:lnTo>
                    <a:pt x="23114" y="265518"/>
                  </a:lnTo>
                  <a:lnTo>
                    <a:pt x="23114" y="265874"/>
                  </a:lnTo>
                  <a:lnTo>
                    <a:pt x="22631" y="267144"/>
                  </a:lnTo>
                  <a:lnTo>
                    <a:pt x="22517" y="266547"/>
                  </a:lnTo>
                  <a:lnTo>
                    <a:pt x="22517" y="307784"/>
                  </a:lnTo>
                  <a:lnTo>
                    <a:pt x="21767" y="307784"/>
                  </a:lnTo>
                  <a:lnTo>
                    <a:pt x="21437" y="306514"/>
                  </a:lnTo>
                  <a:lnTo>
                    <a:pt x="21564" y="306514"/>
                  </a:lnTo>
                  <a:lnTo>
                    <a:pt x="22517" y="307784"/>
                  </a:lnTo>
                  <a:lnTo>
                    <a:pt x="22517" y="266547"/>
                  </a:lnTo>
                  <a:lnTo>
                    <a:pt x="22390" y="265874"/>
                  </a:lnTo>
                  <a:lnTo>
                    <a:pt x="23114" y="265874"/>
                  </a:lnTo>
                  <a:lnTo>
                    <a:pt x="23114" y="265518"/>
                  </a:lnTo>
                  <a:lnTo>
                    <a:pt x="22987" y="264604"/>
                  </a:lnTo>
                  <a:lnTo>
                    <a:pt x="21590" y="264604"/>
                  </a:lnTo>
                  <a:lnTo>
                    <a:pt x="21590" y="278574"/>
                  </a:lnTo>
                  <a:lnTo>
                    <a:pt x="20256" y="278574"/>
                  </a:lnTo>
                  <a:lnTo>
                    <a:pt x="20396" y="277304"/>
                  </a:lnTo>
                  <a:lnTo>
                    <a:pt x="21209" y="277304"/>
                  </a:lnTo>
                  <a:lnTo>
                    <a:pt x="21590" y="278574"/>
                  </a:lnTo>
                  <a:lnTo>
                    <a:pt x="21590" y="264604"/>
                  </a:lnTo>
                  <a:lnTo>
                    <a:pt x="21386" y="265874"/>
                  </a:lnTo>
                  <a:lnTo>
                    <a:pt x="20256" y="265874"/>
                  </a:lnTo>
                  <a:lnTo>
                    <a:pt x="20370" y="267144"/>
                  </a:lnTo>
                  <a:lnTo>
                    <a:pt x="19634" y="267144"/>
                  </a:lnTo>
                  <a:lnTo>
                    <a:pt x="19634" y="301434"/>
                  </a:lnTo>
                  <a:lnTo>
                    <a:pt x="19507" y="302704"/>
                  </a:lnTo>
                  <a:lnTo>
                    <a:pt x="18618" y="301434"/>
                  </a:lnTo>
                  <a:lnTo>
                    <a:pt x="18440" y="301434"/>
                  </a:lnTo>
                  <a:lnTo>
                    <a:pt x="18618" y="300164"/>
                  </a:lnTo>
                  <a:lnTo>
                    <a:pt x="19634" y="301434"/>
                  </a:lnTo>
                  <a:lnTo>
                    <a:pt x="19634" y="267144"/>
                  </a:lnTo>
                  <a:lnTo>
                    <a:pt x="19418" y="267144"/>
                  </a:lnTo>
                  <a:lnTo>
                    <a:pt x="19634" y="265874"/>
                  </a:lnTo>
                  <a:lnTo>
                    <a:pt x="18999" y="265874"/>
                  </a:lnTo>
                  <a:lnTo>
                    <a:pt x="18732" y="267144"/>
                  </a:lnTo>
                  <a:lnTo>
                    <a:pt x="18376" y="266420"/>
                  </a:lnTo>
                  <a:lnTo>
                    <a:pt x="18376" y="290004"/>
                  </a:lnTo>
                  <a:lnTo>
                    <a:pt x="17665" y="290004"/>
                  </a:lnTo>
                  <a:lnTo>
                    <a:pt x="18084" y="288734"/>
                  </a:lnTo>
                  <a:lnTo>
                    <a:pt x="18376" y="290004"/>
                  </a:lnTo>
                  <a:lnTo>
                    <a:pt x="18376" y="266420"/>
                  </a:lnTo>
                  <a:lnTo>
                    <a:pt x="18110" y="265874"/>
                  </a:lnTo>
                  <a:lnTo>
                    <a:pt x="17272" y="265874"/>
                  </a:lnTo>
                  <a:lnTo>
                    <a:pt x="17272" y="267144"/>
                  </a:lnTo>
                  <a:lnTo>
                    <a:pt x="16827" y="267144"/>
                  </a:lnTo>
                  <a:lnTo>
                    <a:pt x="16827" y="295084"/>
                  </a:lnTo>
                  <a:lnTo>
                    <a:pt x="16027" y="295084"/>
                  </a:lnTo>
                  <a:lnTo>
                    <a:pt x="16027" y="296354"/>
                  </a:lnTo>
                  <a:lnTo>
                    <a:pt x="15405" y="297624"/>
                  </a:lnTo>
                  <a:lnTo>
                    <a:pt x="15163" y="296354"/>
                  </a:lnTo>
                  <a:lnTo>
                    <a:pt x="14185" y="296354"/>
                  </a:lnTo>
                  <a:lnTo>
                    <a:pt x="14986" y="295084"/>
                  </a:lnTo>
                  <a:lnTo>
                    <a:pt x="15913" y="296354"/>
                  </a:lnTo>
                  <a:lnTo>
                    <a:pt x="16027" y="295084"/>
                  </a:lnTo>
                  <a:lnTo>
                    <a:pt x="15519" y="295084"/>
                  </a:lnTo>
                  <a:lnTo>
                    <a:pt x="15735" y="293814"/>
                  </a:lnTo>
                  <a:lnTo>
                    <a:pt x="16827" y="295084"/>
                  </a:lnTo>
                  <a:lnTo>
                    <a:pt x="16827" y="267144"/>
                  </a:lnTo>
                  <a:lnTo>
                    <a:pt x="16510" y="267144"/>
                  </a:lnTo>
                  <a:lnTo>
                    <a:pt x="16230" y="268414"/>
                  </a:lnTo>
                  <a:lnTo>
                    <a:pt x="15582" y="267144"/>
                  </a:lnTo>
                  <a:lnTo>
                    <a:pt x="15011" y="267144"/>
                  </a:lnTo>
                  <a:lnTo>
                    <a:pt x="14160" y="268414"/>
                  </a:lnTo>
                  <a:lnTo>
                    <a:pt x="13652" y="267144"/>
                  </a:lnTo>
                  <a:lnTo>
                    <a:pt x="13474" y="269684"/>
                  </a:lnTo>
                  <a:lnTo>
                    <a:pt x="13055" y="269684"/>
                  </a:lnTo>
                  <a:lnTo>
                    <a:pt x="12814" y="268757"/>
                  </a:lnTo>
                  <a:lnTo>
                    <a:pt x="12814" y="274764"/>
                  </a:lnTo>
                  <a:lnTo>
                    <a:pt x="12192" y="274764"/>
                  </a:lnTo>
                  <a:lnTo>
                    <a:pt x="12192" y="279844"/>
                  </a:lnTo>
                  <a:lnTo>
                    <a:pt x="12014" y="281114"/>
                  </a:lnTo>
                  <a:lnTo>
                    <a:pt x="11569" y="281114"/>
                  </a:lnTo>
                  <a:lnTo>
                    <a:pt x="10858" y="279844"/>
                  </a:lnTo>
                  <a:lnTo>
                    <a:pt x="11214" y="278574"/>
                  </a:lnTo>
                  <a:lnTo>
                    <a:pt x="9664" y="278574"/>
                  </a:lnTo>
                  <a:lnTo>
                    <a:pt x="9728" y="277304"/>
                  </a:lnTo>
                  <a:lnTo>
                    <a:pt x="10579" y="277304"/>
                  </a:lnTo>
                  <a:lnTo>
                    <a:pt x="11772" y="278574"/>
                  </a:lnTo>
                  <a:lnTo>
                    <a:pt x="12192" y="279844"/>
                  </a:lnTo>
                  <a:lnTo>
                    <a:pt x="12192" y="274764"/>
                  </a:lnTo>
                  <a:lnTo>
                    <a:pt x="11658" y="274764"/>
                  </a:lnTo>
                  <a:lnTo>
                    <a:pt x="10972" y="273494"/>
                  </a:lnTo>
                  <a:lnTo>
                    <a:pt x="10490" y="272224"/>
                  </a:lnTo>
                  <a:lnTo>
                    <a:pt x="10668" y="270954"/>
                  </a:lnTo>
                  <a:lnTo>
                    <a:pt x="11480" y="272224"/>
                  </a:lnTo>
                  <a:lnTo>
                    <a:pt x="12814" y="274764"/>
                  </a:lnTo>
                  <a:lnTo>
                    <a:pt x="12814" y="268757"/>
                  </a:lnTo>
                  <a:lnTo>
                    <a:pt x="12725" y="268414"/>
                  </a:lnTo>
                  <a:lnTo>
                    <a:pt x="12280" y="268414"/>
                  </a:lnTo>
                  <a:lnTo>
                    <a:pt x="12039" y="269684"/>
                  </a:lnTo>
                  <a:lnTo>
                    <a:pt x="11861" y="269684"/>
                  </a:lnTo>
                  <a:lnTo>
                    <a:pt x="11658" y="268414"/>
                  </a:lnTo>
                  <a:lnTo>
                    <a:pt x="10858" y="268414"/>
                  </a:lnTo>
                  <a:lnTo>
                    <a:pt x="10731" y="268414"/>
                  </a:lnTo>
                  <a:lnTo>
                    <a:pt x="10731" y="269684"/>
                  </a:lnTo>
                  <a:lnTo>
                    <a:pt x="10579" y="270954"/>
                  </a:lnTo>
                  <a:lnTo>
                    <a:pt x="10350" y="270954"/>
                  </a:lnTo>
                  <a:lnTo>
                    <a:pt x="10045" y="269684"/>
                  </a:lnTo>
                  <a:lnTo>
                    <a:pt x="9817" y="269684"/>
                  </a:lnTo>
                  <a:lnTo>
                    <a:pt x="10515" y="268833"/>
                  </a:lnTo>
                  <a:lnTo>
                    <a:pt x="10731" y="269684"/>
                  </a:lnTo>
                  <a:lnTo>
                    <a:pt x="10731" y="268414"/>
                  </a:lnTo>
                  <a:lnTo>
                    <a:pt x="10401" y="268414"/>
                  </a:lnTo>
                  <a:lnTo>
                    <a:pt x="9423" y="268414"/>
                  </a:lnTo>
                  <a:lnTo>
                    <a:pt x="8775" y="267144"/>
                  </a:lnTo>
                  <a:lnTo>
                    <a:pt x="8623" y="267144"/>
                  </a:lnTo>
                  <a:lnTo>
                    <a:pt x="9690" y="269684"/>
                  </a:lnTo>
                  <a:lnTo>
                    <a:pt x="9601" y="274764"/>
                  </a:lnTo>
                  <a:lnTo>
                    <a:pt x="9334" y="276034"/>
                  </a:lnTo>
                  <a:lnTo>
                    <a:pt x="8445" y="276034"/>
                  </a:lnTo>
                  <a:lnTo>
                    <a:pt x="8089" y="277304"/>
                  </a:lnTo>
                  <a:lnTo>
                    <a:pt x="7759" y="276034"/>
                  </a:lnTo>
                  <a:lnTo>
                    <a:pt x="8356" y="274764"/>
                  </a:lnTo>
                  <a:lnTo>
                    <a:pt x="7137" y="274764"/>
                  </a:lnTo>
                  <a:lnTo>
                    <a:pt x="7912" y="273494"/>
                  </a:lnTo>
                  <a:lnTo>
                    <a:pt x="7696" y="272224"/>
                  </a:lnTo>
                  <a:lnTo>
                    <a:pt x="8178" y="272224"/>
                  </a:lnTo>
                  <a:lnTo>
                    <a:pt x="8953" y="273494"/>
                  </a:lnTo>
                  <a:lnTo>
                    <a:pt x="9601" y="274764"/>
                  </a:lnTo>
                  <a:lnTo>
                    <a:pt x="9601" y="269684"/>
                  </a:lnTo>
                  <a:lnTo>
                    <a:pt x="9423" y="269684"/>
                  </a:lnTo>
                  <a:lnTo>
                    <a:pt x="9423" y="272224"/>
                  </a:lnTo>
                  <a:lnTo>
                    <a:pt x="8978" y="272224"/>
                  </a:lnTo>
                  <a:lnTo>
                    <a:pt x="8737" y="270954"/>
                  </a:lnTo>
                  <a:lnTo>
                    <a:pt x="7759" y="270954"/>
                  </a:lnTo>
                  <a:lnTo>
                    <a:pt x="7188" y="269684"/>
                  </a:lnTo>
                  <a:lnTo>
                    <a:pt x="8978" y="269684"/>
                  </a:lnTo>
                  <a:lnTo>
                    <a:pt x="8978" y="270954"/>
                  </a:lnTo>
                  <a:lnTo>
                    <a:pt x="9423" y="272224"/>
                  </a:lnTo>
                  <a:lnTo>
                    <a:pt x="9423" y="269684"/>
                  </a:lnTo>
                  <a:lnTo>
                    <a:pt x="9131" y="269684"/>
                  </a:lnTo>
                  <a:lnTo>
                    <a:pt x="8737" y="268414"/>
                  </a:lnTo>
                  <a:lnTo>
                    <a:pt x="7937" y="268414"/>
                  </a:lnTo>
                  <a:lnTo>
                    <a:pt x="7048" y="269684"/>
                  </a:lnTo>
                  <a:lnTo>
                    <a:pt x="6807" y="269684"/>
                  </a:lnTo>
                  <a:lnTo>
                    <a:pt x="6985" y="268414"/>
                  </a:lnTo>
                  <a:lnTo>
                    <a:pt x="5257" y="268414"/>
                  </a:lnTo>
                  <a:lnTo>
                    <a:pt x="5016" y="267144"/>
                  </a:lnTo>
                  <a:lnTo>
                    <a:pt x="4902" y="267347"/>
                  </a:lnTo>
                  <a:lnTo>
                    <a:pt x="4902" y="274764"/>
                  </a:lnTo>
                  <a:lnTo>
                    <a:pt x="4457" y="276034"/>
                  </a:lnTo>
                  <a:lnTo>
                    <a:pt x="3619" y="276034"/>
                  </a:lnTo>
                  <a:lnTo>
                    <a:pt x="3835" y="274764"/>
                  </a:lnTo>
                  <a:lnTo>
                    <a:pt x="4254" y="274764"/>
                  </a:lnTo>
                  <a:lnTo>
                    <a:pt x="3530" y="273494"/>
                  </a:lnTo>
                  <a:lnTo>
                    <a:pt x="4660" y="273494"/>
                  </a:lnTo>
                  <a:lnTo>
                    <a:pt x="4254" y="274764"/>
                  </a:lnTo>
                  <a:lnTo>
                    <a:pt x="4902" y="274764"/>
                  </a:lnTo>
                  <a:lnTo>
                    <a:pt x="4902" y="267347"/>
                  </a:lnTo>
                  <a:lnTo>
                    <a:pt x="4279" y="268414"/>
                  </a:lnTo>
                  <a:lnTo>
                    <a:pt x="3619" y="267144"/>
                  </a:lnTo>
                  <a:lnTo>
                    <a:pt x="3771" y="268414"/>
                  </a:lnTo>
                  <a:lnTo>
                    <a:pt x="4064" y="269684"/>
                  </a:lnTo>
                  <a:lnTo>
                    <a:pt x="2489" y="269684"/>
                  </a:lnTo>
                  <a:lnTo>
                    <a:pt x="1600" y="268655"/>
                  </a:lnTo>
                  <a:lnTo>
                    <a:pt x="1600" y="272224"/>
                  </a:lnTo>
                  <a:lnTo>
                    <a:pt x="952" y="272224"/>
                  </a:lnTo>
                  <a:lnTo>
                    <a:pt x="673" y="270954"/>
                  </a:lnTo>
                  <a:lnTo>
                    <a:pt x="1600" y="272224"/>
                  </a:lnTo>
                  <a:lnTo>
                    <a:pt x="1600" y="268655"/>
                  </a:lnTo>
                  <a:lnTo>
                    <a:pt x="1397" y="268414"/>
                  </a:lnTo>
                  <a:lnTo>
                    <a:pt x="533" y="267144"/>
                  </a:lnTo>
                  <a:lnTo>
                    <a:pt x="381" y="267144"/>
                  </a:lnTo>
                  <a:lnTo>
                    <a:pt x="266" y="268414"/>
                  </a:lnTo>
                  <a:lnTo>
                    <a:pt x="177" y="276034"/>
                  </a:lnTo>
                  <a:lnTo>
                    <a:pt x="558" y="276034"/>
                  </a:lnTo>
                  <a:lnTo>
                    <a:pt x="977" y="277304"/>
                  </a:lnTo>
                  <a:lnTo>
                    <a:pt x="5524" y="277304"/>
                  </a:lnTo>
                  <a:lnTo>
                    <a:pt x="6146" y="276034"/>
                  </a:lnTo>
                  <a:lnTo>
                    <a:pt x="6515" y="276034"/>
                  </a:lnTo>
                  <a:lnTo>
                    <a:pt x="6096" y="277304"/>
                  </a:lnTo>
                  <a:lnTo>
                    <a:pt x="5943" y="277304"/>
                  </a:lnTo>
                  <a:lnTo>
                    <a:pt x="6235" y="278574"/>
                  </a:lnTo>
                  <a:lnTo>
                    <a:pt x="6604" y="278574"/>
                  </a:lnTo>
                  <a:lnTo>
                    <a:pt x="7366" y="279844"/>
                  </a:lnTo>
                  <a:lnTo>
                    <a:pt x="7759" y="279844"/>
                  </a:lnTo>
                  <a:lnTo>
                    <a:pt x="8001" y="278574"/>
                  </a:lnTo>
                  <a:lnTo>
                    <a:pt x="7493" y="278574"/>
                  </a:lnTo>
                  <a:lnTo>
                    <a:pt x="6565" y="277304"/>
                  </a:lnTo>
                  <a:lnTo>
                    <a:pt x="7696" y="277304"/>
                  </a:lnTo>
                  <a:lnTo>
                    <a:pt x="8775" y="278574"/>
                  </a:lnTo>
                  <a:lnTo>
                    <a:pt x="8585" y="278574"/>
                  </a:lnTo>
                  <a:lnTo>
                    <a:pt x="7937" y="279844"/>
                  </a:lnTo>
                  <a:lnTo>
                    <a:pt x="8623" y="279844"/>
                  </a:lnTo>
                  <a:lnTo>
                    <a:pt x="9423" y="281114"/>
                  </a:lnTo>
                  <a:lnTo>
                    <a:pt x="10223" y="281114"/>
                  </a:lnTo>
                  <a:lnTo>
                    <a:pt x="11391" y="282384"/>
                  </a:lnTo>
                  <a:lnTo>
                    <a:pt x="12369" y="283654"/>
                  </a:lnTo>
                  <a:lnTo>
                    <a:pt x="11480" y="283654"/>
                  </a:lnTo>
                  <a:lnTo>
                    <a:pt x="10553" y="282384"/>
                  </a:lnTo>
                  <a:lnTo>
                    <a:pt x="10020" y="282384"/>
                  </a:lnTo>
                  <a:lnTo>
                    <a:pt x="9359" y="281114"/>
                  </a:lnTo>
                  <a:lnTo>
                    <a:pt x="6781" y="281114"/>
                  </a:lnTo>
                  <a:lnTo>
                    <a:pt x="7048" y="282384"/>
                  </a:lnTo>
                  <a:lnTo>
                    <a:pt x="8229" y="282384"/>
                  </a:lnTo>
                  <a:lnTo>
                    <a:pt x="8801" y="283654"/>
                  </a:lnTo>
                  <a:lnTo>
                    <a:pt x="8267" y="283654"/>
                  </a:lnTo>
                  <a:lnTo>
                    <a:pt x="9626" y="284924"/>
                  </a:lnTo>
                  <a:lnTo>
                    <a:pt x="9842" y="283654"/>
                  </a:lnTo>
                  <a:lnTo>
                    <a:pt x="10134" y="283654"/>
                  </a:lnTo>
                  <a:lnTo>
                    <a:pt x="10439" y="284924"/>
                  </a:lnTo>
                  <a:lnTo>
                    <a:pt x="10350" y="287464"/>
                  </a:lnTo>
                  <a:lnTo>
                    <a:pt x="12636" y="288734"/>
                  </a:lnTo>
                  <a:lnTo>
                    <a:pt x="12700" y="287464"/>
                  </a:lnTo>
                  <a:lnTo>
                    <a:pt x="12014" y="287464"/>
                  </a:lnTo>
                  <a:lnTo>
                    <a:pt x="11620" y="286194"/>
                  </a:lnTo>
                  <a:lnTo>
                    <a:pt x="11264" y="286194"/>
                  </a:lnTo>
                  <a:lnTo>
                    <a:pt x="10858" y="284924"/>
                  </a:lnTo>
                  <a:lnTo>
                    <a:pt x="11569" y="284924"/>
                  </a:lnTo>
                  <a:lnTo>
                    <a:pt x="11620" y="286194"/>
                  </a:lnTo>
                  <a:lnTo>
                    <a:pt x="13169" y="286194"/>
                  </a:lnTo>
                  <a:lnTo>
                    <a:pt x="13474" y="287464"/>
                  </a:lnTo>
                  <a:lnTo>
                    <a:pt x="13766" y="287464"/>
                  </a:lnTo>
                  <a:lnTo>
                    <a:pt x="13563" y="288734"/>
                  </a:lnTo>
                  <a:lnTo>
                    <a:pt x="13563" y="290004"/>
                  </a:lnTo>
                  <a:lnTo>
                    <a:pt x="13741" y="290004"/>
                  </a:lnTo>
                  <a:lnTo>
                    <a:pt x="13563" y="292544"/>
                  </a:lnTo>
                  <a:lnTo>
                    <a:pt x="13830" y="292544"/>
                  </a:lnTo>
                  <a:lnTo>
                    <a:pt x="14058" y="291274"/>
                  </a:lnTo>
                  <a:lnTo>
                    <a:pt x="14782" y="291274"/>
                  </a:lnTo>
                  <a:lnTo>
                    <a:pt x="14782" y="292544"/>
                  </a:lnTo>
                  <a:lnTo>
                    <a:pt x="13881" y="292544"/>
                  </a:lnTo>
                  <a:lnTo>
                    <a:pt x="14274" y="293814"/>
                  </a:lnTo>
                  <a:lnTo>
                    <a:pt x="13525" y="293814"/>
                  </a:lnTo>
                  <a:lnTo>
                    <a:pt x="12395" y="294894"/>
                  </a:lnTo>
                  <a:lnTo>
                    <a:pt x="12395" y="300164"/>
                  </a:lnTo>
                  <a:lnTo>
                    <a:pt x="11861" y="301434"/>
                  </a:lnTo>
                  <a:lnTo>
                    <a:pt x="11620" y="300164"/>
                  </a:lnTo>
                  <a:lnTo>
                    <a:pt x="11036" y="298894"/>
                  </a:lnTo>
                  <a:lnTo>
                    <a:pt x="12395" y="300164"/>
                  </a:lnTo>
                  <a:lnTo>
                    <a:pt x="12395" y="294894"/>
                  </a:lnTo>
                  <a:lnTo>
                    <a:pt x="12192" y="295084"/>
                  </a:lnTo>
                  <a:lnTo>
                    <a:pt x="11950" y="293814"/>
                  </a:lnTo>
                  <a:lnTo>
                    <a:pt x="11747" y="293814"/>
                  </a:lnTo>
                  <a:lnTo>
                    <a:pt x="11442" y="291274"/>
                  </a:lnTo>
                  <a:lnTo>
                    <a:pt x="10350" y="293814"/>
                  </a:lnTo>
                  <a:lnTo>
                    <a:pt x="10528" y="293814"/>
                  </a:lnTo>
                  <a:lnTo>
                    <a:pt x="10617" y="295084"/>
                  </a:lnTo>
                  <a:lnTo>
                    <a:pt x="10312" y="295084"/>
                  </a:lnTo>
                  <a:lnTo>
                    <a:pt x="9664" y="296354"/>
                  </a:lnTo>
                  <a:lnTo>
                    <a:pt x="9956" y="296354"/>
                  </a:lnTo>
                  <a:lnTo>
                    <a:pt x="9842" y="297624"/>
                  </a:lnTo>
                  <a:lnTo>
                    <a:pt x="9779" y="298856"/>
                  </a:lnTo>
                  <a:lnTo>
                    <a:pt x="9664" y="300164"/>
                  </a:lnTo>
                  <a:lnTo>
                    <a:pt x="9067" y="300164"/>
                  </a:lnTo>
                  <a:lnTo>
                    <a:pt x="8559" y="298894"/>
                  </a:lnTo>
                  <a:lnTo>
                    <a:pt x="8001" y="298894"/>
                  </a:lnTo>
                  <a:lnTo>
                    <a:pt x="7696" y="297624"/>
                  </a:lnTo>
                  <a:lnTo>
                    <a:pt x="7188" y="296354"/>
                  </a:lnTo>
                  <a:lnTo>
                    <a:pt x="6959" y="296354"/>
                  </a:lnTo>
                  <a:lnTo>
                    <a:pt x="6654" y="295084"/>
                  </a:lnTo>
                  <a:lnTo>
                    <a:pt x="6426" y="295084"/>
                  </a:lnTo>
                  <a:lnTo>
                    <a:pt x="6273" y="296354"/>
                  </a:lnTo>
                  <a:lnTo>
                    <a:pt x="6121" y="296354"/>
                  </a:lnTo>
                  <a:lnTo>
                    <a:pt x="6273" y="297624"/>
                  </a:lnTo>
                  <a:lnTo>
                    <a:pt x="5194" y="298894"/>
                  </a:lnTo>
                  <a:lnTo>
                    <a:pt x="6464" y="300126"/>
                  </a:lnTo>
                  <a:lnTo>
                    <a:pt x="6832" y="298894"/>
                  </a:lnTo>
                  <a:lnTo>
                    <a:pt x="7366" y="300164"/>
                  </a:lnTo>
                  <a:lnTo>
                    <a:pt x="8293" y="301434"/>
                  </a:lnTo>
                  <a:lnTo>
                    <a:pt x="7518" y="302704"/>
                  </a:lnTo>
                  <a:lnTo>
                    <a:pt x="7581" y="303974"/>
                  </a:lnTo>
                  <a:lnTo>
                    <a:pt x="4991" y="303974"/>
                  </a:lnTo>
                  <a:lnTo>
                    <a:pt x="4432" y="305244"/>
                  </a:lnTo>
                  <a:lnTo>
                    <a:pt x="4254" y="305244"/>
                  </a:lnTo>
                  <a:lnTo>
                    <a:pt x="4343" y="303974"/>
                  </a:lnTo>
                  <a:lnTo>
                    <a:pt x="4991" y="303974"/>
                  </a:lnTo>
                  <a:lnTo>
                    <a:pt x="4457" y="301434"/>
                  </a:lnTo>
                  <a:lnTo>
                    <a:pt x="2933" y="301434"/>
                  </a:lnTo>
                  <a:lnTo>
                    <a:pt x="2641" y="302704"/>
                  </a:lnTo>
                  <a:lnTo>
                    <a:pt x="2400" y="302704"/>
                  </a:lnTo>
                  <a:lnTo>
                    <a:pt x="2349" y="303974"/>
                  </a:lnTo>
                  <a:lnTo>
                    <a:pt x="139" y="303974"/>
                  </a:lnTo>
                  <a:lnTo>
                    <a:pt x="139" y="311594"/>
                  </a:lnTo>
                  <a:lnTo>
                    <a:pt x="558" y="312864"/>
                  </a:lnTo>
                  <a:lnTo>
                    <a:pt x="1625" y="312864"/>
                  </a:lnTo>
                  <a:lnTo>
                    <a:pt x="1092" y="311594"/>
                  </a:lnTo>
                  <a:lnTo>
                    <a:pt x="2667" y="311594"/>
                  </a:lnTo>
                  <a:lnTo>
                    <a:pt x="3060" y="312864"/>
                  </a:lnTo>
                  <a:lnTo>
                    <a:pt x="3746" y="312864"/>
                  </a:lnTo>
                  <a:lnTo>
                    <a:pt x="4152" y="311594"/>
                  </a:lnTo>
                  <a:lnTo>
                    <a:pt x="6565" y="311594"/>
                  </a:lnTo>
                  <a:lnTo>
                    <a:pt x="6781" y="310324"/>
                  </a:lnTo>
                  <a:lnTo>
                    <a:pt x="7581" y="310324"/>
                  </a:lnTo>
                  <a:lnTo>
                    <a:pt x="7823" y="311594"/>
                  </a:lnTo>
                  <a:lnTo>
                    <a:pt x="9690" y="311594"/>
                  </a:lnTo>
                  <a:lnTo>
                    <a:pt x="10045" y="310324"/>
                  </a:lnTo>
                  <a:lnTo>
                    <a:pt x="10350" y="310324"/>
                  </a:lnTo>
                  <a:lnTo>
                    <a:pt x="10731" y="309054"/>
                  </a:lnTo>
                  <a:lnTo>
                    <a:pt x="12725" y="311442"/>
                  </a:lnTo>
                  <a:lnTo>
                    <a:pt x="12661" y="310324"/>
                  </a:lnTo>
                  <a:lnTo>
                    <a:pt x="14427" y="311594"/>
                  </a:lnTo>
                  <a:lnTo>
                    <a:pt x="15582" y="310324"/>
                  </a:lnTo>
                  <a:lnTo>
                    <a:pt x="15671" y="309054"/>
                  </a:lnTo>
                  <a:lnTo>
                    <a:pt x="18110" y="309054"/>
                  </a:lnTo>
                  <a:lnTo>
                    <a:pt x="17399" y="307784"/>
                  </a:lnTo>
                  <a:lnTo>
                    <a:pt x="21412" y="307784"/>
                  </a:lnTo>
                  <a:lnTo>
                    <a:pt x="21945" y="309054"/>
                  </a:lnTo>
                  <a:lnTo>
                    <a:pt x="23025" y="309054"/>
                  </a:lnTo>
                  <a:lnTo>
                    <a:pt x="22936" y="310324"/>
                  </a:lnTo>
                  <a:lnTo>
                    <a:pt x="23431" y="310324"/>
                  </a:lnTo>
                  <a:lnTo>
                    <a:pt x="22453" y="311594"/>
                  </a:lnTo>
                  <a:lnTo>
                    <a:pt x="19304" y="311594"/>
                  </a:lnTo>
                  <a:lnTo>
                    <a:pt x="18084" y="312864"/>
                  </a:lnTo>
                  <a:lnTo>
                    <a:pt x="23202" y="312864"/>
                  </a:lnTo>
                  <a:lnTo>
                    <a:pt x="27152" y="311594"/>
                  </a:lnTo>
                  <a:lnTo>
                    <a:pt x="29083" y="310324"/>
                  </a:lnTo>
                  <a:lnTo>
                    <a:pt x="34264" y="309054"/>
                  </a:lnTo>
                  <a:lnTo>
                    <a:pt x="37503" y="307784"/>
                  </a:lnTo>
                  <a:lnTo>
                    <a:pt x="40716" y="307784"/>
                  </a:lnTo>
                  <a:lnTo>
                    <a:pt x="42532" y="306514"/>
                  </a:lnTo>
                  <a:lnTo>
                    <a:pt x="44259" y="305244"/>
                  </a:lnTo>
                  <a:lnTo>
                    <a:pt x="50685" y="302704"/>
                  </a:lnTo>
                  <a:lnTo>
                    <a:pt x="53009" y="302704"/>
                  </a:lnTo>
                  <a:lnTo>
                    <a:pt x="54140" y="301434"/>
                  </a:lnTo>
                  <a:lnTo>
                    <a:pt x="55232" y="301434"/>
                  </a:lnTo>
                  <a:lnTo>
                    <a:pt x="57467" y="300164"/>
                  </a:lnTo>
                  <a:lnTo>
                    <a:pt x="59639" y="300164"/>
                  </a:lnTo>
                  <a:lnTo>
                    <a:pt x="60413" y="301434"/>
                  </a:lnTo>
                  <a:lnTo>
                    <a:pt x="61010" y="301434"/>
                  </a:lnTo>
                  <a:lnTo>
                    <a:pt x="61544" y="302704"/>
                  </a:lnTo>
                  <a:lnTo>
                    <a:pt x="61963" y="302704"/>
                  </a:lnTo>
                  <a:lnTo>
                    <a:pt x="62369" y="303974"/>
                  </a:lnTo>
                  <a:lnTo>
                    <a:pt x="62852" y="305244"/>
                  </a:lnTo>
                  <a:lnTo>
                    <a:pt x="63322" y="307784"/>
                  </a:lnTo>
                  <a:lnTo>
                    <a:pt x="63182" y="307784"/>
                  </a:lnTo>
                  <a:lnTo>
                    <a:pt x="62915" y="309054"/>
                  </a:lnTo>
                  <a:lnTo>
                    <a:pt x="62674" y="310324"/>
                  </a:lnTo>
                  <a:lnTo>
                    <a:pt x="62458" y="311594"/>
                  </a:lnTo>
                  <a:lnTo>
                    <a:pt x="64960" y="311594"/>
                  </a:lnTo>
                  <a:lnTo>
                    <a:pt x="62915" y="315404"/>
                  </a:lnTo>
                  <a:lnTo>
                    <a:pt x="63919" y="315404"/>
                  </a:lnTo>
                  <a:lnTo>
                    <a:pt x="64274" y="314820"/>
                  </a:lnTo>
                  <a:lnTo>
                    <a:pt x="64249" y="315937"/>
                  </a:lnTo>
                  <a:lnTo>
                    <a:pt x="63500" y="316509"/>
                  </a:lnTo>
                  <a:lnTo>
                    <a:pt x="62915" y="317207"/>
                  </a:lnTo>
                  <a:lnTo>
                    <a:pt x="62318" y="317957"/>
                  </a:lnTo>
                  <a:lnTo>
                    <a:pt x="62433" y="318198"/>
                  </a:lnTo>
                  <a:lnTo>
                    <a:pt x="63588" y="318909"/>
                  </a:lnTo>
                  <a:lnTo>
                    <a:pt x="63868" y="319620"/>
                  </a:lnTo>
                  <a:lnTo>
                    <a:pt x="64401" y="319265"/>
                  </a:lnTo>
                  <a:lnTo>
                    <a:pt x="64960" y="318909"/>
                  </a:lnTo>
                  <a:lnTo>
                    <a:pt x="65493" y="318414"/>
                  </a:lnTo>
                  <a:lnTo>
                    <a:pt x="65824" y="317842"/>
                  </a:lnTo>
                  <a:lnTo>
                    <a:pt x="66421" y="316852"/>
                  </a:lnTo>
                  <a:lnTo>
                    <a:pt x="66929" y="315760"/>
                  </a:lnTo>
                  <a:lnTo>
                    <a:pt x="67843" y="313817"/>
                  </a:lnTo>
                  <a:lnTo>
                    <a:pt x="67106" y="312750"/>
                  </a:lnTo>
                  <a:lnTo>
                    <a:pt x="65887" y="312788"/>
                  </a:lnTo>
                  <a:lnTo>
                    <a:pt x="65671" y="312928"/>
                  </a:lnTo>
                  <a:lnTo>
                    <a:pt x="65290" y="313067"/>
                  </a:lnTo>
                  <a:lnTo>
                    <a:pt x="65024" y="313385"/>
                  </a:lnTo>
                  <a:lnTo>
                    <a:pt x="64820" y="313651"/>
                  </a:lnTo>
                  <a:lnTo>
                    <a:pt x="64782" y="312864"/>
                  </a:lnTo>
                  <a:lnTo>
                    <a:pt x="65493" y="311594"/>
                  </a:lnTo>
                  <a:lnTo>
                    <a:pt x="66128" y="311594"/>
                  </a:lnTo>
                  <a:lnTo>
                    <a:pt x="66649" y="310324"/>
                  </a:lnTo>
                  <a:lnTo>
                    <a:pt x="67170" y="309054"/>
                  </a:lnTo>
                  <a:lnTo>
                    <a:pt x="66751" y="309054"/>
                  </a:lnTo>
                  <a:lnTo>
                    <a:pt x="65913" y="310324"/>
                  </a:lnTo>
                  <a:lnTo>
                    <a:pt x="64846" y="310324"/>
                  </a:lnTo>
                  <a:lnTo>
                    <a:pt x="64871" y="309054"/>
                  </a:lnTo>
                  <a:lnTo>
                    <a:pt x="65951" y="306514"/>
                  </a:lnTo>
                  <a:lnTo>
                    <a:pt x="66890" y="305244"/>
                  </a:lnTo>
                  <a:lnTo>
                    <a:pt x="66713" y="305244"/>
                  </a:lnTo>
                  <a:lnTo>
                    <a:pt x="66001" y="303974"/>
                  </a:lnTo>
                  <a:lnTo>
                    <a:pt x="65582" y="303974"/>
                  </a:lnTo>
                  <a:lnTo>
                    <a:pt x="67017" y="301434"/>
                  </a:lnTo>
                  <a:lnTo>
                    <a:pt x="68173" y="300126"/>
                  </a:lnTo>
                  <a:lnTo>
                    <a:pt x="70345" y="296354"/>
                  </a:lnTo>
                  <a:lnTo>
                    <a:pt x="72605" y="293814"/>
                  </a:lnTo>
                  <a:lnTo>
                    <a:pt x="72732" y="292544"/>
                  </a:lnTo>
                  <a:lnTo>
                    <a:pt x="73533" y="292544"/>
                  </a:lnTo>
                  <a:lnTo>
                    <a:pt x="73228" y="293814"/>
                  </a:lnTo>
                  <a:lnTo>
                    <a:pt x="73025" y="293814"/>
                  </a:lnTo>
                  <a:lnTo>
                    <a:pt x="71920" y="296354"/>
                  </a:lnTo>
                  <a:lnTo>
                    <a:pt x="71094" y="296354"/>
                  </a:lnTo>
                  <a:lnTo>
                    <a:pt x="70345" y="297624"/>
                  </a:lnTo>
                  <a:lnTo>
                    <a:pt x="70205" y="298856"/>
                  </a:lnTo>
                  <a:lnTo>
                    <a:pt x="72313" y="296354"/>
                  </a:lnTo>
                  <a:lnTo>
                    <a:pt x="73685" y="296354"/>
                  </a:lnTo>
                  <a:lnTo>
                    <a:pt x="73444" y="297624"/>
                  </a:lnTo>
                  <a:lnTo>
                    <a:pt x="72999" y="297624"/>
                  </a:lnTo>
                  <a:lnTo>
                    <a:pt x="72491" y="298894"/>
                  </a:lnTo>
                  <a:lnTo>
                    <a:pt x="72009" y="298894"/>
                  </a:lnTo>
                  <a:lnTo>
                    <a:pt x="71653" y="300164"/>
                  </a:lnTo>
                  <a:lnTo>
                    <a:pt x="71475" y="300164"/>
                  </a:lnTo>
                  <a:lnTo>
                    <a:pt x="71450" y="301434"/>
                  </a:lnTo>
                  <a:lnTo>
                    <a:pt x="73685" y="301434"/>
                  </a:lnTo>
                  <a:lnTo>
                    <a:pt x="74307" y="300126"/>
                  </a:lnTo>
                  <a:lnTo>
                    <a:pt x="74587" y="298856"/>
                  </a:lnTo>
                  <a:lnTo>
                    <a:pt x="75171" y="297624"/>
                  </a:lnTo>
                  <a:lnTo>
                    <a:pt x="75996" y="296354"/>
                  </a:lnTo>
                  <a:lnTo>
                    <a:pt x="76415" y="296354"/>
                  </a:lnTo>
                  <a:lnTo>
                    <a:pt x="75907" y="295084"/>
                  </a:lnTo>
                  <a:lnTo>
                    <a:pt x="73596" y="295084"/>
                  </a:lnTo>
                  <a:lnTo>
                    <a:pt x="73799" y="293814"/>
                  </a:lnTo>
                  <a:lnTo>
                    <a:pt x="75044" y="292544"/>
                  </a:lnTo>
                  <a:lnTo>
                    <a:pt x="77076" y="288734"/>
                  </a:lnTo>
                  <a:lnTo>
                    <a:pt x="74625" y="291274"/>
                  </a:lnTo>
                  <a:lnTo>
                    <a:pt x="74422" y="291274"/>
                  </a:lnTo>
                  <a:lnTo>
                    <a:pt x="74485" y="290004"/>
                  </a:lnTo>
                  <a:lnTo>
                    <a:pt x="75171" y="290004"/>
                  </a:lnTo>
                  <a:lnTo>
                    <a:pt x="75730" y="288734"/>
                  </a:lnTo>
                  <a:lnTo>
                    <a:pt x="76174" y="287464"/>
                  </a:lnTo>
                  <a:lnTo>
                    <a:pt x="76212" y="286194"/>
                  </a:lnTo>
                  <a:lnTo>
                    <a:pt x="77012" y="284924"/>
                  </a:lnTo>
                  <a:lnTo>
                    <a:pt x="77812" y="283654"/>
                  </a:lnTo>
                  <a:lnTo>
                    <a:pt x="78498" y="282384"/>
                  </a:lnTo>
                  <a:lnTo>
                    <a:pt x="79032" y="281114"/>
                  </a:lnTo>
                  <a:lnTo>
                    <a:pt x="79273" y="279844"/>
                  </a:lnTo>
                  <a:lnTo>
                    <a:pt x="80556" y="278574"/>
                  </a:lnTo>
                  <a:lnTo>
                    <a:pt x="80873" y="277304"/>
                  </a:lnTo>
                  <a:lnTo>
                    <a:pt x="82461" y="276034"/>
                  </a:lnTo>
                  <a:lnTo>
                    <a:pt x="82994" y="276034"/>
                  </a:lnTo>
                  <a:lnTo>
                    <a:pt x="82638" y="277304"/>
                  </a:lnTo>
                  <a:lnTo>
                    <a:pt x="82359" y="277304"/>
                  </a:lnTo>
                  <a:lnTo>
                    <a:pt x="82092" y="278574"/>
                  </a:lnTo>
                  <a:lnTo>
                    <a:pt x="81470" y="278574"/>
                  </a:lnTo>
                  <a:lnTo>
                    <a:pt x="80225" y="281114"/>
                  </a:lnTo>
                  <a:lnTo>
                    <a:pt x="80098" y="281114"/>
                  </a:lnTo>
                  <a:lnTo>
                    <a:pt x="80187" y="282384"/>
                  </a:lnTo>
                  <a:lnTo>
                    <a:pt x="81381" y="281114"/>
                  </a:lnTo>
                  <a:lnTo>
                    <a:pt x="81737" y="281114"/>
                  </a:lnTo>
                  <a:lnTo>
                    <a:pt x="81381" y="282384"/>
                  </a:lnTo>
                  <a:lnTo>
                    <a:pt x="81026" y="282384"/>
                  </a:lnTo>
                  <a:lnTo>
                    <a:pt x="81178" y="283654"/>
                  </a:lnTo>
                  <a:lnTo>
                    <a:pt x="82067" y="283654"/>
                  </a:lnTo>
                  <a:lnTo>
                    <a:pt x="82423" y="282384"/>
                  </a:lnTo>
                  <a:lnTo>
                    <a:pt x="83705" y="282384"/>
                  </a:lnTo>
                  <a:lnTo>
                    <a:pt x="83591" y="281114"/>
                  </a:lnTo>
                  <a:lnTo>
                    <a:pt x="83731" y="281114"/>
                  </a:lnTo>
                  <a:lnTo>
                    <a:pt x="83947" y="279844"/>
                  </a:lnTo>
                  <a:lnTo>
                    <a:pt x="84391" y="279844"/>
                  </a:lnTo>
                  <a:lnTo>
                    <a:pt x="84924" y="278574"/>
                  </a:lnTo>
                  <a:lnTo>
                    <a:pt x="85661" y="277304"/>
                  </a:lnTo>
                  <a:lnTo>
                    <a:pt x="84264" y="277304"/>
                  </a:lnTo>
                  <a:lnTo>
                    <a:pt x="85217" y="274764"/>
                  </a:lnTo>
                  <a:lnTo>
                    <a:pt x="86207" y="273494"/>
                  </a:lnTo>
                  <a:lnTo>
                    <a:pt x="87274" y="270954"/>
                  </a:lnTo>
                  <a:lnTo>
                    <a:pt x="84950" y="273494"/>
                  </a:lnTo>
                  <a:lnTo>
                    <a:pt x="84150" y="273494"/>
                  </a:lnTo>
                  <a:lnTo>
                    <a:pt x="84632" y="272224"/>
                  </a:lnTo>
                  <a:lnTo>
                    <a:pt x="85128" y="270954"/>
                  </a:lnTo>
                  <a:lnTo>
                    <a:pt x="85394" y="269684"/>
                  </a:lnTo>
                  <a:lnTo>
                    <a:pt x="86080" y="269684"/>
                  </a:lnTo>
                  <a:lnTo>
                    <a:pt x="85369" y="268414"/>
                  </a:lnTo>
                  <a:lnTo>
                    <a:pt x="86169" y="267144"/>
                  </a:lnTo>
                  <a:lnTo>
                    <a:pt x="86944" y="265874"/>
                  </a:lnTo>
                  <a:lnTo>
                    <a:pt x="88493" y="263334"/>
                  </a:lnTo>
                  <a:lnTo>
                    <a:pt x="89268" y="262064"/>
                  </a:lnTo>
                  <a:lnTo>
                    <a:pt x="89738" y="262064"/>
                  </a:lnTo>
                  <a:lnTo>
                    <a:pt x="90157" y="260794"/>
                  </a:lnTo>
                  <a:lnTo>
                    <a:pt x="90512" y="260794"/>
                  </a:lnTo>
                  <a:lnTo>
                    <a:pt x="90576" y="262064"/>
                  </a:lnTo>
                  <a:lnTo>
                    <a:pt x="90309" y="262064"/>
                  </a:lnTo>
                  <a:lnTo>
                    <a:pt x="89954" y="263334"/>
                  </a:lnTo>
                  <a:lnTo>
                    <a:pt x="89687" y="263334"/>
                  </a:lnTo>
                  <a:lnTo>
                    <a:pt x="89115" y="264604"/>
                  </a:lnTo>
                  <a:lnTo>
                    <a:pt x="90093" y="265874"/>
                  </a:lnTo>
                  <a:lnTo>
                    <a:pt x="91592" y="265874"/>
                  </a:lnTo>
                  <a:lnTo>
                    <a:pt x="92417" y="264604"/>
                  </a:lnTo>
                  <a:lnTo>
                    <a:pt x="92506" y="265874"/>
                  </a:lnTo>
                  <a:lnTo>
                    <a:pt x="90220" y="268414"/>
                  </a:lnTo>
                  <a:lnTo>
                    <a:pt x="89293" y="269684"/>
                  </a:lnTo>
                  <a:lnTo>
                    <a:pt x="88963" y="272224"/>
                  </a:lnTo>
                  <a:lnTo>
                    <a:pt x="89623" y="272224"/>
                  </a:lnTo>
                  <a:lnTo>
                    <a:pt x="90843" y="269684"/>
                  </a:lnTo>
                  <a:lnTo>
                    <a:pt x="91732" y="269684"/>
                  </a:lnTo>
                  <a:lnTo>
                    <a:pt x="91376" y="270954"/>
                  </a:lnTo>
                  <a:lnTo>
                    <a:pt x="90195" y="272224"/>
                  </a:lnTo>
                  <a:lnTo>
                    <a:pt x="91262" y="273494"/>
                  </a:lnTo>
                  <a:lnTo>
                    <a:pt x="91795" y="273494"/>
                  </a:lnTo>
                  <a:lnTo>
                    <a:pt x="93103" y="272224"/>
                  </a:lnTo>
                  <a:lnTo>
                    <a:pt x="93548" y="272224"/>
                  </a:lnTo>
                  <a:lnTo>
                    <a:pt x="93129" y="273494"/>
                  </a:lnTo>
                  <a:lnTo>
                    <a:pt x="91948" y="274764"/>
                  </a:lnTo>
                  <a:lnTo>
                    <a:pt x="90906" y="276034"/>
                  </a:lnTo>
                  <a:lnTo>
                    <a:pt x="89966" y="278193"/>
                  </a:lnTo>
                  <a:lnTo>
                    <a:pt x="90690" y="277304"/>
                  </a:lnTo>
                  <a:lnTo>
                    <a:pt x="92570" y="276034"/>
                  </a:lnTo>
                  <a:lnTo>
                    <a:pt x="92862" y="276034"/>
                  </a:lnTo>
                  <a:lnTo>
                    <a:pt x="92862" y="277304"/>
                  </a:lnTo>
                  <a:lnTo>
                    <a:pt x="92303" y="278574"/>
                  </a:lnTo>
                  <a:lnTo>
                    <a:pt x="91732" y="278574"/>
                  </a:lnTo>
                  <a:lnTo>
                    <a:pt x="90817" y="281114"/>
                  </a:lnTo>
                  <a:lnTo>
                    <a:pt x="93726" y="281114"/>
                  </a:lnTo>
                  <a:lnTo>
                    <a:pt x="94411" y="279844"/>
                  </a:lnTo>
                  <a:lnTo>
                    <a:pt x="94716" y="279844"/>
                  </a:lnTo>
                  <a:lnTo>
                    <a:pt x="94894" y="278574"/>
                  </a:lnTo>
                  <a:lnTo>
                    <a:pt x="95669" y="277304"/>
                  </a:lnTo>
                  <a:lnTo>
                    <a:pt x="96888" y="276034"/>
                  </a:lnTo>
                  <a:lnTo>
                    <a:pt x="95453" y="274764"/>
                  </a:lnTo>
                  <a:lnTo>
                    <a:pt x="92925" y="274764"/>
                  </a:lnTo>
                  <a:lnTo>
                    <a:pt x="93459" y="273494"/>
                  </a:lnTo>
                  <a:lnTo>
                    <a:pt x="95123" y="272224"/>
                  </a:lnTo>
                  <a:lnTo>
                    <a:pt x="95427" y="270954"/>
                  </a:lnTo>
                  <a:lnTo>
                    <a:pt x="95719" y="269684"/>
                  </a:lnTo>
                  <a:lnTo>
                    <a:pt x="94589" y="269684"/>
                  </a:lnTo>
                  <a:lnTo>
                    <a:pt x="94411" y="270954"/>
                  </a:lnTo>
                  <a:lnTo>
                    <a:pt x="93281" y="270954"/>
                  </a:lnTo>
                  <a:lnTo>
                    <a:pt x="93548" y="269684"/>
                  </a:lnTo>
                  <a:lnTo>
                    <a:pt x="93878" y="268414"/>
                  </a:lnTo>
                  <a:lnTo>
                    <a:pt x="94437" y="268414"/>
                  </a:lnTo>
                  <a:lnTo>
                    <a:pt x="94742" y="267144"/>
                  </a:lnTo>
                  <a:lnTo>
                    <a:pt x="94919" y="267144"/>
                  </a:lnTo>
                  <a:lnTo>
                    <a:pt x="94716" y="265874"/>
                  </a:lnTo>
                  <a:lnTo>
                    <a:pt x="94437" y="267144"/>
                  </a:lnTo>
                  <a:lnTo>
                    <a:pt x="93218" y="267144"/>
                  </a:lnTo>
                  <a:lnTo>
                    <a:pt x="93878" y="265874"/>
                  </a:lnTo>
                  <a:lnTo>
                    <a:pt x="94589" y="264604"/>
                  </a:lnTo>
                  <a:lnTo>
                    <a:pt x="95250" y="263334"/>
                  </a:lnTo>
                  <a:lnTo>
                    <a:pt x="95427" y="262089"/>
                  </a:lnTo>
                  <a:lnTo>
                    <a:pt x="93306" y="263334"/>
                  </a:lnTo>
                  <a:lnTo>
                    <a:pt x="93129" y="263334"/>
                  </a:lnTo>
                  <a:lnTo>
                    <a:pt x="93586" y="262064"/>
                  </a:lnTo>
                  <a:lnTo>
                    <a:pt x="93992" y="260794"/>
                  </a:lnTo>
                  <a:lnTo>
                    <a:pt x="94259" y="260794"/>
                  </a:lnTo>
                  <a:lnTo>
                    <a:pt x="94538" y="259524"/>
                  </a:lnTo>
                  <a:lnTo>
                    <a:pt x="94767" y="259524"/>
                  </a:lnTo>
                  <a:lnTo>
                    <a:pt x="93726" y="258254"/>
                  </a:lnTo>
                  <a:lnTo>
                    <a:pt x="92214" y="258254"/>
                  </a:lnTo>
                  <a:lnTo>
                    <a:pt x="91236" y="259524"/>
                  </a:lnTo>
                  <a:lnTo>
                    <a:pt x="91503" y="258254"/>
                  </a:lnTo>
                  <a:lnTo>
                    <a:pt x="91681" y="258254"/>
                  </a:lnTo>
                  <a:lnTo>
                    <a:pt x="93941" y="253174"/>
                  </a:lnTo>
                  <a:lnTo>
                    <a:pt x="94234" y="251904"/>
                  </a:lnTo>
                  <a:lnTo>
                    <a:pt x="94653" y="250634"/>
                  </a:lnTo>
                  <a:lnTo>
                    <a:pt x="95123" y="250634"/>
                  </a:lnTo>
                  <a:lnTo>
                    <a:pt x="95478" y="249364"/>
                  </a:lnTo>
                  <a:lnTo>
                    <a:pt x="96050" y="248094"/>
                  </a:lnTo>
                  <a:lnTo>
                    <a:pt x="97028" y="246824"/>
                  </a:lnTo>
                  <a:lnTo>
                    <a:pt x="98336" y="246824"/>
                  </a:lnTo>
                  <a:lnTo>
                    <a:pt x="98285" y="248094"/>
                  </a:lnTo>
                  <a:lnTo>
                    <a:pt x="97447" y="249364"/>
                  </a:lnTo>
                  <a:lnTo>
                    <a:pt x="96735" y="250634"/>
                  </a:lnTo>
                  <a:lnTo>
                    <a:pt x="96139" y="251904"/>
                  </a:lnTo>
                  <a:lnTo>
                    <a:pt x="95846" y="253174"/>
                  </a:lnTo>
                  <a:lnTo>
                    <a:pt x="96558" y="254444"/>
                  </a:lnTo>
                  <a:lnTo>
                    <a:pt x="97599" y="253174"/>
                  </a:lnTo>
                  <a:lnTo>
                    <a:pt x="97739" y="251904"/>
                  </a:lnTo>
                  <a:lnTo>
                    <a:pt x="98907" y="250634"/>
                  </a:lnTo>
                  <a:lnTo>
                    <a:pt x="99199" y="250634"/>
                  </a:lnTo>
                  <a:lnTo>
                    <a:pt x="98666" y="251904"/>
                  </a:lnTo>
                  <a:lnTo>
                    <a:pt x="98463" y="253174"/>
                  </a:lnTo>
                  <a:lnTo>
                    <a:pt x="98196" y="253174"/>
                  </a:lnTo>
                  <a:lnTo>
                    <a:pt x="98158" y="254444"/>
                  </a:lnTo>
                  <a:lnTo>
                    <a:pt x="100482" y="254444"/>
                  </a:lnTo>
                  <a:lnTo>
                    <a:pt x="99923" y="255752"/>
                  </a:lnTo>
                  <a:lnTo>
                    <a:pt x="99199" y="256984"/>
                  </a:lnTo>
                  <a:lnTo>
                    <a:pt x="97955" y="259524"/>
                  </a:lnTo>
                  <a:lnTo>
                    <a:pt x="97955" y="260794"/>
                  </a:lnTo>
                  <a:lnTo>
                    <a:pt x="98488" y="260794"/>
                  </a:lnTo>
                  <a:lnTo>
                    <a:pt x="98907" y="259524"/>
                  </a:lnTo>
                  <a:lnTo>
                    <a:pt x="99237" y="259524"/>
                  </a:lnTo>
                  <a:lnTo>
                    <a:pt x="99644" y="258254"/>
                  </a:lnTo>
                  <a:lnTo>
                    <a:pt x="100304" y="258254"/>
                  </a:lnTo>
                  <a:lnTo>
                    <a:pt x="99910" y="259524"/>
                  </a:lnTo>
                  <a:lnTo>
                    <a:pt x="99466" y="260794"/>
                  </a:lnTo>
                  <a:lnTo>
                    <a:pt x="99174" y="262064"/>
                  </a:lnTo>
                  <a:lnTo>
                    <a:pt x="100863" y="262064"/>
                  </a:lnTo>
                  <a:lnTo>
                    <a:pt x="101498" y="260794"/>
                  </a:lnTo>
                  <a:lnTo>
                    <a:pt x="102146" y="260794"/>
                  </a:lnTo>
                  <a:lnTo>
                    <a:pt x="101320" y="259524"/>
                  </a:lnTo>
                  <a:lnTo>
                    <a:pt x="102235" y="259524"/>
                  </a:lnTo>
                  <a:lnTo>
                    <a:pt x="102425" y="258254"/>
                  </a:lnTo>
                  <a:lnTo>
                    <a:pt x="102628" y="256984"/>
                  </a:lnTo>
                  <a:lnTo>
                    <a:pt x="102857" y="256984"/>
                  </a:lnTo>
                  <a:lnTo>
                    <a:pt x="103009" y="255714"/>
                  </a:lnTo>
                  <a:lnTo>
                    <a:pt x="101079" y="255714"/>
                  </a:lnTo>
                  <a:lnTo>
                    <a:pt x="102387" y="251904"/>
                  </a:lnTo>
                  <a:lnTo>
                    <a:pt x="103009" y="249364"/>
                  </a:lnTo>
                  <a:lnTo>
                    <a:pt x="102743" y="249364"/>
                  </a:lnTo>
                  <a:lnTo>
                    <a:pt x="101854" y="250634"/>
                  </a:lnTo>
                  <a:lnTo>
                    <a:pt x="102057" y="251904"/>
                  </a:lnTo>
                  <a:lnTo>
                    <a:pt x="100545" y="251904"/>
                  </a:lnTo>
                  <a:lnTo>
                    <a:pt x="100926" y="250634"/>
                  </a:lnTo>
                  <a:lnTo>
                    <a:pt x="101701" y="248094"/>
                  </a:lnTo>
                  <a:lnTo>
                    <a:pt x="99529" y="248094"/>
                  </a:lnTo>
                  <a:lnTo>
                    <a:pt x="99949" y="245554"/>
                  </a:lnTo>
                  <a:lnTo>
                    <a:pt x="100279" y="244284"/>
                  </a:lnTo>
                  <a:lnTo>
                    <a:pt x="100457" y="244284"/>
                  </a:lnTo>
                  <a:lnTo>
                    <a:pt x="100634" y="243014"/>
                  </a:lnTo>
                  <a:lnTo>
                    <a:pt x="100774" y="241744"/>
                  </a:lnTo>
                  <a:lnTo>
                    <a:pt x="100241" y="241744"/>
                  </a:lnTo>
                  <a:lnTo>
                    <a:pt x="99288" y="244284"/>
                  </a:lnTo>
                  <a:lnTo>
                    <a:pt x="99618" y="240474"/>
                  </a:lnTo>
                  <a:lnTo>
                    <a:pt x="99885" y="237934"/>
                  </a:lnTo>
                  <a:lnTo>
                    <a:pt x="101257" y="234124"/>
                  </a:lnTo>
                  <a:lnTo>
                    <a:pt x="102590" y="235394"/>
                  </a:lnTo>
                  <a:lnTo>
                    <a:pt x="102857" y="235394"/>
                  </a:lnTo>
                  <a:lnTo>
                    <a:pt x="102679" y="236664"/>
                  </a:lnTo>
                  <a:lnTo>
                    <a:pt x="102476" y="239204"/>
                  </a:lnTo>
                  <a:lnTo>
                    <a:pt x="102298" y="240474"/>
                  </a:lnTo>
                  <a:lnTo>
                    <a:pt x="102654" y="241744"/>
                  </a:lnTo>
                  <a:lnTo>
                    <a:pt x="103098" y="240474"/>
                  </a:lnTo>
                  <a:lnTo>
                    <a:pt x="103936" y="237934"/>
                  </a:lnTo>
                  <a:lnTo>
                    <a:pt x="104648" y="237934"/>
                  </a:lnTo>
                  <a:lnTo>
                    <a:pt x="104203" y="239204"/>
                  </a:lnTo>
                  <a:lnTo>
                    <a:pt x="104254" y="240474"/>
                  </a:lnTo>
                  <a:lnTo>
                    <a:pt x="104076" y="240474"/>
                  </a:lnTo>
                  <a:lnTo>
                    <a:pt x="104165" y="241744"/>
                  </a:lnTo>
                  <a:lnTo>
                    <a:pt x="104406" y="243014"/>
                  </a:lnTo>
                  <a:lnTo>
                    <a:pt x="104736" y="241744"/>
                  </a:lnTo>
                  <a:lnTo>
                    <a:pt x="106311" y="241744"/>
                  </a:lnTo>
                  <a:lnTo>
                    <a:pt x="106667" y="243014"/>
                  </a:lnTo>
                  <a:lnTo>
                    <a:pt x="106514" y="243014"/>
                  </a:lnTo>
                  <a:lnTo>
                    <a:pt x="105092" y="248094"/>
                  </a:lnTo>
                  <a:lnTo>
                    <a:pt x="105270" y="249364"/>
                  </a:lnTo>
                  <a:lnTo>
                    <a:pt x="106489" y="248094"/>
                  </a:lnTo>
                  <a:lnTo>
                    <a:pt x="105841" y="246824"/>
                  </a:lnTo>
                  <a:lnTo>
                    <a:pt x="107505" y="245554"/>
                  </a:lnTo>
                  <a:lnTo>
                    <a:pt x="107924" y="245554"/>
                  </a:lnTo>
                  <a:lnTo>
                    <a:pt x="107645" y="246824"/>
                  </a:lnTo>
                  <a:lnTo>
                    <a:pt x="107505" y="248094"/>
                  </a:lnTo>
                  <a:lnTo>
                    <a:pt x="107200" y="249364"/>
                  </a:lnTo>
                  <a:lnTo>
                    <a:pt x="106883" y="250634"/>
                  </a:lnTo>
                  <a:lnTo>
                    <a:pt x="109524" y="250634"/>
                  </a:lnTo>
                  <a:lnTo>
                    <a:pt x="109816" y="249364"/>
                  </a:lnTo>
                  <a:lnTo>
                    <a:pt x="109969" y="248094"/>
                  </a:lnTo>
                  <a:lnTo>
                    <a:pt x="110274" y="246824"/>
                  </a:lnTo>
                  <a:lnTo>
                    <a:pt x="110502" y="245554"/>
                  </a:lnTo>
                  <a:lnTo>
                    <a:pt x="110147" y="244284"/>
                  </a:lnTo>
                  <a:lnTo>
                    <a:pt x="109232" y="244284"/>
                  </a:lnTo>
                  <a:lnTo>
                    <a:pt x="109016" y="243014"/>
                  </a:lnTo>
                  <a:lnTo>
                    <a:pt x="108635" y="244284"/>
                  </a:lnTo>
                  <a:lnTo>
                    <a:pt x="107619" y="244284"/>
                  </a:lnTo>
                  <a:lnTo>
                    <a:pt x="107556" y="243014"/>
                  </a:lnTo>
                  <a:lnTo>
                    <a:pt x="107721" y="241744"/>
                  </a:lnTo>
                  <a:lnTo>
                    <a:pt x="108191" y="237934"/>
                  </a:lnTo>
                  <a:lnTo>
                    <a:pt x="107835" y="236664"/>
                  </a:lnTo>
                  <a:lnTo>
                    <a:pt x="106667" y="240474"/>
                  </a:lnTo>
                  <a:lnTo>
                    <a:pt x="106311" y="240474"/>
                  </a:lnTo>
                  <a:lnTo>
                    <a:pt x="106222" y="239204"/>
                  </a:lnTo>
                  <a:lnTo>
                    <a:pt x="106019" y="239204"/>
                  </a:lnTo>
                  <a:lnTo>
                    <a:pt x="105981" y="237934"/>
                  </a:lnTo>
                  <a:lnTo>
                    <a:pt x="106019" y="235394"/>
                  </a:lnTo>
                  <a:lnTo>
                    <a:pt x="104051" y="235394"/>
                  </a:lnTo>
                  <a:lnTo>
                    <a:pt x="103720" y="234124"/>
                  </a:lnTo>
                  <a:lnTo>
                    <a:pt x="104114" y="232854"/>
                  </a:lnTo>
                  <a:lnTo>
                    <a:pt x="103847" y="231584"/>
                  </a:lnTo>
                  <a:lnTo>
                    <a:pt x="103403" y="230314"/>
                  </a:lnTo>
                  <a:lnTo>
                    <a:pt x="103339" y="229044"/>
                  </a:lnTo>
                  <a:lnTo>
                    <a:pt x="103035" y="227774"/>
                  </a:lnTo>
                  <a:lnTo>
                    <a:pt x="102831" y="227774"/>
                  </a:lnTo>
                  <a:lnTo>
                    <a:pt x="102679" y="226504"/>
                  </a:lnTo>
                  <a:lnTo>
                    <a:pt x="102323" y="225234"/>
                  </a:lnTo>
                  <a:lnTo>
                    <a:pt x="102298" y="222694"/>
                  </a:lnTo>
                  <a:lnTo>
                    <a:pt x="102476" y="221424"/>
                  </a:lnTo>
                  <a:lnTo>
                    <a:pt x="102679" y="218884"/>
                  </a:lnTo>
                  <a:lnTo>
                    <a:pt x="102857" y="217614"/>
                  </a:lnTo>
                  <a:lnTo>
                    <a:pt x="103365" y="217614"/>
                  </a:lnTo>
                  <a:lnTo>
                    <a:pt x="103403" y="220154"/>
                  </a:lnTo>
                  <a:lnTo>
                    <a:pt x="103365" y="221424"/>
                  </a:lnTo>
                  <a:lnTo>
                    <a:pt x="103581" y="222694"/>
                  </a:lnTo>
                  <a:lnTo>
                    <a:pt x="103759" y="222694"/>
                  </a:lnTo>
                  <a:lnTo>
                    <a:pt x="105537" y="220154"/>
                  </a:lnTo>
                  <a:lnTo>
                    <a:pt x="105956" y="220154"/>
                  </a:lnTo>
                  <a:lnTo>
                    <a:pt x="105892" y="221424"/>
                  </a:lnTo>
                  <a:lnTo>
                    <a:pt x="105778" y="222694"/>
                  </a:lnTo>
                  <a:lnTo>
                    <a:pt x="105600" y="222694"/>
                  </a:lnTo>
                  <a:lnTo>
                    <a:pt x="105537" y="223964"/>
                  </a:lnTo>
                  <a:lnTo>
                    <a:pt x="105448" y="225234"/>
                  </a:lnTo>
                  <a:lnTo>
                    <a:pt x="105359" y="227774"/>
                  </a:lnTo>
                  <a:lnTo>
                    <a:pt x="105956" y="227774"/>
                  </a:lnTo>
                  <a:lnTo>
                    <a:pt x="106197" y="226504"/>
                  </a:lnTo>
                  <a:lnTo>
                    <a:pt x="106489" y="225234"/>
                  </a:lnTo>
                  <a:lnTo>
                    <a:pt x="106667" y="225234"/>
                  </a:lnTo>
                  <a:lnTo>
                    <a:pt x="106883" y="223964"/>
                  </a:lnTo>
                  <a:lnTo>
                    <a:pt x="106908" y="222694"/>
                  </a:lnTo>
                  <a:lnTo>
                    <a:pt x="107467" y="220154"/>
                  </a:lnTo>
                  <a:lnTo>
                    <a:pt x="108127" y="218884"/>
                  </a:lnTo>
                  <a:lnTo>
                    <a:pt x="108661" y="216344"/>
                  </a:lnTo>
                  <a:lnTo>
                    <a:pt x="108508" y="216344"/>
                  </a:lnTo>
                  <a:lnTo>
                    <a:pt x="108458" y="215074"/>
                  </a:lnTo>
                  <a:lnTo>
                    <a:pt x="108153" y="215074"/>
                  </a:lnTo>
                  <a:lnTo>
                    <a:pt x="107683" y="216344"/>
                  </a:lnTo>
                  <a:lnTo>
                    <a:pt x="107264" y="217614"/>
                  </a:lnTo>
                  <a:lnTo>
                    <a:pt x="106248" y="217614"/>
                  </a:lnTo>
                  <a:lnTo>
                    <a:pt x="106400" y="220154"/>
                  </a:lnTo>
                  <a:lnTo>
                    <a:pt x="106222" y="220154"/>
                  </a:lnTo>
                  <a:lnTo>
                    <a:pt x="105270" y="218884"/>
                  </a:lnTo>
                  <a:lnTo>
                    <a:pt x="104978" y="218884"/>
                  </a:lnTo>
                  <a:lnTo>
                    <a:pt x="105270" y="216344"/>
                  </a:lnTo>
                  <a:lnTo>
                    <a:pt x="105270" y="213804"/>
                  </a:lnTo>
                  <a:lnTo>
                    <a:pt x="104800" y="213804"/>
                  </a:lnTo>
                  <a:lnTo>
                    <a:pt x="103809" y="215074"/>
                  </a:lnTo>
                  <a:lnTo>
                    <a:pt x="103212" y="215074"/>
                  </a:lnTo>
                  <a:lnTo>
                    <a:pt x="103124" y="213804"/>
                  </a:lnTo>
                  <a:lnTo>
                    <a:pt x="103454" y="212534"/>
                  </a:lnTo>
                  <a:lnTo>
                    <a:pt x="103847" y="211264"/>
                  </a:lnTo>
                  <a:lnTo>
                    <a:pt x="104114" y="209994"/>
                  </a:lnTo>
                  <a:lnTo>
                    <a:pt x="104165" y="207454"/>
                  </a:lnTo>
                  <a:lnTo>
                    <a:pt x="103809" y="207454"/>
                  </a:lnTo>
                  <a:lnTo>
                    <a:pt x="103098" y="208724"/>
                  </a:lnTo>
                  <a:lnTo>
                    <a:pt x="102768" y="209994"/>
                  </a:lnTo>
                  <a:lnTo>
                    <a:pt x="102450" y="209994"/>
                  </a:lnTo>
                  <a:lnTo>
                    <a:pt x="102311" y="207454"/>
                  </a:lnTo>
                  <a:lnTo>
                    <a:pt x="102235" y="206184"/>
                  </a:lnTo>
                  <a:lnTo>
                    <a:pt x="103098" y="203644"/>
                  </a:lnTo>
                  <a:lnTo>
                    <a:pt x="104800" y="202374"/>
                  </a:lnTo>
                  <a:lnTo>
                    <a:pt x="105333" y="201104"/>
                  </a:lnTo>
                  <a:lnTo>
                    <a:pt x="105803" y="199834"/>
                  </a:lnTo>
                  <a:lnTo>
                    <a:pt x="106603" y="199834"/>
                  </a:lnTo>
                  <a:lnTo>
                    <a:pt x="107061" y="198564"/>
                  </a:lnTo>
                  <a:lnTo>
                    <a:pt x="107645" y="198564"/>
                  </a:lnTo>
                  <a:lnTo>
                    <a:pt x="107442" y="199834"/>
                  </a:lnTo>
                  <a:lnTo>
                    <a:pt x="107264" y="199834"/>
                  </a:lnTo>
                  <a:lnTo>
                    <a:pt x="106667" y="201104"/>
                  </a:lnTo>
                  <a:lnTo>
                    <a:pt x="106248" y="201104"/>
                  </a:lnTo>
                  <a:lnTo>
                    <a:pt x="105892" y="202374"/>
                  </a:lnTo>
                  <a:lnTo>
                    <a:pt x="106794" y="203644"/>
                  </a:lnTo>
                  <a:lnTo>
                    <a:pt x="107111" y="203644"/>
                  </a:lnTo>
                  <a:lnTo>
                    <a:pt x="108013" y="202374"/>
                  </a:lnTo>
                  <a:lnTo>
                    <a:pt x="110058" y="202374"/>
                  </a:lnTo>
                  <a:lnTo>
                    <a:pt x="110324" y="201104"/>
                  </a:lnTo>
                  <a:lnTo>
                    <a:pt x="111315" y="199834"/>
                  </a:lnTo>
                  <a:lnTo>
                    <a:pt x="111963" y="198564"/>
                  </a:lnTo>
                  <a:lnTo>
                    <a:pt x="112674" y="198564"/>
                  </a:lnTo>
                  <a:lnTo>
                    <a:pt x="113030" y="197294"/>
                  </a:lnTo>
                  <a:lnTo>
                    <a:pt x="111544" y="197294"/>
                  </a:lnTo>
                  <a:lnTo>
                    <a:pt x="110858" y="196024"/>
                  </a:lnTo>
                  <a:lnTo>
                    <a:pt x="109905" y="196024"/>
                  </a:lnTo>
                  <a:lnTo>
                    <a:pt x="109588" y="197294"/>
                  </a:lnTo>
                  <a:lnTo>
                    <a:pt x="108458" y="197294"/>
                  </a:lnTo>
                  <a:lnTo>
                    <a:pt x="108750" y="196024"/>
                  </a:lnTo>
                  <a:lnTo>
                    <a:pt x="109283" y="196024"/>
                  </a:lnTo>
                  <a:lnTo>
                    <a:pt x="111226" y="193484"/>
                  </a:lnTo>
                  <a:lnTo>
                    <a:pt x="112077" y="192214"/>
                  </a:lnTo>
                  <a:lnTo>
                    <a:pt x="112382" y="192214"/>
                  </a:lnTo>
                  <a:lnTo>
                    <a:pt x="112318" y="190944"/>
                  </a:lnTo>
                  <a:lnTo>
                    <a:pt x="111252" y="190944"/>
                  </a:lnTo>
                  <a:lnTo>
                    <a:pt x="110363" y="192214"/>
                  </a:lnTo>
                  <a:lnTo>
                    <a:pt x="109461" y="192214"/>
                  </a:lnTo>
                  <a:lnTo>
                    <a:pt x="108458" y="193484"/>
                  </a:lnTo>
                  <a:lnTo>
                    <a:pt x="108013" y="193484"/>
                  </a:lnTo>
                  <a:lnTo>
                    <a:pt x="108839" y="192214"/>
                  </a:lnTo>
                  <a:lnTo>
                    <a:pt x="109232" y="190944"/>
                  </a:lnTo>
                  <a:lnTo>
                    <a:pt x="109639" y="188404"/>
                  </a:lnTo>
                  <a:lnTo>
                    <a:pt x="110540" y="187134"/>
                  </a:lnTo>
                  <a:lnTo>
                    <a:pt x="112229" y="185864"/>
                  </a:lnTo>
                  <a:lnTo>
                    <a:pt x="113207" y="184594"/>
                  </a:lnTo>
                  <a:lnTo>
                    <a:pt x="114706" y="182054"/>
                  </a:lnTo>
                  <a:lnTo>
                    <a:pt x="116014" y="182054"/>
                  </a:lnTo>
                  <a:lnTo>
                    <a:pt x="115417" y="183324"/>
                  </a:lnTo>
                  <a:lnTo>
                    <a:pt x="115506" y="184594"/>
                  </a:lnTo>
                  <a:lnTo>
                    <a:pt x="114528" y="185864"/>
                  </a:lnTo>
                  <a:lnTo>
                    <a:pt x="114046" y="185864"/>
                  </a:lnTo>
                  <a:lnTo>
                    <a:pt x="115087" y="187134"/>
                  </a:lnTo>
                  <a:lnTo>
                    <a:pt x="116484" y="187134"/>
                  </a:lnTo>
                  <a:lnTo>
                    <a:pt x="116662" y="185864"/>
                  </a:lnTo>
                  <a:lnTo>
                    <a:pt x="117856" y="187134"/>
                  </a:lnTo>
                  <a:lnTo>
                    <a:pt x="118567" y="185864"/>
                  </a:lnTo>
                  <a:lnTo>
                    <a:pt x="119608" y="184594"/>
                  </a:lnTo>
                  <a:lnTo>
                    <a:pt x="119341" y="184594"/>
                  </a:lnTo>
                  <a:lnTo>
                    <a:pt x="119405" y="183324"/>
                  </a:lnTo>
                  <a:lnTo>
                    <a:pt x="119875" y="183324"/>
                  </a:lnTo>
                  <a:lnTo>
                    <a:pt x="120294" y="182054"/>
                  </a:lnTo>
                  <a:lnTo>
                    <a:pt x="121005" y="180784"/>
                  </a:lnTo>
                  <a:lnTo>
                    <a:pt x="120446" y="179514"/>
                  </a:lnTo>
                  <a:lnTo>
                    <a:pt x="117614" y="179514"/>
                  </a:lnTo>
                  <a:lnTo>
                    <a:pt x="117081" y="180784"/>
                  </a:lnTo>
                  <a:lnTo>
                    <a:pt x="116395" y="180784"/>
                  </a:lnTo>
                  <a:lnTo>
                    <a:pt x="116332" y="179514"/>
                  </a:lnTo>
                  <a:lnTo>
                    <a:pt x="116700" y="179514"/>
                  </a:lnTo>
                  <a:lnTo>
                    <a:pt x="117919" y="176974"/>
                  </a:lnTo>
                  <a:lnTo>
                    <a:pt x="118808" y="175704"/>
                  </a:lnTo>
                  <a:lnTo>
                    <a:pt x="119164" y="174434"/>
                  </a:lnTo>
                  <a:lnTo>
                    <a:pt x="119189" y="173164"/>
                  </a:lnTo>
                  <a:lnTo>
                    <a:pt x="118008" y="173164"/>
                  </a:lnTo>
                  <a:lnTo>
                    <a:pt x="117792" y="175704"/>
                  </a:lnTo>
                  <a:lnTo>
                    <a:pt x="116420" y="175704"/>
                  </a:lnTo>
                  <a:lnTo>
                    <a:pt x="115443" y="176974"/>
                  </a:lnTo>
                  <a:lnTo>
                    <a:pt x="114795" y="176974"/>
                  </a:lnTo>
                  <a:lnTo>
                    <a:pt x="114795" y="175704"/>
                  </a:lnTo>
                  <a:lnTo>
                    <a:pt x="115150" y="174434"/>
                  </a:lnTo>
                  <a:lnTo>
                    <a:pt x="115531" y="174434"/>
                  </a:lnTo>
                  <a:lnTo>
                    <a:pt x="115709" y="173164"/>
                  </a:lnTo>
                  <a:lnTo>
                    <a:pt x="115595" y="171894"/>
                  </a:lnTo>
                  <a:lnTo>
                    <a:pt x="114731" y="171894"/>
                  </a:lnTo>
                  <a:lnTo>
                    <a:pt x="115443" y="170624"/>
                  </a:lnTo>
                  <a:lnTo>
                    <a:pt x="115798" y="170624"/>
                  </a:lnTo>
                  <a:lnTo>
                    <a:pt x="116128" y="169354"/>
                  </a:lnTo>
                  <a:lnTo>
                    <a:pt x="117944" y="168084"/>
                  </a:lnTo>
                  <a:lnTo>
                    <a:pt x="118097" y="165544"/>
                  </a:lnTo>
                  <a:lnTo>
                    <a:pt x="119634" y="164274"/>
                  </a:lnTo>
                  <a:lnTo>
                    <a:pt x="120053" y="163004"/>
                  </a:lnTo>
                  <a:lnTo>
                    <a:pt x="120319" y="164274"/>
                  </a:lnTo>
                  <a:lnTo>
                    <a:pt x="120053" y="164274"/>
                  </a:lnTo>
                  <a:lnTo>
                    <a:pt x="119253" y="165544"/>
                  </a:lnTo>
                  <a:lnTo>
                    <a:pt x="119100" y="168084"/>
                  </a:lnTo>
                  <a:lnTo>
                    <a:pt x="119938" y="168084"/>
                  </a:lnTo>
                  <a:lnTo>
                    <a:pt x="120472" y="169354"/>
                  </a:lnTo>
                  <a:lnTo>
                    <a:pt x="121513" y="169354"/>
                  </a:lnTo>
                  <a:lnTo>
                    <a:pt x="121488" y="168084"/>
                  </a:lnTo>
                  <a:lnTo>
                    <a:pt x="123151" y="168084"/>
                  </a:lnTo>
                  <a:lnTo>
                    <a:pt x="124040" y="166814"/>
                  </a:lnTo>
                  <a:lnTo>
                    <a:pt x="124066" y="168084"/>
                  </a:lnTo>
                  <a:lnTo>
                    <a:pt x="123710" y="169354"/>
                  </a:lnTo>
                  <a:lnTo>
                    <a:pt x="123113" y="170624"/>
                  </a:lnTo>
                  <a:lnTo>
                    <a:pt x="122491" y="173164"/>
                  </a:lnTo>
                  <a:lnTo>
                    <a:pt x="122555" y="174434"/>
                  </a:lnTo>
                  <a:lnTo>
                    <a:pt x="122758" y="174434"/>
                  </a:lnTo>
                  <a:lnTo>
                    <a:pt x="122847" y="175704"/>
                  </a:lnTo>
                  <a:lnTo>
                    <a:pt x="123024" y="174434"/>
                  </a:lnTo>
                  <a:lnTo>
                    <a:pt x="123304" y="174434"/>
                  </a:lnTo>
                  <a:lnTo>
                    <a:pt x="123799" y="173164"/>
                  </a:lnTo>
                  <a:lnTo>
                    <a:pt x="124218" y="173164"/>
                  </a:lnTo>
                  <a:lnTo>
                    <a:pt x="125082" y="170624"/>
                  </a:lnTo>
                  <a:lnTo>
                    <a:pt x="126187" y="170624"/>
                  </a:lnTo>
                  <a:lnTo>
                    <a:pt x="126034" y="171894"/>
                  </a:lnTo>
                  <a:lnTo>
                    <a:pt x="125260" y="173164"/>
                  </a:lnTo>
                  <a:lnTo>
                    <a:pt x="125171" y="174434"/>
                  </a:lnTo>
                  <a:lnTo>
                    <a:pt x="125768" y="175704"/>
                  </a:lnTo>
                  <a:lnTo>
                    <a:pt x="126390" y="175704"/>
                  </a:lnTo>
                  <a:lnTo>
                    <a:pt x="127368" y="174434"/>
                  </a:lnTo>
                  <a:lnTo>
                    <a:pt x="128003" y="174434"/>
                  </a:lnTo>
                  <a:lnTo>
                    <a:pt x="128206" y="173164"/>
                  </a:lnTo>
                  <a:lnTo>
                    <a:pt x="127914" y="173164"/>
                  </a:lnTo>
                  <a:lnTo>
                    <a:pt x="128143" y="171894"/>
                  </a:lnTo>
                  <a:lnTo>
                    <a:pt x="128270" y="170624"/>
                  </a:lnTo>
                  <a:lnTo>
                    <a:pt x="128536" y="169354"/>
                  </a:lnTo>
                  <a:lnTo>
                    <a:pt x="128028" y="168084"/>
                  </a:lnTo>
                  <a:lnTo>
                    <a:pt x="125476" y="168084"/>
                  </a:lnTo>
                  <a:lnTo>
                    <a:pt x="125704" y="166814"/>
                  </a:lnTo>
                  <a:lnTo>
                    <a:pt x="126149" y="165544"/>
                  </a:lnTo>
                  <a:lnTo>
                    <a:pt x="126326" y="164274"/>
                  </a:lnTo>
                  <a:lnTo>
                    <a:pt x="126365" y="161734"/>
                  </a:lnTo>
                  <a:lnTo>
                    <a:pt x="126187" y="161734"/>
                  </a:lnTo>
                  <a:lnTo>
                    <a:pt x="125793" y="163004"/>
                  </a:lnTo>
                  <a:lnTo>
                    <a:pt x="125082" y="165544"/>
                  </a:lnTo>
                  <a:lnTo>
                    <a:pt x="123977" y="165544"/>
                  </a:lnTo>
                  <a:lnTo>
                    <a:pt x="124040" y="163004"/>
                  </a:lnTo>
                  <a:lnTo>
                    <a:pt x="124218" y="161734"/>
                  </a:lnTo>
                  <a:lnTo>
                    <a:pt x="123977" y="160464"/>
                  </a:lnTo>
                  <a:lnTo>
                    <a:pt x="122466" y="160464"/>
                  </a:lnTo>
                  <a:lnTo>
                    <a:pt x="121666" y="161734"/>
                  </a:lnTo>
                  <a:lnTo>
                    <a:pt x="120497" y="161734"/>
                  </a:lnTo>
                  <a:lnTo>
                    <a:pt x="120764" y="160464"/>
                  </a:lnTo>
                  <a:lnTo>
                    <a:pt x="120891" y="160464"/>
                  </a:lnTo>
                  <a:lnTo>
                    <a:pt x="121183" y="159194"/>
                  </a:lnTo>
                  <a:lnTo>
                    <a:pt x="121958" y="157924"/>
                  </a:lnTo>
                  <a:lnTo>
                    <a:pt x="121780" y="155384"/>
                  </a:lnTo>
                  <a:lnTo>
                    <a:pt x="121666" y="154114"/>
                  </a:lnTo>
                  <a:lnTo>
                    <a:pt x="121932" y="151574"/>
                  </a:lnTo>
                  <a:lnTo>
                    <a:pt x="122199" y="149034"/>
                  </a:lnTo>
                  <a:lnTo>
                    <a:pt x="122999" y="149034"/>
                  </a:lnTo>
                  <a:lnTo>
                    <a:pt x="123266" y="152844"/>
                  </a:lnTo>
                  <a:lnTo>
                    <a:pt x="123507" y="154114"/>
                  </a:lnTo>
                  <a:lnTo>
                    <a:pt x="123837" y="155384"/>
                  </a:lnTo>
                  <a:lnTo>
                    <a:pt x="124434" y="155384"/>
                  </a:lnTo>
                  <a:lnTo>
                    <a:pt x="124815" y="154114"/>
                  </a:lnTo>
                  <a:lnTo>
                    <a:pt x="125285" y="155384"/>
                  </a:lnTo>
                  <a:lnTo>
                    <a:pt x="126238" y="156654"/>
                  </a:lnTo>
                  <a:lnTo>
                    <a:pt x="126542" y="155384"/>
                  </a:lnTo>
                  <a:lnTo>
                    <a:pt x="126898" y="154114"/>
                  </a:lnTo>
                  <a:lnTo>
                    <a:pt x="127762" y="155384"/>
                  </a:lnTo>
                  <a:lnTo>
                    <a:pt x="127939" y="155384"/>
                  </a:lnTo>
                  <a:lnTo>
                    <a:pt x="127825" y="157924"/>
                  </a:lnTo>
                  <a:lnTo>
                    <a:pt x="127965" y="159194"/>
                  </a:lnTo>
                  <a:lnTo>
                    <a:pt x="128028" y="160464"/>
                  </a:lnTo>
                  <a:lnTo>
                    <a:pt x="128206" y="161734"/>
                  </a:lnTo>
                  <a:lnTo>
                    <a:pt x="128651" y="161734"/>
                  </a:lnTo>
                  <a:lnTo>
                    <a:pt x="129006" y="160464"/>
                  </a:lnTo>
                  <a:lnTo>
                    <a:pt x="128358" y="159194"/>
                  </a:lnTo>
                  <a:lnTo>
                    <a:pt x="129184" y="157924"/>
                  </a:lnTo>
                  <a:lnTo>
                    <a:pt x="129628" y="157924"/>
                  </a:lnTo>
                  <a:lnTo>
                    <a:pt x="129781" y="159194"/>
                  </a:lnTo>
                  <a:lnTo>
                    <a:pt x="129933" y="160464"/>
                  </a:lnTo>
                  <a:lnTo>
                    <a:pt x="130086" y="161734"/>
                  </a:lnTo>
                  <a:lnTo>
                    <a:pt x="131711" y="161734"/>
                  </a:lnTo>
                  <a:lnTo>
                    <a:pt x="132257" y="160464"/>
                  </a:lnTo>
                  <a:lnTo>
                    <a:pt x="132486" y="160464"/>
                  </a:lnTo>
                  <a:lnTo>
                    <a:pt x="132575" y="159194"/>
                  </a:lnTo>
                  <a:lnTo>
                    <a:pt x="131597" y="159194"/>
                  </a:lnTo>
                  <a:lnTo>
                    <a:pt x="131572" y="157924"/>
                  </a:lnTo>
                  <a:lnTo>
                    <a:pt x="131216" y="156654"/>
                  </a:lnTo>
                  <a:lnTo>
                    <a:pt x="131127" y="155384"/>
                  </a:lnTo>
                  <a:lnTo>
                    <a:pt x="130886" y="155384"/>
                  </a:lnTo>
                  <a:lnTo>
                    <a:pt x="130670" y="154114"/>
                  </a:lnTo>
                  <a:lnTo>
                    <a:pt x="130352" y="154114"/>
                  </a:lnTo>
                  <a:lnTo>
                    <a:pt x="129908" y="155384"/>
                  </a:lnTo>
                  <a:lnTo>
                    <a:pt x="128498" y="155384"/>
                  </a:lnTo>
                  <a:lnTo>
                    <a:pt x="128358" y="154114"/>
                  </a:lnTo>
                  <a:lnTo>
                    <a:pt x="128206" y="152844"/>
                  </a:lnTo>
                  <a:lnTo>
                    <a:pt x="128117" y="151574"/>
                  </a:lnTo>
                  <a:lnTo>
                    <a:pt x="127850" y="150304"/>
                  </a:lnTo>
                  <a:lnTo>
                    <a:pt x="127368" y="149034"/>
                  </a:lnTo>
                  <a:lnTo>
                    <a:pt x="126961" y="149034"/>
                  </a:lnTo>
                  <a:lnTo>
                    <a:pt x="126606" y="150304"/>
                  </a:lnTo>
                  <a:lnTo>
                    <a:pt x="127317" y="151574"/>
                  </a:lnTo>
                  <a:lnTo>
                    <a:pt x="126695" y="152844"/>
                  </a:lnTo>
                  <a:lnTo>
                    <a:pt x="125679" y="151574"/>
                  </a:lnTo>
                  <a:lnTo>
                    <a:pt x="125831" y="150304"/>
                  </a:lnTo>
                  <a:lnTo>
                    <a:pt x="125234" y="149034"/>
                  </a:lnTo>
                  <a:lnTo>
                    <a:pt x="124904" y="149034"/>
                  </a:lnTo>
                  <a:lnTo>
                    <a:pt x="124726" y="147764"/>
                  </a:lnTo>
                  <a:lnTo>
                    <a:pt x="123304" y="147764"/>
                  </a:lnTo>
                  <a:lnTo>
                    <a:pt x="123024" y="146494"/>
                  </a:lnTo>
                  <a:lnTo>
                    <a:pt x="122936" y="145224"/>
                  </a:lnTo>
                  <a:lnTo>
                    <a:pt x="122491" y="143954"/>
                  </a:lnTo>
                  <a:lnTo>
                    <a:pt x="122135" y="143954"/>
                  </a:lnTo>
                  <a:lnTo>
                    <a:pt x="121843" y="142684"/>
                  </a:lnTo>
                  <a:lnTo>
                    <a:pt x="121577" y="143954"/>
                  </a:lnTo>
                  <a:lnTo>
                    <a:pt x="121221" y="143954"/>
                  </a:lnTo>
                  <a:lnTo>
                    <a:pt x="121246" y="142684"/>
                  </a:lnTo>
                  <a:lnTo>
                    <a:pt x="121005" y="142684"/>
                  </a:lnTo>
                  <a:lnTo>
                    <a:pt x="120853" y="142303"/>
                  </a:lnTo>
                  <a:lnTo>
                    <a:pt x="120853" y="150304"/>
                  </a:lnTo>
                  <a:lnTo>
                    <a:pt x="120802" y="151574"/>
                  </a:lnTo>
                  <a:lnTo>
                    <a:pt x="120446" y="152844"/>
                  </a:lnTo>
                  <a:lnTo>
                    <a:pt x="120142" y="154114"/>
                  </a:lnTo>
                  <a:lnTo>
                    <a:pt x="119964" y="155384"/>
                  </a:lnTo>
                  <a:lnTo>
                    <a:pt x="119811" y="156654"/>
                  </a:lnTo>
                  <a:lnTo>
                    <a:pt x="119011" y="157924"/>
                  </a:lnTo>
                  <a:lnTo>
                    <a:pt x="118325" y="157924"/>
                  </a:lnTo>
                  <a:lnTo>
                    <a:pt x="118783" y="156654"/>
                  </a:lnTo>
                  <a:lnTo>
                    <a:pt x="119227" y="155384"/>
                  </a:lnTo>
                  <a:lnTo>
                    <a:pt x="118681" y="154114"/>
                  </a:lnTo>
                  <a:lnTo>
                    <a:pt x="119227" y="151574"/>
                  </a:lnTo>
                  <a:lnTo>
                    <a:pt x="119227" y="150304"/>
                  </a:lnTo>
                  <a:lnTo>
                    <a:pt x="120091" y="149034"/>
                  </a:lnTo>
                  <a:lnTo>
                    <a:pt x="120853" y="150304"/>
                  </a:lnTo>
                  <a:lnTo>
                    <a:pt x="120853" y="142303"/>
                  </a:lnTo>
                  <a:lnTo>
                    <a:pt x="120497" y="141414"/>
                  </a:lnTo>
                  <a:lnTo>
                    <a:pt x="119634" y="140144"/>
                  </a:lnTo>
                  <a:lnTo>
                    <a:pt x="120091" y="138874"/>
                  </a:lnTo>
                  <a:lnTo>
                    <a:pt x="120294" y="137604"/>
                  </a:lnTo>
                  <a:lnTo>
                    <a:pt x="119519" y="137604"/>
                  </a:lnTo>
                  <a:lnTo>
                    <a:pt x="120142" y="135064"/>
                  </a:lnTo>
                  <a:lnTo>
                    <a:pt x="120472" y="136334"/>
                  </a:lnTo>
                  <a:lnTo>
                    <a:pt x="120802" y="136334"/>
                  </a:lnTo>
                  <a:lnTo>
                    <a:pt x="120980" y="137604"/>
                  </a:lnTo>
                  <a:lnTo>
                    <a:pt x="121183" y="137604"/>
                  </a:lnTo>
                  <a:lnTo>
                    <a:pt x="121361" y="138874"/>
                  </a:lnTo>
                  <a:lnTo>
                    <a:pt x="121335" y="141414"/>
                  </a:lnTo>
                  <a:lnTo>
                    <a:pt x="122047" y="141414"/>
                  </a:lnTo>
                  <a:lnTo>
                    <a:pt x="123215" y="142684"/>
                  </a:lnTo>
                  <a:lnTo>
                    <a:pt x="123024" y="141414"/>
                  </a:lnTo>
                  <a:lnTo>
                    <a:pt x="122758" y="138874"/>
                  </a:lnTo>
                  <a:lnTo>
                    <a:pt x="123024" y="138874"/>
                  </a:lnTo>
                  <a:lnTo>
                    <a:pt x="123355" y="140144"/>
                  </a:lnTo>
                  <a:lnTo>
                    <a:pt x="123659" y="141414"/>
                  </a:lnTo>
                  <a:lnTo>
                    <a:pt x="124218" y="141414"/>
                  </a:lnTo>
                  <a:lnTo>
                    <a:pt x="124637" y="142684"/>
                  </a:lnTo>
                  <a:lnTo>
                    <a:pt x="126238" y="142684"/>
                  </a:lnTo>
                  <a:lnTo>
                    <a:pt x="126390" y="141414"/>
                  </a:lnTo>
                  <a:lnTo>
                    <a:pt x="126517" y="141414"/>
                  </a:lnTo>
                  <a:lnTo>
                    <a:pt x="126568" y="140144"/>
                  </a:lnTo>
                  <a:lnTo>
                    <a:pt x="127317" y="140144"/>
                  </a:lnTo>
                  <a:lnTo>
                    <a:pt x="127495" y="141414"/>
                  </a:lnTo>
                  <a:lnTo>
                    <a:pt x="127736" y="142684"/>
                  </a:lnTo>
                  <a:lnTo>
                    <a:pt x="127838" y="144487"/>
                  </a:lnTo>
                  <a:lnTo>
                    <a:pt x="128358" y="147764"/>
                  </a:lnTo>
                  <a:lnTo>
                    <a:pt x="129362" y="149034"/>
                  </a:lnTo>
                  <a:lnTo>
                    <a:pt x="129425" y="147764"/>
                  </a:lnTo>
                  <a:lnTo>
                    <a:pt x="129336" y="146494"/>
                  </a:lnTo>
                  <a:lnTo>
                    <a:pt x="129222" y="143954"/>
                  </a:lnTo>
                  <a:lnTo>
                    <a:pt x="130048" y="143954"/>
                  </a:lnTo>
                  <a:lnTo>
                    <a:pt x="130086" y="142684"/>
                  </a:lnTo>
                  <a:lnTo>
                    <a:pt x="129159" y="142684"/>
                  </a:lnTo>
                  <a:lnTo>
                    <a:pt x="129095" y="140144"/>
                  </a:lnTo>
                  <a:lnTo>
                    <a:pt x="129006" y="136334"/>
                  </a:lnTo>
                  <a:lnTo>
                    <a:pt x="128866" y="135064"/>
                  </a:lnTo>
                  <a:lnTo>
                    <a:pt x="127850" y="133794"/>
                  </a:lnTo>
                  <a:lnTo>
                    <a:pt x="127317" y="133794"/>
                  </a:lnTo>
                  <a:lnTo>
                    <a:pt x="127190" y="135064"/>
                  </a:lnTo>
                  <a:lnTo>
                    <a:pt x="127050" y="136334"/>
                  </a:lnTo>
                  <a:lnTo>
                    <a:pt x="126834" y="138874"/>
                  </a:lnTo>
                  <a:lnTo>
                    <a:pt x="125831" y="138874"/>
                  </a:lnTo>
                  <a:lnTo>
                    <a:pt x="125437" y="137604"/>
                  </a:lnTo>
                  <a:lnTo>
                    <a:pt x="125234" y="136334"/>
                  </a:lnTo>
                  <a:lnTo>
                    <a:pt x="124879" y="136334"/>
                  </a:lnTo>
                  <a:lnTo>
                    <a:pt x="124701" y="135064"/>
                  </a:lnTo>
                  <a:lnTo>
                    <a:pt x="123215" y="135064"/>
                  </a:lnTo>
                  <a:lnTo>
                    <a:pt x="122796" y="136334"/>
                  </a:lnTo>
                  <a:lnTo>
                    <a:pt x="121666" y="136334"/>
                  </a:lnTo>
                  <a:lnTo>
                    <a:pt x="121577" y="135064"/>
                  </a:lnTo>
                  <a:lnTo>
                    <a:pt x="121170" y="133794"/>
                  </a:lnTo>
                  <a:lnTo>
                    <a:pt x="120764" y="132524"/>
                  </a:lnTo>
                  <a:lnTo>
                    <a:pt x="120319" y="129984"/>
                  </a:lnTo>
                  <a:lnTo>
                    <a:pt x="119164" y="129984"/>
                  </a:lnTo>
                  <a:lnTo>
                    <a:pt x="119278" y="131254"/>
                  </a:lnTo>
                  <a:lnTo>
                    <a:pt x="119456" y="132524"/>
                  </a:lnTo>
                  <a:lnTo>
                    <a:pt x="119608" y="133794"/>
                  </a:lnTo>
                  <a:lnTo>
                    <a:pt x="119075" y="133794"/>
                  </a:lnTo>
                  <a:lnTo>
                    <a:pt x="118745" y="132524"/>
                  </a:lnTo>
                  <a:lnTo>
                    <a:pt x="118364" y="132524"/>
                  </a:lnTo>
                  <a:lnTo>
                    <a:pt x="118211" y="131445"/>
                  </a:lnTo>
                  <a:lnTo>
                    <a:pt x="118211" y="160464"/>
                  </a:lnTo>
                  <a:lnTo>
                    <a:pt x="117195" y="161734"/>
                  </a:lnTo>
                  <a:lnTo>
                    <a:pt x="116217" y="162814"/>
                  </a:lnTo>
                  <a:lnTo>
                    <a:pt x="116217" y="166814"/>
                  </a:lnTo>
                  <a:lnTo>
                    <a:pt x="115798" y="168084"/>
                  </a:lnTo>
                  <a:lnTo>
                    <a:pt x="115062" y="168084"/>
                  </a:lnTo>
                  <a:lnTo>
                    <a:pt x="114884" y="169354"/>
                  </a:lnTo>
                  <a:lnTo>
                    <a:pt x="114350" y="169354"/>
                  </a:lnTo>
                  <a:lnTo>
                    <a:pt x="114401" y="170624"/>
                  </a:lnTo>
                  <a:lnTo>
                    <a:pt x="113309" y="170624"/>
                  </a:lnTo>
                  <a:lnTo>
                    <a:pt x="113309" y="179514"/>
                  </a:lnTo>
                  <a:lnTo>
                    <a:pt x="113030" y="180784"/>
                  </a:lnTo>
                  <a:lnTo>
                    <a:pt x="112585" y="182054"/>
                  </a:lnTo>
                  <a:lnTo>
                    <a:pt x="111607" y="182054"/>
                  </a:lnTo>
                  <a:lnTo>
                    <a:pt x="110947" y="183324"/>
                  </a:lnTo>
                  <a:lnTo>
                    <a:pt x="110502" y="183324"/>
                  </a:lnTo>
                  <a:lnTo>
                    <a:pt x="110058" y="184594"/>
                  </a:lnTo>
                  <a:lnTo>
                    <a:pt x="110274" y="184594"/>
                  </a:lnTo>
                  <a:lnTo>
                    <a:pt x="110769" y="185864"/>
                  </a:lnTo>
                  <a:lnTo>
                    <a:pt x="110502" y="185864"/>
                  </a:lnTo>
                  <a:lnTo>
                    <a:pt x="109766" y="187134"/>
                  </a:lnTo>
                  <a:lnTo>
                    <a:pt x="108902" y="187134"/>
                  </a:lnTo>
                  <a:lnTo>
                    <a:pt x="108216" y="188404"/>
                  </a:lnTo>
                  <a:lnTo>
                    <a:pt x="107924" y="188404"/>
                  </a:lnTo>
                  <a:lnTo>
                    <a:pt x="108153" y="187134"/>
                  </a:lnTo>
                  <a:lnTo>
                    <a:pt x="108153" y="185864"/>
                  </a:lnTo>
                  <a:lnTo>
                    <a:pt x="108331" y="185864"/>
                  </a:lnTo>
                  <a:lnTo>
                    <a:pt x="109194" y="184594"/>
                  </a:lnTo>
                  <a:lnTo>
                    <a:pt x="109702" y="184594"/>
                  </a:lnTo>
                  <a:lnTo>
                    <a:pt x="109943" y="182054"/>
                  </a:lnTo>
                  <a:lnTo>
                    <a:pt x="110629" y="182054"/>
                  </a:lnTo>
                  <a:lnTo>
                    <a:pt x="110947" y="180784"/>
                  </a:lnTo>
                  <a:lnTo>
                    <a:pt x="112623" y="179514"/>
                  </a:lnTo>
                  <a:lnTo>
                    <a:pt x="113309" y="179514"/>
                  </a:lnTo>
                  <a:lnTo>
                    <a:pt x="113309" y="170624"/>
                  </a:lnTo>
                  <a:lnTo>
                    <a:pt x="113157" y="170624"/>
                  </a:lnTo>
                  <a:lnTo>
                    <a:pt x="112801" y="171894"/>
                  </a:lnTo>
                  <a:lnTo>
                    <a:pt x="112801" y="170624"/>
                  </a:lnTo>
                  <a:lnTo>
                    <a:pt x="113004" y="170624"/>
                  </a:lnTo>
                  <a:lnTo>
                    <a:pt x="113334" y="169354"/>
                  </a:lnTo>
                  <a:lnTo>
                    <a:pt x="113512" y="169354"/>
                  </a:lnTo>
                  <a:lnTo>
                    <a:pt x="114249" y="166814"/>
                  </a:lnTo>
                  <a:lnTo>
                    <a:pt x="115658" y="163004"/>
                  </a:lnTo>
                  <a:lnTo>
                    <a:pt x="115951" y="163004"/>
                  </a:lnTo>
                  <a:lnTo>
                    <a:pt x="116014" y="164274"/>
                  </a:lnTo>
                  <a:lnTo>
                    <a:pt x="115773" y="165544"/>
                  </a:lnTo>
                  <a:lnTo>
                    <a:pt x="116217" y="166814"/>
                  </a:lnTo>
                  <a:lnTo>
                    <a:pt x="116217" y="162814"/>
                  </a:lnTo>
                  <a:lnTo>
                    <a:pt x="116039" y="163004"/>
                  </a:lnTo>
                  <a:lnTo>
                    <a:pt x="116154" y="161734"/>
                  </a:lnTo>
                  <a:lnTo>
                    <a:pt x="116789" y="160464"/>
                  </a:lnTo>
                  <a:lnTo>
                    <a:pt x="118211" y="160464"/>
                  </a:lnTo>
                  <a:lnTo>
                    <a:pt x="118211" y="131445"/>
                  </a:lnTo>
                  <a:lnTo>
                    <a:pt x="118186" y="131254"/>
                  </a:lnTo>
                  <a:lnTo>
                    <a:pt x="118033" y="131254"/>
                  </a:lnTo>
                  <a:lnTo>
                    <a:pt x="117856" y="129984"/>
                  </a:lnTo>
                  <a:lnTo>
                    <a:pt x="106222" y="129984"/>
                  </a:lnTo>
                  <a:lnTo>
                    <a:pt x="106222" y="196024"/>
                  </a:lnTo>
                  <a:lnTo>
                    <a:pt x="105003" y="198564"/>
                  </a:lnTo>
                  <a:lnTo>
                    <a:pt x="104762" y="197294"/>
                  </a:lnTo>
                  <a:lnTo>
                    <a:pt x="104622" y="197294"/>
                  </a:lnTo>
                  <a:lnTo>
                    <a:pt x="106019" y="196024"/>
                  </a:lnTo>
                  <a:lnTo>
                    <a:pt x="106222" y="196024"/>
                  </a:lnTo>
                  <a:lnTo>
                    <a:pt x="106222" y="129984"/>
                  </a:lnTo>
                  <a:lnTo>
                    <a:pt x="100990" y="129984"/>
                  </a:lnTo>
                  <a:lnTo>
                    <a:pt x="98158" y="131254"/>
                  </a:lnTo>
                  <a:lnTo>
                    <a:pt x="86982" y="131254"/>
                  </a:lnTo>
                  <a:lnTo>
                    <a:pt x="86982" y="254444"/>
                  </a:lnTo>
                  <a:lnTo>
                    <a:pt x="86207" y="255714"/>
                  </a:lnTo>
                  <a:lnTo>
                    <a:pt x="86410" y="254444"/>
                  </a:lnTo>
                  <a:lnTo>
                    <a:pt x="86702" y="253174"/>
                  </a:lnTo>
                  <a:lnTo>
                    <a:pt x="86982" y="254444"/>
                  </a:lnTo>
                  <a:lnTo>
                    <a:pt x="86982" y="131254"/>
                  </a:lnTo>
                  <a:lnTo>
                    <a:pt x="85725" y="131254"/>
                  </a:lnTo>
                  <a:lnTo>
                    <a:pt x="85725" y="198501"/>
                  </a:lnTo>
                  <a:lnTo>
                    <a:pt x="85013" y="199834"/>
                  </a:lnTo>
                  <a:lnTo>
                    <a:pt x="84747" y="199059"/>
                  </a:lnTo>
                  <a:lnTo>
                    <a:pt x="84747" y="202374"/>
                  </a:lnTo>
                  <a:lnTo>
                    <a:pt x="84061" y="202374"/>
                  </a:lnTo>
                  <a:lnTo>
                    <a:pt x="83591" y="203644"/>
                  </a:lnTo>
                  <a:lnTo>
                    <a:pt x="83591" y="202374"/>
                  </a:lnTo>
                  <a:lnTo>
                    <a:pt x="83616" y="201104"/>
                  </a:lnTo>
                  <a:lnTo>
                    <a:pt x="84569" y="201104"/>
                  </a:lnTo>
                  <a:lnTo>
                    <a:pt x="84747" y="202374"/>
                  </a:lnTo>
                  <a:lnTo>
                    <a:pt x="84747" y="199059"/>
                  </a:lnTo>
                  <a:lnTo>
                    <a:pt x="83705" y="196024"/>
                  </a:lnTo>
                  <a:lnTo>
                    <a:pt x="85191" y="197294"/>
                  </a:lnTo>
                  <a:lnTo>
                    <a:pt x="85725" y="198501"/>
                  </a:lnTo>
                  <a:lnTo>
                    <a:pt x="85725" y="131254"/>
                  </a:lnTo>
                  <a:lnTo>
                    <a:pt x="83489" y="131254"/>
                  </a:lnTo>
                  <a:lnTo>
                    <a:pt x="82308" y="130416"/>
                  </a:lnTo>
                  <a:lnTo>
                    <a:pt x="82308" y="202374"/>
                  </a:lnTo>
                  <a:lnTo>
                    <a:pt x="81915" y="203644"/>
                  </a:lnTo>
                  <a:lnTo>
                    <a:pt x="81178" y="203644"/>
                  </a:lnTo>
                  <a:lnTo>
                    <a:pt x="81089" y="202374"/>
                  </a:lnTo>
                  <a:lnTo>
                    <a:pt x="82308" y="202374"/>
                  </a:lnTo>
                  <a:lnTo>
                    <a:pt x="82308" y="130416"/>
                  </a:lnTo>
                  <a:lnTo>
                    <a:pt x="82181" y="130327"/>
                  </a:lnTo>
                  <a:lnTo>
                    <a:pt x="82181" y="198564"/>
                  </a:lnTo>
                  <a:lnTo>
                    <a:pt x="82003" y="198564"/>
                  </a:lnTo>
                  <a:lnTo>
                    <a:pt x="81445" y="199834"/>
                  </a:lnTo>
                  <a:lnTo>
                    <a:pt x="80822" y="199834"/>
                  </a:lnTo>
                  <a:lnTo>
                    <a:pt x="80137" y="198564"/>
                  </a:lnTo>
                  <a:lnTo>
                    <a:pt x="80581" y="198564"/>
                  </a:lnTo>
                  <a:lnTo>
                    <a:pt x="80822" y="197294"/>
                  </a:lnTo>
                  <a:lnTo>
                    <a:pt x="81978" y="197294"/>
                  </a:lnTo>
                  <a:lnTo>
                    <a:pt x="82181" y="198564"/>
                  </a:lnTo>
                  <a:lnTo>
                    <a:pt x="82181" y="130327"/>
                  </a:lnTo>
                  <a:lnTo>
                    <a:pt x="81711" y="129984"/>
                  </a:lnTo>
                  <a:lnTo>
                    <a:pt x="77698" y="129984"/>
                  </a:lnTo>
                  <a:lnTo>
                    <a:pt x="76708" y="129133"/>
                  </a:lnTo>
                  <a:lnTo>
                    <a:pt x="76708" y="198564"/>
                  </a:lnTo>
                  <a:lnTo>
                    <a:pt x="75577" y="198564"/>
                  </a:lnTo>
                  <a:lnTo>
                    <a:pt x="75819" y="197294"/>
                  </a:lnTo>
                  <a:lnTo>
                    <a:pt x="76479" y="197294"/>
                  </a:lnTo>
                  <a:lnTo>
                    <a:pt x="76708" y="198564"/>
                  </a:lnTo>
                  <a:lnTo>
                    <a:pt x="76708" y="129133"/>
                  </a:lnTo>
                  <a:lnTo>
                    <a:pt x="76238" y="128714"/>
                  </a:lnTo>
                  <a:lnTo>
                    <a:pt x="75882" y="128574"/>
                  </a:lnTo>
                  <a:lnTo>
                    <a:pt x="75882" y="154114"/>
                  </a:lnTo>
                  <a:lnTo>
                    <a:pt x="74396" y="154114"/>
                  </a:lnTo>
                  <a:lnTo>
                    <a:pt x="73914" y="152844"/>
                  </a:lnTo>
                  <a:lnTo>
                    <a:pt x="75882" y="154114"/>
                  </a:lnTo>
                  <a:lnTo>
                    <a:pt x="75882" y="128574"/>
                  </a:lnTo>
                  <a:lnTo>
                    <a:pt x="73228" y="127444"/>
                  </a:lnTo>
                  <a:lnTo>
                    <a:pt x="70167" y="124904"/>
                  </a:lnTo>
                  <a:lnTo>
                    <a:pt x="69303" y="123634"/>
                  </a:lnTo>
                  <a:lnTo>
                    <a:pt x="67729" y="122364"/>
                  </a:lnTo>
                  <a:lnTo>
                    <a:pt x="67525" y="122364"/>
                  </a:lnTo>
                  <a:lnTo>
                    <a:pt x="67640" y="121094"/>
                  </a:lnTo>
                  <a:lnTo>
                    <a:pt x="68211" y="121094"/>
                  </a:lnTo>
                  <a:lnTo>
                    <a:pt x="69037" y="122364"/>
                  </a:lnTo>
                  <a:lnTo>
                    <a:pt x="69481" y="123634"/>
                  </a:lnTo>
                  <a:lnTo>
                    <a:pt x="71894" y="123634"/>
                  </a:lnTo>
                  <a:lnTo>
                    <a:pt x="71805" y="121094"/>
                  </a:lnTo>
                  <a:lnTo>
                    <a:pt x="72072" y="119824"/>
                  </a:lnTo>
                  <a:lnTo>
                    <a:pt x="72491" y="121094"/>
                  </a:lnTo>
                  <a:lnTo>
                    <a:pt x="72732" y="121094"/>
                  </a:lnTo>
                  <a:lnTo>
                    <a:pt x="73228" y="122364"/>
                  </a:lnTo>
                  <a:lnTo>
                    <a:pt x="74917" y="122364"/>
                  </a:lnTo>
                  <a:lnTo>
                    <a:pt x="74815" y="123202"/>
                  </a:lnTo>
                  <a:lnTo>
                    <a:pt x="75107" y="123482"/>
                  </a:lnTo>
                  <a:lnTo>
                    <a:pt x="76885" y="123875"/>
                  </a:lnTo>
                  <a:lnTo>
                    <a:pt x="77787" y="123977"/>
                  </a:lnTo>
                  <a:lnTo>
                    <a:pt x="78028" y="125107"/>
                  </a:lnTo>
                  <a:lnTo>
                    <a:pt x="78232" y="125285"/>
                  </a:lnTo>
                  <a:lnTo>
                    <a:pt x="79743" y="125183"/>
                  </a:lnTo>
                  <a:lnTo>
                    <a:pt x="80937" y="125857"/>
                  </a:lnTo>
                  <a:lnTo>
                    <a:pt x="82461" y="126314"/>
                  </a:lnTo>
                  <a:lnTo>
                    <a:pt x="83680" y="127342"/>
                  </a:lnTo>
                  <a:lnTo>
                    <a:pt x="84150" y="127304"/>
                  </a:lnTo>
                  <a:lnTo>
                    <a:pt x="84861" y="126314"/>
                  </a:lnTo>
                  <a:lnTo>
                    <a:pt x="86385" y="128117"/>
                  </a:lnTo>
                  <a:lnTo>
                    <a:pt x="87007" y="127342"/>
                  </a:lnTo>
                  <a:lnTo>
                    <a:pt x="88493" y="127622"/>
                  </a:lnTo>
                  <a:lnTo>
                    <a:pt x="88785" y="127342"/>
                  </a:lnTo>
                  <a:lnTo>
                    <a:pt x="89446" y="125323"/>
                  </a:lnTo>
                  <a:lnTo>
                    <a:pt x="88226" y="124294"/>
                  </a:lnTo>
                  <a:lnTo>
                    <a:pt x="87693" y="123799"/>
                  </a:lnTo>
                  <a:lnTo>
                    <a:pt x="87122" y="123228"/>
                  </a:lnTo>
                  <a:lnTo>
                    <a:pt x="86588" y="122631"/>
                  </a:lnTo>
                  <a:lnTo>
                    <a:pt x="85877" y="121996"/>
                  </a:lnTo>
                  <a:lnTo>
                    <a:pt x="85572" y="122072"/>
                  </a:lnTo>
                  <a:lnTo>
                    <a:pt x="85369" y="122072"/>
                  </a:lnTo>
                  <a:lnTo>
                    <a:pt x="85394" y="122275"/>
                  </a:lnTo>
                  <a:lnTo>
                    <a:pt x="85344" y="122567"/>
                  </a:lnTo>
                  <a:lnTo>
                    <a:pt x="85699" y="122986"/>
                  </a:lnTo>
                  <a:lnTo>
                    <a:pt x="86029" y="123202"/>
                  </a:lnTo>
                  <a:lnTo>
                    <a:pt x="86525" y="123621"/>
                  </a:lnTo>
                  <a:lnTo>
                    <a:pt x="86118" y="123621"/>
                  </a:lnTo>
                  <a:lnTo>
                    <a:pt x="85852" y="123698"/>
                  </a:lnTo>
                  <a:lnTo>
                    <a:pt x="85280" y="122529"/>
                  </a:lnTo>
                  <a:lnTo>
                    <a:pt x="83731" y="122809"/>
                  </a:lnTo>
                  <a:lnTo>
                    <a:pt x="83134" y="121678"/>
                  </a:lnTo>
                  <a:lnTo>
                    <a:pt x="82905" y="121323"/>
                  </a:lnTo>
                  <a:lnTo>
                    <a:pt x="82067" y="121323"/>
                  </a:lnTo>
                  <a:lnTo>
                    <a:pt x="81534" y="121043"/>
                  </a:lnTo>
                  <a:lnTo>
                    <a:pt x="80518" y="120586"/>
                  </a:lnTo>
                  <a:lnTo>
                    <a:pt x="79514" y="120015"/>
                  </a:lnTo>
                  <a:lnTo>
                    <a:pt x="77635" y="119164"/>
                  </a:lnTo>
                  <a:lnTo>
                    <a:pt x="76530" y="119837"/>
                  </a:lnTo>
                  <a:lnTo>
                    <a:pt x="76352" y="120789"/>
                  </a:lnTo>
                  <a:lnTo>
                    <a:pt x="76238" y="121285"/>
                  </a:lnTo>
                  <a:lnTo>
                    <a:pt x="75857" y="122212"/>
                  </a:lnTo>
                  <a:lnTo>
                    <a:pt x="74955" y="122072"/>
                  </a:lnTo>
                  <a:lnTo>
                    <a:pt x="74917" y="122326"/>
                  </a:lnTo>
                  <a:lnTo>
                    <a:pt x="74815" y="121094"/>
                  </a:lnTo>
                  <a:lnTo>
                    <a:pt x="73050" y="119824"/>
                  </a:lnTo>
                  <a:lnTo>
                    <a:pt x="72605" y="118554"/>
                  </a:lnTo>
                  <a:lnTo>
                    <a:pt x="72097" y="117284"/>
                  </a:lnTo>
                  <a:lnTo>
                    <a:pt x="71920" y="116014"/>
                  </a:lnTo>
                  <a:lnTo>
                    <a:pt x="72872" y="114744"/>
                  </a:lnTo>
                  <a:lnTo>
                    <a:pt x="71564" y="114744"/>
                  </a:lnTo>
                  <a:lnTo>
                    <a:pt x="71120" y="113474"/>
                  </a:lnTo>
                  <a:lnTo>
                    <a:pt x="71094" y="112204"/>
                  </a:lnTo>
                  <a:lnTo>
                    <a:pt x="71958" y="112204"/>
                  </a:lnTo>
                  <a:lnTo>
                    <a:pt x="72313" y="113474"/>
                  </a:lnTo>
                  <a:lnTo>
                    <a:pt x="73685" y="113474"/>
                  </a:lnTo>
                  <a:lnTo>
                    <a:pt x="74599" y="114744"/>
                  </a:lnTo>
                  <a:lnTo>
                    <a:pt x="75463" y="114744"/>
                  </a:lnTo>
                  <a:lnTo>
                    <a:pt x="76530" y="113474"/>
                  </a:lnTo>
                  <a:lnTo>
                    <a:pt x="76657" y="113474"/>
                  </a:lnTo>
                  <a:lnTo>
                    <a:pt x="76885" y="112204"/>
                  </a:lnTo>
                  <a:lnTo>
                    <a:pt x="77812" y="112204"/>
                  </a:lnTo>
                  <a:lnTo>
                    <a:pt x="78409" y="113474"/>
                  </a:lnTo>
                  <a:lnTo>
                    <a:pt x="81203" y="113474"/>
                  </a:lnTo>
                  <a:lnTo>
                    <a:pt x="81711" y="114744"/>
                  </a:lnTo>
                  <a:lnTo>
                    <a:pt x="81826" y="113474"/>
                  </a:lnTo>
                  <a:lnTo>
                    <a:pt x="80873" y="112204"/>
                  </a:lnTo>
                  <a:lnTo>
                    <a:pt x="79095" y="112204"/>
                  </a:lnTo>
                  <a:lnTo>
                    <a:pt x="78409" y="110934"/>
                  </a:lnTo>
                  <a:lnTo>
                    <a:pt x="77127" y="110934"/>
                  </a:lnTo>
                  <a:lnTo>
                    <a:pt x="75984" y="109664"/>
                  </a:lnTo>
                  <a:lnTo>
                    <a:pt x="73710" y="107124"/>
                  </a:lnTo>
                  <a:lnTo>
                    <a:pt x="74155" y="105854"/>
                  </a:lnTo>
                  <a:lnTo>
                    <a:pt x="73799" y="105854"/>
                  </a:lnTo>
                  <a:lnTo>
                    <a:pt x="73583" y="104584"/>
                  </a:lnTo>
                  <a:lnTo>
                    <a:pt x="76796" y="104584"/>
                  </a:lnTo>
                  <a:lnTo>
                    <a:pt x="77635" y="103314"/>
                  </a:lnTo>
                  <a:lnTo>
                    <a:pt x="77787" y="102044"/>
                  </a:lnTo>
                  <a:lnTo>
                    <a:pt x="77165" y="100774"/>
                  </a:lnTo>
                  <a:lnTo>
                    <a:pt x="77012" y="100774"/>
                  </a:lnTo>
                  <a:lnTo>
                    <a:pt x="77076" y="99504"/>
                  </a:lnTo>
                  <a:lnTo>
                    <a:pt x="77279" y="99504"/>
                  </a:lnTo>
                  <a:lnTo>
                    <a:pt x="78206" y="100774"/>
                  </a:lnTo>
                  <a:lnTo>
                    <a:pt x="78879" y="100774"/>
                  </a:lnTo>
                  <a:lnTo>
                    <a:pt x="77368" y="98234"/>
                  </a:lnTo>
                  <a:lnTo>
                    <a:pt x="76746" y="96964"/>
                  </a:lnTo>
                  <a:lnTo>
                    <a:pt x="77635" y="95694"/>
                  </a:lnTo>
                  <a:lnTo>
                    <a:pt x="76530" y="94424"/>
                  </a:lnTo>
                  <a:lnTo>
                    <a:pt x="76301" y="94424"/>
                  </a:lnTo>
                  <a:lnTo>
                    <a:pt x="76835" y="93154"/>
                  </a:lnTo>
                  <a:lnTo>
                    <a:pt x="76568" y="91884"/>
                  </a:lnTo>
                  <a:lnTo>
                    <a:pt x="79121" y="91884"/>
                  </a:lnTo>
                  <a:lnTo>
                    <a:pt x="80162" y="93154"/>
                  </a:lnTo>
                  <a:lnTo>
                    <a:pt x="81889" y="93154"/>
                  </a:lnTo>
                  <a:lnTo>
                    <a:pt x="82727" y="91884"/>
                  </a:lnTo>
                  <a:lnTo>
                    <a:pt x="83908" y="91884"/>
                  </a:lnTo>
                  <a:lnTo>
                    <a:pt x="84950" y="89344"/>
                  </a:lnTo>
                  <a:lnTo>
                    <a:pt x="82334" y="89344"/>
                  </a:lnTo>
                  <a:lnTo>
                    <a:pt x="81597" y="88074"/>
                  </a:lnTo>
                  <a:lnTo>
                    <a:pt x="80848" y="88074"/>
                  </a:lnTo>
                  <a:lnTo>
                    <a:pt x="80162" y="86804"/>
                  </a:lnTo>
                  <a:lnTo>
                    <a:pt x="80162" y="85534"/>
                  </a:lnTo>
                  <a:lnTo>
                    <a:pt x="79921" y="85534"/>
                  </a:lnTo>
                  <a:lnTo>
                    <a:pt x="79781" y="84264"/>
                  </a:lnTo>
                  <a:lnTo>
                    <a:pt x="81915" y="84264"/>
                  </a:lnTo>
                  <a:lnTo>
                    <a:pt x="83083" y="85534"/>
                  </a:lnTo>
                  <a:lnTo>
                    <a:pt x="83489" y="85534"/>
                  </a:lnTo>
                  <a:lnTo>
                    <a:pt x="84442" y="84264"/>
                  </a:lnTo>
                  <a:lnTo>
                    <a:pt x="86169" y="84264"/>
                  </a:lnTo>
                  <a:lnTo>
                    <a:pt x="86055" y="82994"/>
                  </a:lnTo>
                  <a:lnTo>
                    <a:pt x="85991" y="80454"/>
                  </a:lnTo>
                  <a:lnTo>
                    <a:pt x="86347" y="80454"/>
                  </a:lnTo>
                  <a:lnTo>
                    <a:pt x="86588" y="81724"/>
                  </a:lnTo>
                  <a:lnTo>
                    <a:pt x="87071" y="81724"/>
                  </a:lnTo>
                  <a:lnTo>
                    <a:pt x="87718" y="82994"/>
                  </a:lnTo>
                  <a:lnTo>
                    <a:pt x="89916" y="82994"/>
                  </a:lnTo>
                  <a:lnTo>
                    <a:pt x="89382" y="81724"/>
                  </a:lnTo>
                  <a:lnTo>
                    <a:pt x="88696" y="80454"/>
                  </a:lnTo>
                  <a:lnTo>
                    <a:pt x="86588" y="80454"/>
                  </a:lnTo>
                  <a:lnTo>
                    <a:pt x="85661" y="77914"/>
                  </a:lnTo>
                  <a:lnTo>
                    <a:pt x="89446" y="77914"/>
                  </a:lnTo>
                  <a:lnTo>
                    <a:pt x="91681" y="76644"/>
                  </a:lnTo>
                  <a:lnTo>
                    <a:pt x="93395" y="77914"/>
                  </a:lnTo>
                  <a:lnTo>
                    <a:pt x="95123" y="77914"/>
                  </a:lnTo>
                  <a:lnTo>
                    <a:pt x="97155" y="79184"/>
                  </a:lnTo>
                  <a:lnTo>
                    <a:pt x="97421" y="80454"/>
                  </a:lnTo>
                  <a:lnTo>
                    <a:pt x="98018" y="80454"/>
                  </a:lnTo>
                  <a:lnTo>
                    <a:pt x="98729" y="81724"/>
                  </a:lnTo>
                  <a:lnTo>
                    <a:pt x="99085" y="81724"/>
                  </a:lnTo>
                  <a:lnTo>
                    <a:pt x="98729" y="82994"/>
                  </a:lnTo>
                  <a:lnTo>
                    <a:pt x="97929" y="82994"/>
                  </a:lnTo>
                  <a:lnTo>
                    <a:pt x="96520" y="81724"/>
                  </a:lnTo>
                  <a:lnTo>
                    <a:pt x="95186" y="81724"/>
                  </a:lnTo>
                  <a:lnTo>
                    <a:pt x="93764" y="80454"/>
                  </a:lnTo>
                  <a:lnTo>
                    <a:pt x="91821" y="80454"/>
                  </a:lnTo>
                  <a:lnTo>
                    <a:pt x="91262" y="81724"/>
                  </a:lnTo>
                  <a:lnTo>
                    <a:pt x="91020" y="81724"/>
                  </a:lnTo>
                  <a:lnTo>
                    <a:pt x="90512" y="82994"/>
                  </a:lnTo>
                  <a:lnTo>
                    <a:pt x="90157" y="82994"/>
                  </a:lnTo>
                  <a:lnTo>
                    <a:pt x="90487" y="84264"/>
                  </a:lnTo>
                  <a:lnTo>
                    <a:pt x="92684" y="84264"/>
                  </a:lnTo>
                  <a:lnTo>
                    <a:pt x="94119" y="85534"/>
                  </a:lnTo>
                  <a:lnTo>
                    <a:pt x="95631" y="85534"/>
                  </a:lnTo>
                  <a:lnTo>
                    <a:pt x="95669" y="86804"/>
                  </a:lnTo>
                  <a:lnTo>
                    <a:pt x="95300" y="86804"/>
                  </a:lnTo>
                  <a:lnTo>
                    <a:pt x="96050" y="88074"/>
                  </a:lnTo>
                  <a:lnTo>
                    <a:pt x="90932" y="88074"/>
                  </a:lnTo>
                  <a:lnTo>
                    <a:pt x="90131" y="89344"/>
                  </a:lnTo>
                  <a:lnTo>
                    <a:pt x="90995" y="90614"/>
                  </a:lnTo>
                  <a:lnTo>
                    <a:pt x="90906" y="91884"/>
                  </a:lnTo>
                  <a:lnTo>
                    <a:pt x="90004" y="91884"/>
                  </a:lnTo>
                  <a:lnTo>
                    <a:pt x="89979" y="93154"/>
                  </a:lnTo>
                  <a:lnTo>
                    <a:pt x="90462" y="93154"/>
                  </a:lnTo>
                  <a:lnTo>
                    <a:pt x="90639" y="94424"/>
                  </a:lnTo>
                  <a:lnTo>
                    <a:pt x="90157" y="95694"/>
                  </a:lnTo>
                  <a:lnTo>
                    <a:pt x="90817" y="95694"/>
                  </a:lnTo>
                  <a:lnTo>
                    <a:pt x="91287" y="96964"/>
                  </a:lnTo>
                  <a:lnTo>
                    <a:pt x="91592" y="95694"/>
                  </a:lnTo>
                  <a:lnTo>
                    <a:pt x="97929" y="95694"/>
                  </a:lnTo>
                  <a:lnTo>
                    <a:pt x="97929" y="94424"/>
                  </a:lnTo>
                  <a:lnTo>
                    <a:pt x="98221" y="94424"/>
                  </a:lnTo>
                  <a:lnTo>
                    <a:pt x="98132" y="93154"/>
                  </a:lnTo>
                  <a:lnTo>
                    <a:pt x="97840" y="91884"/>
                  </a:lnTo>
                  <a:lnTo>
                    <a:pt x="98996" y="91884"/>
                  </a:lnTo>
                  <a:lnTo>
                    <a:pt x="98336" y="90614"/>
                  </a:lnTo>
                  <a:lnTo>
                    <a:pt x="96939" y="90614"/>
                  </a:lnTo>
                  <a:lnTo>
                    <a:pt x="98285" y="89344"/>
                  </a:lnTo>
                  <a:lnTo>
                    <a:pt x="96202" y="85534"/>
                  </a:lnTo>
                  <a:lnTo>
                    <a:pt x="96431" y="85534"/>
                  </a:lnTo>
                  <a:lnTo>
                    <a:pt x="98552" y="86804"/>
                  </a:lnTo>
                  <a:lnTo>
                    <a:pt x="106972" y="86804"/>
                  </a:lnTo>
                  <a:lnTo>
                    <a:pt x="105803" y="85534"/>
                  </a:lnTo>
                  <a:lnTo>
                    <a:pt x="103898" y="85534"/>
                  </a:lnTo>
                  <a:lnTo>
                    <a:pt x="102768" y="84264"/>
                  </a:lnTo>
                  <a:lnTo>
                    <a:pt x="101765" y="84264"/>
                  </a:lnTo>
                  <a:lnTo>
                    <a:pt x="100685" y="82994"/>
                  </a:lnTo>
                  <a:lnTo>
                    <a:pt x="101168" y="81724"/>
                  </a:lnTo>
                  <a:lnTo>
                    <a:pt x="103212" y="81724"/>
                  </a:lnTo>
                  <a:lnTo>
                    <a:pt x="104622" y="82994"/>
                  </a:lnTo>
                  <a:lnTo>
                    <a:pt x="105714" y="82994"/>
                  </a:lnTo>
                  <a:lnTo>
                    <a:pt x="107505" y="84264"/>
                  </a:lnTo>
                  <a:lnTo>
                    <a:pt x="108127" y="84264"/>
                  </a:lnTo>
                  <a:lnTo>
                    <a:pt x="109702" y="85534"/>
                  </a:lnTo>
                  <a:lnTo>
                    <a:pt x="111404" y="86804"/>
                  </a:lnTo>
                  <a:lnTo>
                    <a:pt x="109347" y="86804"/>
                  </a:lnTo>
                  <a:lnTo>
                    <a:pt x="108927" y="88074"/>
                  </a:lnTo>
                  <a:lnTo>
                    <a:pt x="108635" y="86804"/>
                  </a:lnTo>
                  <a:lnTo>
                    <a:pt x="107061" y="86804"/>
                  </a:lnTo>
                  <a:lnTo>
                    <a:pt x="107327" y="88074"/>
                  </a:lnTo>
                  <a:lnTo>
                    <a:pt x="107772" y="88074"/>
                  </a:lnTo>
                  <a:lnTo>
                    <a:pt x="108927" y="89344"/>
                  </a:lnTo>
                  <a:lnTo>
                    <a:pt x="109816" y="89344"/>
                  </a:lnTo>
                  <a:lnTo>
                    <a:pt x="110832" y="90614"/>
                  </a:lnTo>
                  <a:lnTo>
                    <a:pt x="110858" y="91884"/>
                  </a:lnTo>
                  <a:lnTo>
                    <a:pt x="111315" y="91884"/>
                  </a:lnTo>
                  <a:lnTo>
                    <a:pt x="112026" y="93154"/>
                  </a:lnTo>
                  <a:lnTo>
                    <a:pt x="111874" y="94424"/>
                  </a:lnTo>
                  <a:lnTo>
                    <a:pt x="108127" y="93154"/>
                  </a:lnTo>
                  <a:lnTo>
                    <a:pt x="107645" y="93154"/>
                  </a:lnTo>
                  <a:lnTo>
                    <a:pt x="107149" y="91884"/>
                  </a:lnTo>
                  <a:lnTo>
                    <a:pt x="104889" y="91884"/>
                  </a:lnTo>
                  <a:lnTo>
                    <a:pt x="103517" y="94424"/>
                  </a:lnTo>
                  <a:lnTo>
                    <a:pt x="103873" y="94424"/>
                  </a:lnTo>
                  <a:lnTo>
                    <a:pt x="105422" y="95694"/>
                  </a:lnTo>
                  <a:lnTo>
                    <a:pt x="107683" y="95694"/>
                  </a:lnTo>
                  <a:lnTo>
                    <a:pt x="108458" y="96964"/>
                  </a:lnTo>
                  <a:lnTo>
                    <a:pt x="111010" y="96964"/>
                  </a:lnTo>
                  <a:lnTo>
                    <a:pt x="112026" y="98234"/>
                  </a:lnTo>
                  <a:lnTo>
                    <a:pt x="112979" y="98234"/>
                  </a:lnTo>
                  <a:lnTo>
                    <a:pt x="115836" y="99504"/>
                  </a:lnTo>
                  <a:lnTo>
                    <a:pt x="118656" y="99504"/>
                  </a:lnTo>
                  <a:lnTo>
                    <a:pt x="119634" y="100774"/>
                  </a:lnTo>
                  <a:lnTo>
                    <a:pt x="121183" y="102044"/>
                  </a:lnTo>
                  <a:lnTo>
                    <a:pt x="122466" y="104584"/>
                  </a:lnTo>
                  <a:lnTo>
                    <a:pt x="123177" y="105854"/>
                  </a:lnTo>
                  <a:lnTo>
                    <a:pt x="123837" y="105854"/>
                  </a:lnTo>
                  <a:lnTo>
                    <a:pt x="123888" y="107124"/>
                  </a:lnTo>
                  <a:lnTo>
                    <a:pt x="122618" y="107124"/>
                  </a:lnTo>
                  <a:lnTo>
                    <a:pt x="122377" y="105854"/>
                  </a:lnTo>
                  <a:lnTo>
                    <a:pt x="121488" y="105854"/>
                  </a:lnTo>
                  <a:lnTo>
                    <a:pt x="120230" y="104584"/>
                  </a:lnTo>
                  <a:lnTo>
                    <a:pt x="118097" y="104584"/>
                  </a:lnTo>
                  <a:lnTo>
                    <a:pt x="117589" y="105854"/>
                  </a:lnTo>
                  <a:lnTo>
                    <a:pt x="116662" y="105854"/>
                  </a:lnTo>
                  <a:lnTo>
                    <a:pt x="117792" y="107124"/>
                  </a:lnTo>
                  <a:lnTo>
                    <a:pt x="118719" y="107124"/>
                  </a:lnTo>
                  <a:lnTo>
                    <a:pt x="119608" y="108394"/>
                  </a:lnTo>
                  <a:lnTo>
                    <a:pt x="120180" y="108394"/>
                  </a:lnTo>
                  <a:lnTo>
                    <a:pt x="120942" y="109664"/>
                  </a:lnTo>
                  <a:lnTo>
                    <a:pt x="121780" y="109664"/>
                  </a:lnTo>
                  <a:lnTo>
                    <a:pt x="122047" y="110934"/>
                  </a:lnTo>
                  <a:lnTo>
                    <a:pt x="121335" y="110934"/>
                  </a:lnTo>
                  <a:lnTo>
                    <a:pt x="121716" y="112204"/>
                  </a:lnTo>
                  <a:lnTo>
                    <a:pt x="122491" y="112204"/>
                  </a:lnTo>
                  <a:lnTo>
                    <a:pt x="121843" y="112306"/>
                  </a:lnTo>
                  <a:lnTo>
                    <a:pt x="120713" y="111594"/>
                  </a:lnTo>
                  <a:lnTo>
                    <a:pt x="120053" y="111315"/>
                  </a:lnTo>
                  <a:lnTo>
                    <a:pt x="119430" y="111810"/>
                  </a:lnTo>
                  <a:lnTo>
                    <a:pt x="120294" y="112725"/>
                  </a:lnTo>
                  <a:lnTo>
                    <a:pt x="120586" y="113080"/>
                  </a:lnTo>
                  <a:lnTo>
                    <a:pt x="119697" y="113360"/>
                  </a:lnTo>
                  <a:lnTo>
                    <a:pt x="119113" y="112725"/>
                  </a:lnTo>
                  <a:lnTo>
                    <a:pt x="118999" y="112306"/>
                  </a:lnTo>
                  <a:lnTo>
                    <a:pt x="118808" y="111340"/>
                  </a:lnTo>
                  <a:lnTo>
                    <a:pt x="117944" y="111137"/>
                  </a:lnTo>
                  <a:lnTo>
                    <a:pt x="117284" y="111315"/>
                  </a:lnTo>
                  <a:lnTo>
                    <a:pt x="117221" y="111594"/>
                  </a:lnTo>
                  <a:lnTo>
                    <a:pt x="117119" y="112509"/>
                  </a:lnTo>
                  <a:lnTo>
                    <a:pt x="117157" y="113080"/>
                  </a:lnTo>
                  <a:lnTo>
                    <a:pt x="116967" y="113817"/>
                  </a:lnTo>
                  <a:lnTo>
                    <a:pt x="117411" y="114630"/>
                  </a:lnTo>
                  <a:lnTo>
                    <a:pt x="117741" y="115163"/>
                  </a:lnTo>
                  <a:lnTo>
                    <a:pt x="115976" y="116268"/>
                  </a:lnTo>
                  <a:lnTo>
                    <a:pt x="115811" y="117221"/>
                  </a:lnTo>
                  <a:lnTo>
                    <a:pt x="115709" y="118630"/>
                  </a:lnTo>
                  <a:lnTo>
                    <a:pt x="116014" y="118846"/>
                  </a:lnTo>
                  <a:lnTo>
                    <a:pt x="116700" y="118529"/>
                  </a:lnTo>
                  <a:lnTo>
                    <a:pt x="117678" y="118173"/>
                  </a:lnTo>
                  <a:lnTo>
                    <a:pt x="118541" y="117284"/>
                  </a:lnTo>
                  <a:lnTo>
                    <a:pt x="119519" y="118808"/>
                  </a:lnTo>
                  <a:lnTo>
                    <a:pt x="119634" y="117500"/>
                  </a:lnTo>
                  <a:lnTo>
                    <a:pt x="120650" y="117894"/>
                  </a:lnTo>
                  <a:lnTo>
                    <a:pt x="121183" y="119875"/>
                  </a:lnTo>
                  <a:lnTo>
                    <a:pt x="122821" y="118351"/>
                  </a:lnTo>
                  <a:lnTo>
                    <a:pt x="122085" y="117500"/>
                  </a:lnTo>
                  <a:lnTo>
                    <a:pt x="121920" y="117284"/>
                  </a:lnTo>
                  <a:lnTo>
                    <a:pt x="121386" y="116611"/>
                  </a:lnTo>
                  <a:lnTo>
                    <a:pt x="120916" y="116090"/>
                  </a:lnTo>
                  <a:lnTo>
                    <a:pt x="121043" y="115798"/>
                  </a:lnTo>
                  <a:lnTo>
                    <a:pt x="122199" y="116090"/>
                  </a:lnTo>
                  <a:lnTo>
                    <a:pt x="122580" y="117221"/>
                  </a:lnTo>
                  <a:lnTo>
                    <a:pt x="123621" y="117894"/>
                  </a:lnTo>
                  <a:lnTo>
                    <a:pt x="123507" y="117221"/>
                  </a:lnTo>
                  <a:lnTo>
                    <a:pt x="123380" y="116268"/>
                  </a:lnTo>
                  <a:lnTo>
                    <a:pt x="123304" y="115798"/>
                  </a:lnTo>
                  <a:lnTo>
                    <a:pt x="124015" y="115417"/>
                  </a:lnTo>
                  <a:lnTo>
                    <a:pt x="123532" y="114630"/>
                  </a:lnTo>
                  <a:lnTo>
                    <a:pt x="123304" y="113753"/>
                  </a:lnTo>
                  <a:lnTo>
                    <a:pt x="123431" y="113360"/>
                  </a:lnTo>
                  <a:lnTo>
                    <a:pt x="123710" y="112509"/>
                  </a:lnTo>
                  <a:lnTo>
                    <a:pt x="123482" y="112306"/>
                  </a:lnTo>
                  <a:lnTo>
                    <a:pt x="123304" y="112128"/>
                  </a:lnTo>
                  <a:lnTo>
                    <a:pt x="123024" y="111772"/>
                  </a:lnTo>
                  <a:lnTo>
                    <a:pt x="122758" y="111988"/>
                  </a:lnTo>
                  <a:lnTo>
                    <a:pt x="122910" y="110934"/>
                  </a:lnTo>
                  <a:lnTo>
                    <a:pt x="124523" y="110934"/>
                  </a:lnTo>
                  <a:lnTo>
                    <a:pt x="125145" y="112204"/>
                  </a:lnTo>
                  <a:lnTo>
                    <a:pt x="126606" y="112204"/>
                  </a:lnTo>
                  <a:lnTo>
                    <a:pt x="128092" y="113474"/>
                  </a:lnTo>
                  <a:lnTo>
                    <a:pt x="130352" y="114744"/>
                  </a:lnTo>
                  <a:lnTo>
                    <a:pt x="131330" y="117284"/>
                  </a:lnTo>
                  <a:lnTo>
                    <a:pt x="131686" y="117284"/>
                  </a:lnTo>
                  <a:lnTo>
                    <a:pt x="132016" y="118554"/>
                  </a:lnTo>
                  <a:lnTo>
                    <a:pt x="130530" y="118554"/>
                  </a:lnTo>
                  <a:lnTo>
                    <a:pt x="129451" y="119824"/>
                  </a:lnTo>
                  <a:lnTo>
                    <a:pt x="128536" y="119824"/>
                  </a:lnTo>
                  <a:lnTo>
                    <a:pt x="127546" y="118554"/>
                  </a:lnTo>
                  <a:lnTo>
                    <a:pt x="127965" y="119824"/>
                  </a:lnTo>
                  <a:lnTo>
                    <a:pt x="128206" y="119824"/>
                  </a:lnTo>
                  <a:lnTo>
                    <a:pt x="130403" y="121094"/>
                  </a:lnTo>
                  <a:lnTo>
                    <a:pt x="131394" y="122364"/>
                  </a:lnTo>
                  <a:lnTo>
                    <a:pt x="133121" y="123634"/>
                  </a:lnTo>
                  <a:lnTo>
                    <a:pt x="132397" y="124904"/>
                  </a:lnTo>
                  <a:lnTo>
                    <a:pt x="128143" y="124904"/>
                  </a:lnTo>
                  <a:lnTo>
                    <a:pt x="128625" y="126174"/>
                  </a:lnTo>
                  <a:lnTo>
                    <a:pt x="128917" y="126174"/>
                  </a:lnTo>
                  <a:lnTo>
                    <a:pt x="127546" y="127444"/>
                  </a:lnTo>
                  <a:lnTo>
                    <a:pt x="128320" y="128714"/>
                  </a:lnTo>
                  <a:lnTo>
                    <a:pt x="128828" y="129984"/>
                  </a:lnTo>
                  <a:lnTo>
                    <a:pt x="128536" y="131254"/>
                  </a:lnTo>
                  <a:lnTo>
                    <a:pt x="132664" y="131254"/>
                  </a:lnTo>
                  <a:lnTo>
                    <a:pt x="133680" y="132524"/>
                  </a:lnTo>
                  <a:lnTo>
                    <a:pt x="134785" y="132524"/>
                  </a:lnTo>
                  <a:lnTo>
                    <a:pt x="135521" y="131254"/>
                  </a:lnTo>
                  <a:lnTo>
                    <a:pt x="136004" y="131254"/>
                  </a:lnTo>
                  <a:lnTo>
                    <a:pt x="138137" y="132524"/>
                  </a:lnTo>
                  <a:lnTo>
                    <a:pt x="138442" y="132524"/>
                  </a:lnTo>
                  <a:close/>
                </a:path>
                <a:path w="198119" h="353695">
                  <a:moveTo>
                    <a:pt x="139090" y="180911"/>
                  </a:moveTo>
                  <a:lnTo>
                    <a:pt x="138976" y="180454"/>
                  </a:lnTo>
                  <a:lnTo>
                    <a:pt x="137490" y="179920"/>
                  </a:lnTo>
                  <a:lnTo>
                    <a:pt x="137363" y="179781"/>
                  </a:lnTo>
                  <a:lnTo>
                    <a:pt x="137134" y="179603"/>
                  </a:lnTo>
                  <a:lnTo>
                    <a:pt x="134721" y="181330"/>
                  </a:lnTo>
                  <a:lnTo>
                    <a:pt x="134810" y="180479"/>
                  </a:lnTo>
                  <a:lnTo>
                    <a:pt x="134810" y="179781"/>
                  </a:lnTo>
                  <a:lnTo>
                    <a:pt x="135648" y="177482"/>
                  </a:lnTo>
                  <a:lnTo>
                    <a:pt x="136474" y="175844"/>
                  </a:lnTo>
                  <a:lnTo>
                    <a:pt x="136296" y="173939"/>
                  </a:lnTo>
                  <a:lnTo>
                    <a:pt x="135763" y="174828"/>
                  </a:lnTo>
                  <a:lnTo>
                    <a:pt x="135293" y="176098"/>
                  </a:lnTo>
                  <a:lnTo>
                    <a:pt x="135102" y="176949"/>
                  </a:lnTo>
                  <a:lnTo>
                    <a:pt x="134632" y="178003"/>
                  </a:lnTo>
                  <a:lnTo>
                    <a:pt x="134099" y="178358"/>
                  </a:lnTo>
                  <a:lnTo>
                    <a:pt x="133616" y="178295"/>
                  </a:lnTo>
                  <a:lnTo>
                    <a:pt x="133210" y="177800"/>
                  </a:lnTo>
                  <a:lnTo>
                    <a:pt x="133261" y="176695"/>
                  </a:lnTo>
                  <a:lnTo>
                    <a:pt x="133477" y="175920"/>
                  </a:lnTo>
                  <a:lnTo>
                    <a:pt x="133565" y="174713"/>
                  </a:lnTo>
                  <a:lnTo>
                    <a:pt x="133388" y="174332"/>
                  </a:lnTo>
                  <a:lnTo>
                    <a:pt x="133324" y="173901"/>
                  </a:lnTo>
                  <a:lnTo>
                    <a:pt x="132842" y="174015"/>
                  </a:lnTo>
                  <a:lnTo>
                    <a:pt x="132372" y="174015"/>
                  </a:lnTo>
                  <a:lnTo>
                    <a:pt x="131356" y="174650"/>
                  </a:lnTo>
                  <a:lnTo>
                    <a:pt x="130797" y="175209"/>
                  </a:lnTo>
                  <a:lnTo>
                    <a:pt x="130086" y="175818"/>
                  </a:lnTo>
                  <a:lnTo>
                    <a:pt x="130086" y="175526"/>
                  </a:lnTo>
                  <a:lnTo>
                    <a:pt x="129959" y="175209"/>
                  </a:lnTo>
                  <a:lnTo>
                    <a:pt x="130048" y="174891"/>
                  </a:lnTo>
                  <a:lnTo>
                    <a:pt x="130225" y="173799"/>
                  </a:lnTo>
                  <a:lnTo>
                    <a:pt x="130492" y="172770"/>
                  </a:lnTo>
                  <a:lnTo>
                    <a:pt x="130797" y="170713"/>
                  </a:lnTo>
                  <a:lnTo>
                    <a:pt x="130797" y="169722"/>
                  </a:lnTo>
                  <a:lnTo>
                    <a:pt x="130886" y="168490"/>
                  </a:lnTo>
                  <a:lnTo>
                    <a:pt x="130848" y="167919"/>
                  </a:lnTo>
                  <a:lnTo>
                    <a:pt x="130644" y="167919"/>
                  </a:lnTo>
                  <a:lnTo>
                    <a:pt x="129997" y="169583"/>
                  </a:lnTo>
                  <a:lnTo>
                    <a:pt x="129514" y="171208"/>
                  </a:lnTo>
                  <a:lnTo>
                    <a:pt x="129362" y="171462"/>
                  </a:lnTo>
                  <a:lnTo>
                    <a:pt x="129870" y="172847"/>
                  </a:lnTo>
                  <a:lnTo>
                    <a:pt x="128981" y="173863"/>
                  </a:lnTo>
                  <a:lnTo>
                    <a:pt x="128473" y="176199"/>
                  </a:lnTo>
                  <a:lnTo>
                    <a:pt x="127787" y="177266"/>
                  </a:lnTo>
                  <a:lnTo>
                    <a:pt x="127139" y="179209"/>
                  </a:lnTo>
                  <a:lnTo>
                    <a:pt x="127076" y="180022"/>
                  </a:lnTo>
                  <a:lnTo>
                    <a:pt x="126923" y="180835"/>
                  </a:lnTo>
                  <a:lnTo>
                    <a:pt x="127101" y="180911"/>
                  </a:lnTo>
                  <a:lnTo>
                    <a:pt x="127228" y="180911"/>
                  </a:lnTo>
                  <a:lnTo>
                    <a:pt x="127406" y="180657"/>
                  </a:lnTo>
                  <a:lnTo>
                    <a:pt x="127609" y="180454"/>
                  </a:lnTo>
                  <a:lnTo>
                    <a:pt x="128270" y="179285"/>
                  </a:lnTo>
                  <a:lnTo>
                    <a:pt x="128714" y="178320"/>
                  </a:lnTo>
                  <a:lnTo>
                    <a:pt x="129400" y="177190"/>
                  </a:lnTo>
                  <a:lnTo>
                    <a:pt x="129781" y="177126"/>
                  </a:lnTo>
                  <a:lnTo>
                    <a:pt x="130086" y="176949"/>
                  </a:lnTo>
                  <a:lnTo>
                    <a:pt x="130175" y="177304"/>
                  </a:lnTo>
                  <a:lnTo>
                    <a:pt x="130441" y="177660"/>
                  </a:lnTo>
                  <a:lnTo>
                    <a:pt x="130352" y="177977"/>
                  </a:lnTo>
                  <a:lnTo>
                    <a:pt x="130225" y="178930"/>
                  </a:lnTo>
                  <a:lnTo>
                    <a:pt x="129933" y="179844"/>
                  </a:lnTo>
                  <a:lnTo>
                    <a:pt x="129628" y="180911"/>
                  </a:lnTo>
                  <a:lnTo>
                    <a:pt x="131419" y="180911"/>
                  </a:lnTo>
                  <a:lnTo>
                    <a:pt x="132486" y="180136"/>
                  </a:lnTo>
                  <a:lnTo>
                    <a:pt x="133299" y="178854"/>
                  </a:lnTo>
                  <a:lnTo>
                    <a:pt x="133616" y="178930"/>
                  </a:lnTo>
                  <a:lnTo>
                    <a:pt x="133680" y="179527"/>
                  </a:lnTo>
                  <a:lnTo>
                    <a:pt x="133972" y="180200"/>
                  </a:lnTo>
                  <a:lnTo>
                    <a:pt x="133743" y="180695"/>
                  </a:lnTo>
                  <a:lnTo>
                    <a:pt x="133210" y="182118"/>
                  </a:lnTo>
                  <a:lnTo>
                    <a:pt x="132435" y="183489"/>
                  </a:lnTo>
                  <a:lnTo>
                    <a:pt x="131597" y="185407"/>
                  </a:lnTo>
                  <a:lnTo>
                    <a:pt x="131483" y="186042"/>
                  </a:lnTo>
                  <a:lnTo>
                    <a:pt x="131241" y="186601"/>
                  </a:lnTo>
                  <a:lnTo>
                    <a:pt x="131660" y="186753"/>
                  </a:lnTo>
                  <a:lnTo>
                    <a:pt x="132461" y="185585"/>
                  </a:lnTo>
                  <a:lnTo>
                    <a:pt x="133121" y="184416"/>
                  </a:lnTo>
                  <a:lnTo>
                    <a:pt x="133705" y="182638"/>
                  </a:lnTo>
                  <a:lnTo>
                    <a:pt x="134061" y="182181"/>
                  </a:lnTo>
                  <a:lnTo>
                    <a:pt x="134874" y="182714"/>
                  </a:lnTo>
                  <a:lnTo>
                    <a:pt x="134962" y="183349"/>
                  </a:lnTo>
                  <a:lnTo>
                    <a:pt x="134747" y="184416"/>
                  </a:lnTo>
                  <a:lnTo>
                    <a:pt x="134213" y="185051"/>
                  </a:lnTo>
                  <a:lnTo>
                    <a:pt x="134150" y="186182"/>
                  </a:lnTo>
                  <a:lnTo>
                    <a:pt x="134632" y="186753"/>
                  </a:lnTo>
                  <a:lnTo>
                    <a:pt x="134924" y="187274"/>
                  </a:lnTo>
                  <a:lnTo>
                    <a:pt x="135077" y="187210"/>
                  </a:lnTo>
                  <a:lnTo>
                    <a:pt x="135255" y="187172"/>
                  </a:lnTo>
                  <a:lnTo>
                    <a:pt x="136118" y="186143"/>
                  </a:lnTo>
                  <a:lnTo>
                    <a:pt x="137553" y="186220"/>
                  </a:lnTo>
                  <a:lnTo>
                    <a:pt x="137579" y="185585"/>
                  </a:lnTo>
                  <a:lnTo>
                    <a:pt x="137960" y="184099"/>
                  </a:lnTo>
                  <a:lnTo>
                    <a:pt x="138176" y="183108"/>
                  </a:lnTo>
                  <a:lnTo>
                    <a:pt x="139090" y="180911"/>
                  </a:lnTo>
                  <a:close/>
                </a:path>
                <a:path w="198119" h="353695">
                  <a:moveTo>
                    <a:pt x="140106" y="353479"/>
                  </a:moveTo>
                  <a:lnTo>
                    <a:pt x="139954" y="353060"/>
                  </a:lnTo>
                  <a:lnTo>
                    <a:pt x="139865" y="352526"/>
                  </a:lnTo>
                  <a:lnTo>
                    <a:pt x="139331" y="351993"/>
                  </a:lnTo>
                  <a:lnTo>
                    <a:pt x="138734" y="352132"/>
                  </a:lnTo>
                  <a:lnTo>
                    <a:pt x="138087" y="352348"/>
                  </a:lnTo>
                  <a:lnTo>
                    <a:pt x="138023" y="351396"/>
                  </a:lnTo>
                  <a:lnTo>
                    <a:pt x="137960" y="349478"/>
                  </a:lnTo>
                  <a:lnTo>
                    <a:pt x="137820" y="349478"/>
                  </a:lnTo>
                  <a:lnTo>
                    <a:pt x="137579" y="349453"/>
                  </a:lnTo>
                  <a:lnTo>
                    <a:pt x="137312" y="350012"/>
                  </a:lnTo>
                  <a:lnTo>
                    <a:pt x="137096" y="350621"/>
                  </a:lnTo>
                  <a:lnTo>
                    <a:pt x="136601" y="351497"/>
                  </a:lnTo>
                  <a:lnTo>
                    <a:pt x="136321" y="351891"/>
                  </a:lnTo>
                  <a:lnTo>
                    <a:pt x="136029" y="351955"/>
                  </a:lnTo>
                  <a:lnTo>
                    <a:pt x="135826" y="352031"/>
                  </a:lnTo>
                  <a:lnTo>
                    <a:pt x="135496" y="351637"/>
                  </a:lnTo>
                  <a:lnTo>
                    <a:pt x="135140" y="351434"/>
                  </a:lnTo>
                  <a:lnTo>
                    <a:pt x="134747" y="351853"/>
                  </a:lnTo>
                  <a:lnTo>
                    <a:pt x="134366" y="352069"/>
                  </a:lnTo>
                  <a:lnTo>
                    <a:pt x="133680" y="351078"/>
                  </a:lnTo>
                  <a:lnTo>
                    <a:pt x="133019" y="351116"/>
                  </a:lnTo>
                  <a:lnTo>
                    <a:pt x="132486" y="351218"/>
                  </a:lnTo>
                  <a:lnTo>
                    <a:pt x="132219" y="351637"/>
                  </a:lnTo>
                  <a:lnTo>
                    <a:pt x="132397" y="352031"/>
                  </a:lnTo>
                  <a:lnTo>
                    <a:pt x="132664" y="352310"/>
                  </a:lnTo>
                  <a:lnTo>
                    <a:pt x="132969" y="352348"/>
                  </a:lnTo>
                  <a:lnTo>
                    <a:pt x="133832" y="352526"/>
                  </a:lnTo>
                  <a:lnTo>
                    <a:pt x="133210" y="353098"/>
                  </a:lnTo>
                  <a:lnTo>
                    <a:pt x="133350" y="353479"/>
                  </a:lnTo>
                  <a:lnTo>
                    <a:pt x="140106" y="353479"/>
                  </a:lnTo>
                  <a:close/>
                </a:path>
                <a:path w="198119" h="353695">
                  <a:moveTo>
                    <a:pt x="140131" y="147116"/>
                  </a:moveTo>
                  <a:lnTo>
                    <a:pt x="139598" y="146380"/>
                  </a:lnTo>
                  <a:lnTo>
                    <a:pt x="139534" y="145097"/>
                  </a:lnTo>
                  <a:lnTo>
                    <a:pt x="139534" y="144500"/>
                  </a:lnTo>
                  <a:lnTo>
                    <a:pt x="140042" y="142760"/>
                  </a:lnTo>
                  <a:lnTo>
                    <a:pt x="139268" y="139966"/>
                  </a:lnTo>
                  <a:lnTo>
                    <a:pt x="138023" y="138950"/>
                  </a:lnTo>
                  <a:lnTo>
                    <a:pt x="138023" y="140931"/>
                  </a:lnTo>
                  <a:lnTo>
                    <a:pt x="137731" y="142659"/>
                  </a:lnTo>
                  <a:lnTo>
                    <a:pt x="136893" y="144399"/>
                  </a:lnTo>
                  <a:lnTo>
                    <a:pt x="137134" y="144246"/>
                  </a:lnTo>
                  <a:lnTo>
                    <a:pt x="137401" y="144145"/>
                  </a:lnTo>
                  <a:lnTo>
                    <a:pt x="137668" y="144005"/>
                  </a:lnTo>
                  <a:lnTo>
                    <a:pt x="137934" y="144246"/>
                  </a:lnTo>
                  <a:lnTo>
                    <a:pt x="137845" y="145389"/>
                  </a:lnTo>
                  <a:lnTo>
                    <a:pt x="137845" y="146405"/>
                  </a:lnTo>
                  <a:lnTo>
                    <a:pt x="137668" y="147396"/>
                  </a:lnTo>
                  <a:lnTo>
                    <a:pt x="137426" y="149034"/>
                  </a:lnTo>
                  <a:lnTo>
                    <a:pt x="136829" y="150660"/>
                  </a:lnTo>
                  <a:lnTo>
                    <a:pt x="137604" y="152285"/>
                  </a:lnTo>
                  <a:lnTo>
                    <a:pt x="137756" y="152527"/>
                  </a:lnTo>
                  <a:lnTo>
                    <a:pt x="137960" y="152742"/>
                  </a:lnTo>
                  <a:lnTo>
                    <a:pt x="138353" y="153200"/>
                  </a:lnTo>
                  <a:lnTo>
                    <a:pt x="139420" y="148069"/>
                  </a:lnTo>
                  <a:lnTo>
                    <a:pt x="139357" y="147866"/>
                  </a:lnTo>
                  <a:lnTo>
                    <a:pt x="140131" y="147116"/>
                  </a:lnTo>
                  <a:close/>
                </a:path>
                <a:path w="198119" h="353695">
                  <a:moveTo>
                    <a:pt x="140220" y="164071"/>
                  </a:moveTo>
                  <a:lnTo>
                    <a:pt x="139331" y="163957"/>
                  </a:lnTo>
                  <a:lnTo>
                    <a:pt x="139179" y="163715"/>
                  </a:lnTo>
                  <a:lnTo>
                    <a:pt x="139242" y="161874"/>
                  </a:lnTo>
                  <a:lnTo>
                    <a:pt x="139090" y="160985"/>
                  </a:lnTo>
                  <a:lnTo>
                    <a:pt x="139001" y="159639"/>
                  </a:lnTo>
                  <a:lnTo>
                    <a:pt x="138709" y="159575"/>
                  </a:lnTo>
                  <a:lnTo>
                    <a:pt x="138264" y="159791"/>
                  </a:lnTo>
                  <a:lnTo>
                    <a:pt x="137756" y="159956"/>
                  </a:lnTo>
                  <a:lnTo>
                    <a:pt x="137223" y="160070"/>
                  </a:lnTo>
                  <a:lnTo>
                    <a:pt x="136715" y="160248"/>
                  </a:lnTo>
                  <a:lnTo>
                    <a:pt x="136029" y="160426"/>
                  </a:lnTo>
                  <a:lnTo>
                    <a:pt x="136359" y="160947"/>
                  </a:lnTo>
                  <a:lnTo>
                    <a:pt x="136321" y="161378"/>
                  </a:lnTo>
                  <a:lnTo>
                    <a:pt x="136118" y="162610"/>
                  </a:lnTo>
                  <a:lnTo>
                    <a:pt x="136779" y="163855"/>
                  </a:lnTo>
                  <a:lnTo>
                    <a:pt x="136182" y="165696"/>
                  </a:lnTo>
                  <a:lnTo>
                    <a:pt x="136182" y="166370"/>
                  </a:lnTo>
                  <a:lnTo>
                    <a:pt x="137820" y="167322"/>
                  </a:lnTo>
                  <a:lnTo>
                    <a:pt x="138379" y="166827"/>
                  </a:lnTo>
                  <a:lnTo>
                    <a:pt x="138887" y="166192"/>
                  </a:lnTo>
                  <a:lnTo>
                    <a:pt x="139357" y="165519"/>
                  </a:lnTo>
                  <a:lnTo>
                    <a:pt x="139750" y="164769"/>
                  </a:lnTo>
                  <a:lnTo>
                    <a:pt x="140220" y="164071"/>
                  </a:lnTo>
                  <a:close/>
                </a:path>
                <a:path w="198119" h="353695">
                  <a:moveTo>
                    <a:pt x="142760" y="189826"/>
                  </a:moveTo>
                  <a:lnTo>
                    <a:pt x="142659" y="189979"/>
                  </a:lnTo>
                  <a:lnTo>
                    <a:pt x="142760" y="189826"/>
                  </a:lnTo>
                  <a:close/>
                </a:path>
                <a:path w="198119" h="353695">
                  <a:moveTo>
                    <a:pt x="143116" y="306844"/>
                  </a:moveTo>
                  <a:lnTo>
                    <a:pt x="142608" y="305777"/>
                  </a:lnTo>
                  <a:lnTo>
                    <a:pt x="141744" y="305676"/>
                  </a:lnTo>
                  <a:lnTo>
                    <a:pt x="141122" y="305752"/>
                  </a:lnTo>
                  <a:lnTo>
                    <a:pt x="141211" y="304965"/>
                  </a:lnTo>
                  <a:lnTo>
                    <a:pt x="141566" y="304190"/>
                  </a:lnTo>
                  <a:lnTo>
                    <a:pt x="141351" y="303974"/>
                  </a:lnTo>
                  <a:lnTo>
                    <a:pt x="140792" y="303479"/>
                  </a:lnTo>
                  <a:lnTo>
                    <a:pt x="141528" y="302348"/>
                  </a:lnTo>
                  <a:lnTo>
                    <a:pt x="139776" y="302171"/>
                  </a:lnTo>
                  <a:lnTo>
                    <a:pt x="139039" y="302247"/>
                  </a:lnTo>
                  <a:lnTo>
                    <a:pt x="138531" y="302247"/>
                  </a:lnTo>
                  <a:lnTo>
                    <a:pt x="137960" y="302844"/>
                  </a:lnTo>
                  <a:lnTo>
                    <a:pt x="137579" y="303301"/>
                  </a:lnTo>
                  <a:lnTo>
                    <a:pt x="137185" y="303695"/>
                  </a:lnTo>
                  <a:lnTo>
                    <a:pt x="136829" y="303377"/>
                  </a:lnTo>
                  <a:lnTo>
                    <a:pt x="136512" y="303123"/>
                  </a:lnTo>
                  <a:lnTo>
                    <a:pt x="136144" y="302806"/>
                  </a:lnTo>
                  <a:lnTo>
                    <a:pt x="135432" y="304431"/>
                  </a:lnTo>
                  <a:lnTo>
                    <a:pt x="135140" y="303974"/>
                  </a:lnTo>
                  <a:lnTo>
                    <a:pt x="134924" y="303733"/>
                  </a:lnTo>
                  <a:lnTo>
                    <a:pt x="134696" y="303339"/>
                  </a:lnTo>
                  <a:lnTo>
                    <a:pt x="133858" y="304114"/>
                  </a:lnTo>
                  <a:lnTo>
                    <a:pt x="133527" y="305396"/>
                  </a:lnTo>
                  <a:lnTo>
                    <a:pt x="131241" y="306171"/>
                  </a:lnTo>
                  <a:lnTo>
                    <a:pt x="130403" y="306908"/>
                  </a:lnTo>
                  <a:lnTo>
                    <a:pt x="129425" y="307517"/>
                  </a:lnTo>
                  <a:lnTo>
                    <a:pt x="129578" y="307759"/>
                  </a:lnTo>
                  <a:lnTo>
                    <a:pt x="129692" y="308190"/>
                  </a:lnTo>
                  <a:lnTo>
                    <a:pt x="130111" y="308610"/>
                  </a:lnTo>
                  <a:lnTo>
                    <a:pt x="130619" y="308648"/>
                  </a:lnTo>
                  <a:lnTo>
                    <a:pt x="130975" y="308292"/>
                  </a:lnTo>
                  <a:lnTo>
                    <a:pt x="131038" y="307898"/>
                  </a:lnTo>
                  <a:lnTo>
                    <a:pt x="131749" y="306489"/>
                  </a:lnTo>
                  <a:lnTo>
                    <a:pt x="131953" y="306527"/>
                  </a:lnTo>
                  <a:lnTo>
                    <a:pt x="132080" y="306565"/>
                  </a:lnTo>
                  <a:lnTo>
                    <a:pt x="132257" y="306908"/>
                  </a:lnTo>
                  <a:lnTo>
                    <a:pt x="132638" y="307301"/>
                  </a:lnTo>
                  <a:lnTo>
                    <a:pt x="132461" y="308749"/>
                  </a:lnTo>
                  <a:lnTo>
                    <a:pt x="133438" y="309359"/>
                  </a:lnTo>
                  <a:lnTo>
                    <a:pt x="133743" y="310413"/>
                  </a:lnTo>
                  <a:lnTo>
                    <a:pt x="134061" y="310591"/>
                  </a:lnTo>
                  <a:lnTo>
                    <a:pt x="134874" y="310172"/>
                  </a:lnTo>
                  <a:lnTo>
                    <a:pt x="135940" y="310845"/>
                  </a:lnTo>
                  <a:lnTo>
                    <a:pt x="136359" y="309714"/>
                  </a:lnTo>
                  <a:lnTo>
                    <a:pt x="137553" y="309714"/>
                  </a:lnTo>
                  <a:lnTo>
                    <a:pt x="138112" y="308749"/>
                  </a:lnTo>
                  <a:lnTo>
                    <a:pt x="139065" y="308330"/>
                  </a:lnTo>
                  <a:lnTo>
                    <a:pt x="139623" y="309181"/>
                  </a:lnTo>
                  <a:lnTo>
                    <a:pt x="140309" y="307657"/>
                  </a:lnTo>
                  <a:lnTo>
                    <a:pt x="141706" y="307238"/>
                  </a:lnTo>
                  <a:lnTo>
                    <a:pt x="143116" y="306844"/>
                  </a:lnTo>
                  <a:close/>
                </a:path>
                <a:path w="198119" h="353695">
                  <a:moveTo>
                    <a:pt x="143433" y="188709"/>
                  </a:moveTo>
                  <a:lnTo>
                    <a:pt x="142811" y="188709"/>
                  </a:lnTo>
                  <a:lnTo>
                    <a:pt x="142760" y="189826"/>
                  </a:lnTo>
                  <a:lnTo>
                    <a:pt x="143433" y="188709"/>
                  </a:lnTo>
                  <a:close/>
                </a:path>
                <a:path w="198119" h="353695">
                  <a:moveTo>
                    <a:pt x="144030" y="181051"/>
                  </a:moveTo>
                  <a:lnTo>
                    <a:pt x="143344" y="179984"/>
                  </a:lnTo>
                  <a:lnTo>
                    <a:pt x="143141" y="181406"/>
                  </a:lnTo>
                  <a:lnTo>
                    <a:pt x="142036" y="182219"/>
                  </a:lnTo>
                  <a:lnTo>
                    <a:pt x="141236" y="183388"/>
                  </a:lnTo>
                  <a:lnTo>
                    <a:pt x="141173" y="183629"/>
                  </a:lnTo>
                  <a:lnTo>
                    <a:pt x="141897" y="184277"/>
                  </a:lnTo>
                  <a:lnTo>
                    <a:pt x="141351" y="184772"/>
                  </a:lnTo>
                  <a:lnTo>
                    <a:pt x="140081" y="186359"/>
                  </a:lnTo>
                  <a:lnTo>
                    <a:pt x="139687" y="187744"/>
                  </a:lnTo>
                  <a:lnTo>
                    <a:pt x="139242" y="189407"/>
                  </a:lnTo>
                  <a:lnTo>
                    <a:pt x="138912" y="189687"/>
                  </a:lnTo>
                  <a:lnTo>
                    <a:pt x="138645" y="189865"/>
                  </a:lnTo>
                  <a:lnTo>
                    <a:pt x="137312" y="190855"/>
                  </a:lnTo>
                  <a:lnTo>
                    <a:pt x="137007" y="192697"/>
                  </a:lnTo>
                  <a:lnTo>
                    <a:pt x="138468" y="193865"/>
                  </a:lnTo>
                  <a:lnTo>
                    <a:pt x="138620" y="193611"/>
                  </a:lnTo>
                  <a:lnTo>
                    <a:pt x="138709" y="193370"/>
                  </a:lnTo>
                  <a:lnTo>
                    <a:pt x="139242" y="192544"/>
                  </a:lnTo>
                  <a:lnTo>
                    <a:pt x="139750" y="192024"/>
                  </a:lnTo>
                  <a:lnTo>
                    <a:pt x="140284" y="191033"/>
                  </a:lnTo>
                  <a:lnTo>
                    <a:pt x="141122" y="190715"/>
                  </a:lnTo>
                  <a:lnTo>
                    <a:pt x="140258" y="190004"/>
                  </a:lnTo>
                  <a:lnTo>
                    <a:pt x="140347" y="189471"/>
                  </a:lnTo>
                  <a:lnTo>
                    <a:pt x="141503" y="187706"/>
                  </a:lnTo>
                  <a:lnTo>
                    <a:pt x="142455" y="186182"/>
                  </a:lnTo>
                  <a:lnTo>
                    <a:pt x="142989" y="183921"/>
                  </a:lnTo>
                  <a:lnTo>
                    <a:pt x="143383" y="183527"/>
                  </a:lnTo>
                  <a:lnTo>
                    <a:pt x="144005" y="182079"/>
                  </a:lnTo>
                  <a:lnTo>
                    <a:pt x="144030" y="181051"/>
                  </a:lnTo>
                  <a:close/>
                </a:path>
                <a:path w="198119" h="353695">
                  <a:moveTo>
                    <a:pt x="144246" y="323900"/>
                  </a:moveTo>
                  <a:lnTo>
                    <a:pt x="142989" y="323481"/>
                  </a:lnTo>
                  <a:lnTo>
                    <a:pt x="142925" y="323164"/>
                  </a:lnTo>
                  <a:lnTo>
                    <a:pt x="142925" y="322948"/>
                  </a:lnTo>
                  <a:lnTo>
                    <a:pt x="142900" y="322732"/>
                  </a:lnTo>
                  <a:lnTo>
                    <a:pt x="143027" y="322453"/>
                  </a:lnTo>
                  <a:lnTo>
                    <a:pt x="142036" y="321386"/>
                  </a:lnTo>
                  <a:lnTo>
                    <a:pt x="142836" y="320713"/>
                  </a:lnTo>
                  <a:lnTo>
                    <a:pt x="143205" y="319900"/>
                  </a:lnTo>
                  <a:lnTo>
                    <a:pt x="143344" y="319519"/>
                  </a:lnTo>
                  <a:lnTo>
                    <a:pt x="143383" y="319024"/>
                  </a:lnTo>
                  <a:lnTo>
                    <a:pt x="143167" y="317703"/>
                  </a:lnTo>
                  <a:lnTo>
                    <a:pt x="142836" y="316890"/>
                  </a:lnTo>
                  <a:lnTo>
                    <a:pt x="142608" y="316039"/>
                  </a:lnTo>
                  <a:lnTo>
                    <a:pt x="142303" y="315341"/>
                  </a:lnTo>
                  <a:lnTo>
                    <a:pt x="141389" y="314985"/>
                  </a:lnTo>
                  <a:lnTo>
                    <a:pt x="140817" y="315518"/>
                  </a:lnTo>
                  <a:lnTo>
                    <a:pt x="141655" y="315620"/>
                  </a:lnTo>
                  <a:lnTo>
                    <a:pt x="141236" y="316357"/>
                  </a:lnTo>
                  <a:lnTo>
                    <a:pt x="138861" y="315341"/>
                  </a:lnTo>
                  <a:lnTo>
                    <a:pt x="138531" y="316433"/>
                  </a:lnTo>
                  <a:lnTo>
                    <a:pt x="137998" y="318414"/>
                  </a:lnTo>
                  <a:lnTo>
                    <a:pt x="137934" y="318731"/>
                  </a:lnTo>
                  <a:lnTo>
                    <a:pt x="137960" y="319049"/>
                  </a:lnTo>
                  <a:lnTo>
                    <a:pt x="137960" y="319405"/>
                  </a:lnTo>
                  <a:lnTo>
                    <a:pt x="138620" y="319328"/>
                  </a:lnTo>
                  <a:lnTo>
                    <a:pt x="138976" y="319265"/>
                  </a:lnTo>
                  <a:lnTo>
                    <a:pt x="139217" y="319544"/>
                  </a:lnTo>
                  <a:lnTo>
                    <a:pt x="139598" y="319862"/>
                  </a:lnTo>
                  <a:lnTo>
                    <a:pt x="139865" y="320255"/>
                  </a:lnTo>
                  <a:lnTo>
                    <a:pt x="139954" y="320433"/>
                  </a:lnTo>
                  <a:lnTo>
                    <a:pt x="139903" y="320827"/>
                  </a:lnTo>
                  <a:lnTo>
                    <a:pt x="139395" y="321703"/>
                  </a:lnTo>
                  <a:lnTo>
                    <a:pt x="139001" y="322313"/>
                  </a:lnTo>
                  <a:lnTo>
                    <a:pt x="140081" y="322694"/>
                  </a:lnTo>
                  <a:lnTo>
                    <a:pt x="140131" y="323227"/>
                  </a:lnTo>
                  <a:lnTo>
                    <a:pt x="140081" y="323684"/>
                  </a:lnTo>
                  <a:lnTo>
                    <a:pt x="139865" y="323862"/>
                  </a:lnTo>
                  <a:lnTo>
                    <a:pt x="139725" y="324040"/>
                  </a:lnTo>
                  <a:lnTo>
                    <a:pt x="140258" y="323900"/>
                  </a:lnTo>
                  <a:lnTo>
                    <a:pt x="140614" y="323761"/>
                  </a:lnTo>
                  <a:lnTo>
                    <a:pt x="140639" y="323621"/>
                  </a:lnTo>
                  <a:lnTo>
                    <a:pt x="140995" y="323545"/>
                  </a:lnTo>
                  <a:lnTo>
                    <a:pt x="140970" y="323862"/>
                  </a:lnTo>
                  <a:lnTo>
                    <a:pt x="141033" y="324256"/>
                  </a:lnTo>
                  <a:lnTo>
                    <a:pt x="140398" y="325564"/>
                  </a:lnTo>
                  <a:lnTo>
                    <a:pt x="141478" y="326161"/>
                  </a:lnTo>
                  <a:lnTo>
                    <a:pt x="142252" y="326339"/>
                  </a:lnTo>
                  <a:lnTo>
                    <a:pt x="143383" y="326415"/>
                  </a:lnTo>
                  <a:lnTo>
                    <a:pt x="143675" y="326021"/>
                  </a:lnTo>
                  <a:lnTo>
                    <a:pt x="143852" y="324675"/>
                  </a:lnTo>
                  <a:lnTo>
                    <a:pt x="144246" y="323900"/>
                  </a:lnTo>
                  <a:close/>
                </a:path>
                <a:path w="198119" h="353695">
                  <a:moveTo>
                    <a:pt x="145783" y="151714"/>
                  </a:moveTo>
                  <a:lnTo>
                    <a:pt x="145757" y="151574"/>
                  </a:lnTo>
                  <a:lnTo>
                    <a:pt x="145224" y="149529"/>
                  </a:lnTo>
                  <a:lnTo>
                    <a:pt x="143675" y="148069"/>
                  </a:lnTo>
                  <a:lnTo>
                    <a:pt x="142455" y="146481"/>
                  </a:lnTo>
                  <a:lnTo>
                    <a:pt x="142303" y="146304"/>
                  </a:lnTo>
                  <a:lnTo>
                    <a:pt x="142036" y="146304"/>
                  </a:lnTo>
                  <a:lnTo>
                    <a:pt x="141566" y="146088"/>
                  </a:lnTo>
                  <a:lnTo>
                    <a:pt x="141770" y="148043"/>
                  </a:lnTo>
                  <a:lnTo>
                    <a:pt x="141770" y="148856"/>
                  </a:lnTo>
                  <a:lnTo>
                    <a:pt x="141833" y="149847"/>
                  </a:lnTo>
                  <a:lnTo>
                    <a:pt x="141833" y="150799"/>
                  </a:lnTo>
                  <a:lnTo>
                    <a:pt x="141770" y="151752"/>
                  </a:lnTo>
                  <a:lnTo>
                    <a:pt x="141770" y="152425"/>
                  </a:lnTo>
                  <a:lnTo>
                    <a:pt x="142074" y="152463"/>
                  </a:lnTo>
                  <a:lnTo>
                    <a:pt x="143027" y="152285"/>
                  </a:lnTo>
                  <a:lnTo>
                    <a:pt x="143471" y="152463"/>
                  </a:lnTo>
                  <a:lnTo>
                    <a:pt x="145694" y="152006"/>
                  </a:lnTo>
                  <a:lnTo>
                    <a:pt x="145783" y="151714"/>
                  </a:lnTo>
                  <a:close/>
                </a:path>
                <a:path w="198119" h="353695">
                  <a:moveTo>
                    <a:pt x="149199" y="172529"/>
                  </a:moveTo>
                  <a:lnTo>
                    <a:pt x="149161" y="172135"/>
                  </a:lnTo>
                  <a:lnTo>
                    <a:pt x="149148" y="171742"/>
                  </a:lnTo>
                  <a:lnTo>
                    <a:pt x="148374" y="171818"/>
                  </a:lnTo>
                  <a:lnTo>
                    <a:pt x="147637" y="172135"/>
                  </a:lnTo>
                  <a:lnTo>
                    <a:pt x="147929" y="171284"/>
                  </a:lnTo>
                  <a:lnTo>
                    <a:pt x="147967" y="170891"/>
                  </a:lnTo>
                  <a:lnTo>
                    <a:pt x="146710" y="169341"/>
                  </a:lnTo>
                  <a:lnTo>
                    <a:pt x="148551" y="168846"/>
                  </a:lnTo>
                  <a:lnTo>
                    <a:pt x="148920" y="168097"/>
                  </a:lnTo>
                  <a:lnTo>
                    <a:pt x="149059" y="167817"/>
                  </a:lnTo>
                  <a:lnTo>
                    <a:pt x="148640" y="167246"/>
                  </a:lnTo>
                  <a:lnTo>
                    <a:pt x="147574" y="168097"/>
                  </a:lnTo>
                  <a:lnTo>
                    <a:pt x="147574" y="167601"/>
                  </a:lnTo>
                  <a:lnTo>
                    <a:pt x="147574" y="167106"/>
                  </a:lnTo>
                  <a:lnTo>
                    <a:pt x="146685" y="167601"/>
                  </a:lnTo>
                  <a:lnTo>
                    <a:pt x="145821" y="166573"/>
                  </a:lnTo>
                  <a:lnTo>
                    <a:pt x="144716" y="167246"/>
                  </a:lnTo>
                  <a:lnTo>
                    <a:pt x="144538" y="167322"/>
                  </a:lnTo>
                  <a:lnTo>
                    <a:pt x="144335" y="167538"/>
                  </a:lnTo>
                  <a:lnTo>
                    <a:pt x="144513" y="169062"/>
                  </a:lnTo>
                  <a:lnTo>
                    <a:pt x="144627" y="169659"/>
                  </a:lnTo>
                  <a:lnTo>
                    <a:pt x="144716" y="169875"/>
                  </a:lnTo>
                  <a:lnTo>
                    <a:pt x="145046" y="170014"/>
                  </a:lnTo>
                  <a:lnTo>
                    <a:pt x="145313" y="170256"/>
                  </a:lnTo>
                  <a:lnTo>
                    <a:pt x="145072" y="170573"/>
                  </a:lnTo>
                  <a:lnTo>
                    <a:pt x="144741" y="170891"/>
                  </a:lnTo>
                  <a:lnTo>
                    <a:pt x="144538" y="171284"/>
                  </a:lnTo>
                  <a:lnTo>
                    <a:pt x="144246" y="171742"/>
                  </a:lnTo>
                  <a:lnTo>
                    <a:pt x="144183" y="172237"/>
                  </a:lnTo>
                  <a:lnTo>
                    <a:pt x="144564" y="173050"/>
                  </a:lnTo>
                  <a:lnTo>
                    <a:pt x="146329" y="172847"/>
                  </a:lnTo>
                  <a:lnTo>
                    <a:pt x="147396" y="172529"/>
                  </a:lnTo>
                  <a:lnTo>
                    <a:pt x="148374" y="173342"/>
                  </a:lnTo>
                  <a:lnTo>
                    <a:pt x="148971" y="173024"/>
                  </a:lnTo>
                  <a:lnTo>
                    <a:pt x="149199" y="172529"/>
                  </a:lnTo>
                  <a:close/>
                </a:path>
                <a:path w="198119" h="353695">
                  <a:moveTo>
                    <a:pt x="151231" y="335927"/>
                  </a:moveTo>
                  <a:lnTo>
                    <a:pt x="150876" y="335724"/>
                  </a:lnTo>
                  <a:lnTo>
                    <a:pt x="150482" y="335368"/>
                  </a:lnTo>
                  <a:lnTo>
                    <a:pt x="149212" y="335889"/>
                  </a:lnTo>
                  <a:lnTo>
                    <a:pt x="148818" y="334124"/>
                  </a:lnTo>
                  <a:lnTo>
                    <a:pt x="148653" y="334759"/>
                  </a:lnTo>
                  <a:lnTo>
                    <a:pt x="148437" y="335368"/>
                  </a:lnTo>
                  <a:lnTo>
                    <a:pt x="148310" y="335788"/>
                  </a:lnTo>
                  <a:lnTo>
                    <a:pt x="148069" y="335508"/>
                  </a:lnTo>
                  <a:lnTo>
                    <a:pt x="147726" y="335114"/>
                  </a:lnTo>
                  <a:lnTo>
                    <a:pt x="147777" y="334518"/>
                  </a:lnTo>
                  <a:lnTo>
                    <a:pt x="148145" y="334060"/>
                  </a:lnTo>
                  <a:lnTo>
                    <a:pt x="148678" y="333387"/>
                  </a:lnTo>
                  <a:lnTo>
                    <a:pt x="148755" y="332994"/>
                  </a:lnTo>
                  <a:lnTo>
                    <a:pt x="148818" y="332676"/>
                  </a:lnTo>
                  <a:lnTo>
                    <a:pt x="148971" y="332244"/>
                  </a:lnTo>
                  <a:lnTo>
                    <a:pt x="147929" y="331584"/>
                  </a:lnTo>
                  <a:lnTo>
                    <a:pt x="147777" y="331368"/>
                  </a:lnTo>
                  <a:lnTo>
                    <a:pt x="147548" y="331508"/>
                  </a:lnTo>
                  <a:lnTo>
                    <a:pt x="147396" y="331711"/>
                  </a:lnTo>
                  <a:lnTo>
                    <a:pt x="147396" y="335368"/>
                  </a:lnTo>
                  <a:lnTo>
                    <a:pt x="146380" y="335508"/>
                  </a:lnTo>
                  <a:lnTo>
                    <a:pt x="146342" y="334975"/>
                  </a:lnTo>
                  <a:lnTo>
                    <a:pt x="146329" y="334797"/>
                  </a:lnTo>
                  <a:lnTo>
                    <a:pt x="145097" y="334556"/>
                  </a:lnTo>
                  <a:lnTo>
                    <a:pt x="145643" y="333387"/>
                  </a:lnTo>
                  <a:lnTo>
                    <a:pt x="146418" y="334200"/>
                  </a:lnTo>
                  <a:lnTo>
                    <a:pt x="146685" y="334162"/>
                  </a:lnTo>
                  <a:lnTo>
                    <a:pt x="146951" y="334086"/>
                  </a:lnTo>
                  <a:lnTo>
                    <a:pt x="147243" y="334060"/>
                  </a:lnTo>
                  <a:lnTo>
                    <a:pt x="147396" y="335368"/>
                  </a:lnTo>
                  <a:lnTo>
                    <a:pt x="147396" y="331711"/>
                  </a:lnTo>
                  <a:lnTo>
                    <a:pt x="147307" y="332003"/>
                  </a:lnTo>
                  <a:lnTo>
                    <a:pt x="147091" y="332397"/>
                  </a:lnTo>
                  <a:lnTo>
                    <a:pt x="146710" y="332994"/>
                  </a:lnTo>
                  <a:lnTo>
                    <a:pt x="146177" y="332676"/>
                  </a:lnTo>
                  <a:lnTo>
                    <a:pt x="145694" y="332359"/>
                  </a:lnTo>
                  <a:lnTo>
                    <a:pt x="144995" y="333883"/>
                  </a:lnTo>
                  <a:lnTo>
                    <a:pt x="144894" y="334124"/>
                  </a:lnTo>
                  <a:lnTo>
                    <a:pt x="144767" y="334302"/>
                  </a:lnTo>
                  <a:lnTo>
                    <a:pt x="144360" y="334518"/>
                  </a:lnTo>
                  <a:lnTo>
                    <a:pt x="144094" y="334518"/>
                  </a:lnTo>
                  <a:lnTo>
                    <a:pt x="143852" y="334556"/>
                  </a:lnTo>
                  <a:lnTo>
                    <a:pt x="143852" y="333387"/>
                  </a:lnTo>
                  <a:lnTo>
                    <a:pt x="143522" y="333171"/>
                  </a:lnTo>
                  <a:lnTo>
                    <a:pt x="143205" y="332892"/>
                  </a:lnTo>
                  <a:lnTo>
                    <a:pt x="142659" y="332676"/>
                  </a:lnTo>
                  <a:lnTo>
                    <a:pt x="142367" y="332714"/>
                  </a:lnTo>
                  <a:lnTo>
                    <a:pt x="141922" y="333527"/>
                  </a:lnTo>
                  <a:lnTo>
                    <a:pt x="141351" y="333984"/>
                  </a:lnTo>
                  <a:lnTo>
                    <a:pt x="140614" y="334302"/>
                  </a:lnTo>
                  <a:lnTo>
                    <a:pt x="140347" y="334378"/>
                  </a:lnTo>
                  <a:lnTo>
                    <a:pt x="140233" y="334797"/>
                  </a:lnTo>
                  <a:lnTo>
                    <a:pt x="139992" y="335114"/>
                  </a:lnTo>
                  <a:lnTo>
                    <a:pt x="140970" y="335153"/>
                  </a:lnTo>
                  <a:lnTo>
                    <a:pt x="141947" y="334975"/>
                  </a:lnTo>
                  <a:lnTo>
                    <a:pt x="141770" y="336359"/>
                  </a:lnTo>
                  <a:lnTo>
                    <a:pt x="142036" y="336384"/>
                  </a:lnTo>
                  <a:lnTo>
                    <a:pt x="142214" y="336384"/>
                  </a:lnTo>
                  <a:lnTo>
                    <a:pt x="142430" y="336423"/>
                  </a:lnTo>
                  <a:lnTo>
                    <a:pt x="142963" y="336562"/>
                  </a:lnTo>
                  <a:lnTo>
                    <a:pt x="142900" y="337096"/>
                  </a:lnTo>
                  <a:lnTo>
                    <a:pt x="142532" y="337807"/>
                  </a:lnTo>
                  <a:lnTo>
                    <a:pt x="142303" y="338124"/>
                  </a:lnTo>
                  <a:lnTo>
                    <a:pt x="142036" y="338620"/>
                  </a:lnTo>
                  <a:lnTo>
                    <a:pt x="142925" y="338658"/>
                  </a:lnTo>
                  <a:lnTo>
                    <a:pt x="143675" y="338721"/>
                  </a:lnTo>
                  <a:lnTo>
                    <a:pt x="144386" y="338759"/>
                  </a:lnTo>
                  <a:lnTo>
                    <a:pt x="144919" y="338048"/>
                  </a:lnTo>
                  <a:lnTo>
                    <a:pt x="145669" y="337388"/>
                  </a:lnTo>
                  <a:lnTo>
                    <a:pt x="145097" y="336562"/>
                  </a:lnTo>
                  <a:lnTo>
                    <a:pt x="145605" y="336677"/>
                  </a:lnTo>
                  <a:lnTo>
                    <a:pt x="146685" y="336816"/>
                  </a:lnTo>
                  <a:lnTo>
                    <a:pt x="146913" y="337807"/>
                  </a:lnTo>
                  <a:lnTo>
                    <a:pt x="148170" y="337705"/>
                  </a:lnTo>
                  <a:lnTo>
                    <a:pt x="148285" y="336918"/>
                  </a:lnTo>
                  <a:lnTo>
                    <a:pt x="149263" y="336562"/>
                  </a:lnTo>
                  <a:lnTo>
                    <a:pt x="150101" y="336321"/>
                  </a:lnTo>
                  <a:lnTo>
                    <a:pt x="151231" y="335927"/>
                  </a:lnTo>
                  <a:close/>
                </a:path>
                <a:path w="198119" h="353695">
                  <a:moveTo>
                    <a:pt x="151561" y="350964"/>
                  </a:moveTo>
                  <a:lnTo>
                    <a:pt x="151498" y="349694"/>
                  </a:lnTo>
                  <a:lnTo>
                    <a:pt x="151409" y="348703"/>
                  </a:lnTo>
                  <a:lnTo>
                    <a:pt x="151409" y="347649"/>
                  </a:lnTo>
                  <a:lnTo>
                    <a:pt x="151117" y="346722"/>
                  </a:lnTo>
                  <a:lnTo>
                    <a:pt x="150876" y="346049"/>
                  </a:lnTo>
                  <a:lnTo>
                    <a:pt x="150164" y="345554"/>
                  </a:lnTo>
                  <a:lnTo>
                    <a:pt x="149682" y="344995"/>
                  </a:lnTo>
                  <a:lnTo>
                    <a:pt x="149352" y="345313"/>
                  </a:lnTo>
                  <a:lnTo>
                    <a:pt x="149148" y="345630"/>
                  </a:lnTo>
                  <a:lnTo>
                    <a:pt x="148678" y="345986"/>
                  </a:lnTo>
                  <a:lnTo>
                    <a:pt x="148348" y="346049"/>
                  </a:lnTo>
                  <a:lnTo>
                    <a:pt x="147993" y="345986"/>
                  </a:lnTo>
                  <a:lnTo>
                    <a:pt x="147929" y="345630"/>
                  </a:lnTo>
                  <a:lnTo>
                    <a:pt x="147840" y="345414"/>
                  </a:lnTo>
                  <a:lnTo>
                    <a:pt x="147662" y="344779"/>
                  </a:lnTo>
                  <a:lnTo>
                    <a:pt x="147459" y="344462"/>
                  </a:lnTo>
                  <a:lnTo>
                    <a:pt x="146862" y="345554"/>
                  </a:lnTo>
                  <a:lnTo>
                    <a:pt x="147218" y="346684"/>
                  </a:lnTo>
                  <a:lnTo>
                    <a:pt x="148107" y="347395"/>
                  </a:lnTo>
                  <a:lnTo>
                    <a:pt x="148310" y="347535"/>
                  </a:lnTo>
                  <a:lnTo>
                    <a:pt x="148374" y="348068"/>
                  </a:lnTo>
                  <a:lnTo>
                    <a:pt x="148310" y="348348"/>
                  </a:lnTo>
                  <a:lnTo>
                    <a:pt x="148170" y="348805"/>
                  </a:lnTo>
                  <a:lnTo>
                    <a:pt x="148132" y="349059"/>
                  </a:lnTo>
                  <a:lnTo>
                    <a:pt x="148856" y="349097"/>
                  </a:lnTo>
                  <a:lnTo>
                    <a:pt x="149034" y="349631"/>
                  </a:lnTo>
                  <a:lnTo>
                    <a:pt x="148996" y="349910"/>
                  </a:lnTo>
                  <a:lnTo>
                    <a:pt x="148907" y="350266"/>
                  </a:lnTo>
                  <a:lnTo>
                    <a:pt x="148196" y="351497"/>
                  </a:lnTo>
                  <a:lnTo>
                    <a:pt x="148259" y="351993"/>
                  </a:lnTo>
                  <a:lnTo>
                    <a:pt x="148729" y="352526"/>
                  </a:lnTo>
                  <a:lnTo>
                    <a:pt x="148971" y="352742"/>
                  </a:lnTo>
                  <a:lnTo>
                    <a:pt x="148882" y="353199"/>
                  </a:lnTo>
                  <a:lnTo>
                    <a:pt x="148971" y="353555"/>
                  </a:lnTo>
                  <a:lnTo>
                    <a:pt x="151523" y="353555"/>
                  </a:lnTo>
                  <a:lnTo>
                    <a:pt x="151523" y="352247"/>
                  </a:lnTo>
                  <a:lnTo>
                    <a:pt x="151561" y="350964"/>
                  </a:lnTo>
                  <a:close/>
                </a:path>
                <a:path w="198119" h="353695">
                  <a:moveTo>
                    <a:pt x="152361" y="290042"/>
                  </a:moveTo>
                  <a:lnTo>
                    <a:pt x="152184" y="289750"/>
                  </a:lnTo>
                  <a:lnTo>
                    <a:pt x="151472" y="289572"/>
                  </a:lnTo>
                  <a:lnTo>
                    <a:pt x="150787" y="289433"/>
                  </a:lnTo>
                  <a:lnTo>
                    <a:pt x="150063" y="289255"/>
                  </a:lnTo>
                  <a:lnTo>
                    <a:pt x="150164" y="288264"/>
                  </a:lnTo>
                  <a:lnTo>
                    <a:pt x="150253" y="287591"/>
                  </a:lnTo>
                  <a:lnTo>
                    <a:pt x="149631" y="287807"/>
                  </a:lnTo>
                  <a:lnTo>
                    <a:pt x="149212" y="288023"/>
                  </a:lnTo>
                  <a:lnTo>
                    <a:pt x="148907" y="288264"/>
                  </a:lnTo>
                  <a:lnTo>
                    <a:pt x="148932" y="287807"/>
                  </a:lnTo>
                  <a:lnTo>
                    <a:pt x="149720" y="286461"/>
                  </a:lnTo>
                  <a:lnTo>
                    <a:pt x="149771" y="285864"/>
                  </a:lnTo>
                  <a:lnTo>
                    <a:pt x="148501" y="285330"/>
                  </a:lnTo>
                  <a:lnTo>
                    <a:pt x="147091" y="285153"/>
                  </a:lnTo>
                  <a:lnTo>
                    <a:pt x="146685" y="285927"/>
                  </a:lnTo>
                  <a:lnTo>
                    <a:pt x="145821" y="286715"/>
                  </a:lnTo>
                  <a:lnTo>
                    <a:pt x="145491" y="286854"/>
                  </a:lnTo>
                  <a:lnTo>
                    <a:pt x="145161" y="287032"/>
                  </a:lnTo>
                  <a:lnTo>
                    <a:pt x="145757" y="287172"/>
                  </a:lnTo>
                  <a:lnTo>
                    <a:pt x="145821" y="287667"/>
                  </a:lnTo>
                  <a:lnTo>
                    <a:pt x="145161" y="288378"/>
                  </a:lnTo>
                  <a:lnTo>
                    <a:pt x="145046" y="289255"/>
                  </a:lnTo>
                  <a:lnTo>
                    <a:pt x="144703" y="288937"/>
                  </a:lnTo>
                  <a:lnTo>
                    <a:pt x="144246" y="288518"/>
                  </a:lnTo>
                  <a:lnTo>
                    <a:pt x="143560" y="288759"/>
                  </a:lnTo>
                  <a:lnTo>
                    <a:pt x="143078" y="288937"/>
                  </a:lnTo>
                  <a:lnTo>
                    <a:pt x="143624" y="287489"/>
                  </a:lnTo>
                  <a:lnTo>
                    <a:pt x="143548" y="287172"/>
                  </a:lnTo>
                  <a:lnTo>
                    <a:pt x="143268" y="287274"/>
                  </a:lnTo>
                  <a:lnTo>
                    <a:pt x="143116" y="287350"/>
                  </a:lnTo>
                  <a:lnTo>
                    <a:pt x="142455" y="288696"/>
                  </a:lnTo>
                  <a:lnTo>
                    <a:pt x="141325" y="288696"/>
                  </a:lnTo>
                  <a:lnTo>
                    <a:pt x="139992" y="289039"/>
                  </a:lnTo>
                  <a:lnTo>
                    <a:pt x="139065" y="289572"/>
                  </a:lnTo>
                  <a:lnTo>
                    <a:pt x="138557" y="289826"/>
                  </a:lnTo>
                  <a:lnTo>
                    <a:pt x="137820" y="290360"/>
                  </a:lnTo>
                  <a:lnTo>
                    <a:pt x="137134" y="291274"/>
                  </a:lnTo>
                  <a:lnTo>
                    <a:pt x="137020" y="291693"/>
                  </a:lnTo>
                  <a:lnTo>
                    <a:pt x="136779" y="292023"/>
                  </a:lnTo>
                  <a:lnTo>
                    <a:pt x="136512" y="292125"/>
                  </a:lnTo>
                  <a:lnTo>
                    <a:pt x="136359" y="292087"/>
                  </a:lnTo>
                  <a:lnTo>
                    <a:pt x="136207" y="292023"/>
                  </a:lnTo>
                  <a:lnTo>
                    <a:pt x="135775" y="290817"/>
                  </a:lnTo>
                  <a:lnTo>
                    <a:pt x="135648" y="290360"/>
                  </a:lnTo>
                  <a:lnTo>
                    <a:pt x="135724" y="289433"/>
                  </a:lnTo>
                  <a:lnTo>
                    <a:pt x="135623" y="287350"/>
                  </a:lnTo>
                  <a:lnTo>
                    <a:pt x="135521" y="286321"/>
                  </a:lnTo>
                  <a:lnTo>
                    <a:pt x="135318" y="286067"/>
                  </a:lnTo>
                  <a:lnTo>
                    <a:pt x="134569" y="285432"/>
                  </a:lnTo>
                  <a:lnTo>
                    <a:pt x="134366" y="285254"/>
                  </a:lnTo>
                  <a:lnTo>
                    <a:pt x="133883" y="285051"/>
                  </a:lnTo>
                  <a:lnTo>
                    <a:pt x="132664" y="285432"/>
                  </a:lnTo>
                  <a:lnTo>
                    <a:pt x="132130" y="285229"/>
                  </a:lnTo>
                  <a:lnTo>
                    <a:pt x="131000" y="285229"/>
                  </a:lnTo>
                  <a:lnTo>
                    <a:pt x="130644" y="285546"/>
                  </a:lnTo>
                  <a:lnTo>
                    <a:pt x="130619" y="286067"/>
                  </a:lnTo>
                  <a:lnTo>
                    <a:pt x="131191" y="287807"/>
                  </a:lnTo>
                  <a:lnTo>
                    <a:pt x="131305" y="288696"/>
                  </a:lnTo>
                  <a:lnTo>
                    <a:pt x="130441" y="290004"/>
                  </a:lnTo>
                  <a:lnTo>
                    <a:pt x="130314" y="290957"/>
                  </a:lnTo>
                  <a:lnTo>
                    <a:pt x="130759" y="290918"/>
                  </a:lnTo>
                  <a:lnTo>
                    <a:pt x="131064" y="290855"/>
                  </a:lnTo>
                  <a:lnTo>
                    <a:pt x="131572" y="290817"/>
                  </a:lnTo>
                  <a:lnTo>
                    <a:pt x="131445" y="291274"/>
                  </a:lnTo>
                  <a:lnTo>
                    <a:pt x="131127" y="292227"/>
                  </a:lnTo>
                  <a:lnTo>
                    <a:pt x="131000" y="292519"/>
                  </a:lnTo>
                  <a:lnTo>
                    <a:pt x="130886" y="293674"/>
                  </a:lnTo>
                  <a:lnTo>
                    <a:pt x="131394" y="294500"/>
                  </a:lnTo>
                  <a:lnTo>
                    <a:pt x="130962" y="295376"/>
                  </a:lnTo>
                  <a:lnTo>
                    <a:pt x="131064" y="295656"/>
                  </a:lnTo>
                  <a:lnTo>
                    <a:pt x="131178" y="295808"/>
                  </a:lnTo>
                  <a:lnTo>
                    <a:pt x="131394" y="296189"/>
                  </a:lnTo>
                  <a:lnTo>
                    <a:pt x="131686" y="296621"/>
                  </a:lnTo>
                  <a:lnTo>
                    <a:pt x="131864" y="297040"/>
                  </a:lnTo>
                  <a:lnTo>
                    <a:pt x="132257" y="298107"/>
                  </a:lnTo>
                  <a:lnTo>
                    <a:pt x="132638" y="298310"/>
                  </a:lnTo>
                  <a:lnTo>
                    <a:pt x="133794" y="298284"/>
                  </a:lnTo>
                  <a:lnTo>
                    <a:pt x="134429" y="298284"/>
                  </a:lnTo>
                  <a:lnTo>
                    <a:pt x="135102" y="298424"/>
                  </a:lnTo>
                  <a:lnTo>
                    <a:pt x="135788" y="298640"/>
                  </a:lnTo>
                  <a:lnTo>
                    <a:pt x="136423" y="298348"/>
                  </a:lnTo>
                  <a:lnTo>
                    <a:pt x="136690" y="297713"/>
                  </a:lnTo>
                  <a:lnTo>
                    <a:pt x="136385" y="297002"/>
                  </a:lnTo>
                  <a:lnTo>
                    <a:pt x="135788" y="295376"/>
                  </a:lnTo>
                  <a:lnTo>
                    <a:pt x="136423" y="294030"/>
                  </a:lnTo>
                  <a:lnTo>
                    <a:pt x="137363" y="292798"/>
                  </a:lnTo>
                  <a:lnTo>
                    <a:pt x="137490" y="292582"/>
                  </a:lnTo>
                  <a:lnTo>
                    <a:pt x="137909" y="292481"/>
                  </a:lnTo>
                  <a:lnTo>
                    <a:pt x="138823" y="292366"/>
                  </a:lnTo>
                  <a:lnTo>
                    <a:pt x="139217" y="292227"/>
                  </a:lnTo>
                  <a:lnTo>
                    <a:pt x="139357" y="291274"/>
                  </a:lnTo>
                  <a:lnTo>
                    <a:pt x="139446" y="290918"/>
                  </a:lnTo>
                  <a:lnTo>
                    <a:pt x="139763" y="290461"/>
                  </a:lnTo>
                  <a:lnTo>
                    <a:pt x="139992" y="289928"/>
                  </a:lnTo>
                  <a:lnTo>
                    <a:pt x="141109" y="290563"/>
                  </a:lnTo>
                  <a:lnTo>
                    <a:pt x="141236" y="292087"/>
                  </a:lnTo>
                  <a:lnTo>
                    <a:pt x="141655" y="293293"/>
                  </a:lnTo>
                  <a:lnTo>
                    <a:pt x="142074" y="293928"/>
                  </a:lnTo>
                  <a:lnTo>
                    <a:pt x="143319" y="294005"/>
                  </a:lnTo>
                  <a:lnTo>
                    <a:pt x="143967" y="293509"/>
                  </a:lnTo>
                  <a:lnTo>
                    <a:pt x="144716" y="293217"/>
                  </a:lnTo>
                  <a:lnTo>
                    <a:pt x="144741" y="293077"/>
                  </a:lnTo>
                  <a:lnTo>
                    <a:pt x="146735" y="291846"/>
                  </a:lnTo>
                  <a:lnTo>
                    <a:pt x="146773" y="292404"/>
                  </a:lnTo>
                  <a:lnTo>
                    <a:pt x="147345" y="292087"/>
                  </a:lnTo>
                  <a:lnTo>
                    <a:pt x="147650" y="291846"/>
                  </a:lnTo>
                  <a:lnTo>
                    <a:pt x="147904" y="291630"/>
                  </a:lnTo>
                  <a:lnTo>
                    <a:pt x="148348" y="292481"/>
                  </a:lnTo>
                  <a:lnTo>
                    <a:pt x="148882" y="292341"/>
                  </a:lnTo>
                  <a:lnTo>
                    <a:pt x="149313" y="291630"/>
                  </a:lnTo>
                  <a:lnTo>
                    <a:pt x="149517" y="291274"/>
                  </a:lnTo>
                  <a:lnTo>
                    <a:pt x="150304" y="290601"/>
                  </a:lnTo>
                  <a:lnTo>
                    <a:pt x="151523" y="290563"/>
                  </a:lnTo>
                  <a:lnTo>
                    <a:pt x="151828" y="290563"/>
                  </a:lnTo>
                  <a:lnTo>
                    <a:pt x="152069" y="290207"/>
                  </a:lnTo>
                  <a:lnTo>
                    <a:pt x="152361" y="290042"/>
                  </a:lnTo>
                  <a:close/>
                </a:path>
                <a:path w="198119" h="353695">
                  <a:moveTo>
                    <a:pt x="153428" y="305600"/>
                  </a:moveTo>
                  <a:lnTo>
                    <a:pt x="153136" y="305422"/>
                  </a:lnTo>
                  <a:lnTo>
                    <a:pt x="152869" y="305854"/>
                  </a:lnTo>
                  <a:lnTo>
                    <a:pt x="152298" y="306590"/>
                  </a:lnTo>
                  <a:lnTo>
                    <a:pt x="152209" y="306743"/>
                  </a:lnTo>
                  <a:lnTo>
                    <a:pt x="151942" y="306806"/>
                  </a:lnTo>
                  <a:lnTo>
                    <a:pt x="151765" y="306882"/>
                  </a:lnTo>
                  <a:lnTo>
                    <a:pt x="151701" y="306590"/>
                  </a:lnTo>
                  <a:lnTo>
                    <a:pt x="151688" y="306247"/>
                  </a:lnTo>
                  <a:lnTo>
                    <a:pt x="152273" y="305638"/>
                  </a:lnTo>
                  <a:lnTo>
                    <a:pt x="152298" y="305003"/>
                  </a:lnTo>
                  <a:lnTo>
                    <a:pt x="151942" y="303936"/>
                  </a:lnTo>
                  <a:lnTo>
                    <a:pt x="152120" y="303555"/>
                  </a:lnTo>
                  <a:lnTo>
                    <a:pt x="152006" y="302602"/>
                  </a:lnTo>
                  <a:lnTo>
                    <a:pt x="151536" y="302171"/>
                  </a:lnTo>
                  <a:lnTo>
                    <a:pt x="151574" y="301675"/>
                  </a:lnTo>
                  <a:lnTo>
                    <a:pt x="151892" y="300939"/>
                  </a:lnTo>
                  <a:lnTo>
                    <a:pt x="151320" y="300151"/>
                  </a:lnTo>
                  <a:lnTo>
                    <a:pt x="151193" y="300012"/>
                  </a:lnTo>
                  <a:lnTo>
                    <a:pt x="151307" y="299593"/>
                  </a:lnTo>
                  <a:lnTo>
                    <a:pt x="151739" y="298742"/>
                  </a:lnTo>
                  <a:lnTo>
                    <a:pt x="150571" y="298704"/>
                  </a:lnTo>
                  <a:lnTo>
                    <a:pt x="149631" y="298246"/>
                  </a:lnTo>
                  <a:lnTo>
                    <a:pt x="149313" y="298704"/>
                  </a:lnTo>
                  <a:lnTo>
                    <a:pt x="149212" y="298881"/>
                  </a:lnTo>
                  <a:lnTo>
                    <a:pt x="148996" y="299593"/>
                  </a:lnTo>
                  <a:lnTo>
                    <a:pt x="148678" y="299732"/>
                  </a:lnTo>
                  <a:lnTo>
                    <a:pt x="148285" y="300012"/>
                  </a:lnTo>
                  <a:lnTo>
                    <a:pt x="148386" y="299593"/>
                  </a:lnTo>
                  <a:lnTo>
                    <a:pt x="148501" y="298881"/>
                  </a:lnTo>
                  <a:lnTo>
                    <a:pt x="148615" y="298462"/>
                  </a:lnTo>
                  <a:lnTo>
                    <a:pt x="147993" y="298386"/>
                  </a:lnTo>
                  <a:lnTo>
                    <a:pt x="147485" y="298284"/>
                  </a:lnTo>
                  <a:lnTo>
                    <a:pt x="146888" y="298208"/>
                  </a:lnTo>
                  <a:lnTo>
                    <a:pt x="146837" y="298805"/>
                  </a:lnTo>
                  <a:lnTo>
                    <a:pt x="146951" y="299339"/>
                  </a:lnTo>
                  <a:lnTo>
                    <a:pt x="147066" y="299732"/>
                  </a:lnTo>
                  <a:lnTo>
                    <a:pt x="147180" y="301320"/>
                  </a:lnTo>
                  <a:lnTo>
                    <a:pt x="146951" y="301815"/>
                  </a:lnTo>
                  <a:lnTo>
                    <a:pt x="146685" y="302031"/>
                  </a:lnTo>
                  <a:lnTo>
                    <a:pt x="146596" y="302450"/>
                  </a:lnTo>
                  <a:lnTo>
                    <a:pt x="146824" y="302666"/>
                  </a:lnTo>
                  <a:lnTo>
                    <a:pt x="146888" y="302844"/>
                  </a:lnTo>
                  <a:lnTo>
                    <a:pt x="147040" y="302704"/>
                  </a:lnTo>
                  <a:lnTo>
                    <a:pt x="147269" y="302602"/>
                  </a:lnTo>
                  <a:lnTo>
                    <a:pt x="147307" y="301815"/>
                  </a:lnTo>
                  <a:lnTo>
                    <a:pt x="147599" y="301675"/>
                  </a:lnTo>
                  <a:lnTo>
                    <a:pt x="148285" y="301891"/>
                  </a:lnTo>
                  <a:lnTo>
                    <a:pt x="148209" y="302031"/>
                  </a:lnTo>
                  <a:lnTo>
                    <a:pt x="148005" y="302602"/>
                  </a:lnTo>
                  <a:lnTo>
                    <a:pt x="147548" y="303199"/>
                  </a:lnTo>
                  <a:lnTo>
                    <a:pt x="147485" y="303555"/>
                  </a:lnTo>
                  <a:lnTo>
                    <a:pt x="148640" y="304292"/>
                  </a:lnTo>
                  <a:lnTo>
                    <a:pt x="148132" y="305219"/>
                  </a:lnTo>
                  <a:lnTo>
                    <a:pt x="147726" y="305854"/>
                  </a:lnTo>
                  <a:lnTo>
                    <a:pt x="147612" y="306387"/>
                  </a:lnTo>
                  <a:lnTo>
                    <a:pt x="148424" y="307086"/>
                  </a:lnTo>
                  <a:lnTo>
                    <a:pt x="148348" y="307797"/>
                  </a:lnTo>
                  <a:lnTo>
                    <a:pt x="148082" y="308406"/>
                  </a:lnTo>
                  <a:lnTo>
                    <a:pt x="147980" y="308864"/>
                  </a:lnTo>
                  <a:lnTo>
                    <a:pt x="148107" y="309041"/>
                  </a:lnTo>
                  <a:lnTo>
                    <a:pt x="148551" y="309143"/>
                  </a:lnTo>
                  <a:lnTo>
                    <a:pt x="148640" y="310489"/>
                  </a:lnTo>
                  <a:lnTo>
                    <a:pt x="148818" y="310489"/>
                  </a:lnTo>
                  <a:lnTo>
                    <a:pt x="149631" y="309003"/>
                  </a:lnTo>
                  <a:lnTo>
                    <a:pt x="149771" y="308787"/>
                  </a:lnTo>
                  <a:lnTo>
                    <a:pt x="150126" y="308406"/>
                  </a:lnTo>
                  <a:lnTo>
                    <a:pt x="150634" y="309283"/>
                  </a:lnTo>
                  <a:lnTo>
                    <a:pt x="150698" y="309562"/>
                  </a:lnTo>
                  <a:lnTo>
                    <a:pt x="151498" y="309041"/>
                  </a:lnTo>
                  <a:lnTo>
                    <a:pt x="151498" y="310629"/>
                  </a:lnTo>
                  <a:lnTo>
                    <a:pt x="151853" y="310845"/>
                  </a:lnTo>
                  <a:lnTo>
                    <a:pt x="152184" y="310984"/>
                  </a:lnTo>
                  <a:lnTo>
                    <a:pt x="152654" y="311226"/>
                  </a:lnTo>
                  <a:lnTo>
                    <a:pt x="152641" y="309041"/>
                  </a:lnTo>
                  <a:lnTo>
                    <a:pt x="152615" y="308406"/>
                  </a:lnTo>
                  <a:lnTo>
                    <a:pt x="152666" y="307797"/>
                  </a:lnTo>
                  <a:lnTo>
                    <a:pt x="152806" y="307124"/>
                  </a:lnTo>
                  <a:lnTo>
                    <a:pt x="152882" y="306882"/>
                  </a:lnTo>
                  <a:lnTo>
                    <a:pt x="153136" y="306247"/>
                  </a:lnTo>
                  <a:lnTo>
                    <a:pt x="153428" y="305600"/>
                  </a:lnTo>
                  <a:close/>
                </a:path>
                <a:path w="198119" h="353695">
                  <a:moveTo>
                    <a:pt x="159588" y="320357"/>
                  </a:moveTo>
                  <a:lnTo>
                    <a:pt x="158877" y="319722"/>
                  </a:lnTo>
                  <a:lnTo>
                    <a:pt x="158521" y="319443"/>
                  </a:lnTo>
                  <a:lnTo>
                    <a:pt x="157924" y="319722"/>
                  </a:lnTo>
                  <a:lnTo>
                    <a:pt x="157391" y="319582"/>
                  </a:lnTo>
                  <a:lnTo>
                    <a:pt x="157734" y="318731"/>
                  </a:lnTo>
                  <a:lnTo>
                    <a:pt x="158102" y="318058"/>
                  </a:lnTo>
                  <a:lnTo>
                    <a:pt x="157988" y="317703"/>
                  </a:lnTo>
                  <a:lnTo>
                    <a:pt x="157810" y="317601"/>
                  </a:lnTo>
                  <a:lnTo>
                    <a:pt x="156997" y="318731"/>
                  </a:lnTo>
                  <a:lnTo>
                    <a:pt x="156756" y="318693"/>
                  </a:lnTo>
                  <a:lnTo>
                    <a:pt x="155994" y="318592"/>
                  </a:lnTo>
                  <a:lnTo>
                    <a:pt x="155917" y="318338"/>
                  </a:lnTo>
                  <a:lnTo>
                    <a:pt x="156413" y="317500"/>
                  </a:lnTo>
                  <a:lnTo>
                    <a:pt x="156591" y="317207"/>
                  </a:lnTo>
                  <a:lnTo>
                    <a:pt x="156972" y="316750"/>
                  </a:lnTo>
                  <a:lnTo>
                    <a:pt x="157264" y="316331"/>
                  </a:lnTo>
                  <a:lnTo>
                    <a:pt x="157454" y="315976"/>
                  </a:lnTo>
                  <a:lnTo>
                    <a:pt x="155816" y="315976"/>
                  </a:lnTo>
                  <a:lnTo>
                    <a:pt x="154559" y="317500"/>
                  </a:lnTo>
                  <a:lnTo>
                    <a:pt x="154330" y="317030"/>
                  </a:lnTo>
                  <a:lnTo>
                    <a:pt x="154241" y="316890"/>
                  </a:lnTo>
                  <a:lnTo>
                    <a:pt x="154025" y="316433"/>
                  </a:lnTo>
                  <a:lnTo>
                    <a:pt x="152565" y="318693"/>
                  </a:lnTo>
                  <a:lnTo>
                    <a:pt x="152298" y="318668"/>
                  </a:lnTo>
                  <a:lnTo>
                    <a:pt x="152273" y="317957"/>
                  </a:lnTo>
                  <a:lnTo>
                    <a:pt x="152019" y="317703"/>
                  </a:lnTo>
                  <a:lnTo>
                    <a:pt x="151561" y="317703"/>
                  </a:lnTo>
                  <a:lnTo>
                    <a:pt x="151206" y="317665"/>
                  </a:lnTo>
                  <a:lnTo>
                    <a:pt x="151053" y="316750"/>
                  </a:lnTo>
                  <a:lnTo>
                    <a:pt x="150812" y="317004"/>
                  </a:lnTo>
                  <a:lnTo>
                    <a:pt x="150571" y="317106"/>
                  </a:lnTo>
                  <a:lnTo>
                    <a:pt x="149682" y="318731"/>
                  </a:lnTo>
                  <a:lnTo>
                    <a:pt x="148678" y="318554"/>
                  </a:lnTo>
                  <a:lnTo>
                    <a:pt x="148551" y="318516"/>
                  </a:lnTo>
                  <a:lnTo>
                    <a:pt x="148361" y="318731"/>
                  </a:lnTo>
                  <a:lnTo>
                    <a:pt x="148259" y="318985"/>
                  </a:lnTo>
                  <a:lnTo>
                    <a:pt x="148424" y="319443"/>
                  </a:lnTo>
                  <a:lnTo>
                    <a:pt x="148615" y="319862"/>
                  </a:lnTo>
                  <a:lnTo>
                    <a:pt x="150253" y="320078"/>
                  </a:lnTo>
                  <a:lnTo>
                    <a:pt x="149948" y="320687"/>
                  </a:lnTo>
                  <a:lnTo>
                    <a:pt x="149466" y="321284"/>
                  </a:lnTo>
                  <a:lnTo>
                    <a:pt x="149352" y="321843"/>
                  </a:lnTo>
                  <a:lnTo>
                    <a:pt x="150431" y="321424"/>
                  </a:lnTo>
                  <a:lnTo>
                    <a:pt x="150380" y="321602"/>
                  </a:lnTo>
                  <a:lnTo>
                    <a:pt x="150253" y="322516"/>
                  </a:lnTo>
                  <a:lnTo>
                    <a:pt x="150126" y="323049"/>
                  </a:lnTo>
                  <a:lnTo>
                    <a:pt x="150634" y="323405"/>
                  </a:lnTo>
                  <a:lnTo>
                    <a:pt x="151053" y="323900"/>
                  </a:lnTo>
                  <a:lnTo>
                    <a:pt x="151739" y="323164"/>
                  </a:lnTo>
                  <a:lnTo>
                    <a:pt x="152120" y="323227"/>
                  </a:lnTo>
                  <a:lnTo>
                    <a:pt x="152247" y="323164"/>
                  </a:lnTo>
                  <a:lnTo>
                    <a:pt x="152781" y="322834"/>
                  </a:lnTo>
                  <a:lnTo>
                    <a:pt x="153162" y="322516"/>
                  </a:lnTo>
                  <a:lnTo>
                    <a:pt x="154025" y="321919"/>
                  </a:lnTo>
                  <a:lnTo>
                    <a:pt x="154139" y="321424"/>
                  </a:lnTo>
                  <a:lnTo>
                    <a:pt x="154241" y="321030"/>
                  </a:lnTo>
                  <a:lnTo>
                    <a:pt x="155130" y="321741"/>
                  </a:lnTo>
                  <a:lnTo>
                    <a:pt x="155981" y="321030"/>
                  </a:lnTo>
                  <a:lnTo>
                    <a:pt x="156527" y="320573"/>
                  </a:lnTo>
                  <a:lnTo>
                    <a:pt x="156654" y="321741"/>
                  </a:lnTo>
                  <a:lnTo>
                    <a:pt x="159156" y="320573"/>
                  </a:lnTo>
                  <a:lnTo>
                    <a:pt x="159588" y="320357"/>
                  </a:lnTo>
                  <a:close/>
                </a:path>
                <a:path w="198119" h="353695">
                  <a:moveTo>
                    <a:pt x="161112" y="340029"/>
                  </a:moveTo>
                  <a:lnTo>
                    <a:pt x="161023" y="339394"/>
                  </a:lnTo>
                  <a:lnTo>
                    <a:pt x="160909" y="338721"/>
                  </a:lnTo>
                  <a:lnTo>
                    <a:pt x="160782" y="338264"/>
                  </a:lnTo>
                  <a:lnTo>
                    <a:pt x="160693" y="337413"/>
                  </a:lnTo>
                  <a:lnTo>
                    <a:pt x="159918" y="337096"/>
                  </a:lnTo>
                  <a:lnTo>
                    <a:pt x="160121" y="336423"/>
                  </a:lnTo>
                  <a:lnTo>
                    <a:pt x="159435" y="335153"/>
                  </a:lnTo>
                  <a:lnTo>
                    <a:pt x="159854" y="334518"/>
                  </a:lnTo>
                  <a:lnTo>
                    <a:pt x="159981" y="333768"/>
                  </a:lnTo>
                  <a:lnTo>
                    <a:pt x="160045" y="333527"/>
                  </a:lnTo>
                  <a:lnTo>
                    <a:pt x="160108" y="332460"/>
                  </a:lnTo>
                  <a:lnTo>
                    <a:pt x="160159" y="331368"/>
                  </a:lnTo>
                  <a:lnTo>
                    <a:pt x="160362" y="330339"/>
                  </a:lnTo>
                  <a:lnTo>
                    <a:pt x="160477" y="330060"/>
                  </a:lnTo>
                  <a:lnTo>
                    <a:pt x="159346" y="329806"/>
                  </a:lnTo>
                  <a:lnTo>
                    <a:pt x="159054" y="329311"/>
                  </a:lnTo>
                  <a:lnTo>
                    <a:pt x="158610" y="328930"/>
                  </a:lnTo>
                  <a:lnTo>
                    <a:pt x="158280" y="328815"/>
                  </a:lnTo>
                  <a:lnTo>
                    <a:pt x="158076" y="329349"/>
                  </a:lnTo>
                  <a:lnTo>
                    <a:pt x="156908" y="330339"/>
                  </a:lnTo>
                  <a:lnTo>
                    <a:pt x="156286" y="328777"/>
                  </a:lnTo>
                  <a:lnTo>
                    <a:pt x="155244" y="328777"/>
                  </a:lnTo>
                  <a:lnTo>
                    <a:pt x="155232" y="330479"/>
                  </a:lnTo>
                  <a:lnTo>
                    <a:pt x="155511" y="331431"/>
                  </a:lnTo>
                  <a:lnTo>
                    <a:pt x="154381" y="332536"/>
                  </a:lnTo>
                  <a:lnTo>
                    <a:pt x="155460" y="332460"/>
                  </a:lnTo>
                  <a:lnTo>
                    <a:pt x="155600" y="334238"/>
                  </a:lnTo>
                  <a:lnTo>
                    <a:pt x="156857" y="333527"/>
                  </a:lnTo>
                  <a:lnTo>
                    <a:pt x="156972" y="333768"/>
                  </a:lnTo>
                  <a:lnTo>
                    <a:pt x="156502" y="334695"/>
                  </a:lnTo>
                  <a:lnTo>
                    <a:pt x="157124" y="335686"/>
                  </a:lnTo>
                  <a:lnTo>
                    <a:pt x="157149" y="337096"/>
                  </a:lnTo>
                  <a:lnTo>
                    <a:pt x="157302" y="337273"/>
                  </a:lnTo>
                  <a:lnTo>
                    <a:pt x="157416" y="338874"/>
                  </a:lnTo>
                  <a:lnTo>
                    <a:pt x="157810" y="338721"/>
                  </a:lnTo>
                  <a:lnTo>
                    <a:pt x="158813" y="338264"/>
                  </a:lnTo>
                  <a:lnTo>
                    <a:pt x="158877" y="339394"/>
                  </a:lnTo>
                  <a:lnTo>
                    <a:pt x="159321" y="340029"/>
                  </a:lnTo>
                  <a:lnTo>
                    <a:pt x="160477" y="340245"/>
                  </a:lnTo>
                  <a:lnTo>
                    <a:pt x="160807" y="340283"/>
                  </a:lnTo>
                  <a:lnTo>
                    <a:pt x="161112" y="340029"/>
                  </a:lnTo>
                  <a:close/>
                </a:path>
                <a:path w="198119" h="353695">
                  <a:moveTo>
                    <a:pt x="165125" y="286423"/>
                  </a:moveTo>
                  <a:lnTo>
                    <a:pt x="164909" y="286537"/>
                  </a:lnTo>
                  <a:lnTo>
                    <a:pt x="164617" y="286778"/>
                  </a:lnTo>
                  <a:lnTo>
                    <a:pt x="163372" y="286600"/>
                  </a:lnTo>
                  <a:lnTo>
                    <a:pt x="163004" y="287210"/>
                  </a:lnTo>
                  <a:lnTo>
                    <a:pt x="162471" y="288302"/>
                  </a:lnTo>
                  <a:lnTo>
                    <a:pt x="162064" y="288404"/>
                  </a:lnTo>
                  <a:lnTo>
                    <a:pt x="161759" y="288582"/>
                  </a:lnTo>
                  <a:lnTo>
                    <a:pt x="161582" y="288201"/>
                  </a:lnTo>
                  <a:lnTo>
                    <a:pt x="161201" y="287667"/>
                  </a:lnTo>
                  <a:lnTo>
                    <a:pt x="161493" y="287210"/>
                  </a:lnTo>
                  <a:lnTo>
                    <a:pt x="161759" y="286778"/>
                  </a:lnTo>
                  <a:lnTo>
                    <a:pt x="161861" y="286423"/>
                  </a:lnTo>
                  <a:lnTo>
                    <a:pt x="161874" y="286042"/>
                  </a:lnTo>
                  <a:lnTo>
                    <a:pt x="161175" y="285432"/>
                  </a:lnTo>
                  <a:lnTo>
                    <a:pt x="161061" y="285292"/>
                  </a:lnTo>
                  <a:lnTo>
                    <a:pt x="161163" y="284873"/>
                  </a:lnTo>
                  <a:lnTo>
                    <a:pt x="161734" y="283946"/>
                  </a:lnTo>
                  <a:lnTo>
                    <a:pt x="161556" y="283451"/>
                  </a:lnTo>
                  <a:lnTo>
                    <a:pt x="160096" y="282219"/>
                  </a:lnTo>
                  <a:lnTo>
                    <a:pt x="159169" y="281609"/>
                  </a:lnTo>
                  <a:lnTo>
                    <a:pt x="158584" y="281584"/>
                  </a:lnTo>
                  <a:lnTo>
                    <a:pt x="157988" y="281546"/>
                  </a:lnTo>
                  <a:lnTo>
                    <a:pt x="157835" y="281546"/>
                  </a:lnTo>
                  <a:lnTo>
                    <a:pt x="156997" y="281546"/>
                  </a:lnTo>
                  <a:lnTo>
                    <a:pt x="156413" y="281546"/>
                  </a:lnTo>
                  <a:lnTo>
                    <a:pt x="155600" y="281508"/>
                  </a:lnTo>
                  <a:lnTo>
                    <a:pt x="155600" y="282219"/>
                  </a:lnTo>
                  <a:lnTo>
                    <a:pt x="156070" y="283451"/>
                  </a:lnTo>
                  <a:lnTo>
                    <a:pt x="156324" y="284441"/>
                  </a:lnTo>
                  <a:lnTo>
                    <a:pt x="155244" y="286042"/>
                  </a:lnTo>
                  <a:lnTo>
                    <a:pt x="155130" y="287312"/>
                  </a:lnTo>
                  <a:lnTo>
                    <a:pt x="155308" y="287413"/>
                  </a:lnTo>
                  <a:lnTo>
                    <a:pt x="156946" y="285292"/>
                  </a:lnTo>
                  <a:lnTo>
                    <a:pt x="157124" y="285432"/>
                  </a:lnTo>
                  <a:lnTo>
                    <a:pt x="156400" y="286778"/>
                  </a:lnTo>
                  <a:lnTo>
                    <a:pt x="156324" y="287312"/>
                  </a:lnTo>
                  <a:lnTo>
                    <a:pt x="156197" y="287807"/>
                  </a:lnTo>
                  <a:lnTo>
                    <a:pt x="157480" y="287210"/>
                  </a:lnTo>
                  <a:lnTo>
                    <a:pt x="157530" y="287667"/>
                  </a:lnTo>
                  <a:lnTo>
                    <a:pt x="157416" y="287985"/>
                  </a:lnTo>
                  <a:lnTo>
                    <a:pt x="157137" y="288582"/>
                  </a:lnTo>
                  <a:lnTo>
                    <a:pt x="157022" y="288937"/>
                  </a:lnTo>
                  <a:lnTo>
                    <a:pt x="156946" y="290182"/>
                  </a:lnTo>
                  <a:lnTo>
                    <a:pt x="157365" y="290779"/>
                  </a:lnTo>
                  <a:lnTo>
                    <a:pt x="157568" y="291236"/>
                  </a:lnTo>
                  <a:lnTo>
                    <a:pt x="156705" y="291909"/>
                  </a:lnTo>
                  <a:lnTo>
                    <a:pt x="156857" y="292442"/>
                  </a:lnTo>
                  <a:lnTo>
                    <a:pt x="156857" y="292938"/>
                  </a:lnTo>
                  <a:lnTo>
                    <a:pt x="157632" y="292519"/>
                  </a:lnTo>
                  <a:lnTo>
                    <a:pt x="157721" y="292938"/>
                  </a:lnTo>
                  <a:lnTo>
                    <a:pt x="157416" y="293395"/>
                  </a:lnTo>
                  <a:lnTo>
                    <a:pt x="157035" y="293789"/>
                  </a:lnTo>
                  <a:lnTo>
                    <a:pt x="157568" y="294030"/>
                  </a:lnTo>
                  <a:lnTo>
                    <a:pt x="157988" y="294284"/>
                  </a:lnTo>
                  <a:lnTo>
                    <a:pt x="158546" y="294386"/>
                  </a:lnTo>
                  <a:lnTo>
                    <a:pt x="159054" y="294347"/>
                  </a:lnTo>
                  <a:lnTo>
                    <a:pt x="159232" y="294322"/>
                  </a:lnTo>
                  <a:lnTo>
                    <a:pt x="159461" y="293395"/>
                  </a:lnTo>
                  <a:lnTo>
                    <a:pt x="159626" y="292519"/>
                  </a:lnTo>
                  <a:lnTo>
                    <a:pt x="159766" y="290995"/>
                  </a:lnTo>
                  <a:lnTo>
                    <a:pt x="160121" y="290880"/>
                  </a:lnTo>
                  <a:lnTo>
                    <a:pt x="160870" y="291528"/>
                  </a:lnTo>
                  <a:lnTo>
                    <a:pt x="161290" y="291846"/>
                  </a:lnTo>
                  <a:lnTo>
                    <a:pt x="162204" y="291236"/>
                  </a:lnTo>
                  <a:lnTo>
                    <a:pt x="162242" y="290880"/>
                  </a:lnTo>
                  <a:lnTo>
                    <a:pt x="162293" y="290182"/>
                  </a:lnTo>
                  <a:lnTo>
                    <a:pt x="162648" y="289255"/>
                  </a:lnTo>
                  <a:lnTo>
                    <a:pt x="162801" y="288937"/>
                  </a:lnTo>
                  <a:lnTo>
                    <a:pt x="163106" y="288582"/>
                  </a:lnTo>
                  <a:lnTo>
                    <a:pt x="163423" y="288480"/>
                  </a:lnTo>
                  <a:lnTo>
                    <a:pt x="164503" y="288620"/>
                  </a:lnTo>
                  <a:lnTo>
                    <a:pt x="164566" y="288480"/>
                  </a:lnTo>
                  <a:lnTo>
                    <a:pt x="164807" y="287985"/>
                  </a:lnTo>
                  <a:lnTo>
                    <a:pt x="165023" y="287235"/>
                  </a:lnTo>
                  <a:lnTo>
                    <a:pt x="164998" y="286778"/>
                  </a:lnTo>
                  <a:lnTo>
                    <a:pt x="165125" y="286423"/>
                  </a:lnTo>
                  <a:close/>
                </a:path>
                <a:path w="198119" h="353695">
                  <a:moveTo>
                    <a:pt x="167627" y="348703"/>
                  </a:moveTo>
                  <a:lnTo>
                    <a:pt x="166522" y="349135"/>
                  </a:lnTo>
                  <a:lnTo>
                    <a:pt x="166522" y="348983"/>
                  </a:lnTo>
                  <a:lnTo>
                    <a:pt x="166395" y="347992"/>
                  </a:lnTo>
                  <a:lnTo>
                    <a:pt x="166230" y="347535"/>
                  </a:lnTo>
                  <a:lnTo>
                    <a:pt x="165862" y="348462"/>
                  </a:lnTo>
                  <a:lnTo>
                    <a:pt x="165747" y="348919"/>
                  </a:lnTo>
                  <a:lnTo>
                    <a:pt x="165417" y="348780"/>
                  </a:lnTo>
                  <a:lnTo>
                    <a:pt x="165214" y="348640"/>
                  </a:lnTo>
                  <a:lnTo>
                    <a:pt x="165328" y="347535"/>
                  </a:lnTo>
                  <a:lnTo>
                    <a:pt x="165569" y="346329"/>
                  </a:lnTo>
                  <a:lnTo>
                    <a:pt x="165684" y="345630"/>
                  </a:lnTo>
                  <a:lnTo>
                    <a:pt x="165404" y="345313"/>
                  </a:lnTo>
                  <a:lnTo>
                    <a:pt x="165303" y="345135"/>
                  </a:lnTo>
                  <a:lnTo>
                    <a:pt x="165100" y="345313"/>
                  </a:lnTo>
                  <a:lnTo>
                    <a:pt x="163664" y="348170"/>
                  </a:lnTo>
                  <a:lnTo>
                    <a:pt x="163779" y="348386"/>
                  </a:lnTo>
                  <a:lnTo>
                    <a:pt x="163842" y="348983"/>
                  </a:lnTo>
                  <a:lnTo>
                    <a:pt x="163652" y="348703"/>
                  </a:lnTo>
                  <a:lnTo>
                    <a:pt x="163169" y="348208"/>
                  </a:lnTo>
                  <a:lnTo>
                    <a:pt x="162471" y="347472"/>
                  </a:lnTo>
                  <a:lnTo>
                    <a:pt x="161734" y="347992"/>
                  </a:lnTo>
                  <a:lnTo>
                    <a:pt x="161582" y="348094"/>
                  </a:lnTo>
                  <a:lnTo>
                    <a:pt x="161582" y="350088"/>
                  </a:lnTo>
                  <a:lnTo>
                    <a:pt x="161391" y="350405"/>
                  </a:lnTo>
                  <a:lnTo>
                    <a:pt x="160807" y="351434"/>
                  </a:lnTo>
                  <a:lnTo>
                    <a:pt x="160210" y="350405"/>
                  </a:lnTo>
                  <a:lnTo>
                    <a:pt x="160477" y="349948"/>
                  </a:lnTo>
                  <a:lnTo>
                    <a:pt x="161163" y="349694"/>
                  </a:lnTo>
                  <a:lnTo>
                    <a:pt x="161315" y="349631"/>
                  </a:lnTo>
                  <a:lnTo>
                    <a:pt x="161518" y="349834"/>
                  </a:lnTo>
                  <a:lnTo>
                    <a:pt x="161582" y="350088"/>
                  </a:lnTo>
                  <a:lnTo>
                    <a:pt x="161582" y="348094"/>
                  </a:lnTo>
                  <a:lnTo>
                    <a:pt x="161378" y="348208"/>
                  </a:lnTo>
                  <a:lnTo>
                    <a:pt x="161188" y="347929"/>
                  </a:lnTo>
                  <a:lnTo>
                    <a:pt x="161137" y="347649"/>
                  </a:lnTo>
                  <a:lnTo>
                    <a:pt x="160566" y="347319"/>
                  </a:lnTo>
                  <a:lnTo>
                    <a:pt x="159893" y="347040"/>
                  </a:lnTo>
                  <a:lnTo>
                    <a:pt x="158877" y="347992"/>
                  </a:lnTo>
                  <a:lnTo>
                    <a:pt x="157772" y="347992"/>
                  </a:lnTo>
                  <a:lnTo>
                    <a:pt x="156679" y="348170"/>
                  </a:lnTo>
                  <a:lnTo>
                    <a:pt x="156413" y="348386"/>
                  </a:lnTo>
                  <a:lnTo>
                    <a:pt x="157175" y="348602"/>
                  </a:lnTo>
                  <a:lnTo>
                    <a:pt x="157416" y="349592"/>
                  </a:lnTo>
                  <a:lnTo>
                    <a:pt x="158851" y="348703"/>
                  </a:lnTo>
                  <a:lnTo>
                    <a:pt x="159016" y="348881"/>
                  </a:lnTo>
                  <a:lnTo>
                    <a:pt x="159143" y="349415"/>
                  </a:lnTo>
                  <a:lnTo>
                    <a:pt x="159067" y="349694"/>
                  </a:lnTo>
                  <a:lnTo>
                    <a:pt x="158953" y="349948"/>
                  </a:lnTo>
                  <a:lnTo>
                    <a:pt x="158813" y="350088"/>
                  </a:lnTo>
                  <a:lnTo>
                    <a:pt x="158699" y="350329"/>
                  </a:lnTo>
                  <a:lnTo>
                    <a:pt x="158635" y="350964"/>
                  </a:lnTo>
                  <a:lnTo>
                    <a:pt x="159080" y="351396"/>
                  </a:lnTo>
                  <a:lnTo>
                    <a:pt x="159677" y="351637"/>
                  </a:lnTo>
                  <a:lnTo>
                    <a:pt x="160388" y="352348"/>
                  </a:lnTo>
                  <a:lnTo>
                    <a:pt x="160515" y="352806"/>
                  </a:lnTo>
                  <a:lnTo>
                    <a:pt x="160782" y="353263"/>
                  </a:lnTo>
                  <a:lnTo>
                    <a:pt x="162026" y="353161"/>
                  </a:lnTo>
                  <a:lnTo>
                    <a:pt x="162267" y="351815"/>
                  </a:lnTo>
                  <a:lnTo>
                    <a:pt x="162674" y="351434"/>
                  </a:lnTo>
                  <a:lnTo>
                    <a:pt x="163068" y="351040"/>
                  </a:lnTo>
                  <a:lnTo>
                    <a:pt x="163817" y="351574"/>
                  </a:lnTo>
                  <a:lnTo>
                    <a:pt x="164223" y="351040"/>
                  </a:lnTo>
                  <a:lnTo>
                    <a:pt x="165061" y="349948"/>
                  </a:lnTo>
                  <a:lnTo>
                    <a:pt x="165392" y="349770"/>
                  </a:lnTo>
                  <a:lnTo>
                    <a:pt x="165862" y="350723"/>
                  </a:lnTo>
                  <a:lnTo>
                    <a:pt x="166776" y="349770"/>
                  </a:lnTo>
                  <a:lnTo>
                    <a:pt x="166903" y="349631"/>
                  </a:lnTo>
                  <a:lnTo>
                    <a:pt x="167081" y="349415"/>
                  </a:lnTo>
                  <a:lnTo>
                    <a:pt x="167386" y="349135"/>
                  </a:lnTo>
                  <a:lnTo>
                    <a:pt x="167627" y="348703"/>
                  </a:lnTo>
                  <a:close/>
                </a:path>
                <a:path w="198119" h="353695">
                  <a:moveTo>
                    <a:pt x="168846" y="303771"/>
                  </a:moveTo>
                  <a:lnTo>
                    <a:pt x="168643" y="303441"/>
                  </a:lnTo>
                  <a:lnTo>
                    <a:pt x="168516" y="303123"/>
                  </a:lnTo>
                  <a:lnTo>
                    <a:pt x="168325" y="303022"/>
                  </a:lnTo>
                  <a:lnTo>
                    <a:pt x="167601" y="302602"/>
                  </a:lnTo>
                  <a:lnTo>
                    <a:pt x="167474" y="302526"/>
                  </a:lnTo>
                  <a:lnTo>
                    <a:pt x="167259" y="302247"/>
                  </a:lnTo>
                  <a:lnTo>
                    <a:pt x="167132" y="302069"/>
                  </a:lnTo>
                  <a:lnTo>
                    <a:pt x="167208" y="300939"/>
                  </a:lnTo>
                  <a:lnTo>
                    <a:pt x="166992" y="300824"/>
                  </a:lnTo>
                  <a:lnTo>
                    <a:pt x="166039" y="301752"/>
                  </a:lnTo>
                  <a:lnTo>
                    <a:pt x="165595" y="302247"/>
                  </a:lnTo>
                  <a:lnTo>
                    <a:pt x="165392" y="302133"/>
                  </a:lnTo>
                  <a:lnTo>
                    <a:pt x="165506" y="301459"/>
                  </a:lnTo>
                  <a:lnTo>
                    <a:pt x="165989" y="300507"/>
                  </a:lnTo>
                  <a:lnTo>
                    <a:pt x="166116" y="300266"/>
                  </a:lnTo>
                  <a:lnTo>
                    <a:pt x="166230" y="299732"/>
                  </a:lnTo>
                  <a:lnTo>
                    <a:pt x="166319" y="299453"/>
                  </a:lnTo>
                  <a:lnTo>
                    <a:pt x="166014" y="299453"/>
                  </a:lnTo>
                  <a:lnTo>
                    <a:pt x="165747" y="299415"/>
                  </a:lnTo>
                  <a:lnTo>
                    <a:pt x="165303" y="299415"/>
                  </a:lnTo>
                  <a:lnTo>
                    <a:pt x="164909" y="298742"/>
                  </a:lnTo>
                  <a:lnTo>
                    <a:pt x="163728" y="300507"/>
                  </a:lnTo>
                  <a:lnTo>
                    <a:pt x="163131" y="299453"/>
                  </a:lnTo>
                  <a:lnTo>
                    <a:pt x="162890" y="299478"/>
                  </a:lnTo>
                  <a:lnTo>
                    <a:pt x="162547" y="300228"/>
                  </a:lnTo>
                  <a:lnTo>
                    <a:pt x="162356" y="301040"/>
                  </a:lnTo>
                  <a:lnTo>
                    <a:pt x="161848" y="301752"/>
                  </a:lnTo>
                  <a:lnTo>
                    <a:pt x="161340" y="302602"/>
                  </a:lnTo>
                  <a:lnTo>
                    <a:pt x="160032" y="300012"/>
                  </a:lnTo>
                  <a:lnTo>
                    <a:pt x="157276" y="302602"/>
                  </a:lnTo>
                  <a:lnTo>
                    <a:pt x="157175" y="302882"/>
                  </a:lnTo>
                  <a:lnTo>
                    <a:pt x="157543" y="303441"/>
                  </a:lnTo>
                  <a:lnTo>
                    <a:pt x="158851" y="303022"/>
                  </a:lnTo>
                  <a:lnTo>
                    <a:pt x="158470" y="303911"/>
                  </a:lnTo>
                  <a:lnTo>
                    <a:pt x="158369" y="304266"/>
                  </a:lnTo>
                  <a:lnTo>
                    <a:pt x="158254" y="305181"/>
                  </a:lnTo>
                  <a:lnTo>
                    <a:pt x="158432" y="305219"/>
                  </a:lnTo>
                  <a:lnTo>
                    <a:pt x="159143" y="305422"/>
                  </a:lnTo>
                  <a:lnTo>
                    <a:pt x="158902" y="305917"/>
                  </a:lnTo>
                  <a:lnTo>
                    <a:pt x="158788" y="306908"/>
                  </a:lnTo>
                  <a:lnTo>
                    <a:pt x="159562" y="306908"/>
                  </a:lnTo>
                  <a:lnTo>
                    <a:pt x="160299" y="307060"/>
                  </a:lnTo>
                  <a:lnTo>
                    <a:pt x="161671" y="306705"/>
                  </a:lnTo>
                  <a:lnTo>
                    <a:pt x="162267" y="306209"/>
                  </a:lnTo>
                  <a:lnTo>
                    <a:pt x="162928" y="305854"/>
                  </a:lnTo>
                  <a:lnTo>
                    <a:pt x="163195" y="304965"/>
                  </a:lnTo>
                  <a:lnTo>
                    <a:pt x="163423" y="304965"/>
                  </a:lnTo>
                  <a:lnTo>
                    <a:pt x="163690" y="305600"/>
                  </a:lnTo>
                  <a:lnTo>
                    <a:pt x="164426" y="304965"/>
                  </a:lnTo>
                  <a:lnTo>
                    <a:pt x="165455" y="304088"/>
                  </a:lnTo>
                  <a:lnTo>
                    <a:pt x="165493" y="304266"/>
                  </a:lnTo>
                  <a:lnTo>
                    <a:pt x="165392" y="304431"/>
                  </a:lnTo>
                  <a:lnTo>
                    <a:pt x="165214" y="304609"/>
                  </a:lnTo>
                  <a:lnTo>
                    <a:pt x="165112" y="305498"/>
                  </a:lnTo>
                  <a:lnTo>
                    <a:pt x="165227" y="305854"/>
                  </a:lnTo>
                  <a:lnTo>
                    <a:pt x="165506" y="305993"/>
                  </a:lnTo>
                  <a:lnTo>
                    <a:pt x="165722" y="305536"/>
                  </a:lnTo>
                  <a:lnTo>
                    <a:pt x="166103" y="304431"/>
                  </a:lnTo>
                  <a:lnTo>
                    <a:pt x="166992" y="304266"/>
                  </a:lnTo>
                  <a:lnTo>
                    <a:pt x="168275" y="304114"/>
                  </a:lnTo>
                  <a:lnTo>
                    <a:pt x="168541" y="303911"/>
                  </a:lnTo>
                  <a:lnTo>
                    <a:pt x="168846" y="303771"/>
                  </a:lnTo>
                  <a:close/>
                </a:path>
                <a:path w="198119" h="353695">
                  <a:moveTo>
                    <a:pt x="169938" y="323621"/>
                  </a:moveTo>
                  <a:lnTo>
                    <a:pt x="168694" y="322313"/>
                  </a:lnTo>
                  <a:lnTo>
                    <a:pt x="169443" y="320890"/>
                  </a:lnTo>
                  <a:lnTo>
                    <a:pt x="169049" y="321106"/>
                  </a:lnTo>
                  <a:lnTo>
                    <a:pt x="168871" y="321183"/>
                  </a:lnTo>
                  <a:lnTo>
                    <a:pt x="168605" y="321348"/>
                  </a:lnTo>
                  <a:lnTo>
                    <a:pt x="168516" y="321005"/>
                  </a:lnTo>
                  <a:lnTo>
                    <a:pt x="168338" y="320573"/>
                  </a:lnTo>
                  <a:lnTo>
                    <a:pt x="168490" y="320433"/>
                  </a:lnTo>
                  <a:lnTo>
                    <a:pt x="169443" y="319303"/>
                  </a:lnTo>
                  <a:lnTo>
                    <a:pt x="168630" y="318096"/>
                  </a:lnTo>
                  <a:lnTo>
                    <a:pt x="168719" y="316534"/>
                  </a:lnTo>
                  <a:lnTo>
                    <a:pt x="168452" y="316014"/>
                  </a:lnTo>
                  <a:lnTo>
                    <a:pt x="169024" y="314528"/>
                  </a:lnTo>
                  <a:lnTo>
                    <a:pt x="168249" y="313639"/>
                  </a:lnTo>
                  <a:lnTo>
                    <a:pt x="168097" y="312394"/>
                  </a:lnTo>
                  <a:lnTo>
                    <a:pt x="167474" y="312077"/>
                  </a:lnTo>
                  <a:lnTo>
                    <a:pt x="166763" y="312077"/>
                  </a:lnTo>
                  <a:lnTo>
                    <a:pt x="166014" y="312534"/>
                  </a:lnTo>
                  <a:lnTo>
                    <a:pt x="165747" y="312750"/>
                  </a:lnTo>
                  <a:lnTo>
                    <a:pt x="165569" y="313067"/>
                  </a:lnTo>
                  <a:lnTo>
                    <a:pt x="165328" y="313359"/>
                  </a:lnTo>
                  <a:lnTo>
                    <a:pt x="165150" y="313207"/>
                  </a:lnTo>
                  <a:lnTo>
                    <a:pt x="165239" y="312826"/>
                  </a:lnTo>
                  <a:lnTo>
                    <a:pt x="165303" y="312039"/>
                  </a:lnTo>
                  <a:lnTo>
                    <a:pt x="164236" y="311721"/>
                  </a:lnTo>
                  <a:lnTo>
                    <a:pt x="163550" y="311543"/>
                  </a:lnTo>
                  <a:lnTo>
                    <a:pt x="163550" y="311835"/>
                  </a:lnTo>
                  <a:lnTo>
                    <a:pt x="163512" y="312153"/>
                  </a:lnTo>
                  <a:lnTo>
                    <a:pt x="163601" y="312432"/>
                  </a:lnTo>
                  <a:lnTo>
                    <a:pt x="163728" y="313004"/>
                  </a:lnTo>
                  <a:lnTo>
                    <a:pt x="164020" y="313524"/>
                  </a:lnTo>
                  <a:lnTo>
                    <a:pt x="164198" y="314452"/>
                  </a:lnTo>
                  <a:lnTo>
                    <a:pt x="164084" y="314845"/>
                  </a:lnTo>
                  <a:lnTo>
                    <a:pt x="163995" y="315226"/>
                  </a:lnTo>
                  <a:lnTo>
                    <a:pt x="163868" y="315620"/>
                  </a:lnTo>
                  <a:lnTo>
                    <a:pt x="163690" y="316039"/>
                  </a:lnTo>
                  <a:lnTo>
                    <a:pt x="163690" y="316509"/>
                  </a:lnTo>
                  <a:lnTo>
                    <a:pt x="164973" y="315023"/>
                  </a:lnTo>
                  <a:lnTo>
                    <a:pt x="165328" y="315188"/>
                  </a:lnTo>
                  <a:lnTo>
                    <a:pt x="165061" y="316179"/>
                  </a:lnTo>
                  <a:lnTo>
                    <a:pt x="164795" y="316852"/>
                  </a:lnTo>
                  <a:lnTo>
                    <a:pt x="165481" y="316826"/>
                  </a:lnTo>
                  <a:lnTo>
                    <a:pt x="165658" y="317169"/>
                  </a:lnTo>
                  <a:lnTo>
                    <a:pt x="165658" y="317601"/>
                  </a:lnTo>
                  <a:lnTo>
                    <a:pt x="165506" y="317817"/>
                  </a:lnTo>
                  <a:lnTo>
                    <a:pt x="165328" y="318947"/>
                  </a:lnTo>
                  <a:lnTo>
                    <a:pt x="164680" y="319798"/>
                  </a:lnTo>
                  <a:lnTo>
                    <a:pt x="165417" y="321068"/>
                  </a:lnTo>
                  <a:lnTo>
                    <a:pt x="165214" y="321500"/>
                  </a:lnTo>
                  <a:lnTo>
                    <a:pt x="165125" y="321843"/>
                  </a:lnTo>
                  <a:lnTo>
                    <a:pt x="165455" y="321525"/>
                  </a:lnTo>
                  <a:lnTo>
                    <a:pt x="166319" y="322097"/>
                  </a:lnTo>
                  <a:lnTo>
                    <a:pt x="166725" y="322338"/>
                  </a:lnTo>
                  <a:lnTo>
                    <a:pt x="166166" y="322948"/>
                  </a:lnTo>
                  <a:lnTo>
                    <a:pt x="166903" y="322453"/>
                  </a:lnTo>
                  <a:lnTo>
                    <a:pt x="167081" y="322313"/>
                  </a:lnTo>
                  <a:lnTo>
                    <a:pt x="168363" y="322808"/>
                  </a:lnTo>
                  <a:lnTo>
                    <a:pt x="168960" y="322986"/>
                  </a:lnTo>
                  <a:lnTo>
                    <a:pt x="168186" y="324434"/>
                  </a:lnTo>
                  <a:lnTo>
                    <a:pt x="168452" y="324396"/>
                  </a:lnTo>
                  <a:lnTo>
                    <a:pt x="169443" y="324993"/>
                  </a:lnTo>
                  <a:lnTo>
                    <a:pt x="169938" y="323621"/>
                  </a:lnTo>
                  <a:close/>
                </a:path>
                <a:path w="198119" h="353695">
                  <a:moveTo>
                    <a:pt x="176847" y="333451"/>
                  </a:moveTo>
                  <a:lnTo>
                    <a:pt x="176669" y="333095"/>
                  </a:lnTo>
                  <a:lnTo>
                    <a:pt x="176339" y="332816"/>
                  </a:lnTo>
                  <a:lnTo>
                    <a:pt x="175501" y="332892"/>
                  </a:lnTo>
                  <a:lnTo>
                    <a:pt x="175145" y="332892"/>
                  </a:lnTo>
                  <a:lnTo>
                    <a:pt x="175209" y="332498"/>
                  </a:lnTo>
                  <a:lnTo>
                    <a:pt x="175272" y="331685"/>
                  </a:lnTo>
                  <a:lnTo>
                    <a:pt x="175298" y="331470"/>
                  </a:lnTo>
                  <a:lnTo>
                    <a:pt x="175450" y="331012"/>
                  </a:lnTo>
                  <a:lnTo>
                    <a:pt x="175323" y="330911"/>
                  </a:lnTo>
                  <a:lnTo>
                    <a:pt x="175056" y="331114"/>
                  </a:lnTo>
                  <a:lnTo>
                    <a:pt x="174904" y="331368"/>
                  </a:lnTo>
                  <a:lnTo>
                    <a:pt x="174498" y="331685"/>
                  </a:lnTo>
                  <a:lnTo>
                    <a:pt x="174231" y="331787"/>
                  </a:lnTo>
                  <a:lnTo>
                    <a:pt x="174053" y="331901"/>
                  </a:lnTo>
                  <a:lnTo>
                    <a:pt x="173990" y="331685"/>
                  </a:lnTo>
                  <a:lnTo>
                    <a:pt x="173812" y="331431"/>
                  </a:lnTo>
                  <a:lnTo>
                    <a:pt x="174015" y="330695"/>
                  </a:lnTo>
                  <a:lnTo>
                    <a:pt x="174231" y="330161"/>
                  </a:lnTo>
                  <a:lnTo>
                    <a:pt x="174371" y="329844"/>
                  </a:lnTo>
                  <a:lnTo>
                    <a:pt x="174015" y="329526"/>
                  </a:lnTo>
                  <a:lnTo>
                    <a:pt x="173723" y="329133"/>
                  </a:lnTo>
                  <a:lnTo>
                    <a:pt x="173101" y="328777"/>
                  </a:lnTo>
                  <a:lnTo>
                    <a:pt x="172529" y="328752"/>
                  </a:lnTo>
                  <a:lnTo>
                    <a:pt x="172377" y="328930"/>
                  </a:lnTo>
                  <a:lnTo>
                    <a:pt x="171881" y="329450"/>
                  </a:lnTo>
                  <a:lnTo>
                    <a:pt x="171488" y="330098"/>
                  </a:lnTo>
                  <a:lnTo>
                    <a:pt x="171043" y="330695"/>
                  </a:lnTo>
                  <a:lnTo>
                    <a:pt x="170065" y="332219"/>
                  </a:lnTo>
                  <a:lnTo>
                    <a:pt x="169799" y="331901"/>
                  </a:lnTo>
                  <a:lnTo>
                    <a:pt x="169672" y="331724"/>
                  </a:lnTo>
                  <a:lnTo>
                    <a:pt x="168160" y="332740"/>
                  </a:lnTo>
                  <a:lnTo>
                    <a:pt x="167982" y="332638"/>
                  </a:lnTo>
                  <a:lnTo>
                    <a:pt x="168008" y="331901"/>
                  </a:lnTo>
                  <a:lnTo>
                    <a:pt x="168363" y="330301"/>
                  </a:lnTo>
                  <a:lnTo>
                    <a:pt x="168008" y="330835"/>
                  </a:lnTo>
                  <a:lnTo>
                    <a:pt x="167411" y="331406"/>
                  </a:lnTo>
                  <a:lnTo>
                    <a:pt x="166878" y="331787"/>
                  </a:lnTo>
                  <a:lnTo>
                    <a:pt x="166230" y="332422"/>
                  </a:lnTo>
                  <a:lnTo>
                    <a:pt x="166166" y="332676"/>
                  </a:lnTo>
                  <a:lnTo>
                    <a:pt x="166014" y="332917"/>
                  </a:lnTo>
                  <a:lnTo>
                    <a:pt x="166230" y="332955"/>
                  </a:lnTo>
                  <a:lnTo>
                    <a:pt x="167716" y="334022"/>
                  </a:lnTo>
                  <a:lnTo>
                    <a:pt x="167894" y="334022"/>
                  </a:lnTo>
                  <a:lnTo>
                    <a:pt x="168871" y="334086"/>
                  </a:lnTo>
                  <a:lnTo>
                    <a:pt x="168541" y="334619"/>
                  </a:lnTo>
                  <a:lnTo>
                    <a:pt x="168300" y="335153"/>
                  </a:lnTo>
                  <a:lnTo>
                    <a:pt x="167982" y="335610"/>
                  </a:lnTo>
                  <a:lnTo>
                    <a:pt x="167894" y="335889"/>
                  </a:lnTo>
                  <a:lnTo>
                    <a:pt x="167741" y="336181"/>
                  </a:lnTo>
                  <a:lnTo>
                    <a:pt x="168871" y="336994"/>
                  </a:lnTo>
                  <a:lnTo>
                    <a:pt x="169405" y="336854"/>
                  </a:lnTo>
                  <a:lnTo>
                    <a:pt x="169849" y="335572"/>
                  </a:lnTo>
                  <a:lnTo>
                    <a:pt x="171107" y="335965"/>
                  </a:lnTo>
                  <a:lnTo>
                    <a:pt x="171729" y="336181"/>
                  </a:lnTo>
                  <a:lnTo>
                    <a:pt x="171462" y="335648"/>
                  </a:lnTo>
                  <a:lnTo>
                    <a:pt x="171754" y="335508"/>
                  </a:lnTo>
                  <a:lnTo>
                    <a:pt x="172110" y="335394"/>
                  </a:lnTo>
                  <a:lnTo>
                    <a:pt x="172948" y="334937"/>
                  </a:lnTo>
                  <a:lnTo>
                    <a:pt x="173482" y="334733"/>
                  </a:lnTo>
                  <a:lnTo>
                    <a:pt x="173545" y="333883"/>
                  </a:lnTo>
                  <a:lnTo>
                    <a:pt x="174015" y="333806"/>
                  </a:lnTo>
                  <a:lnTo>
                    <a:pt x="174231" y="333705"/>
                  </a:lnTo>
                  <a:lnTo>
                    <a:pt x="174256" y="333946"/>
                  </a:lnTo>
                  <a:lnTo>
                    <a:pt x="174345" y="334200"/>
                  </a:lnTo>
                  <a:lnTo>
                    <a:pt x="174320" y="334441"/>
                  </a:lnTo>
                  <a:lnTo>
                    <a:pt x="174256" y="334695"/>
                  </a:lnTo>
                  <a:lnTo>
                    <a:pt x="174078" y="334873"/>
                  </a:lnTo>
                  <a:lnTo>
                    <a:pt x="173990" y="335114"/>
                  </a:lnTo>
                  <a:lnTo>
                    <a:pt x="175475" y="334200"/>
                  </a:lnTo>
                  <a:lnTo>
                    <a:pt x="176847" y="333451"/>
                  </a:lnTo>
                  <a:close/>
                </a:path>
                <a:path w="198119" h="353695">
                  <a:moveTo>
                    <a:pt x="178066" y="352348"/>
                  </a:moveTo>
                  <a:lnTo>
                    <a:pt x="177914" y="350291"/>
                  </a:lnTo>
                  <a:lnTo>
                    <a:pt x="177076" y="350291"/>
                  </a:lnTo>
                  <a:lnTo>
                    <a:pt x="176898" y="349948"/>
                  </a:lnTo>
                  <a:lnTo>
                    <a:pt x="177076" y="348068"/>
                  </a:lnTo>
                  <a:lnTo>
                    <a:pt x="176720" y="347078"/>
                  </a:lnTo>
                  <a:lnTo>
                    <a:pt x="176669" y="345338"/>
                  </a:lnTo>
                  <a:lnTo>
                    <a:pt x="176695" y="344563"/>
                  </a:lnTo>
                  <a:lnTo>
                    <a:pt x="177076" y="343077"/>
                  </a:lnTo>
                  <a:lnTo>
                    <a:pt x="176720" y="342684"/>
                  </a:lnTo>
                  <a:lnTo>
                    <a:pt x="176225" y="342265"/>
                  </a:lnTo>
                  <a:lnTo>
                    <a:pt x="175323" y="343331"/>
                  </a:lnTo>
                  <a:lnTo>
                    <a:pt x="174726" y="343395"/>
                  </a:lnTo>
                  <a:lnTo>
                    <a:pt x="173634" y="342544"/>
                  </a:lnTo>
                  <a:lnTo>
                    <a:pt x="173329" y="342366"/>
                  </a:lnTo>
                  <a:lnTo>
                    <a:pt x="173012" y="342226"/>
                  </a:lnTo>
                  <a:lnTo>
                    <a:pt x="172745" y="342049"/>
                  </a:lnTo>
                  <a:lnTo>
                    <a:pt x="172707" y="342366"/>
                  </a:lnTo>
                  <a:lnTo>
                    <a:pt x="172643" y="342684"/>
                  </a:lnTo>
                  <a:lnTo>
                    <a:pt x="172554" y="343674"/>
                  </a:lnTo>
                  <a:lnTo>
                    <a:pt x="172466" y="344385"/>
                  </a:lnTo>
                  <a:lnTo>
                    <a:pt x="172415" y="345135"/>
                  </a:lnTo>
                  <a:lnTo>
                    <a:pt x="173101" y="345554"/>
                  </a:lnTo>
                  <a:lnTo>
                    <a:pt x="173723" y="345909"/>
                  </a:lnTo>
                  <a:lnTo>
                    <a:pt x="174409" y="346405"/>
                  </a:lnTo>
                  <a:lnTo>
                    <a:pt x="174345" y="346938"/>
                  </a:lnTo>
                  <a:lnTo>
                    <a:pt x="174053" y="347675"/>
                  </a:lnTo>
                  <a:lnTo>
                    <a:pt x="173482" y="348919"/>
                  </a:lnTo>
                  <a:lnTo>
                    <a:pt x="173723" y="349338"/>
                  </a:lnTo>
                  <a:lnTo>
                    <a:pt x="174053" y="349694"/>
                  </a:lnTo>
                  <a:lnTo>
                    <a:pt x="174015" y="350761"/>
                  </a:lnTo>
                  <a:lnTo>
                    <a:pt x="174586" y="350939"/>
                  </a:lnTo>
                  <a:lnTo>
                    <a:pt x="175056" y="351218"/>
                  </a:lnTo>
                  <a:lnTo>
                    <a:pt x="175412" y="351459"/>
                  </a:lnTo>
                  <a:lnTo>
                    <a:pt x="175768" y="351637"/>
                  </a:lnTo>
                  <a:lnTo>
                    <a:pt x="176098" y="351955"/>
                  </a:lnTo>
                  <a:lnTo>
                    <a:pt x="178066" y="352348"/>
                  </a:lnTo>
                  <a:close/>
                </a:path>
                <a:path w="198119" h="353695">
                  <a:moveTo>
                    <a:pt x="178117" y="286918"/>
                  </a:moveTo>
                  <a:lnTo>
                    <a:pt x="176542" y="286854"/>
                  </a:lnTo>
                  <a:lnTo>
                    <a:pt x="176542" y="286359"/>
                  </a:lnTo>
                  <a:lnTo>
                    <a:pt x="176542" y="285864"/>
                  </a:lnTo>
                  <a:lnTo>
                    <a:pt x="176466" y="285407"/>
                  </a:lnTo>
                  <a:lnTo>
                    <a:pt x="175831" y="284556"/>
                  </a:lnTo>
                  <a:lnTo>
                    <a:pt x="174675" y="285750"/>
                  </a:lnTo>
                  <a:lnTo>
                    <a:pt x="174739" y="285330"/>
                  </a:lnTo>
                  <a:lnTo>
                    <a:pt x="174726" y="284695"/>
                  </a:lnTo>
                  <a:lnTo>
                    <a:pt x="175323" y="284060"/>
                  </a:lnTo>
                  <a:lnTo>
                    <a:pt x="175856" y="283806"/>
                  </a:lnTo>
                  <a:lnTo>
                    <a:pt x="175717" y="283629"/>
                  </a:lnTo>
                  <a:lnTo>
                    <a:pt x="174942" y="282638"/>
                  </a:lnTo>
                  <a:lnTo>
                    <a:pt x="173837" y="282638"/>
                  </a:lnTo>
                  <a:lnTo>
                    <a:pt x="173189" y="283273"/>
                  </a:lnTo>
                  <a:lnTo>
                    <a:pt x="172948" y="283629"/>
                  </a:lnTo>
                  <a:lnTo>
                    <a:pt x="172770" y="282498"/>
                  </a:lnTo>
                  <a:lnTo>
                    <a:pt x="172377" y="283032"/>
                  </a:lnTo>
                  <a:lnTo>
                    <a:pt x="171310" y="284340"/>
                  </a:lnTo>
                  <a:lnTo>
                    <a:pt x="170446" y="285330"/>
                  </a:lnTo>
                  <a:lnTo>
                    <a:pt x="170573" y="284695"/>
                  </a:lnTo>
                  <a:lnTo>
                    <a:pt x="170802" y="283451"/>
                  </a:lnTo>
                  <a:lnTo>
                    <a:pt x="169443" y="284695"/>
                  </a:lnTo>
                  <a:lnTo>
                    <a:pt x="168694" y="283921"/>
                  </a:lnTo>
                  <a:lnTo>
                    <a:pt x="167944" y="285115"/>
                  </a:lnTo>
                  <a:lnTo>
                    <a:pt x="166636" y="285864"/>
                  </a:lnTo>
                  <a:lnTo>
                    <a:pt x="166014" y="285686"/>
                  </a:lnTo>
                  <a:lnTo>
                    <a:pt x="165214" y="285407"/>
                  </a:lnTo>
                  <a:lnTo>
                    <a:pt x="165100" y="286397"/>
                  </a:lnTo>
                  <a:lnTo>
                    <a:pt x="165773" y="286359"/>
                  </a:lnTo>
                  <a:lnTo>
                    <a:pt x="166192" y="286562"/>
                  </a:lnTo>
                  <a:lnTo>
                    <a:pt x="166281" y="287705"/>
                  </a:lnTo>
                  <a:lnTo>
                    <a:pt x="166598" y="288086"/>
                  </a:lnTo>
                  <a:lnTo>
                    <a:pt x="166941" y="288874"/>
                  </a:lnTo>
                  <a:lnTo>
                    <a:pt x="167081" y="289331"/>
                  </a:lnTo>
                  <a:lnTo>
                    <a:pt x="167386" y="289928"/>
                  </a:lnTo>
                  <a:lnTo>
                    <a:pt x="167589" y="290283"/>
                  </a:lnTo>
                  <a:lnTo>
                    <a:pt x="168694" y="290995"/>
                  </a:lnTo>
                  <a:lnTo>
                    <a:pt x="169849" y="290817"/>
                  </a:lnTo>
                  <a:lnTo>
                    <a:pt x="170840" y="289928"/>
                  </a:lnTo>
                  <a:lnTo>
                    <a:pt x="171310" y="289788"/>
                  </a:lnTo>
                  <a:lnTo>
                    <a:pt x="171665" y="289928"/>
                  </a:lnTo>
                  <a:lnTo>
                    <a:pt x="172085" y="290144"/>
                  </a:lnTo>
                  <a:lnTo>
                    <a:pt x="172351" y="289890"/>
                  </a:lnTo>
                  <a:lnTo>
                    <a:pt x="173304" y="288480"/>
                  </a:lnTo>
                  <a:lnTo>
                    <a:pt x="173659" y="288480"/>
                  </a:lnTo>
                  <a:lnTo>
                    <a:pt x="174371" y="289433"/>
                  </a:lnTo>
                  <a:lnTo>
                    <a:pt x="175234" y="288658"/>
                  </a:lnTo>
                  <a:lnTo>
                    <a:pt x="175387" y="288480"/>
                  </a:lnTo>
                  <a:lnTo>
                    <a:pt x="175983" y="287807"/>
                  </a:lnTo>
                  <a:lnTo>
                    <a:pt x="177533" y="288086"/>
                  </a:lnTo>
                  <a:lnTo>
                    <a:pt x="177647" y="287807"/>
                  </a:lnTo>
                  <a:lnTo>
                    <a:pt x="177850" y="287312"/>
                  </a:lnTo>
                  <a:lnTo>
                    <a:pt x="178117" y="286918"/>
                  </a:lnTo>
                  <a:close/>
                </a:path>
                <a:path w="198119" h="353695">
                  <a:moveTo>
                    <a:pt x="179489" y="302285"/>
                  </a:moveTo>
                  <a:lnTo>
                    <a:pt x="178358" y="302844"/>
                  </a:lnTo>
                  <a:lnTo>
                    <a:pt x="178244" y="302310"/>
                  </a:lnTo>
                  <a:lnTo>
                    <a:pt x="177914" y="301752"/>
                  </a:lnTo>
                  <a:lnTo>
                    <a:pt x="178155" y="300621"/>
                  </a:lnTo>
                  <a:lnTo>
                    <a:pt x="178600" y="299974"/>
                  </a:lnTo>
                  <a:lnTo>
                    <a:pt x="177761" y="299161"/>
                  </a:lnTo>
                  <a:lnTo>
                    <a:pt x="177888" y="298780"/>
                  </a:lnTo>
                  <a:lnTo>
                    <a:pt x="177914" y="298526"/>
                  </a:lnTo>
                  <a:lnTo>
                    <a:pt x="178269" y="297002"/>
                  </a:lnTo>
                  <a:lnTo>
                    <a:pt x="177914" y="296506"/>
                  </a:lnTo>
                  <a:lnTo>
                    <a:pt x="175679" y="295871"/>
                  </a:lnTo>
                  <a:lnTo>
                    <a:pt x="175094" y="295630"/>
                  </a:lnTo>
                  <a:lnTo>
                    <a:pt x="174523" y="296545"/>
                  </a:lnTo>
                  <a:lnTo>
                    <a:pt x="174345" y="297116"/>
                  </a:lnTo>
                  <a:lnTo>
                    <a:pt x="174078" y="297116"/>
                  </a:lnTo>
                  <a:lnTo>
                    <a:pt x="174078" y="295694"/>
                  </a:lnTo>
                  <a:lnTo>
                    <a:pt x="173456" y="295808"/>
                  </a:lnTo>
                  <a:lnTo>
                    <a:pt x="172974" y="294919"/>
                  </a:lnTo>
                  <a:lnTo>
                    <a:pt x="172173" y="295414"/>
                  </a:lnTo>
                  <a:lnTo>
                    <a:pt x="173723" y="297002"/>
                  </a:lnTo>
                  <a:lnTo>
                    <a:pt x="172262" y="298602"/>
                  </a:lnTo>
                  <a:lnTo>
                    <a:pt x="172237" y="300189"/>
                  </a:lnTo>
                  <a:lnTo>
                    <a:pt x="172529" y="300266"/>
                  </a:lnTo>
                  <a:lnTo>
                    <a:pt x="172745" y="299872"/>
                  </a:lnTo>
                  <a:lnTo>
                    <a:pt x="172885" y="299453"/>
                  </a:lnTo>
                  <a:lnTo>
                    <a:pt x="173278" y="298881"/>
                  </a:lnTo>
                  <a:lnTo>
                    <a:pt x="173596" y="298780"/>
                  </a:lnTo>
                  <a:lnTo>
                    <a:pt x="173837" y="298640"/>
                  </a:lnTo>
                  <a:lnTo>
                    <a:pt x="173875" y="298919"/>
                  </a:lnTo>
                  <a:lnTo>
                    <a:pt x="173964" y="299237"/>
                  </a:lnTo>
                  <a:lnTo>
                    <a:pt x="173685" y="299948"/>
                  </a:lnTo>
                  <a:lnTo>
                    <a:pt x="172923" y="300291"/>
                  </a:lnTo>
                  <a:lnTo>
                    <a:pt x="173659" y="300939"/>
                  </a:lnTo>
                  <a:lnTo>
                    <a:pt x="173875" y="300824"/>
                  </a:lnTo>
                  <a:lnTo>
                    <a:pt x="174320" y="300545"/>
                  </a:lnTo>
                  <a:lnTo>
                    <a:pt x="174498" y="300621"/>
                  </a:lnTo>
                  <a:lnTo>
                    <a:pt x="174345" y="301320"/>
                  </a:lnTo>
                  <a:lnTo>
                    <a:pt x="174193" y="302031"/>
                  </a:lnTo>
                  <a:lnTo>
                    <a:pt x="173596" y="303123"/>
                  </a:lnTo>
                  <a:lnTo>
                    <a:pt x="173482" y="303517"/>
                  </a:lnTo>
                  <a:lnTo>
                    <a:pt x="174612" y="304152"/>
                  </a:lnTo>
                  <a:lnTo>
                    <a:pt x="174523" y="304507"/>
                  </a:lnTo>
                  <a:lnTo>
                    <a:pt x="174078" y="305003"/>
                  </a:lnTo>
                  <a:lnTo>
                    <a:pt x="173901" y="305257"/>
                  </a:lnTo>
                  <a:lnTo>
                    <a:pt x="173812" y="305574"/>
                  </a:lnTo>
                  <a:lnTo>
                    <a:pt x="173634" y="305955"/>
                  </a:lnTo>
                  <a:lnTo>
                    <a:pt x="174231" y="306070"/>
                  </a:lnTo>
                  <a:lnTo>
                    <a:pt x="174548" y="306095"/>
                  </a:lnTo>
                  <a:lnTo>
                    <a:pt x="174790" y="306666"/>
                  </a:lnTo>
                  <a:lnTo>
                    <a:pt x="173812" y="307619"/>
                  </a:lnTo>
                  <a:lnTo>
                    <a:pt x="175145" y="307759"/>
                  </a:lnTo>
                  <a:lnTo>
                    <a:pt x="175475" y="306527"/>
                  </a:lnTo>
                  <a:lnTo>
                    <a:pt x="175856" y="307873"/>
                  </a:lnTo>
                  <a:lnTo>
                    <a:pt x="176136" y="307898"/>
                  </a:lnTo>
                  <a:lnTo>
                    <a:pt x="176403" y="307403"/>
                  </a:lnTo>
                  <a:lnTo>
                    <a:pt x="176720" y="306908"/>
                  </a:lnTo>
                  <a:lnTo>
                    <a:pt x="177050" y="306349"/>
                  </a:lnTo>
                  <a:lnTo>
                    <a:pt x="178117" y="306908"/>
                  </a:lnTo>
                  <a:lnTo>
                    <a:pt x="176491" y="307301"/>
                  </a:lnTo>
                  <a:lnTo>
                    <a:pt x="177025" y="307759"/>
                  </a:lnTo>
                  <a:lnTo>
                    <a:pt x="177533" y="307873"/>
                  </a:lnTo>
                  <a:lnTo>
                    <a:pt x="178092" y="307936"/>
                  </a:lnTo>
                  <a:lnTo>
                    <a:pt x="178777" y="308076"/>
                  </a:lnTo>
                  <a:lnTo>
                    <a:pt x="177761" y="306095"/>
                  </a:lnTo>
                  <a:lnTo>
                    <a:pt x="178600" y="304292"/>
                  </a:lnTo>
                  <a:lnTo>
                    <a:pt x="179489" y="302285"/>
                  </a:lnTo>
                  <a:close/>
                </a:path>
                <a:path w="198119" h="353695">
                  <a:moveTo>
                    <a:pt x="179666" y="286499"/>
                  </a:moveTo>
                  <a:lnTo>
                    <a:pt x="178447" y="285229"/>
                  </a:lnTo>
                  <a:lnTo>
                    <a:pt x="177939" y="285229"/>
                  </a:lnTo>
                  <a:lnTo>
                    <a:pt x="178003" y="286499"/>
                  </a:lnTo>
                  <a:lnTo>
                    <a:pt x="179666" y="286499"/>
                  </a:lnTo>
                  <a:close/>
                </a:path>
                <a:path w="198119" h="353695">
                  <a:moveTo>
                    <a:pt x="186080" y="317246"/>
                  </a:moveTo>
                  <a:lnTo>
                    <a:pt x="185610" y="316572"/>
                  </a:lnTo>
                  <a:lnTo>
                    <a:pt x="185445" y="316293"/>
                  </a:lnTo>
                  <a:lnTo>
                    <a:pt x="185318" y="316115"/>
                  </a:lnTo>
                  <a:lnTo>
                    <a:pt x="185026" y="315760"/>
                  </a:lnTo>
                  <a:lnTo>
                    <a:pt x="184937" y="315620"/>
                  </a:lnTo>
                  <a:lnTo>
                    <a:pt x="184543" y="314947"/>
                  </a:lnTo>
                  <a:lnTo>
                    <a:pt x="184188" y="313994"/>
                  </a:lnTo>
                  <a:lnTo>
                    <a:pt x="183959" y="314591"/>
                  </a:lnTo>
                  <a:lnTo>
                    <a:pt x="183845" y="314947"/>
                  </a:lnTo>
                  <a:lnTo>
                    <a:pt x="183476" y="315480"/>
                  </a:lnTo>
                  <a:lnTo>
                    <a:pt x="183121" y="315518"/>
                  </a:lnTo>
                  <a:lnTo>
                    <a:pt x="182880" y="315620"/>
                  </a:lnTo>
                  <a:lnTo>
                    <a:pt x="182867" y="314947"/>
                  </a:lnTo>
                  <a:lnTo>
                    <a:pt x="183172" y="314490"/>
                  </a:lnTo>
                  <a:lnTo>
                    <a:pt x="183984" y="313563"/>
                  </a:lnTo>
                  <a:lnTo>
                    <a:pt x="183299" y="312508"/>
                  </a:lnTo>
                  <a:lnTo>
                    <a:pt x="182194" y="312508"/>
                  </a:lnTo>
                  <a:lnTo>
                    <a:pt x="181394" y="313880"/>
                  </a:lnTo>
                  <a:lnTo>
                    <a:pt x="181152" y="314172"/>
                  </a:lnTo>
                  <a:lnTo>
                    <a:pt x="180975" y="314490"/>
                  </a:lnTo>
                  <a:lnTo>
                    <a:pt x="180835" y="314413"/>
                  </a:lnTo>
                  <a:lnTo>
                    <a:pt x="180721" y="313880"/>
                  </a:lnTo>
                  <a:lnTo>
                    <a:pt x="180657" y="313359"/>
                  </a:lnTo>
                  <a:lnTo>
                    <a:pt x="180479" y="313245"/>
                  </a:lnTo>
                  <a:lnTo>
                    <a:pt x="178536" y="316293"/>
                  </a:lnTo>
                  <a:lnTo>
                    <a:pt x="178498" y="316153"/>
                  </a:lnTo>
                  <a:lnTo>
                    <a:pt x="178142" y="314947"/>
                  </a:lnTo>
                  <a:lnTo>
                    <a:pt x="178003" y="314591"/>
                  </a:lnTo>
                  <a:lnTo>
                    <a:pt x="177355" y="316153"/>
                  </a:lnTo>
                  <a:lnTo>
                    <a:pt x="176949" y="315760"/>
                  </a:lnTo>
                  <a:lnTo>
                    <a:pt x="177088" y="314947"/>
                  </a:lnTo>
                  <a:lnTo>
                    <a:pt x="177444" y="313918"/>
                  </a:lnTo>
                  <a:lnTo>
                    <a:pt x="177050" y="314134"/>
                  </a:lnTo>
                  <a:lnTo>
                    <a:pt x="176720" y="314236"/>
                  </a:lnTo>
                  <a:lnTo>
                    <a:pt x="176682" y="314375"/>
                  </a:lnTo>
                  <a:lnTo>
                    <a:pt x="176491" y="315264"/>
                  </a:lnTo>
                  <a:lnTo>
                    <a:pt x="175729" y="315518"/>
                  </a:lnTo>
                  <a:lnTo>
                    <a:pt x="174879" y="315937"/>
                  </a:lnTo>
                  <a:lnTo>
                    <a:pt x="174561" y="316179"/>
                  </a:lnTo>
                  <a:lnTo>
                    <a:pt x="174447" y="316572"/>
                  </a:lnTo>
                  <a:lnTo>
                    <a:pt x="174548" y="317246"/>
                  </a:lnTo>
                  <a:lnTo>
                    <a:pt x="176580" y="316572"/>
                  </a:lnTo>
                  <a:lnTo>
                    <a:pt x="175768" y="318236"/>
                  </a:lnTo>
                  <a:lnTo>
                    <a:pt x="176047" y="318058"/>
                  </a:lnTo>
                  <a:lnTo>
                    <a:pt x="176898" y="317665"/>
                  </a:lnTo>
                  <a:lnTo>
                    <a:pt x="176987" y="317957"/>
                  </a:lnTo>
                  <a:lnTo>
                    <a:pt x="177114" y="318554"/>
                  </a:lnTo>
                  <a:lnTo>
                    <a:pt x="177050" y="318909"/>
                  </a:lnTo>
                  <a:lnTo>
                    <a:pt x="176809" y="319227"/>
                  </a:lnTo>
                  <a:lnTo>
                    <a:pt x="176542" y="319760"/>
                  </a:lnTo>
                  <a:lnTo>
                    <a:pt x="176936" y="319582"/>
                  </a:lnTo>
                  <a:lnTo>
                    <a:pt x="177177" y="319519"/>
                  </a:lnTo>
                  <a:lnTo>
                    <a:pt x="177355" y="319405"/>
                  </a:lnTo>
                  <a:lnTo>
                    <a:pt x="177584" y="320078"/>
                  </a:lnTo>
                  <a:lnTo>
                    <a:pt x="177736" y="320395"/>
                  </a:lnTo>
                  <a:lnTo>
                    <a:pt x="178625" y="319405"/>
                  </a:lnTo>
                  <a:lnTo>
                    <a:pt x="179374" y="319836"/>
                  </a:lnTo>
                  <a:lnTo>
                    <a:pt x="180086" y="319798"/>
                  </a:lnTo>
                  <a:lnTo>
                    <a:pt x="180238" y="319366"/>
                  </a:lnTo>
                  <a:lnTo>
                    <a:pt x="180479" y="318731"/>
                  </a:lnTo>
                  <a:lnTo>
                    <a:pt x="180746" y="318630"/>
                  </a:lnTo>
                  <a:lnTo>
                    <a:pt x="182105" y="318274"/>
                  </a:lnTo>
                  <a:lnTo>
                    <a:pt x="182702" y="317665"/>
                  </a:lnTo>
                  <a:lnTo>
                    <a:pt x="182968" y="317385"/>
                  </a:lnTo>
                  <a:lnTo>
                    <a:pt x="182829" y="318554"/>
                  </a:lnTo>
                  <a:lnTo>
                    <a:pt x="182651" y="319659"/>
                  </a:lnTo>
                  <a:lnTo>
                    <a:pt x="182943" y="319760"/>
                  </a:lnTo>
                  <a:lnTo>
                    <a:pt x="183121" y="319519"/>
                  </a:lnTo>
                  <a:lnTo>
                    <a:pt x="183349" y="319227"/>
                  </a:lnTo>
                  <a:lnTo>
                    <a:pt x="183781" y="318135"/>
                  </a:lnTo>
                  <a:lnTo>
                    <a:pt x="184543" y="317842"/>
                  </a:lnTo>
                  <a:lnTo>
                    <a:pt x="185674" y="317665"/>
                  </a:lnTo>
                  <a:lnTo>
                    <a:pt x="186016" y="317385"/>
                  </a:lnTo>
                  <a:lnTo>
                    <a:pt x="186080" y="317246"/>
                  </a:lnTo>
                  <a:close/>
                </a:path>
                <a:path w="198119" h="353695">
                  <a:moveTo>
                    <a:pt x="187439" y="332892"/>
                  </a:moveTo>
                  <a:lnTo>
                    <a:pt x="187109" y="332778"/>
                  </a:lnTo>
                  <a:lnTo>
                    <a:pt x="186182" y="334581"/>
                  </a:lnTo>
                  <a:lnTo>
                    <a:pt x="186042" y="334581"/>
                  </a:lnTo>
                  <a:lnTo>
                    <a:pt x="185889" y="333984"/>
                  </a:lnTo>
                  <a:lnTo>
                    <a:pt x="186626" y="333171"/>
                  </a:lnTo>
                  <a:lnTo>
                    <a:pt x="186690" y="333032"/>
                  </a:lnTo>
                  <a:lnTo>
                    <a:pt x="186893" y="332574"/>
                  </a:lnTo>
                  <a:lnTo>
                    <a:pt x="185737" y="331825"/>
                  </a:lnTo>
                  <a:lnTo>
                    <a:pt x="185686" y="331584"/>
                  </a:lnTo>
                  <a:lnTo>
                    <a:pt x="185572" y="331254"/>
                  </a:lnTo>
                  <a:lnTo>
                    <a:pt x="185470" y="331089"/>
                  </a:lnTo>
                  <a:lnTo>
                    <a:pt x="184429" y="331584"/>
                  </a:lnTo>
                  <a:lnTo>
                    <a:pt x="184518" y="330695"/>
                  </a:lnTo>
                  <a:lnTo>
                    <a:pt x="185407" y="329844"/>
                  </a:lnTo>
                  <a:lnTo>
                    <a:pt x="185508" y="329311"/>
                  </a:lnTo>
                  <a:lnTo>
                    <a:pt x="185585" y="328218"/>
                  </a:lnTo>
                  <a:lnTo>
                    <a:pt x="185496" y="327469"/>
                  </a:lnTo>
                  <a:lnTo>
                    <a:pt x="185293" y="327088"/>
                  </a:lnTo>
                  <a:lnTo>
                    <a:pt x="185089" y="326910"/>
                  </a:lnTo>
                  <a:lnTo>
                    <a:pt x="184912" y="326910"/>
                  </a:lnTo>
                  <a:lnTo>
                    <a:pt x="184759" y="326948"/>
                  </a:lnTo>
                  <a:lnTo>
                    <a:pt x="184492" y="327304"/>
                  </a:lnTo>
                  <a:lnTo>
                    <a:pt x="184188" y="327583"/>
                  </a:lnTo>
                  <a:lnTo>
                    <a:pt x="183680" y="328218"/>
                  </a:lnTo>
                  <a:lnTo>
                    <a:pt x="183476" y="328117"/>
                  </a:lnTo>
                  <a:lnTo>
                    <a:pt x="183603" y="327088"/>
                  </a:lnTo>
                  <a:lnTo>
                    <a:pt x="183807" y="326199"/>
                  </a:lnTo>
                  <a:lnTo>
                    <a:pt x="183438" y="326478"/>
                  </a:lnTo>
                  <a:lnTo>
                    <a:pt x="183235" y="326694"/>
                  </a:lnTo>
                  <a:lnTo>
                    <a:pt x="183007" y="326872"/>
                  </a:lnTo>
                  <a:lnTo>
                    <a:pt x="182829" y="327088"/>
                  </a:lnTo>
                  <a:lnTo>
                    <a:pt x="181838" y="325602"/>
                  </a:lnTo>
                  <a:lnTo>
                    <a:pt x="181546" y="325666"/>
                  </a:lnTo>
                  <a:lnTo>
                    <a:pt x="181190" y="325704"/>
                  </a:lnTo>
                  <a:lnTo>
                    <a:pt x="181775" y="326694"/>
                  </a:lnTo>
                  <a:lnTo>
                    <a:pt x="181902" y="327304"/>
                  </a:lnTo>
                  <a:lnTo>
                    <a:pt x="181546" y="328295"/>
                  </a:lnTo>
                  <a:lnTo>
                    <a:pt x="180975" y="329603"/>
                  </a:lnTo>
                  <a:lnTo>
                    <a:pt x="181127" y="329488"/>
                  </a:lnTo>
                  <a:lnTo>
                    <a:pt x="181305" y="329311"/>
                  </a:lnTo>
                  <a:lnTo>
                    <a:pt x="181698" y="329387"/>
                  </a:lnTo>
                  <a:lnTo>
                    <a:pt x="182054" y="329526"/>
                  </a:lnTo>
                  <a:lnTo>
                    <a:pt x="182168" y="329844"/>
                  </a:lnTo>
                  <a:lnTo>
                    <a:pt x="182346" y="330200"/>
                  </a:lnTo>
                  <a:lnTo>
                    <a:pt x="182410" y="331965"/>
                  </a:lnTo>
                  <a:lnTo>
                    <a:pt x="181902" y="333095"/>
                  </a:lnTo>
                  <a:lnTo>
                    <a:pt x="182283" y="333032"/>
                  </a:lnTo>
                  <a:lnTo>
                    <a:pt x="182651" y="333032"/>
                  </a:lnTo>
                  <a:lnTo>
                    <a:pt x="183121" y="333070"/>
                  </a:lnTo>
                  <a:lnTo>
                    <a:pt x="182232" y="335470"/>
                  </a:lnTo>
                  <a:lnTo>
                    <a:pt x="182283" y="335927"/>
                  </a:lnTo>
                  <a:lnTo>
                    <a:pt x="183057" y="335788"/>
                  </a:lnTo>
                  <a:lnTo>
                    <a:pt x="182880" y="337235"/>
                  </a:lnTo>
                  <a:lnTo>
                    <a:pt x="184315" y="337553"/>
                  </a:lnTo>
                  <a:lnTo>
                    <a:pt x="185585" y="336600"/>
                  </a:lnTo>
                  <a:lnTo>
                    <a:pt x="185496" y="336956"/>
                  </a:lnTo>
                  <a:lnTo>
                    <a:pt x="185445" y="337553"/>
                  </a:lnTo>
                  <a:lnTo>
                    <a:pt x="186270" y="337908"/>
                  </a:lnTo>
                  <a:lnTo>
                    <a:pt x="186753" y="338162"/>
                  </a:lnTo>
                  <a:lnTo>
                    <a:pt x="187350" y="337845"/>
                  </a:lnTo>
                  <a:lnTo>
                    <a:pt x="187413" y="337235"/>
                  </a:lnTo>
                  <a:lnTo>
                    <a:pt x="187071" y="336600"/>
                  </a:lnTo>
                  <a:lnTo>
                    <a:pt x="186651" y="335788"/>
                  </a:lnTo>
                  <a:lnTo>
                    <a:pt x="186537" y="335572"/>
                  </a:lnTo>
                  <a:lnTo>
                    <a:pt x="186309" y="334657"/>
                  </a:lnTo>
                  <a:lnTo>
                    <a:pt x="187286" y="333743"/>
                  </a:lnTo>
                  <a:lnTo>
                    <a:pt x="187413" y="333095"/>
                  </a:lnTo>
                  <a:lnTo>
                    <a:pt x="187439" y="332892"/>
                  </a:lnTo>
                  <a:close/>
                </a:path>
                <a:path w="198119" h="353695">
                  <a:moveTo>
                    <a:pt x="192824" y="323329"/>
                  </a:moveTo>
                  <a:lnTo>
                    <a:pt x="192341" y="320789"/>
                  </a:lnTo>
                  <a:lnTo>
                    <a:pt x="191300" y="316979"/>
                  </a:lnTo>
                  <a:lnTo>
                    <a:pt x="190855" y="314439"/>
                  </a:lnTo>
                  <a:lnTo>
                    <a:pt x="190474" y="313169"/>
                  </a:lnTo>
                  <a:lnTo>
                    <a:pt x="190055" y="310629"/>
                  </a:lnTo>
                  <a:lnTo>
                    <a:pt x="189699" y="310629"/>
                  </a:lnTo>
                  <a:lnTo>
                    <a:pt x="189522" y="309359"/>
                  </a:lnTo>
                  <a:lnTo>
                    <a:pt x="189344" y="309359"/>
                  </a:lnTo>
                  <a:lnTo>
                    <a:pt x="189611" y="306819"/>
                  </a:lnTo>
                  <a:lnTo>
                    <a:pt x="188417" y="304279"/>
                  </a:lnTo>
                  <a:lnTo>
                    <a:pt x="187998" y="301739"/>
                  </a:lnTo>
                  <a:lnTo>
                    <a:pt x="187820" y="300469"/>
                  </a:lnTo>
                  <a:lnTo>
                    <a:pt x="187464" y="299199"/>
                  </a:lnTo>
                  <a:lnTo>
                    <a:pt x="187198" y="297929"/>
                  </a:lnTo>
                  <a:lnTo>
                    <a:pt x="186448" y="299199"/>
                  </a:lnTo>
                  <a:lnTo>
                    <a:pt x="185953" y="299199"/>
                  </a:lnTo>
                  <a:lnTo>
                    <a:pt x="185801" y="297929"/>
                  </a:lnTo>
                  <a:lnTo>
                    <a:pt x="186156" y="297929"/>
                  </a:lnTo>
                  <a:lnTo>
                    <a:pt x="186042" y="296659"/>
                  </a:lnTo>
                  <a:lnTo>
                    <a:pt x="185496" y="295389"/>
                  </a:lnTo>
                  <a:lnTo>
                    <a:pt x="185674" y="295389"/>
                  </a:lnTo>
                  <a:lnTo>
                    <a:pt x="186220" y="294119"/>
                  </a:lnTo>
                  <a:lnTo>
                    <a:pt x="186359" y="294119"/>
                  </a:lnTo>
                  <a:lnTo>
                    <a:pt x="185737" y="292849"/>
                  </a:lnTo>
                  <a:lnTo>
                    <a:pt x="185445" y="292849"/>
                  </a:lnTo>
                  <a:lnTo>
                    <a:pt x="185470" y="290309"/>
                  </a:lnTo>
                  <a:lnTo>
                    <a:pt x="184785" y="287769"/>
                  </a:lnTo>
                  <a:lnTo>
                    <a:pt x="184048" y="286499"/>
                  </a:lnTo>
                  <a:lnTo>
                    <a:pt x="183476" y="283959"/>
                  </a:lnTo>
                  <a:lnTo>
                    <a:pt x="182168" y="281419"/>
                  </a:lnTo>
                  <a:lnTo>
                    <a:pt x="181902" y="280149"/>
                  </a:lnTo>
                  <a:lnTo>
                    <a:pt x="181127" y="280149"/>
                  </a:lnTo>
                  <a:lnTo>
                    <a:pt x="181127" y="277609"/>
                  </a:lnTo>
                  <a:lnTo>
                    <a:pt x="180086" y="275069"/>
                  </a:lnTo>
                  <a:lnTo>
                    <a:pt x="179070" y="271259"/>
                  </a:lnTo>
                  <a:lnTo>
                    <a:pt x="178308" y="269989"/>
                  </a:lnTo>
                  <a:lnTo>
                    <a:pt x="177914" y="267449"/>
                  </a:lnTo>
                  <a:lnTo>
                    <a:pt x="177406" y="264909"/>
                  </a:lnTo>
                  <a:lnTo>
                    <a:pt x="177266" y="263639"/>
                  </a:lnTo>
                  <a:lnTo>
                    <a:pt x="176225" y="258559"/>
                  </a:lnTo>
                  <a:lnTo>
                    <a:pt x="175475" y="256019"/>
                  </a:lnTo>
                  <a:lnTo>
                    <a:pt x="174053" y="249669"/>
                  </a:lnTo>
                  <a:lnTo>
                    <a:pt x="173304" y="247129"/>
                  </a:lnTo>
                  <a:lnTo>
                    <a:pt x="173012" y="245859"/>
                  </a:lnTo>
                  <a:lnTo>
                    <a:pt x="172885" y="245325"/>
                  </a:lnTo>
                  <a:lnTo>
                    <a:pt x="172885" y="248399"/>
                  </a:lnTo>
                  <a:lnTo>
                    <a:pt x="172262" y="249669"/>
                  </a:lnTo>
                  <a:lnTo>
                    <a:pt x="172351" y="252209"/>
                  </a:lnTo>
                  <a:lnTo>
                    <a:pt x="172707" y="252209"/>
                  </a:lnTo>
                  <a:lnTo>
                    <a:pt x="172466" y="253479"/>
                  </a:lnTo>
                  <a:lnTo>
                    <a:pt x="172554" y="254749"/>
                  </a:lnTo>
                  <a:lnTo>
                    <a:pt x="170573" y="254749"/>
                  </a:lnTo>
                  <a:lnTo>
                    <a:pt x="170383" y="256019"/>
                  </a:lnTo>
                  <a:lnTo>
                    <a:pt x="168986" y="256019"/>
                  </a:lnTo>
                  <a:lnTo>
                    <a:pt x="168960" y="254749"/>
                  </a:lnTo>
                  <a:lnTo>
                    <a:pt x="168960" y="253479"/>
                  </a:lnTo>
                  <a:lnTo>
                    <a:pt x="167741" y="252209"/>
                  </a:lnTo>
                  <a:lnTo>
                    <a:pt x="164884" y="252209"/>
                  </a:lnTo>
                  <a:lnTo>
                    <a:pt x="164325" y="253479"/>
                  </a:lnTo>
                  <a:lnTo>
                    <a:pt x="163156" y="253479"/>
                  </a:lnTo>
                  <a:lnTo>
                    <a:pt x="162801" y="254749"/>
                  </a:lnTo>
                  <a:lnTo>
                    <a:pt x="162267" y="254749"/>
                  </a:lnTo>
                  <a:lnTo>
                    <a:pt x="162471" y="253479"/>
                  </a:lnTo>
                  <a:lnTo>
                    <a:pt x="162890" y="253479"/>
                  </a:lnTo>
                  <a:lnTo>
                    <a:pt x="163487" y="252209"/>
                  </a:lnTo>
                  <a:lnTo>
                    <a:pt x="162953" y="250939"/>
                  </a:lnTo>
                  <a:lnTo>
                    <a:pt x="162928" y="249669"/>
                  </a:lnTo>
                  <a:lnTo>
                    <a:pt x="164172" y="249669"/>
                  </a:lnTo>
                  <a:lnTo>
                    <a:pt x="163817" y="248399"/>
                  </a:lnTo>
                  <a:lnTo>
                    <a:pt x="163512" y="245859"/>
                  </a:lnTo>
                  <a:lnTo>
                    <a:pt x="164414" y="244589"/>
                  </a:lnTo>
                  <a:lnTo>
                    <a:pt x="164795" y="243319"/>
                  </a:lnTo>
                  <a:lnTo>
                    <a:pt x="166408" y="243319"/>
                  </a:lnTo>
                  <a:lnTo>
                    <a:pt x="166725" y="242049"/>
                  </a:lnTo>
                  <a:lnTo>
                    <a:pt x="167360" y="242049"/>
                  </a:lnTo>
                  <a:lnTo>
                    <a:pt x="167538" y="243319"/>
                  </a:lnTo>
                  <a:lnTo>
                    <a:pt x="167767" y="243319"/>
                  </a:lnTo>
                  <a:lnTo>
                    <a:pt x="167830" y="244589"/>
                  </a:lnTo>
                  <a:lnTo>
                    <a:pt x="168008" y="245859"/>
                  </a:lnTo>
                  <a:lnTo>
                    <a:pt x="169849" y="247129"/>
                  </a:lnTo>
                  <a:lnTo>
                    <a:pt x="171196" y="245859"/>
                  </a:lnTo>
                  <a:lnTo>
                    <a:pt x="171818" y="245859"/>
                  </a:lnTo>
                  <a:lnTo>
                    <a:pt x="172110" y="247129"/>
                  </a:lnTo>
                  <a:lnTo>
                    <a:pt x="172288" y="247129"/>
                  </a:lnTo>
                  <a:lnTo>
                    <a:pt x="172618" y="248399"/>
                  </a:lnTo>
                  <a:lnTo>
                    <a:pt x="172885" y="248399"/>
                  </a:lnTo>
                  <a:lnTo>
                    <a:pt x="172885" y="245325"/>
                  </a:lnTo>
                  <a:lnTo>
                    <a:pt x="171818" y="240779"/>
                  </a:lnTo>
                  <a:lnTo>
                    <a:pt x="170980" y="239509"/>
                  </a:lnTo>
                  <a:lnTo>
                    <a:pt x="169938" y="235699"/>
                  </a:lnTo>
                  <a:lnTo>
                    <a:pt x="169672" y="234429"/>
                  </a:lnTo>
                  <a:lnTo>
                    <a:pt x="169405" y="232016"/>
                  </a:lnTo>
                  <a:lnTo>
                    <a:pt x="169405" y="236969"/>
                  </a:lnTo>
                  <a:lnTo>
                    <a:pt x="169316" y="238239"/>
                  </a:lnTo>
                  <a:lnTo>
                    <a:pt x="168871" y="238239"/>
                  </a:lnTo>
                  <a:lnTo>
                    <a:pt x="168605" y="239509"/>
                  </a:lnTo>
                  <a:lnTo>
                    <a:pt x="166763" y="239509"/>
                  </a:lnTo>
                  <a:lnTo>
                    <a:pt x="166547" y="240779"/>
                  </a:lnTo>
                  <a:lnTo>
                    <a:pt x="165061" y="240779"/>
                  </a:lnTo>
                  <a:lnTo>
                    <a:pt x="164769" y="242049"/>
                  </a:lnTo>
                  <a:lnTo>
                    <a:pt x="163969" y="242049"/>
                  </a:lnTo>
                  <a:lnTo>
                    <a:pt x="163906" y="243319"/>
                  </a:lnTo>
                  <a:lnTo>
                    <a:pt x="163690" y="243319"/>
                  </a:lnTo>
                  <a:lnTo>
                    <a:pt x="163842" y="242049"/>
                  </a:lnTo>
                  <a:lnTo>
                    <a:pt x="163868" y="240779"/>
                  </a:lnTo>
                  <a:lnTo>
                    <a:pt x="163779" y="239509"/>
                  </a:lnTo>
                  <a:lnTo>
                    <a:pt x="163639" y="239509"/>
                  </a:lnTo>
                  <a:lnTo>
                    <a:pt x="164147" y="238239"/>
                  </a:lnTo>
                  <a:lnTo>
                    <a:pt x="162471" y="236969"/>
                  </a:lnTo>
                  <a:lnTo>
                    <a:pt x="162356" y="236766"/>
                  </a:lnTo>
                  <a:lnTo>
                    <a:pt x="162356" y="249669"/>
                  </a:lnTo>
                  <a:lnTo>
                    <a:pt x="162115" y="249669"/>
                  </a:lnTo>
                  <a:lnTo>
                    <a:pt x="161340" y="250939"/>
                  </a:lnTo>
                  <a:lnTo>
                    <a:pt x="161112" y="250939"/>
                  </a:lnTo>
                  <a:lnTo>
                    <a:pt x="162179" y="252209"/>
                  </a:lnTo>
                  <a:lnTo>
                    <a:pt x="162026" y="252209"/>
                  </a:lnTo>
                  <a:lnTo>
                    <a:pt x="161582" y="253479"/>
                  </a:lnTo>
                  <a:lnTo>
                    <a:pt x="161163" y="253479"/>
                  </a:lnTo>
                  <a:lnTo>
                    <a:pt x="160299" y="254749"/>
                  </a:lnTo>
                  <a:lnTo>
                    <a:pt x="159588" y="256019"/>
                  </a:lnTo>
                  <a:lnTo>
                    <a:pt x="157454" y="256019"/>
                  </a:lnTo>
                  <a:lnTo>
                    <a:pt x="157238" y="257289"/>
                  </a:lnTo>
                  <a:lnTo>
                    <a:pt x="155752" y="257289"/>
                  </a:lnTo>
                  <a:lnTo>
                    <a:pt x="154863" y="258559"/>
                  </a:lnTo>
                  <a:lnTo>
                    <a:pt x="154241" y="258559"/>
                  </a:lnTo>
                  <a:lnTo>
                    <a:pt x="154000" y="259829"/>
                  </a:lnTo>
                  <a:lnTo>
                    <a:pt x="153962" y="258559"/>
                  </a:lnTo>
                  <a:lnTo>
                    <a:pt x="153822" y="257289"/>
                  </a:lnTo>
                  <a:lnTo>
                    <a:pt x="153695" y="256019"/>
                  </a:lnTo>
                  <a:lnTo>
                    <a:pt x="154800" y="254749"/>
                  </a:lnTo>
                  <a:lnTo>
                    <a:pt x="153670" y="253479"/>
                  </a:lnTo>
                  <a:lnTo>
                    <a:pt x="153555" y="252209"/>
                  </a:lnTo>
                  <a:lnTo>
                    <a:pt x="151472" y="250939"/>
                  </a:lnTo>
                  <a:lnTo>
                    <a:pt x="150520" y="252209"/>
                  </a:lnTo>
                  <a:lnTo>
                    <a:pt x="149174" y="252209"/>
                  </a:lnTo>
                  <a:lnTo>
                    <a:pt x="149085" y="250939"/>
                  </a:lnTo>
                  <a:lnTo>
                    <a:pt x="148501" y="252209"/>
                  </a:lnTo>
                  <a:lnTo>
                    <a:pt x="147599" y="252209"/>
                  </a:lnTo>
                  <a:lnTo>
                    <a:pt x="148615" y="254749"/>
                  </a:lnTo>
                  <a:lnTo>
                    <a:pt x="148132" y="254749"/>
                  </a:lnTo>
                  <a:lnTo>
                    <a:pt x="147548" y="257289"/>
                  </a:lnTo>
                  <a:lnTo>
                    <a:pt x="146888" y="258559"/>
                  </a:lnTo>
                  <a:lnTo>
                    <a:pt x="146418" y="258559"/>
                  </a:lnTo>
                  <a:lnTo>
                    <a:pt x="145135" y="257289"/>
                  </a:lnTo>
                  <a:lnTo>
                    <a:pt x="144894" y="258559"/>
                  </a:lnTo>
                  <a:lnTo>
                    <a:pt x="144538" y="259829"/>
                  </a:lnTo>
                  <a:lnTo>
                    <a:pt x="143611" y="259829"/>
                  </a:lnTo>
                  <a:lnTo>
                    <a:pt x="143319" y="258559"/>
                  </a:lnTo>
                  <a:lnTo>
                    <a:pt x="142811" y="257289"/>
                  </a:lnTo>
                  <a:lnTo>
                    <a:pt x="142278" y="256019"/>
                  </a:lnTo>
                  <a:lnTo>
                    <a:pt x="139534" y="256019"/>
                  </a:lnTo>
                  <a:lnTo>
                    <a:pt x="138861" y="257289"/>
                  </a:lnTo>
                  <a:lnTo>
                    <a:pt x="137756" y="257289"/>
                  </a:lnTo>
                  <a:lnTo>
                    <a:pt x="137096" y="254749"/>
                  </a:lnTo>
                  <a:lnTo>
                    <a:pt x="137363" y="254749"/>
                  </a:lnTo>
                  <a:lnTo>
                    <a:pt x="138023" y="253479"/>
                  </a:lnTo>
                  <a:lnTo>
                    <a:pt x="138176" y="252209"/>
                  </a:lnTo>
                  <a:lnTo>
                    <a:pt x="137820" y="250939"/>
                  </a:lnTo>
                  <a:lnTo>
                    <a:pt x="137960" y="249669"/>
                  </a:lnTo>
                  <a:lnTo>
                    <a:pt x="138315" y="248399"/>
                  </a:lnTo>
                  <a:lnTo>
                    <a:pt x="138798" y="247129"/>
                  </a:lnTo>
                  <a:lnTo>
                    <a:pt x="139065" y="245859"/>
                  </a:lnTo>
                  <a:lnTo>
                    <a:pt x="139446" y="245859"/>
                  </a:lnTo>
                  <a:lnTo>
                    <a:pt x="140487" y="247129"/>
                  </a:lnTo>
                  <a:lnTo>
                    <a:pt x="140855" y="247129"/>
                  </a:lnTo>
                  <a:lnTo>
                    <a:pt x="141033" y="245859"/>
                  </a:lnTo>
                  <a:lnTo>
                    <a:pt x="141173" y="245859"/>
                  </a:lnTo>
                  <a:lnTo>
                    <a:pt x="141300" y="244589"/>
                  </a:lnTo>
                  <a:lnTo>
                    <a:pt x="142481" y="245859"/>
                  </a:lnTo>
                  <a:lnTo>
                    <a:pt x="143294" y="245859"/>
                  </a:lnTo>
                  <a:lnTo>
                    <a:pt x="142900" y="247129"/>
                  </a:lnTo>
                  <a:lnTo>
                    <a:pt x="142633" y="247129"/>
                  </a:lnTo>
                  <a:lnTo>
                    <a:pt x="143319" y="248399"/>
                  </a:lnTo>
                  <a:lnTo>
                    <a:pt x="145288" y="249669"/>
                  </a:lnTo>
                  <a:lnTo>
                    <a:pt x="146862" y="248399"/>
                  </a:lnTo>
                  <a:lnTo>
                    <a:pt x="148196" y="248399"/>
                  </a:lnTo>
                  <a:lnTo>
                    <a:pt x="149148" y="247243"/>
                  </a:lnTo>
                  <a:lnTo>
                    <a:pt x="148526" y="249669"/>
                  </a:lnTo>
                  <a:lnTo>
                    <a:pt x="148285" y="249669"/>
                  </a:lnTo>
                  <a:lnTo>
                    <a:pt x="148996" y="250939"/>
                  </a:lnTo>
                  <a:lnTo>
                    <a:pt x="149948" y="250939"/>
                  </a:lnTo>
                  <a:lnTo>
                    <a:pt x="150215" y="249669"/>
                  </a:lnTo>
                  <a:lnTo>
                    <a:pt x="149948" y="248399"/>
                  </a:lnTo>
                  <a:lnTo>
                    <a:pt x="150101" y="247129"/>
                  </a:lnTo>
                  <a:lnTo>
                    <a:pt x="150571" y="247129"/>
                  </a:lnTo>
                  <a:lnTo>
                    <a:pt x="151053" y="245859"/>
                  </a:lnTo>
                  <a:lnTo>
                    <a:pt x="151345" y="244589"/>
                  </a:lnTo>
                  <a:lnTo>
                    <a:pt x="154355" y="244589"/>
                  </a:lnTo>
                  <a:lnTo>
                    <a:pt x="154736" y="243319"/>
                  </a:lnTo>
                  <a:lnTo>
                    <a:pt x="154889" y="243319"/>
                  </a:lnTo>
                  <a:lnTo>
                    <a:pt x="155105" y="242049"/>
                  </a:lnTo>
                  <a:lnTo>
                    <a:pt x="156464" y="243319"/>
                  </a:lnTo>
                  <a:lnTo>
                    <a:pt x="156883" y="242049"/>
                  </a:lnTo>
                  <a:lnTo>
                    <a:pt x="158165" y="242049"/>
                  </a:lnTo>
                  <a:lnTo>
                    <a:pt x="157454" y="243319"/>
                  </a:lnTo>
                  <a:lnTo>
                    <a:pt x="158013" y="244589"/>
                  </a:lnTo>
                  <a:lnTo>
                    <a:pt x="158432" y="244589"/>
                  </a:lnTo>
                  <a:lnTo>
                    <a:pt x="158013" y="245859"/>
                  </a:lnTo>
                  <a:lnTo>
                    <a:pt x="158254" y="245859"/>
                  </a:lnTo>
                  <a:lnTo>
                    <a:pt x="158851" y="247243"/>
                  </a:lnTo>
                  <a:lnTo>
                    <a:pt x="159499" y="248399"/>
                  </a:lnTo>
                  <a:lnTo>
                    <a:pt x="161912" y="248399"/>
                  </a:lnTo>
                  <a:lnTo>
                    <a:pt x="162356" y="249669"/>
                  </a:lnTo>
                  <a:lnTo>
                    <a:pt x="162356" y="236766"/>
                  </a:lnTo>
                  <a:lnTo>
                    <a:pt x="161759" y="235699"/>
                  </a:lnTo>
                  <a:lnTo>
                    <a:pt x="158813" y="235699"/>
                  </a:lnTo>
                  <a:lnTo>
                    <a:pt x="158991" y="234429"/>
                  </a:lnTo>
                  <a:lnTo>
                    <a:pt x="159588" y="234429"/>
                  </a:lnTo>
                  <a:lnTo>
                    <a:pt x="160159" y="233159"/>
                  </a:lnTo>
                  <a:lnTo>
                    <a:pt x="159207" y="231889"/>
                  </a:lnTo>
                  <a:lnTo>
                    <a:pt x="159346" y="231889"/>
                  </a:lnTo>
                  <a:lnTo>
                    <a:pt x="159981" y="230619"/>
                  </a:lnTo>
                  <a:lnTo>
                    <a:pt x="160604" y="230619"/>
                  </a:lnTo>
                  <a:lnTo>
                    <a:pt x="161378" y="229349"/>
                  </a:lnTo>
                  <a:lnTo>
                    <a:pt x="163106" y="229349"/>
                  </a:lnTo>
                  <a:lnTo>
                    <a:pt x="163779" y="228079"/>
                  </a:lnTo>
                  <a:lnTo>
                    <a:pt x="163995" y="228079"/>
                  </a:lnTo>
                  <a:lnTo>
                    <a:pt x="164198" y="226809"/>
                  </a:lnTo>
                  <a:lnTo>
                    <a:pt x="166458" y="226809"/>
                  </a:lnTo>
                  <a:lnTo>
                    <a:pt x="165569" y="228079"/>
                  </a:lnTo>
                  <a:lnTo>
                    <a:pt x="165773" y="228079"/>
                  </a:lnTo>
                  <a:lnTo>
                    <a:pt x="166408" y="229349"/>
                  </a:lnTo>
                  <a:lnTo>
                    <a:pt x="166319" y="230619"/>
                  </a:lnTo>
                  <a:lnTo>
                    <a:pt x="166878" y="231889"/>
                  </a:lnTo>
                  <a:lnTo>
                    <a:pt x="168986" y="234429"/>
                  </a:lnTo>
                  <a:lnTo>
                    <a:pt x="168719" y="235699"/>
                  </a:lnTo>
                  <a:lnTo>
                    <a:pt x="169405" y="236969"/>
                  </a:lnTo>
                  <a:lnTo>
                    <a:pt x="169405" y="232016"/>
                  </a:lnTo>
                  <a:lnTo>
                    <a:pt x="169252" y="230619"/>
                  </a:lnTo>
                  <a:lnTo>
                    <a:pt x="168668" y="228079"/>
                  </a:lnTo>
                  <a:lnTo>
                    <a:pt x="167563" y="225539"/>
                  </a:lnTo>
                  <a:lnTo>
                    <a:pt x="164973" y="225539"/>
                  </a:lnTo>
                  <a:lnTo>
                    <a:pt x="163690" y="225539"/>
                  </a:lnTo>
                  <a:lnTo>
                    <a:pt x="163017" y="226809"/>
                  </a:lnTo>
                  <a:lnTo>
                    <a:pt x="162801" y="226809"/>
                  </a:lnTo>
                  <a:lnTo>
                    <a:pt x="162598" y="225539"/>
                  </a:lnTo>
                  <a:lnTo>
                    <a:pt x="162471" y="224269"/>
                  </a:lnTo>
                  <a:lnTo>
                    <a:pt x="161937" y="222999"/>
                  </a:lnTo>
                  <a:lnTo>
                    <a:pt x="159893" y="221729"/>
                  </a:lnTo>
                  <a:lnTo>
                    <a:pt x="158813" y="221729"/>
                  </a:lnTo>
                  <a:lnTo>
                    <a:pt x="158813" y="230619"/>
                  </a:lnTo>
                  <a:lnTo>
                    <a:pt x="158165" y="231889"/>
                  </a:lnTo>
                  <a:lnTo>
                    <a:pt x="157124" y="233159"/>
                  </a:lnTo>
                  <a:lnTo>
                    <a:pt x="158254" y="233159"/>
                  </a:lnTo>
                  <a:lnTo>
                    <a:pt x="158343" y="234429"/>
                  </a:lnTo>
                  <a:lnTo>
                    <a:pt x="157899" y="234429"/>
                  </a:lnTo>
                  <a:lnTo>
                    <a:pt x="157480" y="235699"/>
                  </a:lnTo>
                  <a:lnTo>
                    <a:pt x="156997" y="235699"/>
                  </a:lnTo>
                  <a:lnTo>
                    <a:pt x="157543" y="236969"/>
                  </a:lnTo>
                  <a:lnTo>
                    <a:pt x="157899" y="238239"/>
                  </a:lnTo>
                  <a:lnTo>
                    <a:pt x="156730" y="239509"/>
                  </a:lnTo>
                  <a:lnTo>
                    <a:pt x="156730" y="240779"/>
                  </a:lnTo>
                  <a:lnTo>
                    <a:pt x="156552" y="240779"/>
                  </a:lnTo>
                  <a:lnTo>
                    <a:pt x="156349" y="242049"/>
                  </a:lnTo>
                  <a:lnTo>
                    <a:pt x="155067" y="240779"/>
                  </a:lnTo>
                  <a:lnTo>
                    <a:pt x="154597" y="240779"/>
                  </a:lnTo>
                  <a:lnTo>
                    <a:pt x="154355" y="242049"/>
                  </a:lnTo>
                  <a:lnTo>
                    <a:pt x="154089" y="242049"/>
                  </a:lnTo>
                  <a:lnTo>
                    <a:pt x="154089" y="243319"/>
                  </a:lnTo>
                  <a:lnTo>
                    <a:pt x="153377" y="243319"/>
                  </a:lnTo>
                  <a:lnTo>
                    <a:pt x="153289" y="242049"/>
                  </a:lnTo>
                  <a:lnTo>
                    <a:pt x="152933" y="240779"/>
                  </a:lnTo>
                  <a:lnTo>
                    <a:pt x="152539" y="239509"/>
                  </a:lnTo>
                  <a:lnTo>
                    <a:pt x="152031" y="239509"/>
                  </a:lnTo>
                  <a:lnTo>
                    <a:pt x="149567" y="238239"/>
                  </a:lnTo>
                  <a:lnTo>
                    <a:pt x="148615" y="239509"/>
                  </a:lnTo>
                  <a:lnTo>
                    <a:pt x="146291" y="240779"/>
                  </a:lnTo>
                  <a:lnTo>
                    <a:pt x="146418" y="239509"/>
                  </a:lnTo>
                  <a:lnTo>
                    <a:pt x="146596" y="239509"/>
                  </a:lnTo>
                  <a:lnTo>
                    <a:pt x="146773" y="238239"/>
                  </a:lnTo>
                  <a:lnTo>
                    <a:pt x="146558" y="238239"/>
                  </a:lnTo>
                  <a:lnTo>
                    <a:pt x="146024" y="236969"/>
                  </a:lnTo>
                  <a:lnTo>
                    <a:pt x="146291" y="236969"/>
                  </a:lnTo>
                  <a:lnTo>
                    <a:pt x="147180" y="235699"/>
                  </a:lnTo>
                  <a:lnTo>
                    <a:pt x="147002" y="234429"/>
                  </a:lnTo>
                  <a:lnTo>
                    <a:pt x="147269" y="231889"/>
                  </a:lnTo>
                  <a:lnTo>
                    <a:pt x="148018" y="229349"/>
                  </a:lnTo>
                  <a:lnTo>
                    <a:pt x="149415" y="230619"/>
                  </a:lnTo>
                  <a:lnTo>
                    <a:pt x="150037" y="229349"/>
                  </a:lnTo>
                  <a:lnTo>
                    <a:pt x="150431" y="228079"/>
                  </a:lnTo>
                  <a:lnTo>
                    <a:pt x="151523" y="228079"/>
                  </a:lnTo>
                  <a:lnTo>
                    <a:pt x="151028" y="229349"/>
                  </a:lnTo>
                  <a:lnTo>
                    <a:pt x="152006" y="229349"/>
                  </a:lnTo>
                  <a:lnTo>
                    <a:pt x="152184" y="231889"/>
                  </a:lnTo>
                  <a:lnTo>
                    <a:pt x="157657" y="231889"/>
                  </a:lnTo>
                  <a:lnTo>
                    <a:pt x="158191" y="230619"/>
                  </a:lnTo>
                  <a:lnTo>
                    <a:pt x="158813" y="230619"/>
                  </a:lnTo>
                  <a:lnTo>
                    <a:pt x="158813" y="221729"/>
                  </a:lnTo>
                  <a:lnTo>
                    <a:pt x="158610" y="222999"/>
                  </a:lnTo>
                  <a:lnTo>
                    <a:pt x="158191" y="222999"/>
                  </a:lnTo>
                  <a:lnTo>
                    <a:pt x="157810" y="224269"/>
                  </a:lnTo>
                  <a:lnTo>
                    <a:pt x="156857" y="222999"/>
                  </a:lnTo>
                  <a:lnTo>
                    <a:pt x="156349" y="222999"/>
                  </a:lnTo>
                  <a:lnTo>
                    <a:pt x="156108" y="224269"/>
                  </a:lnTo>
                  <a:lnTo>
                    <a:pt x="155422" y="224269"/>
                  </a:lnTo>
                  <a:lnTo>
                    <a:pt x="155600" y="222999"/>
                  </a:lnTo>
                  <a:lnTo>
                    <a:pt x="156044" y="222999"/>
                  </a:lnTo>
                  <a:lnTo>
                    <a:pt x="156705" y="221729"/>
                  </a:lnTo>
                  <a:lnTo>
                    <a:pt x="155600" y="220459"/>
                  </a:lnTo>
                  <a:lnTo>
                    <a:pt x="156591" y="219189"/>
                  </a:lnTo>
                  <a:lnTo>
                    <a:pt x="157416" y="219189"/>
                  </a:lnTo>
                  <a:lnTo>
                    <a:pt x="156464" y="216649"/>
                  </a:lnTo>
                  <a:lnTo>
                    <a:pt x="157238" y="215379"/>
                  </a:lnTo>
                  <a:lnTo>
                    <a:pt x="158127" y="212839"/>
                  </a:lnTo>
                  <a:lnTo>
                    <a:pt x="159588" y="214109"/>
                  </a:lnTo>
                  <a:lnTo>
                    <a:pt x="160248" y="212839"/>
                  </a:lnTo>
                  <a:lnTo>
                    <a:pt x="160782" y="212839"/>
                  </a:lnTo>
                  <a:lnTo>
                    <a:pt x="161493" y="214109"/>
                  </a:lnTo>
                  <a:lnTo>
                    <a:pt x="160870" y="214109"/>
                  </a:lnTo>
                  <a:lnTo>
                    <a:pt x="160870" y="215379"/>
                  </a:lnTo>
                  <a:lnTo>
                    <a:pt x="161315" y="216649"/>
                  </a:lnTo>
                  <a:lnTo>
                    <a:pt x="163156" y="217919"/>
                  </a:lnTo>
                  <a:lnTo>
                    <a:pt x="164731" y="217919"/>
                  </a:lnTo>
                  <a:lnTo>
                    <a:pt x="165214" y="219189"/>
                  </a:lnTo>
                  <a:lnTo>
                    <a:pt x="165392" y="219189"/>
                  </a:lnTo>
                  <a:lnTo>
                    <a:pt x="165036" y="220459"/>
                  </a:lnTo>
                  <a:lnTo>
                    <a:pt x="164795" y="220459"/>
                  </a:lnTo>
                  <a:lnTo>
                    <a:pt x="164947" y="221729"/>
                  </a:lnTo>
                  <a:lnTo>
                    <a:pt x="165417" y="222999"/>
                  </a:lnTo>
                  <a:lnTo>
                    <a:pt x="165392" y="224269"/>
                  </a:lnTo>
                  <a:lnTo>
                    <a:pt x="167017" y="224269"/>
                  </a:lnTo>
                  <a:lnTo>
                    <a:pt x="166458" y="222999"/>
                  </a:lnTo>
                  <a:lnTo>
                    <a:pt x="165658" y="219189"/>
                  </a:lnTo>
                  <a:lnTo>
                    <a:pt x="165392" y="214109"/>
                  </a:lnTo>
                  <a:lnTo>
                    <a:pt x="164592" y="211569"/>
                  </a:lnTo>
                  <a:lnTo>
                    <a:pt x="163906" y="210299"/>
                  </a:lnTo>
                  <a:lnTo>
                    <a:pt x="162534" y="207759"/>
                  </a:lnTo>
                  <a:lnTo>
                    <a:pt x="162267" y="207200"/>
                  </a:lnTo>
                  <a:lnTo>
                    <a:pt x="162267" y="209029"/>
                  </a:lnTo>
                  <a:lnTo>
                    <a:pt x="161201" y="210299"/>
                  </a:lnTo>
                  <a:lnTo>
                    <a:pt x="160210" y="209029"/>
                  </a:lnTo>
                  <a:lnTo>
                    <a:pt x="159677" y="209029"/>
                  </a:lnTo>
                  <a:lnTo>
                    <a:pt x="159207" y="210299"/>
                  </a:lnTo>
                  <a:lnTo>
                    <a:pt x="159143" y="211569"/>
                  </a:lnTo>
                  <a:lnTo>
                    <a:pt x="156730" y="211569"/>
                  </a:lnTo>
                  <a:lnTo>
                    <a:pt x="156679" y="207759"/>
                  </a:lnTo>
                  <a:lnTo>
                    <a:pt x="156502" y="207759"/>
                  </a:lnTo>
                  <a:lnTo>
                    <a:pt x="155930" y="206489"/>
                  </a:lnTo>
                  <a:lnTo>
                    <a:pt x="155422" y="206489"/>
                  </a:lnTo>
                  <a:lnTo>
                    <a:pt x="155422" y="219189"/>
                  </a:lnTo>
                  <a:lnTo>
                    <a:pt x="155130" y="220459"/>
                  </a:lnTo>
                  <a:lnTo>
                    <a:pt x="154800" y="220459"/>
                  </a:lnTo>
                  <a:lnTo>
                    <a:pt x="154241" y="221729"/>
                  </a:lnTo>
                  <a:lnTo>
                    <a:pt x="153644" y="221729"/>
                  </a:lnTo>
                  <a:lnTo>
                    <a:pt x="154508" y="222999"/>
                  </a:lnTo>
                  <a:lnTo>
                    <a:pt x="154000" y="224269"/>
                  </a:lnTo>
                  <a:lnTo>
                    <a:pt x="153492" y="224269"/>
                  </a:lnTo>
                  <a:lnTo>
                    <a:pt x="152831" y="225539"/>
                  </a:lnTo>
                  <a:lnTo>
                    <a:pt x="152476" y="226809"/>
                  </a:lnTo>
                  <a:lnTo>
                    <a:pt x="152031" y="225539"/>
                  </a:lnTo>
                  <a:lnTo>
                    <a:pt x="150609" y="225539"/>
                  </a:lnTo>
                  <a:lnTo>
                    <a:pt x="150342" y="226809"/>
                  </a:lnTo>
                  <a:lnTo>
                    <a:pt x="149898" y="226809"/>
                  </a:lnTo>
                  <a:lnTo>
                    <a:pt x="149720" y="228079"/>
                  </a:lnTo>
                  <a:lnTo>
                    <a:pt x="149174" y="226809"/>
                  </a:lnTo>
                  <a:lnTo>
                    <a:pt x="148856" y="226809"/>
                  </a:lnTo>
                  <a:lnTo>
                    <a:pt x="148285" y="228079"/>
                  </a:lnTo>
                  <a:lnTo>
                    <a:pt x="147637" y="228079"/>
                  </a:lnTo>
                  <a:lnTo>
                    <a:pt x="147485" y="229349"/>
                  </a:lnTo>
                  <a:lnTo>
                    <a:pt x="147091" y="229349"/>
                  </a:lnTo>
                  <a:lnTo>
                    <a:pt x="147421" y="226809"/>
                  </a:lnTo>
                  <a:lnTo>
                    <a:pt x="146862" y="226809"/>
                  </a:lnTo>
                  <a:lnTo>
                    <a:pt x="147091" y="225539"/>
                  </a:lnTo>
                  <a:lnTo>
                    <a:pt x="147243" y="225539"/>
                  </a:lnTo>
                  <a:lnTo>
                    <a:pt x="147485" y="224269"/>
                  </a:lnTo>
                  <a:lnTo>
                    <a:pt x="146418" y="224269"/>
                  </a:lnTo>
                  <a:lnTo>
                    <a:pt x="145935" y="223456"/>
                  </a:lnTo>
                  <a:lnTo>
                    <a:pt x="145935" y="235699"/>
                  </a:lnTo>
                  <a:lnTo>
                    <a:pt x="145935" y="236969"/>
                  </a:lnTo>
                  <a:lnTo>
                    <a:pt x="145580" y="236969"/>
                  </a:lnTo>
                  <a:lnTo>
                    <a:pt x="144741" y="238239"/>
                  </a:lnTo>
                  <a:lnTo>
                    <a:pt x="145783" y="239509"/>
                  </a:lnTo>
                  <a:lnTo>
                    <a:pt x="145338" y="239509"/>
                  </a:lnTo>
                  <a:lnTo>
                    <a:pt x="144780" y="240779"/>
                  </a:lnTo>
                  <a:lnTo>
                    <a:pt x="144157" y="242049"/>
                  </a:lnTo>
                  <a:lnTo>
                    <a:pt x="141566" y="242049"/>
                  </a:lnTo>
                  <a:lnTo>
                    <a:pt x="140995" y="243319"/>
                  </a:lnTo>
                  <a:lnTo>
                    <a:pt x="140525" y="244589"/>
                  </a:lnTo>
                  <a:lnTo>
                    <a:pt x="137731" y="244589"/>
                  </a:lnTo>
                  <a:lnTo>
                    <a:pt x="137782" y="243319"/>
                  </a:lnTo>
                  <a:lnTo>
                    <a:pt x="138353" y="242049"/>
                  </a:lnTo>
                  <a:lnTo>
                    <a:pt x="137960" y="240779"/>
                  </a:lnTo>
                  <a:lnTo>
                    <a:pt x="136829" y="239509"/>
                  </a:lnTo>
                  <a:lnTo>
                    <a:pt x="136690" y="239509"/>
                  </a:lnTo>
                  <a:lnTo>
                    <a:pt x="136690" y="257289"/>
                  </a:lnTo>
                  <a:lnTo>
                    <a:pt x="136512" y="257289"/>
                  </a:lnTo>
                  <a:lnTo>
                    <a:pt x="135699" y="258559"/>
                  </a:lnTo>
                  <a:lnTo>
                    <a:pt x="134518" y="259829"/>
                  </a:lnTo>
                  <a:lnTo>
                    <a:pt x="132372" y="261099"/>
                  </a:lnTo>
                  <a:lnTo>
                    <a:pt x="130975" y="261099"/>
                  </a:lnTo>
                  <a:lnTo>
                    <a:pt x="130048" y="263639"/>
                  </a:lnTo>
                  <a:lnTo>
                    <a:pt x="129819" y="263639"/>
                  </a:lnTo>
                  <a:lnTo>
                    <a:pt x="129997" y="262369"/>
                  </a:lnTo>
                  <a:lnTo>
                    <a:pt x="130225" y="261099"/>
                  </a:lnTo>
                  <a:lnTo>
                    <a:pt x="129717" y="261099"/>
                  </a:lnTo>
                  <a:lnTo>
                    <a:pt x="129692" y="259829"/>
                  </a:lnTo>
                  <a:lnTo>
                    <a:pt x="130441" y="259829"/>
                  </a:lnTo>
                  <a:lnTo>
                    <a:pt x="130175" y="258559"/>
                  </a:lnTo>
                  <a:lnTo>
                    <a:pt x="129400" y="258559"/>
                  </a:lnTo>
                  <a:lnTo>
                    <a:pt x="129044" y="257289"/>
                  </a:lnTo>
                  <a:lnTo>
                    <a:pt x="128739" y="257289"/>
                  </a:lnTo>
                  <a:lnTo>
                    <a:pt x="128739" y="269989"/>
                  </a:lnTo>
                  <a:lnTo>
                    <a:pt x="128320" y="271259"/>
                  </a:lnTo>
                  <a:lnTo>
                    <a:pt x="127368" y="272529"/>
                  </a:lnTo>
                  <a:lnTo>
                    <a:pt x="128651" y="273799"/>
                  </a:lnTo>
                  <a:lnTo>
                    <a:pt x="127787" y="275069"/>
                  </a:lnTo>
                  <a:lnTo>
                    <a:pt x="127584" y="275069"/>
                  </a:lnTo>
                  <a:lnTo>
                    <a:pt x="126479" y="276339"/>
                  </a:lnTo>
                  <a:lnTo>
                    <a:pt x="125526" y="277609"/>
                  </a:lnTo>
                  <a:lnTo>
                    <a:pt x="124523" y="277609"/>
                  </a:lnTo>
                  <a:lnTo>
                    <a:pt x="124066" y="278879"/>
                  </a:lnTo>
                  <a:lnTo>
                    <a:pt x="123393" y="278879"/>
                  </a:lnTo>
                  <a:lnTo>
                    <a:pt x="122555" y="280149"/>
                  </a:lnTo>
                  <a:lnTo>
                    <a:pt x="122262" y="278879"/>
                  </a:lnTo>
                  <a:lnTo>
                    <a:pt x="121932" y="277609"/>
                  </a:lnTo>
                  <a:lnTo>
                    <a:pt x="121513" y="275069"/>
                  </a:lnTo>
                  <a:lnTo>
                    <a:pt x="120319" y="273799"/>
                  </a:lnTo>
                  <a:lnTo>
                    <a:pt x="118186" y="273799"/>
                  </a:lnTo>
                  <a:lnTo>
                    <a:pt x="118300" y="272529"/>
                  </a:lnTo>
                  <a:lnTo>
                    <a:pt x="118986" y="272529"/>
                  </a:lnTo>
                  <a:lnTo>
                    <a:pt x="118503" y="269989"/>
                  </a:lnTo>
                  <a:lnTo>
                    <a:pt x="119519" y="268719"/>
                  </a:lnTo>
                  <a:lnTo>
                    <a:pt x="120142" y="267449"/>
                  </a:lnTo>
                  <a:lnTo>
                    <a:pt x="121691" y="267449"/>
                  </a:lnTo>
                  <a:lnTo>
                    <a:pt x="122288" y="266179"/>
                  </a:lnTo>
                  <a:lnTo>
                    <a:pt x="122936" y="264909"/>
                  </a:lnTo>
                  <a:lnTo>
                    <a:pt x="124371" y="264909"/>
                  </a:lnTo>
                  <a:lnTo>
                    <a:pt x="124460" y="266179"/>
                  </a:lnTo>
                  <a:lnTo>
                    <a:pt x="124218" y="267449"/>
                  </a:lnTo>
                  <a:lnTo>
                    <a:pt x="124968" y="267449"/>
                  </a:lnTo>
                  <a:lnTo>
                    <a:pt x="125107" y="268719"/>
                  </a:lnTo>
                  <a:lnTo>
                    <a:pt x="125234" y="269989"/>
                  </a:lnTo>
                  <a:lnTo>
                    <a:pt x="128739" y="269989"/>
                  </a:lnTo>
                  <a:lnTo>
                    <a:pt x="128739" y="257289"/>
                  </a:lnTo>
                  <a:lnTo>
                    <a:pt x="125882" y="257289"/>
                  </a:lnTo>
                  <a:lnTo>
                    <a:pt x="126034" y="256019"/>
                  </a:lnTo>
                  <a:lnTo>
                    <a:pt x="126415" y="256019"/>
                  </a:lnTo>
                  <a:lnTo>
                    <a:pt x="126834" y="254749"/>
                  </a:lnTo>
                  <a:lnTo>
                    <a:pt x="126390" y="253479"/>
                  </a:lnTo>
                  <a:lnTo>
                    <a:pt x="126568" y="253479"/>
                  </a:lnTo>
                  <a:lnTo>
                    <a:pt x="126898" y="252209"/>
                  </a:lnTo>
                  <a:lnTo>
                    <a:pt x="127190" y="252209"/>
                  </a:lnTo>
                  <a:lnTo>
                    <a:pt x="127850" y="250939"/>
                  </a:lnTo>
                  <a:lnTo>
                    <a:pt x="129044" y="250939"/>
                  </a:lnTo>
                  <a:lnTo>
                    <a:pt x="129514" y="249669"/>
                  </a:lnTo>
                  <a:lnTo>
                    <a:pt x="129959" y="249669"/>
                  </a:lnTo>
                  <a:lnTo>
                    <a:pt x="129997" y="248399"/>
                  </a:lnTo>
                  <a:lnTo>
                    <a:pt x="132753" y="248399"/>
                  </a:lnTo>
                  <a:lnTo>
                    <a:pt x="133019" y="249669"/>
                  </a:lnTo>
                  <a:lnTo>
                    <a:pt x="132219" y="249669"/>
                  </a:lnTo>
                  <a:lnTo>
                    <a:pt x="132727" y="250939"/>
                  </a:lnTo>
                  <a:lnTo>
                    <a:pt x="132842" y="252209"/>
                  </a:lnTo>
                  <a:lnTo>
                    <a:pt x="133121" y="253479"/>
                  </a:lnTo>
                  <a:lnTo>
                    <a:pt x="136474" y="253479"/>
                  </a:lnTo>
                  <a:lnTo>
                    <a:pt x="136296" y="254749"/>
                  </a:lnTo>
                  <a:lnTo>
                    <a:pt x="136055" y="254749"/>
                  </a:lnTo>
                  <a:lnTo>
                    <a:pt x="135293" y="256019"/>
                  </a:lnTo>
                  <a:lnTo>
                    <a:pt x="136118" y="256019"/>
                  </a:lnTo>
                  <a:lnTo>
                    <a:pt x="136690" y="257289"/>
                  </a:lnTo>
                  <a:lnTo>
                    <a:pt x="136690" y="239509"/>
                  </a:lnTo>
                  <a:lnTo>
                    <a:pt x="133921" y="239509"/>
                  </a:lnTo>
                  <a:lnTo>
                    <a:pt x="134607" y="238239"/>
                  </a:lnTo>
                  <a:lnTo>
                    <a:pt x="134785" y="236969"/>
                  </a:lnTo>
                  <a:lnTo>
                    <a:pt x="134518" y="236969"/>
                  </a:lnTo>
                  <a:lnTo>
                    <a:pt x="134391" y="235699"/>
                  </a:lnTo>
                  <a:lnTo>
                    <a:pt x="134988" y="234429"/>
                  </a:lnTo>
                  <a:lnTo>
                    <a:pt x="135788" y="233159"/>
                  </a:lnTo>
                  <a:lnTo>
                    <a:pt x="138087" y="231889"/>
                  </a:lnTo>
                  <a:lnTo>
                    <a:pt x="138353" y="231889"/>
                  </a:lnTo>
                  <a:lnTo>
                    <a:pt x="138353" y="230619"/>
                  </a:lnTo>
                  <a:lnTo>
                    <a:pt x="139534" y="230619"/>
                  </a:lnTo>
                  <a:lnTo>
                    <a:pt x="141122" y="229349"/>
                  </a:lnTo>
                  <a:lnTo>
                    <a:pt x="141325" y="230619"/>
                  </a:lnTo>
                  <a:lnTo>
                    <a:pt x="142214" y="230619"/>
                  </a:lnTo>
                  <a:lnTo>
                    <a:pt x="141236" y="231889"/>
                  </a:lnTo>
                  <a:lnTo>
                    <a:pt x="141528" y="233159"/>
                  </a:lnTo>
                  <a:lnTo>
                    <a:pt x="141859" y="234429"/>
                  </a:lnTo>
                  <a:lnTo>
                    <a:pt x="142100" y="235699"/>
                  </a:lnTo>
                  <a:lnTo>
                    <a:pt x="145935" y="235699"/>
                  </a:lnTo>
                  <a:lnTo>
                    <a:pt x="145935" y="223456"/>
                  </a:lnTo>
                  <a:lnTo>
                    <a:pt x="145669" y="222999"/>
                  </a:lnTo>
                  <a:lnTo>
                    <a:pt x="142811" y="222999"/>
                  </a:lnTo>
                  <a:lnTo>
                    <a:pt x="142633" y="221729"/>
                  </a:lnTo>
                  <a:lnTo>
                    <a:pt x="143027" y="221729"/>
                  </a:lnTo>
                  <a:lnTo>
                    <a:pt x="143700" y="220459"/>
                  </a:lnTo>
                  <a:lnTo>
                    <a:pt x="143256" y="217919"/>
                  </a:lnTo>
                  <a:lnTo>
                    <a:pt x="144005" y="217919"/>
                  </a:lnTo>
                  <a:lnTo>
                    <a:pt x="144386" y="216649"/>
                  </a:lnTo>
                  <a:lnTo>
                    <a:pt x="144957" y="215379"/>
                  </a:lnTo>
                  <a:lnTo>
                    <a:pt x="145249" y="215379"/>
                  </a:lnTo>
                  <a:lnTo>
                    <a:pt x="146418" y="216649"/>
                  </a:lnTo>
                  <a:lnTo>
                    <a:pt x="146685" y="216649"/>
                  </a:lnTo>
                  <a:lnTo>
                    <a:pt x="146735" y="215379"/>
                  </a:lnTo>
                  <a:lnTo>
                    <a:pt x="147358" y="215379"/>
                  </a:lnTo>
                  <a:lnTo>
                    <a:pt x="147637" y="214109"/>
                  </a:lnTo>
                  <a:lnTo>
                    <a:pt x="149440" y="214109"/>
                  </a:lnTo>
                  <a:lnTo>
                    <a:pt x="149771" y="212839"/>
                  </a:lnTo>
                  <a:lnTo>
                    <a:pt x="150634" y="212839"/>
                  </a:lnTo>
                  <a:lnTo>
                    <a:pt x="150482" y="214109"/>
                  </a:lnTo>
                  <a:lnTo>
                    <a:pt x="151498" y="215379"/>
                  </a:lnTo>
                  <a:lnTo>
                    <a:pt x="150990" y="216649"/>
                  </a:lnTo>
                  <a:lnTo>
                    <a:pt x="151701" y="217919"/>
                  </a:lnTo>
                  <a:lnTo>
                    <a:pt x="152095" y="217919"/>
                  </a:lnTo>
                  <a:lnTo>
                    <a:pt x="152831" y="219189"/>
                  </a:lnTo>
                  <a:lnTo>
                    <a:pt x="155422" y="219189"/>
                  </a:lnTo>
                  <a:lnTo>
                    <a:pt x="155422" y="206489"/>
                  </a:lnTo>
                  <a:lnTo>
                    <a:pt x="151739" y="206489"/>
                  </a:lnTo>
                  <a:lnTo>
                    <a:pt x="152031" y="205219"/>
                  </a:lnTo>
                  <a:lnTo>
                    <a:pt x="152603" y="203949"/>
                  </a:lnTo>
                  <a:lnTo>
                    <a:pt x="153517" y="203949"/>
                  </a:lnTo>
                  <a:lnTo>
                    <a:pt x="152450" y="202679"/>
                  </a:lnTo>
                  <a:lnTo>
                    <a:pt x="152654" y="202679"/>
                  </a:lnTo>
                  <a:lnTo>
                    <a:pt x="152933" y="201409"/>
                  </a:lnTo>
                  <a:lnTo>
                    <a:pt x="153314" y="200139"/>
                  </a:lnTo>
                  <a:lnTo>
                    <a:pt x="156349" y="200139"/>
                  </a:lnTo>
                  <a:lnTo>
                    <a:pt x="156349" y="198869"/>
                  </a:lnTo>
                  <a:lnTo>
                    <a:pt x="158813" y="198869"/>
                  </a:lnTo>
                  <a:lnTo>
                    <a:pt x="158457" y="201409"/>
                  </a:lnTo>
                  <a:lnTo>
                    <a:pt x="158699" y="201409"/>
                  </a:lnTo>
                  <a:lnTo>
                    <a:pt x="159080" y="203949"/>
                  </a:lnTo>
                  <a:lnTo>
                    <a:pt x="159804" y="205219"/>
                  </a:lnTo>
                  <a:lnTo>
                    <a:pt x="161493" y="205219"/>
                  </a:lnTo>
                  <a:lnTo>
                    <a:pt x="160959" y="206489"/>
                  </a:lnTo>
                  <a:lnTo>
                    <a:pt x="161582" y="207759"/>
                  </a:lnTo>
                  <a:lnTo>
                    <a:pt x="162267" y="209029"/>
                  </a:lnTo>
                  <a:lnTo>
                    <a:pt x="162267" y="207200"/>
                  </a:lnTo>
                  <a:lnTo>
                    <a:pt x="161937" y="206489"/>
                  </a:lnTo>
                  <a:lnTo>
                    <a:pt x="162204" y="200139"/>
                  </a:lnTo>
                  <a:lnTo>
                    <a:pt x="161112" y="196329"/>
                  </a:lnTo>
                  <a:lnTo>
                    <a:pt x="158902" y="189979"/>
                  </a:lnTo>
                  <a:lnTo>
                    <a:pt x="158343" y="187439"/>
                  </a:lnTo>
                  <a:lnTo>
                    <a:pt x="157721" y="185610"/>
                  </a:lnTo>
                  <a:lnTo>
                    <a:pt x="157721" y="193789"/>
                  </a:lnTo>
                  <a:lnTo>
                    <a:pt x="157568" y="195059"/>
                  </a:lnTo>
                  <a:lnTo>
                    <a:pt x="157391" y="196329"/>
                  </a:lnTo>
                  <a:lnTo>
                    <a:pt x="156044" y="196329"/>
                  </a:lnTo>
                  <a:lnTo>
                    <a:pt x="155930" y="197599"/>
                  </a:lnTo>
                  <a:lnTo>
                    <a:pt x="155511" y="197599"/>
                  </a:lnTo>
                  <a:lnTo>
                    <a:pt x="155422" y="198869"/>
                  </a:lnTo>
                  <a:lnTo>
                    <a:pt x="155155" y="198869"/>
                  </a:lnTo>
                  <a:lnTo>
                    <a:pt x="155067" y="197599"/>
                  </a:lnTo>
                  <a:lnTo>
                    <a:pt x="155511" y="196329"/>
                  </a:lnTo>
                  <a:lnTo>
                    <a:pt x="155244" y="196329"/>
                  </a:lnTo>
                  <a:lnTo>
                    <a:pt x="154419" y="195059"/>
                  </a:lnTo>
                  <a:lnTo>
                    <a:pt x="153555" y="195059"/>
                  </a:lnTo>
                  <a:lnTo>
                    <a:pt x="152806" y="193789"/>
                  </a:lnTo>
                  <a:lnTo>
                    <a:pt x="151498" y="195059"/>
                  </a:lnTo>
                  <a:lnTo>
                    <a:pt x="151117" y="195059"/>
                  </a:lnTo>
                  <a:lnTo>
                    <a:pt x="151117" y="205219"/>
                  </a:lnTo>
                  <a:lnTo>
                    <a:pt x="150990" y="205219"/>
                  </a:lnTo>
                  <a:lnTo>
                    <a:pt x="150990" y="212839"/>
                  </a:lnTo>
                  <a:lnTo>
                    <a:pt x="150660" y="212839"/>
                  </a:lnTo>
                  <a:lnTo>
                    <a:pt x="150939" y="211569"/>
                  </a:lnTo>
                  <a:lnTo>
                    <a:pt x="150990" y="212839"/>
                  </a:lnTo>
                  <a:lnTo>
                    <a:pt x="150990" y="205219"/>
                  </a:lnTo>
                  <a:lnTo>
                    <a:pt x="150761" y="205219"/>
                  </a:lnTo>
                  <a:lnTo>
                    <a:pt x="150342" y="206489"/>
                  </a:lnTo>
                  <a:lnTo>
                    <a:pt x="150037" y="206489"/>
                  </a:lnTo>
                  <a:lnTo>
                    <a:pt x="150761" y="209029"/>
                  </a:lnTo>
                  <a:lnTo>
                    <a:pt x="150482" y="209029"/>
                  </a:lnTo>
                  <a:lnTo>
                    <a:pt x="150304" y="210299"/>
                  </a:lnTo>
                  <a:lnTo>
                    <a:pt x="149860" y="210299"/>
                  </a:lnTo>
                  <a:lnTo>
                    <a:pt x="149567" y="211569"/>
                  </a:lnTo>
                  <a:lnTo>
                    <a:pt x="147485" y="211569"/>
                  </a:lnTo>
                  <a:lnTo>
                    <a:pt x="147269" y="212839"/>
                  </a:lnTo>
                  <a:lnTo>
                    <a:pt x="146050" y="212839"/>
                  </a:lnTo>
                  <a:lnTo>
                    <a:pt x="145935" y="211569"/>
                  </a:lnTo>
                  <a:lnTo>
                    <a:pt x="145669" y="210299"/>
                  </a:lnTo>
                  <a:lnTo>
                    <a:pt x="144919" y="209029"/>
                  </a:lnTo>
                  <a:lnTo>
                    <a:pt x="142722" y="209029"/>
                  </a:lnTo>
                  <a:lnTo>
                    <a:pt x="142722" y="217919"/>
                  </a:lnTo>
                  <a:lnTo>
                    <a:pt x="141351" y="220459"/>
                  </a:lnTo>
                  <a:lnTo>
                    <a:pt x="142074" y="221729"/>
                  </a:lnTo>
                  <a:lnTo>
                    <a:pt x="141770" y="221729"/>
                  </a:lnTo>
                  <a:lnTo>
                    <a:pt x="141236" y="222999"/>
                  </a:lnTo>
                  <a:lnTo>
                    <a:pt x="140525" y="222999"/>
                  </a:lnTo>
                  <a:lnTo>
                    <a:pt x="141351" y="224269"/>
                  </a:lnTo>
                  <a:lnTo>
                    <a:pt x="140881" y="225539"/>
                  </a:lnTo>
                  <a:lnTo>
                    <a:pt x="139814" y="229349"/>
                  </a:lnTo>
                  <a:lnTo>
                    <a:pt x="139750" y="228079"/>
                  </a:lnTo>
                  <a:lnTo>
                    <a:pt x="138620" y="228079"/>
                  </a:lnTo>
                  <a:lnTo>
                    <a:pt x="137820" y="229349"/>
                  </a:lnTo>
                  <a:lnTo>
                    <a:pt x="136918" y="229349"/>
                  </a:lnTo>
                  <a:lnTo>
                    <a:pt x="136690" y="228079"/>
                  </a:lnTo>
                  <a:lnTo>
                    <a:pt x="136232" y="228079"/>
                  </a:lnTo>
                  <a:lnTo>
                    <a:pt x="135826" y="226809"/>
                  </a:lnTo>
                  <a:lnTo>
                    <a:pt x="133616" y="226809"/>
                  </a:lnTo>
                  <a:lnTo>
                    <a:pt x="133172" y="228079"/>
                  </a:lnTo>
                  <a:lnTo>
                    <a:pt x="131927" y="228079"/>
                  </a:lnTo>
                  <a:lnTo>
                    <a:pt x="131927" y="226809"/>
                  </a:lnTo>
                  <a:lnTo>
                    <a:pt x="131927" y="225539"/>
                  </a:lnTo>
                  <a:lnTo>
                    <a:pt x="132105" y="224269"/>
                  </a:lnTo>
                  <a:lnTo>
                    <a:pt x="132549" y="222999"/>
                  </a:lnTo>
                  <a:lnTo>
                    <a:pt x="132664" y="220459"/>
                  </a:lnTo>
                  <a:lnTo>
                    <a:pt x="132791" y="219189"/>
                  </a:lnTo>
                  <a:lnTo>
                    <a:pt x="132969" y="219189"/>
                  </a:lnTo>
                  <a:lnTo>
                    <a:pt x="133019" y="217919"/>
                  </a:lnTo>
                  <a:lnTo>
                    <a:pt x="134454" y="217919"/>
                  </a:lnTo>
                  <a:lnTo>
                    <a:pt x="134747" y="216649"/>
                  </a:lnTo>
                  <a:lnTo>
                    <a:pt x="134962" y="216649"/>
                  </a:lnTo>
                  <a:lnTo>
                    <a:pt x="135229" y="215379"/>
                  </a:lnTo>
                  <a:lnTo>
                    <a:pt x="135496" y="216649"/>
                  </a:lnTo>
                  <a:lnTo>
                    <a:pt x="135788" y="217919"/>
                  </a:lnTo>
                  <a:lnTo>
                    <a:pt x="135940" y="217919"/>
                  </a:lnTo>
                  <a:lnTo>
                    <a:pt x="136055" y="219189"/>
                  </a:lnTo>
                  <a:lnTo>
                    <a:pt x="138442" y="219189"/>
                  </a:lnTo>
                  <a:lnTo>
                    <a:pt x="139395" y="220459"/>
                  </a:lnTo>
                  <a:lnTo>
                    <a:pt x="139687" y="219189"/>
                  </a:lnTo>
                  <a:lnTo>
                    <a:pt x="141478" y="219189"/>
                  </a:lnTo>
                  <a:lnTo>
                    <a:pt x="141770" y="217919"/>
                  </a:lnTo>
                  <a:lnTo>
                    <a:pt x="142722" y="217919"/>
                  </a:lnTo>
                  <a:lnTo>
                    <a:pt x="142722" y="209029"/>
                  </a:lnTo>
                  <a:lnTo>
                    <a:pt x="141947" y="209029"/>
                  </a:lnTo>
                  <a:lnTo>
                    <a:pt x="141478" y="210299"/>
                  </a:lnTo>
                  <a:lnTo>
                    <a:pt x="139992" y="210299"/>
                  </a:lnTo>
                  <a:lnTo>
                    <a:pt x="139395" y="211569"/>
                  </a:lnTo>
                  <a:lnTo>
                    <a:pt x="139357" y="210299"/>
                  </a:lnTo>
                  <a:lnTo>
                    <a:pt x="141300" y="209029"/>
                  </a:lnTo>
                  <a:lnTo>
                    <a:pt x="139357" y="207759"/>
                  </a:lnTo>
                  <a:lnTo>
                    <a:pt x="139623" y="207759"/>
                  </a:lnTo>
                  <a:lnTo>
                    <a:pt x="140131" y="206489"/>
                  </a:lnTo>
                  <a:lnTo>
                    <a:pt x="140462" y="206489"/>
                  </a:lnTo>
                  <a:lnTo>
                    <a:pt x="140703" y="205219"/>
                  </a:lnTo>
                  <a:lnTo>
                    <a:pt x="140220" y="202679"/>
                  </a:lnTo>
                  <a:lnTo>
                    <a:pt x="140576" y="201409"/>
                  </a:lnTo>
                  <a:lnTo>
                    <a:pt x="141592" y="200139"/>
                  </a:lnTo>
                  <a:lnTo>
                    <a:pt x="142036" y="200139"/>
                  </a:lnTo>
                  <a:lnTo>
                    <a:pt x="141528" y="201409"/>
                  </a:lnTo>
                  <a:lnTo>
                    <a:pt x="142252" y="202679"/>
                  </a:lnTo>
                  <a:lnTo>
                    <a:pt x="143827" y="202679"/>
                  </a:lnTo>
                  <a:lnTo>
                    <a:pt x="143827" y="201409"/>
                  </a:lnTo>
                  <a:lnTo>
                    <a:pt x="142392" y="201409"/>
                  </a:lnTo>
                  <a:lnTo>
                    <a:pt x="142748" y="200139"/>
                  </a:lnTo>
                  <a:lnTo>
                    <a:pt x="144335" y="200139"/>
                  </a:lnTo>
                  <a:lnTo>
                    <a:pt x="144449" y="201409"/>
                  </a:lnTo>
                  <a:lnTo>
                    <a:pt x="144716" y="201409"/>
                  </a:lnTo>
                  <a:lnTo>
                    <a:pt x="144741" y="202679"/>
                  </a:lnTo>
                  <a:lnTo>
                    <a:pt x="145580" y="202679"/>
                  </a:lnTo>
                  <a:lnTo>
                    <a:pt x="146202" y="203949"/>
                  </a:lnTo>
                  <a:lnTo>
                    <a:pt x="146646" y="203949"/>
                  </a:lnTo>
                  <a:lnTo>
                    <a:pt x="146418" y="205219"/>
                  </a:lnTo>
                  <a:lnTo>
                    <a:pt x="148259" y="205219"/>
                  </a:lnTo>
                  <a:lnTo>
                    <a:pt x="148704" y="203949"/>
                  </a:lnTo>
                  <a:lnTo>
                    <a:pt x="149059" y="202679"/>
                  </a:lnTo>
                  <a:lnTo>
                    <a:pt x="150634" y="202679"/>
                  </a:lnTo>
                  <a:lnTo>
                    <a:pt x="150634" y="203949"/>
                  </a:lnTo>
                  <a:lnTo>
                    <a:pt x="151117" y="205219"/>
                  </a:lnTo>
                  <a:lnTo>
                    <a:pt x="151117" y="195059"/>
                  </a:lnTo>
                  <a:lnTo>
                    <a:pt x="150939" y="195059"/>
                  </a:lnTo>
                  <a:lnTo>
                    <a:pt x="149923" y="193789"/>
                  </a:lnTo>
                  <a:lnTo>
                    <a:pt x="149415" y="193789"/>
                  </a:lnTo>
                  <a:lnTo>
                    <a:pt x="148907" y="195059"/>
                  </a:lnTo>
                  <a:lnTo>
                    <a:pt x="148170" y="195059"/>
                  </a:lnTo>
                  <a:lnTo>
                    <a:pt x="148374" y="193789"/>
                  </a:lnTo>
                  <a:lnTo>
                    <a:pt x="149174" y="193789"/>
                  </a:lnTo>
                  <a:lnTo>
                    <a:pt x="149720" y="192519"/>
                  </a:lnTo>
                  <a:lnTo>
                    <a:pt x="149034" y="191249"/>
                  </a:lnTo>
                  <a:lnTo>
                    <a:pt x="148907" y="191249"/>
                  </a:lnTo>
                  <a:lnTo>
                    <a:pt x="149720" y="189979"/>
                  </a:lnTo>
                  <a:lnTo>
                    <a:pt x="149529" y="188709"/>
                  </a:lnTo>
                  <a:lnTo>
                    <a:pt x="149034" y="186169"/>
                  </a:lnTo>
                  <a:lnTo>
                    <a:pt x="150101" y="184899"/>
                  </a:lnTo>
                  <a:lnTo>
                    <a:pt x="151917" y="184899"/>
                  </a:lnTo>
                  <a:lnTo>
                    <a:pt x="152209" y="183629"/>
                  </a:lnTo>
                  <a:lnTo>
                    <a:pt x="152450" y="183629"/>
                  </a:lnTo>
                  <a:lnTo>
                    <a:pt x="152781" y="184899"/>
                  </a:lnTo>
                  <a:lnTo>
                    <a:pt x="153200" y="184899"/>
                  </a:lnTo>
                  <a:lnTo>
                    <a:pt x="153136" y="186169"/>
                  </a:lnTo>
                  <a:lnTo>
                    <a:pt x="153822" y="187439"/>
                  </a:lnTo>
                  <a:lnTo>
                    <a:pt x="154533" y="187439"/>
                  </a:lnTo>
                  <a:lnTo>
                    <a:pt x="155244" y="188709"/>
                  </a:lnTo>
                  <a:lnTo>
                    <a:pt x="157124" y="188709"/>
                  </a:lnTo>
                  <a:lnTo>
                    <a:pt x="157416" y="189979"/>
                  </a:lnTo>
                  <a:lnTo>
                    <a:pt x="157632" y="189979"/>
                  </a:lnTo>
                  <a:lnTo>
                    <a:pt x="157568" y="191249"/>
                  </a:lnTo>
                  <a:lnTo>
                    <a:pt x="157086" y="191249"/>
                  </a:lnTo>
                  <a:lnTo>
                    <a:pt x="157035" y="192519"/>
                  </a:lnTo>
                  <a:lnTo>
                    <a:pt x="157721" y="193789"/>
                  </a:lnTo>
                  <a:lnTo>
                    <a:pt x="157721" y="185610"/>
                  </a:lnTo>
                  <a:lnTo>
                    <a:pt x="157480" y="184899"/>
                  </a:lnTo>
                  <a:lnTo>
                    <a:pt x="157060" y="182359"/>
                  </a:lnTo>
                  <a:lnTo>
                    <a:pt x="156286" y="181089"/>
                  </a:lnTo>
                  <a:lnTo>
                    <a:pt x="155282" y="178549"/>
                  </a:lnTo>
                  <a:lnTo>
                    <a:pt x="153377" y="172199"/>
                  </a:lnTo>
                  <a:lnTo>
                    <a:pt x="152361" y="168389"/>
                  </a:lnTo>
                  <a:lnTo>
                    <a:pt x="151295" y="164579"/>
                  </a:lnTo>
                  <a:lnTo>
                    <a:pt x="150990" y="164579"/>
                  </a:lnTo>
                  <a:lnTo>
                    <a:pt x="150279" y="167119"/>
                  </a:lnTo>
                  <a:lnTo>
                    <a:pt x="150037" y="168389"/>
                  </a:lnTo>
                  <a:lnTo>
                    <a:pt x="149923" y="169659"/>
                  </a:lnTo>
                  <a:lnTo>
                    <a:pt x="150990" y="169659"/>
                  </a:lnTo>
                  <a:lnTo>
                    <a:pt x="150850" y="170929"/>
                  </a:lnTo>
                  <a:lnTo>
                    <a:pt x="150660" y="170929"/>
                  </a:lnTo>
                  <a:lnTo>
                    <a:pt x="150126" y="172199"/>
                  </a:lnTo>
                  <a:lnTo>
                    <a:pt x="150660" y="173469"/>
                  </a:lnTo>
                  <a:lnTo>
                    <a:pt x="151206" y="173469"/>
                  </a:lnTo>
                  <a:lnTo>
                    <a:pt x="151828" y="174739"/>
                  </a:lnTo>
                  <a:lnTo>
                    <a:pt x="152781" y="176009"/>
                  </a:lnTo>
                  <a:lnTo>
                    <a:pt x="153670" y="176009"/>
                  </a:lnTo>
                  <a:lnTo>
                    <a:pt x="153822" y="177279"/>
                  </a:lnTo>
                  <a:lnTo>
                    <a:pt x="153111" y="177279"/>
                  </a:lnTo>
                  <a:lnTo>
                    <a:pt x="153695" y="178549"/>
                  </a:lnTo>
                  <a:lnTo>
                    <a:pt x="153962" y="178549"/>
                  </a:lnTo>
                  <a:lnTo>
                    <a:pt x="154178" y="179819"/>
                  </a:lnTo>
                  <a:lnTo>
                    <a:pt x="153873" y="179819"/>
                  </a:lnTo>
                  <a:lnTo>
                    <a:pt x="153555" y="181089"/>
                  </a:lnTo>
                  <a:lnTo>
                    <a:pt x="151739" y="181089"/>
                  </a:lnTo>
                  <a:lnTo>
                    <a:pt x="151409" y="182359"/>
                  </a:lnTo>
                  <a:lnTo>
                    <a:pt x="149390" y="182359"/>
                  </a:lnTo>
                  <a:lnTo>
                    <a:pt x="149148" y="183235"/>
                  </a:lnTo>
                  <a:lnTo>
                    <a:pt x="148996" y="182359"/>
                  </a:lnTo>
                  <a:lnTo>
                    <a:pt x="148501" y="181089"/>
                  </a:lnTo>
                  <a:lnTo>
                    <a:pt x="149263" y="179819"/>
                  </a:lnTo>
                  <a:lnTo>
                    <a:pt x="148551" y="178549"/>
                  </a:lnTo>
                  <a:lnTo>
                    <a:pt x="148678" y="178549"/>
                  </a:lnTo>
                  <a:lnTo>
                    <a:pt x="148678" y="177279"/>
                  </a:lnTo>
                  <a:lnTo>
                    <a:pt x="147548" y="177279"/>
                  </a:lnTo>
                  <a:lnTo>
                    <a:pt x="147421" y="178549"/>
                  </a:lnTo>
                  <a:lnTo>
                    <a:pt x="146177" y="181089"/>
                  </a:lnTo>
                  <a:lnTo>
                    <a:pt x="144957" y="184899"/>
                  </a:lnTo>
                  <a:lnTo>
                    <a:pt x="143522" y="188709"/>
                  </a:lnTo>
                  <a:lnTo>
                    <a:pt x="143916" y="189979"/>
                  </a:lnTo>
                  <a:lnTo>
                    <a:pt x="144868" y="189979"/>
                  </a:lnTo>
                  <a:lnTo>
                    <a:pt x="145402" y="191249"/>
                  </a:lnTo>
                  <a:lnTo>
                    <a:pt x="145999" y="189979"/>
                  </a:lnTo>
                  <a:lnTo>
                    <a:pt x="147726" y="189979"/>
                  </a:lnTo>
                  <a:lnTo>
                    <a:pt x="147777" y="191249"/>
                  </a:lnTo>
                  <a:lnTo>
                    <a:pt x="147180" y="191249"/>
                  </a:lnTo>
                  <a:lnTo>
                    <a:pt x="147218" y="192519"/>
                  </a:lnTo>
                  <a:lnTo>
                    <a:pt x="147726" y="192519"/>
                  </a:lnTo>
                  <a:lnTo>
                    <a:pt x="147751" y="193789"/>
                  </a:lnTo>
                  <a:lnTo>
                    <a:pt x="147218" y="195059"/>
                  </a:lnTo>
                  <a:lnTo>
                    <a:pt x="146710" y="195059"/>
                  </a:lnTo>
                  <a:lnTo>
                    <a:pt x="146354" y="196329"/>
                  </a:lnTo>
                  <a:lnTo>
                    <a:pt x="143256" y="196329"/>
                  </a:lnTo>
                  <a:lnTo>
                    <a:pt x="143078" y="197599"/>
                  </a:lnTo>
                  <a:lnTo>
                    <a:pt x="142570" y="197599"/>
                  </a:lnTo>
                  <a:lnTo>
                    <a:pt x="142303" y="198869"/>
                  </a:lnTo>
                  <a:lnTo>
                    <a:pt x="141389" y="197599"/>
                  </a:lnTo>
                  <a:lnTo>
                    <a:pt x="140944" y="198869"/>
                  </a:lnTo>
                  <a:lnTo>
                    <a:pt x="140525" y="198869"/>
                  </a:lnTo>
                  <a:lnTo>
                    <a:pt x="139395" y="197599"/>
                  </a:lnTo>
                  <a:lnTo>
                    <a:pt x="140398" y="196329"/>
                  </a:lnTo>
                  <a:lnTo>
                    <a:pt x="139687" y="196329"/>
                  </a:lnTo>
                  <a:lnTo>
                    <a:pt x="139153" y="197599"/>
                  </a:lnTo>
                  <a:lnTo>
                    <a:pt x="138684" y="197599"/>
                  </a:lnTo>
                  <a:lnTo>
                    <a:pt x="138176" y="198869"/>
                  </a:lnTo>
                  <a:lnTo>
                    <a:pt x="137756" y="200139"/>
                  </a:lnTo>
                  <a:lnTo>
                    <a:pt x="136690" y="200139"/>
                  </a:lnTo>
                  <a:lnTo>
                    <a:pt x="136474" y="201409"/>
                  </a:lnTo>
                  <a:lnTo>
                    <a:pt x="135610" y="201409"/>
                  </a:lnTo>
                  <a:lnTo>
                    <a:pt x="134569" y="202679"/>
                  </a:lnTo>
                  <a:lnTo>
                    <a:pt x="133654" y="202679"/>
                  </a:lnTo>
                  <a:lnTo>
                    <a:pt x="134543" y="201409"/>
                  </a:lnTo>
                  <a:lnTo>
                    <a:pt x="134899" y="200139"/>
                  </a:lnTo>
                  <a:lnTo>
                    <a:pt x="131686" y="200139"/>
                  </a:lnTo>
                  <a:lnTo>
                    <a:pt x="131241" y="201409"/>
                  </a:lnTo>
                  <a:lnTo>
                    <a:pt x="130848" y="202679"/>
                  </a:lnTo>
                  <a:lnTo>
                    <a:pt x="130441" y="203949"/>
                  </a:lnTo>
                  <a:lnTo>
                    <a:pt x="130225" y="203949"/>
                  </a:lnTo>
                  <a:lnTo>
                    <a:pt x="129628" y="205219"/>
                  </a:lnTo>
                  <a:lnTo>
                    <a:pt x="130492" y="205219"/>
                  </a:lnTo>
                  <a:lnTo>
                    <a:pt x="130949" y="206489"/>
                  </a:lnTo>
                  <a:lnTo>
                    <a:pt x="132041" y="206489"/>
                  </a:lnTo>
                  <a:lnTo>
                    <a:pt x="132105" y="205219"/>
                  </a:lnTo>
                  <a:lnTo>
                    <a:pt x="133654" y="205219"/>
                  </a:lnTo>
                  <a:lnTo>
                    <a:pt x="133794" y="203949"/>
                  </a:lnTo>
                  <a:lnTo>
                    <a:pt x="134391" y="203949"/>
                  </a:lnTo>
                  <a:lnTo>
                    <a:pt x="134810" y="205219"/>
                  </a:lnTo>
                  <a:lnTo>
                    <a:pt x="133883" y="205219"/>
                  </a:lnTo>
                  <a:lnTo>
                    <a:pt x="133743" y="206489"/>
                  </a:lnTo>
                  <a:lnTo>
                    <a:pt x="134454" y="206489"/>
                  </a:lnTo>
                  <a:lnTo>
                    <a:pt x="134899" y="205219"/>
                  </a:lnTo>
                  <a:lnTo>
                    <a:pt x="136182" y="206489"/>
                  </a:lnTo>
                  <a:lnTo>
                    <a:pt x="137248" y="206489"/>
                  </a:lnTo>
                  <a:lnTo>
                    <a:pt x="138353" y="205219"/>
                  </a:lnTo>
                  <a:lnTo>
                    <a:pt x="139039" y="205219"/>
                  </a:lnTo>
                  <a:lnTo>
                    <a:pt x="138976" y="206489"/>
                  </a:lnTo>
                  <a:lnTo>
                    <a:pt x="138290" y="207759"/>
                  </a:lnTo>
                  <a:lnTo>
                    <a:pt x="137845" y="209029"/>
                  </a:lnTo>
                  <a:lnTo>
                    <a:pt x="138823" y="209029"/>
                  </a:lnTo>
                  <a:lnTo>
                    <a:pt x="138493" y="210299"/>
                  </a:lnTo>
                  <a:lnTo>
                    <a:pt x="137401" y="212839"/>
                  </a:lnTo>
                  <a:lnTo>
                    <a:pt x="134924" y="212839"/>
                  </a:lnTo>
                  <a:lnTo>
                    <a:pt x="134061" y="215379"/>
                  </a:lnTo>
                  <a:lnTo>
                    <a:pt x="133261" y="215379"/>
                  </a:lnTo>
                  <a:lnTo>
                    <a:pt x="132219" y="214109"/>
                  </a:lnTo>
                  <a:lnTo>
                    <a:pt x="132486" y="214109"/>
                  </a:lnTo>
                  <a:lnTo>
                    <a:pt x="132791" y="212839"/>
                  </a:lnTo>
                  <a:lnTo>
                    <a:pt x="132372" y="211569"/>
                  </a:lnTo>
                  <a:lnTo>
                    <a:pt x="130949" y="211569"/>
                  </a:lnTo>
                  <a:lnTo>
                    <a:pt x="130136" y="214109"/>
                  </a:lnTo>
                  <a:lnTo>
                    <a:pt x="128206" y="215379"/>
                  </a:lnTo>
                  <a:lnTo>
                    <a:pt x="126415" y="217919"/>
                  </a:lnTo>
                  <a:lnTo>
                    <a:pt x="125679" y="219189"/>
                  </a:lnTo>
                  <a:lnTo>
                    <a:pt x="124993" y="220459"/>
                  </a:lnTo>
                  <a:lnTo>
                    <a:pt x="125171" y="220459"/>
                  </a:lnTo>
                  <a:lnTo>
                    <a:pt x="125285" y="221729"/>
                  </a:lnTo>
                  <a:lnTo>
                    <a:pt x="126212" y="220459"/>
                  </a:lnTo>
                  <a:lnTo>
                    <a:pt x="126034" y="219189"/>
                  </a:lnTo>
                  <a:lnTo>
                    <a:pt x="127939" y="219189"/>
                  </a:lnTo>
                  <a:lnTo>
                    <a:pt x="127546" y="220459"/>
                  </a:lnTo>
                  <a:lnTo>
                    <a:pt x="127431" y="221729"/>
                  </a:lnTo>
                  <a:lnTo>
                    <a:pt x="127584" y="221729"/>
                  </a:lnTo>
                  <a:lnTo>
                    <a:pt x="127787" y="222999"/>
                  </a:lnTo>
                  <a:lnTo>
                    <a:pt x="128651" y="224269"/>
                  </a:lnTo>
                  <a:lnTo>
                    <a:pt x="130886" y="224269"/>
                  </a:lnTo>
                  <a:lnTo>
                    <a:pt x="130263" y="225539"/>
                  </a:lnTo>
                  <a:lnTo>
                    <a:pt x="129819" y="226809"/>
                  </a:lnTo>
                  <a:lnTo>
                    <a:pt x="130797" y="226809"/>
                  </a:lnTo>
                  <a:lnTo>
                    <a:pt x="130759" y="228079"/>
                  </a:lnTo>
                  <a:lnTo>
                    <a:pt x="130314" y="228079"/>
                  </a:lnTo>
                  <a:lnTo>
                    <a:pt x="129997" y="229349"/>
                  </a:lnTo>
                  <a:lnTo>
                    <a:pt x="129336" y="230619"/>
                  </a:lnTo>
                  <a:lnTo>
                    <a:pt x="126784" y="230619"/>
                  </a:lnTo>
                  <a:lnTo>
                    <a:pt x="126365" y="233159"/>
                  </a:lnTo>
                  <a:lnTo>
                    <a:pt x="125107" y="233159"/>
                  </a:lnTo>
                  <a:lnTo>
                    <a:pt x="124574" y="231889"/>
                  </a:lnTo>
                  <a:lnTo>
                    <a:pt x="125793" y="230619"/>
                  </a:lnTo>
                  <a:lnTo>
                    <a:pt x="124929" y="229349"/>
                  </a:lnTo>
                  <a:lnTo>
                    <a:pt x="123888" y="226809"/>
                  </a:lnTo>
                  <a:lnTo>
                    <a:pt x="121754" y="226809"/>
                  </a:lnTo>
                  <a:lnTo>
                    <a:pt x="121132" y="228079"/>
                  </a:lnTo>
                  <a:lnTo>
                    <a:pt x="120675" y="229349"/>
                  </a:lnTo>
                  <a:lnTo>
                    <a:pt x="120497" y="229349"/>
                  </a:lnTo>
                  <a:lnTo>
                    <a:pt x="120091" y="230619"/>
                  </a:lnTo>
                  <a:lnTo>
                    <a:pt x="119938" y="231889"/>
                  </a:lnTo>
                  <a:lnTo>
                    <a:pt x="119722" y="231889"/>
                  </a:lnTo>
                  <a:lnTo>
                    <a:pt x="119583" y="233159"/>
                  </a:lnTo>
                  <a:lnTo>
                    <a:pt x="118275" y="233159"/>
                  </a:lnTo>
                  <a:lnTo>
                    <a:pt x="117856" y="234429"/>
                  </a:lnTo>
                  <a:lnTo>
                    <a:pt x="117640" y="234429"/>
                  </a:lnTo>
                  <a:lnTo>
                    <a:pt x="117411" y="235699"/>
                  </a:lnTo>
                  <a:lnTo>
                    <a:pt x="117106" y="235699"/>
                  </a:lnTo>
                  <a:lnTo>
                    <a:pt x="117106" y="233159"/>
                  </a:lnTo>
                  <a:lnTo>
                    <a:pt x="117081" y="231889"/>
                  </a:lnTo>
                  <a:lnTo>
                    <a:pt x="115290" y="231889"/>
                  </a:lnTo>
                  <a:lnTo>
                    <a:pt x="114973" y="233159"/>
                  </a:lnTo>
                  <a:lnTo>
                    <a:pt x="114439" y="235699"/>
                  </a:lnTo>
                  <a:lnTo>
                    <a:pt x="116840" y="235699"/>
                  </a:lnTo>
                  <a:lnTo>
                    <a:pt x="117017" y="238239"/>
                  </a:lnTo>
                  <a:lnTo>
                    <a:pt x="117551" y="238239"/>
                  </a:lnTo>
                  <a:lnTo>
                    <a:pt x="118008" y="236969"/>
                  </a:lnTo>
                  <a:lnTo>
                    <a:pt x="118300" y="235699"/>
                  </a:lnTo>
                  <a:lnTo>
                    <a:pt x="119367" y="236969"/>
                  </a:lnTo>
                  <a:lnTo>
                    <a:pt x="119608" y="235699"/>
                  </a:lnTo>
                  <a:lnTo>
                    <a:pt x="120294" y="235699"/>
                  </a:lnTo>
                  <a:lnTo>
                    <a:pt x="120180" y="236969"/>
                  </a:lnTo>
                  <a:lnTo>
                    <a:pt x="120002" y="236969"/>
                  </a:lnTo>
                  <a:lnTo>
                    <a:pt x="119913" y="238239"/>
                  </a:lnTo>
                  <a:lnTo>
                    <a:pt x="120002" y="239509"/>
                  </a:lnTo>
                  <a:lnTo>
                    <a:pt x="120142" y="239509"/>
                  </a:lnTo>
                  <a:lnTo>
                    <a:pt x="120269" y="240779"/>
                  </a:lnTo>
                  <a:lnTo>
                    <a:pt x="121005" y="242049"/>
                  </a:lnTo>
                  <a:lnTo>
                    <a:pt x="122999" y="242049"/>
                  </a:lnTo>
                  <a:lnTo>
                    <a:pt x="123113" y="243319"/>
                  </a:lnTo>
                  <a:lnTo>
                    <a:pt x="123685" y="243319"/>
                  </a:lnTo>
                  <a:lnTo>
                    <a:pt x="124752" y="242049"/>
                  </a:lnTo>
                  <a:lnTo>
                    <a:pt x="124523" y="239509"/>
                  </a:lnTo>
                  <a:lnTo>
                    <a:pt x="124460" y="238239"/>
                  </a:lnTo>
                  <a:lnTo>
                    <a:pt x="124879" y="236969"/>
                  </a:lnTo>
                  <a:lnTo>
                    <a:pt x="125145" y="235699"/>
                  </a:lnTo>
                  <a:lnTo>
                    <a:pt x="125526" y="235699"/>
                  </a:lnTo>
                  <a:lnTo>
                    <a:pt x="125653" y="234429"/>
                  </a:lnTo>
                  <a:lnTo>
                    <a:pt x="127050" y="234429"/>
                  </a:lnTo>
                  <a:lnTo>
                    <a:pt x="127406" y="233159"/>
                  </a:lnTo>
                  <a:lnTo>
                    <a:pt x="127673" y="234429"/>
                  </a:lnTo>
                  <a:lnTo>
                    <a:pt x="127914" y="235699"/>
                  </a:lnTo>
                  <a:lnTo>
                    <a:pt x="128866" y="236969"/>
                  </a:lnTo>
                  <a:lnTo>
                    <a:pt x="130670" y="236969"/>
                  </a:lnTo>
                  <a:lnTo>
                    <a:pt x="131419" y="235699"/>
                  </a:lnTo>
                  <a:lnTo>
                    <a:pt x="132638" y="235699"/>
                  </a:lnTo>
                  <a:lnTo>
                    <a:pt x="132727" y="236969"/>
                  </a:lnTo>
                  <a:lnTo>
                    <a:pt x="133350" y="238239"/>
                  </a:lnTo>
                  <a:lnTo>
                    <a:pt x="133121" y="239509"/>
                  </a:lnTo>
                  <a:lnTo>
                    <a:pt x="132638" y="239509"/>
                  </a:lnTo>
                  <a:lnTo>
                    <a:pt x="132257" y="240779"/>
                  </a:lnTo>
                  <a:lnTo>
                    <a:pt x="132613" y="240779"/>
                  </a:lnTo>
                  <a:lnTo>
                    <a:pt x="132816" y="242049"/>
                  </a:lnTo>
                  <a:lnTo>
                    <a:pt x="132575" y="243319"/>
                  </a:lnTo>
                  <a:lnTo>
                    <a:pt x="132219" y="244589"/>
                  </a:lnTo>
                  <a:lnTo>
                    <a:pt x="131483" y="245859"/>
                  </a:lnTo>
                  <a:lnTo>
                    <a:pt x="129717" y="245859"/>
                  </a:lnTo>
                  <a:lnTo>
                    <a:pt x="129362" y="247129"/>
                  </a:lnTo>
                  <a:lnTo>
                    <a:pt x="129095" y="247129"/>
                  </a:lnTo>
                  <a:lnTo>
                    <a:pt x="128625" y="245859"/>
                  </a:lnTo>
                  <a:lnTo>
                    <a:pt x="128358" y="244589"/>
                  </a:lnTo>
                  <a:lnTo>
                    <a:pt x="125323" y="244589"/>
                  </a:lnTo>
                  <a:lnTo>
                    <a:pt x="125323" y="256019"/>
                  </a:lnTo>
                  <a:lnTo>
                    <a:pt x="124790" y="257289"/>
                  </a:lnTo>
                  <a:lnTo>
                    <a:pt x="123863" y="257289"/>
                  </a:lnTo>
                  <a:lnTo>
                    <a:pt x="124879" y="258559"/>
                  </a:lnTo>
                  <a:lnTo>
                    <a:pt x="124929" y="259829"/>
                  </a:lnTo>
                  <a:lnTo>
                    <a:pt x="124548" y="261099"/>
                  </a:lnTo>
                  <a:lnTo>
                    <a:pt x="124218" y="261099"/>
                  </a:lnTo>
                  <a:lnTo>
                    <a:pt x="123837" y="262369"/>
                  </a:lnTo>
                  <a:lnTo>
                    <a:pt x="123532" y="263639"/>
                  </a:lnTo>
                  <a:lnTo>
                    <a:pt x="121894" y="263639"/>
                  </a:lnTo>
                  <a:lnTo>
                    <a:pt x="121577" y="264909"/>
                  </a:lnTo>
                  <a:lnTo>
                    <a:pt x="121361" y="263639"/>
                  </a:lnTo>
                  <a:lnTo>
                    <a:pt x="120942" y="262369"/>
                  </a:lnTo>
                  <a:lnTo>
                    <a:pt x="120713" y="262369"/>
                  </a:lnTo>
                  <a:lnTo>
                    <a:pt x="120294" y="261099"/>
                  </a:lnTo>
                  <a:lnTo>
                    <a:pt x="117640" y="261099"/>
                  </a:lnTo>
                  <a:lnTo>
                    <a:pt x="117640" y="272529"/>
                  </a:lnTo>
                  <a:lnTo>
                    <a:pt x="117500" y="272529"/>
                  </a:lnTo>
                  <a:lnTo>
                    <a:pt x="117195" y="273799"/>
                  </a:lnTo>
                  <a:lnTo>
                    <a:pt x="116547" y="275069"/>
                  </a:lnTo>
                  <a:lnTo>
                    <a:pt x="117373" y="276339"/>
                  </a:lnTo>
                  <a:lnTo>
                    <a:pt x="116306" y="277609"/>
                  </a:lnTo>
                  <a:lnTo>
                    <a:pt x="115773" y="278879"/>
                  </a:lnTo>
                  <a:lnTo>
                    <a:pt x="115354" y="280149"/>
                  </a:lnTo>
                  <a:lnTo>
                    <a:pt x="114223" y="278879"/>
                  </a:lnTo>
                  <a:lnTo>
                    <a:pt x="113868" y="280149"/>
                  </a:lnTo>
                  <a:lnTo>
                    <a:pt x="113576" y="280149"/>
                  </a:lnTo>
                  <a:lnTo>
                    <a:pt x="113512" y="281419"/>
                  </a:lnTo>
                  <a:lnTo>
                    <a:pt x="112852" y="281419"/>
                  </a:lnTo>
                  <a:lnTo>
                    <a:pt x="112826" y="280149"/>
                  </a:lnTo>
                  <a:lnTo>
                    <a:pt x="112763" y="278879"/>
                  </a:lnTo>
                  <a:lnTo>
                    <a:pt x="111874" y="278879"/>
                  </a:lnTo>
                  <a:lnTo>
                    <a:pt x="111252" y="277609"/>
                  </a:lnTo>
                  <a:lnTo>
                    <a:pt x="109550" y="278879"/>
                  </a:lnTo>
                  <a:lnTo>
                    <a:pt x="109372" y="278879"/>
                  </a:lnTo>
                  <a:lnTo>
                    <a:pt x="109372" y="289039"/>
                  </a:lnTo>
                  <a:lnTo>
                    <a:pt x="108750" y="289039"/>
                  </a:lnTo>
                  <a:lnTo>
                    <a:pt x="108572" y="290309"/>
                  </a:lnTo>
                  <a:lnTo>
                    <a:pt x="107772" y="290309"/>
                  </a:lnTo>
                  <a:lnTo>
                    <a:pt x="107619" y="291579"/>
                  </a:lnTo>
                  <a:lnTo>
                    <a:pt x="108724" y="291579"/>
                  </a:lnTo>
                  <a:lnTo>
                    <a:pt x="108458" y="292849"/>
                  </a:lnTo>
                  <a:lnTo>
                    <a:pt x="108127" y="292849"/>
                  </a:lnTo>
                  <a:lnTo>
                    <a:pt x="107861" y="294119"/>
                  </a:lnTo>
                  <a:lnTo>
                    <a:pt x="107594" y="295389"/>
                  </a:lnTo>
                  <a:lnTo>
                    <a:pt x="105537" y="295389"/>
                  </a:lnTo>
                  <a:lnTo>
                    <a:pt x="105448" y="296659"/>
                  </a:lnTo>
                  <a:lnTo>
                    <a:pt x="104343" y="296659"/>
                  </a:lnTo>
                  <a:lnTo>
                    <a:pt x="103847" y="295389"/>
                  </a:lnTo>
                  <a:lnTo>
                    <a:pt x="104025" y="294119"/>
                  </a:lnTo>
                  <a:lnTo>
                    <a:pt x="103720" y="294119"/>
                  </a:lnTo>
                  <a:lnTo>
                    <a:pt x="102412" y="292849"/>
                  </a:lnTo>
                  <a:lnTo>
                    <a:pt x="100507" y="292849"/>
                  </a:lnTo>
                  <a:lnTo>
                    <a:pt x="100507" y="301739"/>
                  </a:lnTo>
                  <a:lnTo>
                    <a:pt x="99822" y="301739"/>
                  </a:lnTo>
                  <a:lnTo>
                    <a:pt x="99771" y="303009"/>
                  </a:lnTo>
                  <a:lnTo>
                    <a:pt x="100482" y="303009"/>
                  </a:lnTo>
                  <a:lnTo>
                    <a:pt x="100418" y="304279"/>
                  </a:lnTo>
                  <a:lnTo>
                    <a:pt x="99644" y="304279"/>
                  </a:lnTo>
                  <a:lnTo>
                    <a:pt x="98755" y="305549"/>
                  </a:lnTo>
                  <a:lnTo>
                    <a:pt x="99707" y="306819"/>
                  </a:lnTo>
                  <a:lnTo>
                    <a:pt x="99441" y="308089"/>
                  </a:lnTo>
                  <a:lnTo>
                    <a:pt x="99263" y="309359"/>
                  </a:lnTo>
                  <a:lnTo>
                    <a:pt x="98666" y="311899"/>
                  </a:lnTo>
                  <a:lnTo>
                    <a:pt x="97294" y="310629"/>
                  </a:lnTo>
                  <a:lnTo>
                    <a:pt x="96799" y="311899"/>
                  </a:lnTo>
                  <a:lnTo>
                    <a:pt x="96342" y="311899"/>
                  </a:lnTo>
                  <a:lnTo>
                    <a:pt x="95808" y="313169"/>
                  </a:lnTo>
                  <a:lnTo>
                    <a:pt x="95478" y="311899"/>
                  </a:lnTo>
                  <a:lnTo>
                    <a:pt x="95123" y="311899"/>
                  </a:lnTo>
                  <a:lnTo>
                    <a:pt x="95072" y="310629"/>
                  </a:lnTo>
                  <a:lnTo>
                    <a:pt x="94830" y="309359"/>
                  </a:lnTo>
                  <a:lnTo>
                    <a:pt x="94259" y="308089"/>
                  </a:lnTo>
                  <a:lnTo>
                    <a:pt x="91503" y="308089"/>
                  </a:lnTo>
                  <a:lnTo>
                    <a:pt x="91020" y="309359"/>
                  </a:lnTo>
                  <a:lnTo>
                    <a:pt x="89027" y="309359"/>
                  </a:lnTo>
                  <a:lnTo>
                    <a:pt x="89649" y="308089"/>
                  </a:lnTo>
                  <a:lnTo>
                    <a:pt x="90093" y="308089"/>
                  </a:lnTo>
                  <a:lnTo>
                    <a:pt x="89382" y="306819"/>
                  </a:lnTo>
                  <a:lnTo>
                    <a:pt x="89623" y="305549"/>
                  </a:lnTo>
                  <a:lnTo>
                    <a:pt x="90398" y="304279"/>
                  </a:lnTo>
                  <a:lnTo>
                    <a:pt x="90220" y="303009"/>
                  </a:lnTo>
                  <a:lnTo>
                    <a:pt x="90131" y="301739"/>
                  </a:lnTo>
                  <a:lnTo>
                    <a:pt x="90462" y="300469"/>
                  </a:lnTo>
                  <a:lnTo>
                    <a:pt x="90843" y="299199"/>
                  </a:lnTo>
                  <a:lnTo>
                    <a:pt x="92748" y="299199"/>
                  </a:lnTo>
                  <a:lnTo>
                    <a:pt x="92989" y="297929"/>
                  </a:lnTo>
                  <a:lnTo>
                    <a:pt x="93192" y="297929"/>
                  </a:lnTo>
                  <a:lnTo>
                    <a:pt x="93345" y="296659"/>
                  </a:lnTo>
                  <a:lnTo>
                    <a:pt x="94234" y="296659"/>
                  </a:lnTo>
                  <a:lnTo>
                    <a:pt x="94259" y="297929"/>
                  </a:lnTo>
                  <a:lnTo>
                    <a:pt x="94437" y="297929"/>
                  </a:lnTo>
                  <a:lnTo>
                    <a:pt x="94538" y="300469"/>
                  </a:lnTo>
                  <a:lnTo>
                    <a:pt x="96672" y="301739"/>
                  </a:lnTo>
                  <a:lnTo>
                    <a:pt x="98844" y="300469"/>
                  </a:lnTo>
                  <a:lnTo>
                    <a:pt x="100482" y="300469"/>
                  </a:lnTo>
                  <a:lnTo>
                    <a:pt x="100507" y="301739"/>
                  </a:lnTo>
                  <a:lnTo>
                    <a:pt x="100507" y="292849"/>
                  </a:lnTo>
                  <a:lnTo>
                    <a:pt x="100152" y="292849"/>
                  </a:lnTo>
                  <a:lnTo>
                    <a:pt x="99796" y="294119"/>
                  </a:lnTo>
                  <a:lnTo>
                    <a:pt x="97650" y="294119"/>
                  </a:lnTo>
                  <a:lnTo>
                    <a:pt x="97866" y="292849"/>
                  </a:lnTo>
                  <a:lnTo>
                    <a:pt x="98463" y="292849"/>
                  </a:lnTo>
                  <a:lnTo>
                    <a:pt x="98869" y="291579"/>
                  </a:lnTo>
                  <a:lnTo>
                    <a:pt x="97802" y="290309"/>
                  </a:lnTo>
                  <a:lnTo>
                    <a:pt x="98285" y="290309"/>
                  </a:lnTo>
                  <a:lnTo>
                    <a:pt x="99021" y="289039"/>
                  </a:lnTo>
                  <a:lnTo>
                    <a:pt x="99199" y="289039"/>
                  </a:lnTo>
                  <a:lnTo>
                    <a:pt x="99237" y="287769"/>
                  </a:lnTo>
                  <a:lnTo>
                    <a:pt x="99060" y="286499"/>
                  </a:lnTo>
                  <a:lnTo>
                    <a:pt x="98666" y="285229"/>
                  </a:lnTo>
                  <a:lnTo>
                    <a:pt x="99377" y="285229"/>
                  </a:lnTo>
                  <a:lnTo>
                    <a:pt x="99822" y="283959"/>
                  </a:lnTo>
                  <a:lnTo>
                    <a:pt x="101498" y="283959"/>
                  </a:lnTo>
                  <a:lnTo>
                    <a:pt x="101790" y="282689"/>
                  </a:lnTo>
                  <a:lnTo>
                    <a:pt x="102768" y="282689"/>
                  </a:lnTo>
                  <a:lnTo>
                    <a:pt x="102920" y="283959"/>
                  </a:lnTo>
                  <a:lnTo>
                    <a:pt x="103212" y="285229"/>
                  </a:lnTo>
                  <a:lnTo>
                    <a:pt x="103632" y="286499"/>
                  </a:lnTo>
                  <a:lnTo>
                    <a:pt x="105511" y="287769"/>
                  </a:lnTo>
                  <a:lnTo>
                    <a:pt x="106845" y="286499"/>
                  </a:lnTo>
                  <a:lnTo>
                    <a:pt x="108635" y="286499"/>
                  </a:lnTo>
                  <a:lnTo>
                    <a:pt x="108508" y="287769"/>
                  </a:lnTo>
                  <a:lnTo>
                    <a:pt x="109372" y="289039"/>
                  </a:lnTo>
                  <a:lnTo>
                    <a:pt x="109372" y="278879"/>
                  </a:lnTo>
                  <a:lnTo>
                    <a:pt x="107061" y="278879"/>
                  </a:lnTo>
                  <a:lnTo>
                    <a:pt x="107619" y="277609"/>
                  </a:lnTo>
                  <a:lnTo>
                    <a:pt x="106337" y="276339"/>
                  </a:lnTo>
                  <a:lnTo>
                    <a:pt x="106489" y="275069"/>
                  </a:lnTo>
                  <a:lnTo>
                    <a:pt x="107645" y="275069"/>
                  </a:lnTo>
                  <a:lnTo>
                    <a:pt x="107924" y="273799"/>
                  </a:lnTo>
                  <a:lnTo>
                    <a:pt x="107835" y="272529"/>
                  </a:lnTo>
                  <a:lnTo>
                    <a:pt x="107683" y="272529"/>
                  </a:lnTo>
                  <a:lnTo>
                    <a:pt x="108280" y="271259"/>
                  </a:lnTo>
                  <a:lnTo>
                    <a:pt x="108813" y="269989"/>
                  </a:lnTo>
                  <a:lnTo>
                    <a:pt x="109372" y="268719"/>
                  </a:lnTo>
                  <a:lnTo>
                    <a:pt x="110896" y="268719"/>
                  </a:lnTo>
                  <a:lnTo>
                    <a:pt x="111137" y="267449"/>
                  </a:lnTo>
                  <a:lnTo>
                    <a:pt x="111899" y="267449"/>
                  </a:lnTo>
                  <a:lnTo>
                    <a:pt x="112204" y="268719"/>
                  </a:lnTo>
                  <a:lnTo>
                    <a:pt x="112268" y="269989"/>
                  </a:lnTo>
                  <a:lnTo>
                    <a:pt x="113004" y="269989"/>
                  </a:lnTo>
                  <a:lnTo>
                    <a:pt x="114249" y="271259"/>
                  </a:lnTo>
                  <a:lnTo>
                    <a:pt x="115887" y="271259"/>
                  </a:lnTo>
                  <a:lnTo>
                    <a:pt x="116509" y="269989"/>
                  </a:lnTo>
                  <a:lnTo>
                    <a:pt x="117284" y="269989"/>
                  </a:lnTo>
                  <a:lnTo>
                    <a:pt x="117106" y="271259"/>
                  </a:lnTo>
                  <a:lnTo>
                    <a:pt x="117640" y="272529"/>
                  </a:lnTo>
                  <a:lnTo>
                    <a:pt x="117640" y="261099"/>
                  </a:lnTo>
                  <a:lnTo>
                    <a:pt x="117500" y="261099"/>
                  </a:lnTo>
                  <a:lnTo>
                    <a:pt x="117081" y="262369"/>
                  </a:lnTo>
                  <a:lnTo>
                    <a:pt x="116484" y="262369"/>
                  </a:lnTo>
                  <a:lnTo>
                    <a:pt x="116395" y="261099"/>
                  </a:lnTo>
                  <a:lnTo>
                    <a:pt x="115773" y="259829"/>
                  </a:lnTo>
                  <a:lnTo>
                    <a:pt x="115976" y="259829"/>
                  </a:lnTo>
                  <a:lnTo>
                    <a:pt x="116484" y="258559"/>
                  </a:lnTo>
                  <a:lnTo>
                    <a:pt x="116840" y="258559"/>
                  </a:lnTo>
                  <a:lnTo>
                    <a:pt x="117081" y="257289"/>
                  </a:lnTo>
                  <a:lnTo>
                    <a:pt x="116967" y="254749"/>
                  </a:lnTo>
                  <a:lnTo>
                    <a:pt x="117259" y="254749"/>
                  </a:lnTo>
                  <a:lnTo>
                    <a:pt x="117640" y="253479"/>
                  </a:lnTo>
                  <a:lnTo>
                    <a:pt x="117741" y="252209"/>
                  </a:lnTo>
                  <a:lnTo>
                    <a:pt x="119253" y="252209"/>
                  </a:lnTo>
                  <a:lnTo>
                    <a:pt x="120002" y="250939"/>
                  </a:lnTo>
                  <a:lnTo>
                    <a:pt x="120319" y="252209"/>
                  </a:lnTo>
                  <a:lnTo>
                    <a:pt x="120713" y="252209"/>
                  </a:lnTo>
                  <a:lnTo>
                    <a:pt x="121539" y="254749"/>
                  </a:lnTo>
                  <a:lnTo>
                    <a:pt x="123507" y="254749"/>
                  </a:lnTo>
                  <a:lnTo>
                    <a:pt x="123748" y="253479"/>
                  </a:lnTo>
                  <a:lnTo>
                    <a:pt x="125082" y="253479"/>
                  </a:lnTo>
                  <a:lnTo>
                    <a:pt x="125171" y="254749"/>
                  </a:lnTo>
                  <a:lnTo>
                    <a:pt x="125323" y="256019"/>
                  </a:lnTo>
                  <a:lnTo>
                    <a:pt x="125323" y="244589"/>
                  </a:lnTo>
                  <a:lnTo>
                    <a:pt x="124879" y="244589"/>
                  </a:lnTo>
                  <a:lnTo>
                    <a:pt x="124282" y="245859"/>
                  </a:lnTo>
                  <a:lnTo>
                    <a:pt x="124066" y="245859"/>
                  </a:lnTo>
                  <a:lnTo>
                    <a:pt x="124244" y="243319"/>
                  </a:lnTo>
                  <a:lnTo>
                    <a:pt x="124040" y="243319"/>
                  </a:lnTo>
                  <a:lnTo>
                    <a:pt x="123748" y="244589"/>
                  </a:lnTo>
                  <a:lnTo>
                    <a:pt x="123177" y="244589"/>
                  </a:lnTo>
                  <a:lnTo>
                    <a:pt x="122669" y="245859"/>
                  </a:lnTo>
                  <a:lnTo>
                    <a:pt x="122288" y="245859"/>
                  </a:lnTo>
                  <a:lnTo>
                    <a:pt x="121602" y="247129"/>
                  </a:lnTo>
                  <a:lnTo>
                    <a:pt x="119938" y="247129"/>
                  </a:lnTo>
                  <a:lnTo>
                    <a:pt x="119341" y="248399"/>
                  </a:lnTo>
                  <a:lnTo>
                    <a:pt x="119189" y="248399"/>
                  </a:lnTo>
                  <a:lnTo>
                    <a:pt x="119164" y="249669"/>
                  </a:lnTo>
                  <a:lnTo>
                    <a:pt x="117106" y="249669"/>
                  </a:lnTo>
                  <a:lnTo>
                    <a:pt x="116840" y="248399"/>
                  </a:lnTo>
                  <a:lnTo>
                    <a:pt x="117462" y="247129"/>
                  </a:lnTo>
                  <a:lnTo>
                    <a:pt x="117259" y="245859"/>
                  </a:lnTo>
                  <a:lnTo>
                    <a:pt x="116192" y="245859"/>
                  </a:lnTo>
                  <a:lnTo>
                    <a:pt x="115709" y="244589"/>
                  </a:lnTo>
                  <a:lnTo>
                    <a:pt x="114071" y="244589"/>
                  </a:lnTo>
                  <a:lnTo>
                    <a:pt x="113487" y="245859"/>
                  </a:lnTo>
                  <a:lnTo>
                    <a:pt x="114554" y="245859"/>
                  </a:lnTo>
                  <a:lnTo>
                    <a:pt x="113487" y="247129"/>
                  </a:lnTo>
                  <a:lnTo>
                    <a:pt x="113030" y="245859"/>
                  </a:lnTo>
                  <a:lnTo>
                    <a:pt x="112585" y="247129"/>
                  </a:lnTo>
                  <a:lnTo>
                    <a:pt x="112293" y="247129"/>
                  </a:lnTo>
                  <a:lnTo>
                    <a:pt x="113157" y="248399"/>
                  </a:lnTo>
                  <a:lnTo>
                    <a:pt x="112826" y="248399"/>
                  </a:lnTo>
                  <a:lnTo>
                    <a:pt x="112204" y="249669"/>
                  </a:lnTo>
                  <a:lnTo>
                    <a:pt x="111963" y="249669"/>
                  </a:lnTo>
                  <a:lnTo>
                    <a:pt x="112268" y="250939"/>
                  </a:lnTo>
                  <a:lnTo>
                    <a:pt x="111252" y="250939"/>
                  </a:lnTo>
                  <a:lnTo>
                    <a:pt x="110502" y="252209"/>
                  </a:lnTo>
                  <a:lnTo>
                    <a:pt x="110236" y="252209"/>
                  </a:lnTo>
                  <a:lnTo>
                    <a:pt x="110299" y="253479"/>
                  </a:lnTo>
                  <a:lnTo>
                    <a:pt x="109588" y="253479"/>
                  </a:lnTo>
                  <a:lnTo>
                    <a:pt x="109169" y="254749"/>
                  </a:lnTo>
                  <a:lnTo>
                    <a:pt x="109791" y="256019"/>
                  </a:lnTo>
                  <a:lnTo>
                    <a:pt x="110985" y="256019"/>
                  </a:lnTo>
                  <a:lnTo>
                    <a:pt x="111366" y="254749"/>
                  </a:lnTo>
                  <a:lnTo>
                    <a:pt x="111607" y="256019"/>
                  </a:lnTo>
                  <a:lnTo>
                    <a:pt x="111760" y="256019"/>
                  </a:lnTo>
                  <a:lnTo>
                    <a:pt x="112445" y="257289"/>
                  </a:lnTo>
                  <a:lnTo>
                    <a:pt x="113271" y="258559"/>
                  </a:lnTo>
                  <a:lnTo>
                    <a:pt x="115443" y="258559"/>
                  </a:lnTo>
                  <a:lnTo>
                    <a:pt x="115290" y="259829"/>
                  </a:lnTo>
                  <a:lnTo>
                    <a:pt x="114617" y="259829"/>
                  </a:lnTo>
                  <a:lnTo>
                    <a:pt x="114617" y="261099"/>
                  </a:lnTo>
                  <a:lnTo>
                    <a:pt x="115150" y="261099"/>
                  </a:lnTo>
                  <a:lnTo>
                    <a:pt x="115087" y="262369"/>
                  </a:lnTo>
                  <a:lnTo>
                    <a:pt x="114617" y="262369"/>
                  </a:lnTo>
                  <a:lnTo>
                    <a:pt x="114198" y="263639"/>
                  </a:lnTo>
                  <a:lnTo>
                    <a:pt x="113512" y="263639"/>
                  </a:lnTo>
                  <a:lnTo>
                    <a:pt x="113157" y="264909"/>
                  </a:lnTo>
                  <a:lnTo>
                    <a:pt x="111404" y="264909"/>
                  </a:lnTo>
                  <a:lnTo>
                    <a:pt x="110274" y="266179"/>
                  </a:lnTo>
                  <a:lnTo>
                    <a:pt x="108724" y="266179"/>
                  </a:lnTo>
                  <a:lnTo>
                    <a:pt x="107505" y="262369"/>
                  </a:lnTo>
                  <a:lnTo>
                    <a:pt x="106375" y="263639"/>
                  </a:lnTo>
                  <a:lnTo>
                    <a:pt x="104343" y="266179"/>
                  </a:lnTo>
                  <a:lnTo>
                    <a:pt x="104076" y="266179"/>
                  </a:lnTo>
                  <a:lnTo>
                    <a:pt x="104165" y="264909"/>
                  </a:lnTo>
                  <a:lnTo>
                    <a:pt x="104254" y="263639"/>
                  </a:lnTo>
                  <a:lnTo>
                    <a:pt x="103873" y="263639"/>
                  </a:lnTo>
                  <a:lnTo>
                    <a:pt x="103873" y="267449"/>
                  </a:lnTo>
                  <a:lnTo>
                    <a:pt x="103695" y="268719"/>
                  </a:lnTo>
                  <a:lnTo>
                    <a:pt x="102146" y="268719"/>
                  </a:lnTo>
                  <a:lnTo>
                    <a:pt x="102743" y="267449"/>
                  </a:lnTo>
                  <a:lnTo>
                    <a:pt x="103873" y="267449"/>
                  </a:lnTo>
                  <a:lnTo>
                    <a:pt x="103873" y="263639"/>
                  </a:lnTo>
                  <a:lnTo>
                    <a:pt x="102298" y="263639"/>
                  </a:lnTo>
                  <a:lnTo>
                    <a:pt x="102946" y="262369"/>
                  </a:lnTo>
                  <a:lnTo>
                    <a:pt x="103581" y="262369"/>
                  </a:lnTo>
                  <a:lnTo>
                    <a:pt x="104533" y="259829"/>
                  </a:lnTo>
                  <a:lnTo>
                    <a:pt x="105422" y="258559"/>
                  </a:lnTo>
                  <a:lnTo>
                    <a:pt x="105003" y="257289"/>
                  </a:lnTo>
                  <a:lnTo>
                    <a:pt x="102831" y="259829"/>
                  </a:lnTo>
                  <a:lnTo>
                    <a:pt x="100901" y="263639"/>
                  </a:lnTo>
                  <a:lnTo>
                    <a:pt x="100279" y="264909"/>
                  </a:lnTo>
                  <a:lnTo>
                    <a:pt x="99593" y="266179"/>
                  </a:lnTo>
                  <a:lnTo>
                    <a:pt x="98844" y="267449"/>
                  </a:lnTo>
                  <a:lnTo>
                    <a:pt x="99060" y="268719"/>
                  </a:lnTo>
                  <a:lnTo>
                    <a:pt x="99415" y="268719"/>
                  </a:lnTo>
                  <a:lnTo>
                    <a:pt x="100482" y="267449"/>
                  </a:lnTo>
                  <a:lnTo>
                    <a:pt x="101079" y="266179"/>
                  </a:lnTo>
                  <a:lnTo>
                    <a:pt x="101765" y="266179"/>
                  </a:lnTo>
                  <a:lnTo>
                    <a:pt x="102298" y="264909"/>
                  </a:lnTo>
                  <a:lnTo>
                    <a:pt x="102920" y="264909"/>
                  </a:lnTo>
                  <a:lnTo>
                    <a:pt x="103009" y="266179"/>
                  </a:lnTo>
                  <a:lnTo>
                    <a:pt x="102654" y="266179"/>
                  </a:lnTo>
                  <a:lnTo>
                    <a:pt x="102565" y="267449"/>
                  </a:lnTo>
                  <a:lnTo>
                    <a:pt x="101409" y="267449"/>
                  </a:lnTo>
                  <a:lnTo>
                    <a:pt x="101320" y="268719"/>
                  </a:lnTo>
                  <a:lnTo>
                    <a:pt x="100990" y="269989"/>
                  </a:lnTo>
                  <a:lnTo>
                    <a:pt x="102920" y="269989"/>
                  </a:lnTo>
                  <a:lnTo>
                    <a:pt x="102590" y="272529"/>
                  </a:lnTo>
                  <a:lnTo>
                    <a:pt x="103936" y="273799"/>
                  </a:lnTo>
                  <a:lnTo>
                    <a:pt x="106222" y="273799"/>
                  </a:lnTo>
                  <a:lnTo>
                    <a:pt x="105981" y="275069"/>
                  </a:lnTo>
                  <a:lnTo>
                    <a:pt x="105841" y="275069"/>
                  </a:lnTo>
                  <a:lnTo>
                    <a:pt x="105092" y="276339"/>
                  </a:lnTo>
                  <a:lnTo>
                    <a:pt x="106667" y="277609"/>
                  </a:lnTo>
                  <a:lnTo>
                    <a:pt x="106159" y="278879"/>
                  </a:lnTo>
                  <a:lnTo>
                    <a:pt x="105537" y="278879"/>
                  </a:lnTo>
                  <a:lnTo>
                    <a:pt x="104940" y="280149"/>
                  </a:lnTo>
                  <a:lnTo>
                    <a:pt x="102743" y="280149"/>
                  </a:lnTo>
                  <a:lnTo>
                    <a:pt x="101676" y="281419"/>
                  </a:lnTo>
                  <a:lnTo>
                    <a:pt x="100241" y="281419"/>
                  </a:lnTo>
                  <a:lnTo>
                    <a:pt x="99174" y="282689"/>
                  </a:lnTo>
                  <a:lnTo>
                    <a:pt x="98818" y="283959"/>
                  </a:lnTo>
                  <a:lnTo>
                    <a:pt x="98399" y="283959"/>
                  </a:lnTo>
                  <a:lnTo>
                    <a:pt x="98907" y="282689"/>
                  </a:lnTo>
                  <a:lnTo>
                    <a:pt x="99060" y="281419"/>
                  </a:lnTo>
                  <a:lnTo>
                    <a:pt x="98729" y="280149"/>
                  </a:lnTo>
                  <a:lnTo>
                    <a:pt x="98996" y="280149"/>
                  </a:lnTo>
                  <a:lnTo>
                    <a:pt x="99085" y="278879"/>
                  </a:lnTo>
                  <a:lnTo>
                    <a:pt x="98844" y="278879"/>
                  </a:lnTo>
                  <a:lnTo>
                    <a:pt x="98691" y="277609"/>
                  </a:lnTo>
                  <a:lnTo>
                    <a:pt x="99060" y="277609"/>
                  </a:lnTo>
                  <a:lnTo>
                    <a:pt x="99250" y="276529"/>
                  </a:lnTo>
                  <a:lnTo>
                    <a:pt x="96608" y="278879"/>
                  </a:lnTo>
                  <a:lnTo>
                    <a:pt x="96342" y="278879"/>
                  </a:lnTo>
                  <a:lnTo>
                    <a:pt x="96342" y="280149"/>
                  </a:lnTo>
                  <a:lnTo>
                    <a:pt x="95872" y="280149"/>
                  </a:lnTo>
                  <a:lnTo>
                    <a:pt x="95453" y="281419"/>
                  </a:lnTo>
                  <a:lnTo>
                    <a:pt x="94081" y="282689"/>
                  </a:lnTo>
                  <a:lnTo>
                    <a:pt x="91554" y="286499"/>
                  </a:lnTo>
                  <a:lnTo>
                    <a:pt x="91414" y="286499"/>
                  </a:lnTo>
                  <a:lnTo>
                    <a:pt x="91376" y="287769"/>
                  </a:lnTo>
                  <a:lnTo>
                    <a:pt x="91617" y="287769"/>
                  </a:lnTo>
                  <a:lnTo>
                    <a:pt x="91948" y="286499"/>
                  </a:lnTo>
                  <a:lnTo>
                    <a:pt x="93167" y="285229"/>
                  </a:lnTo>
                  <a:lnTo>
                    <a:pt x="94170" y="285229"/>
                  </a:lnTo>
                  <a:lnTo>
                    <a:pt x="94259" y="286499"/>
                  </a:lnTo>
                  <a:lnTo>
                    <a:pt x="94437" y="287769"/>
                  </a:lnTo>
                  <a:lnTo>
                    <a:pt x="97688" y="287769"/>
                  </a:lnTo>
                  <a:lnTo>
                    <a:pt x="98399" y="289039"/>
                  </a:lnTo>
                  <a:lnTo>
                    <a:pt x="97955" y="289039"/>
                  </a:lnTo>
                  <a:lnTo>
                    <a:pt x="96850" y="290309"/>
                  </a:lnTo>
                  <a:lnTo>
                    <a:pt x="96672" y="291579"/>
                  </a:lnTo>
                  <a:lnTo>
                    <a:pt x="97332" y="291579"/>
                  </a:lnTo>
                  <a:lnTo>
                    <a:pt x="97332" y="292849"/>
                  </a:lnTo>
                  <a:lnTo>
                    <a:pt x="96888" y="292849"/>
                  </a:lnTo>
                  <a:lnTo>
                    <a:pt x="96494" y="294119"/>
                  </a:lnTo>
                  <a:lnTo>
                    <a:pt x="95986" y="294119"/>
                  </a:lnTo>
                  <a:lnTo>
                    <a:pt x="95605" y="295389"/>
                  </a:lnTo>
                  <a:lnTo>
                    <a:pt x="93129" y="295389"/>
                  </a:lnTo>
                  <a:lnTo>
                    <a:pt x="92989" y="296659"/>
                  </a:lnTo>
                  <a:lnTo>
                    <a:pt x="90932" y="296659"/>
                  </a:lnTo>
                  <a:lnTo>
                    <a:pt x="90817" y="297929"/>
                  </a:lnTo>
                  <a:lnTo>
                    <a:pt x="90551" y="299199"/>
                  </a:lnTo>
                  <a:lnTo>
                    <a:pt x="90195" y="299199"/>
                  </a:lnTo>
                  <a:lnTo>
                    <a:pt x="89865" y="297929"/>
                  </a:lnTo>
                  <a:lnTo>
                    <a:pt x="90398" y="296659"/>
                  </a:lnTo>
                  <a:lnTo>
                    <a:pt x="89649" y="294119"/>
                  </a:lnTo>
                  <a:lnTo>
                    <a:pt x="90512" y="292849"/>
                  </a:lnTo>
                  <a:lnTo>
                    <a:pt x="89916" y="291579"/>
                  </a:lnTo>
                  <a:lnTo>
                    <a:pt x="86588" y="294119"/>
                  </a:lnTo>
                  <a:lnTo>
                    <a:pt x="86474" y="295389"/>
                  </a:lnTo>
                  <a:lnTo>
                    <a:pt x="85394" y="295389"/>
                  </a:lnTo>
                  <a:lnTo>
                    <a:pt x="85458" y="294119"/>
                  </a:lnTo>
                  <a:lnTo>
                    <a:pt x="85991" y="294119"/>
                  </a:lnTo>
                  <a:lnTo>
                    <a:pt x="85128" y="292849"/>
                  </a:lnTo>
                  <a:lnTo>
                    <a:pt x="85483" y="292849"/>
                  </a:lnTo>
                  <a:lnTo>
                    <a:pt x="85763" y="291579"/>
                  </a:lnTo>
                  <a:lnTo>
                    <a:pt x="86588" y="290309"/>
                  </a:lnTo>
                  <a:lnTo>
                    <a:pt x="88379" y="287769"/>
                  </a:lnTo>
                  <a:lnTo>
                    <a:pt x="87299" y="287769"/>
                  </a:lnTo>
                  <a:lnTo>
                    <a:pt x="86652" y="289039"/>
                  </a:lnTo>
                  <a:lnTo>
                    <a:pt x="86233" y="290309"/>
                  </a:lnTo>
                  <a:lnTo>
                    <a:pt x="84683" y="289039"/>
                  </a:lnTo>
                  <a:lnTo>
                    <a:pt x="84302" y="290309"/>
                  </a:lnTo>
                  <a:lnTo>
                    <a:pt x="85813" y="290309"/>
                  </a:lnTo>
                  <a:lnTo>
                    <a:pt x="84988" y="291579"/>
                  </a:lnTo>
                  <a:lnTo>
                    <a:pt x="84239" y="292849"/>
                  </a:lnTo>
                  <a:lnTo>
                    <a:pt x="82067" y="295389"/>
                  </a:lnTo>
                  <a:lnTo>
                    <a:pt x="81178" y="296659"/>
                  </a:lnTo>
                  <a:lnTo>
                    <a:pt x="81178" y="297929"/>
                  </a:lnTo>
                  <a:lnTo>
                    <a:pt x="81419" y="297929"/>
                  </a:lnTo>
                  <a:lnTo>
                    <a:pt x="82905" y="296659"/>
                  </a:lnTo>
                  <a:lnTo>
                    <a:pt x="83591" y="295389"/>
                  </a:lnTo>
                  <a:lnTo>
                    <a:pt x="85280" y="295389"/>
                  </a:lnTo>
                  <a:lnTo>
                    <a:pt x="85483" y="296659"/>
                  </a:lnTo>
                  <a:lnTo>
                    <a:pt x="83705" y="296659"/>
                  </a:lnTo>
                  <a:lnTo>
                    <a:pt x="83489" y="297929"/>
                  </a:lnTo>
                  <a:lnTo>
                    <a:pt x="84150" y="297929"/>
                  </a:lnTo>
                  <a:lnTo>
                    <a:pt x="83045" y="299199"/>
                  </a:lnTo>
                  <a:lnTo>
                    <a:pt x="83083" y="300469"/>
                  </a:lnTo>
                  <a:lnTo>
                    <a:pt x="84150" y="299199"/>
                  </a:lnTo>
                  <a:lnTo>
                    <a:pt x="85991" y="297929"/>
                  </a:lnTo>
                  <a:lnTo>
                    <a:pt x="86233" y="297929"/>
                  </a:lnTo>
                  <a:lnTo>
                    <a:pt x="86055" y="299199"/>
                  </a:lnTo>
                  <a:lnTo>
                    <a:pt x="86233" y="300469"/>
                  </a:lnTo>
                  <a:lnTo>
                    <a:pt x="85521" y="301739"/>
                  </a:lnTo>
                  <a:lnTo>
                    <a:pt x="86944" y="303009"/>
                  </a:lnTo>
                  <a:lnTo>
                    <a:pt x="87452" y="304279"/>
                  </a:lnTo>
                  <a:lnTo>
                    <a:pt x="89738" y="304279"/>
                  </a:lnTo>
                  <a:lnTo>
                    <a:pt x="88963" y="305549"/>
                  </a:lnTo>
                  <a:lnTo>
                    <a:pt x="88519" y="305549"/>
                  </a:lnTo>
                  <a:lnTo>
                    <a:pt x="88201" y="306819"/>
                  </a:lnTo>
                  <a:lnTo>
                    <a:pt x="89331" y="308089"/>
                  </a:lnTo>
                  <a:lnTo>
                    <a:pt x="88315" y="309359"/>
                  </a:lnTo>
                  <a:lnTo>
                    <a:pt x="88049" y="309359"/>
                  </a:lnTo>
                  <a:lnTo>
                    <a:pt x="87363" y="310629"/>
                  </a:lnTo>
                  <a:lnTo>
                    <a:pt x="84772" y="310629"/>
                  </a:lnTo>
                  <a:lnTo>
                    <a:pt x="84810" y="311899"/>
                  </a:lnTo>
                  <a:lnTo>
                    <a:pt x="85902" y="311899"/>
                  </a:lnTo>
                  <a:lnTo>
                    <a:pt x="86652" y="313169"/>
                  </a:lnTo>
                  <a:lnTo>
                    <a:pt x="85940" y="314439"/>
                  </a:lnTo>
                  <a:lnTo>
                    <a:pt x="86525" y="316979"/>
                  </a:lnTo>
                  <a:lnTo>
                    <a:pt x="88519" y="318249"/>
                  </a:lnTo>
                  <a:lnTo>
                    <a:pt x="89027" y="318249"/>
                  </a:lnTo>
                  <a:lnTo>
                    <a:pt x="89446" y="316979"/>
                  </a:lnTo>
                  <a:lnTo>
                    <a:pt x="91262" y="316979"/>
                  </a:lnTo>
                  <a:lnTo>
                    <a:pt x="91821" y="315709"/>
                  </a:lnTo>
                  <a:lnTo>
                    <a:pt x="92087" y="315709"/>
                  </a:lnTo>
                  <a:lnTo>
                    <a:pt x="91973" y="316979"/>
                  </a:lnTo>
                  <a:lnTo>
                    <a:pt x="91084" y="318249"/>
                  </a:lnTo>
                  <a:lnTo>
                    <a:pt x="90728" y="318249"/>
                  </a:lnTo>
                  <a:lnTo>
                    <a:pt x="91262" y="319519"/>
                  </a:lnTo>
                  <a:lnTo>
                    <a:pt x="91440" y="319519"/>
                  </a:lnTo>
                  <a:lnTo>
                    <a:pt x="91617" y="320789"/>
                  </a:lnTo>
                  <a:lnTo>
                    <a:pt x="90868" y="320789"/>
                  </a:lnTo>
                  <a:lnTo>
                    <a:pt x="91020" y="322059"/>
                  </a:lnTo>
                  <a:lnTo>
                    <a:pt x="90868" y="323329"/>
                  </a:lnTo>
                  <a:lnTo>
                    <a:pt x="90868" y="324599"/>
                  </a:lnTo>
                  <a:lnTo>
                    <a:pt x="90576" y="325869"/>
                  </a:lnTo>
                  <a:lnTo>
                    <a:pt x="90373" y="325869"/>
                  </a:lnTo>
                  <a:lnTo>
                    <a:pt x="90093" y="327139"/>
                  </a:lnTo>
                  <a:lnTo>
                    <a:pt x="89471" y="327139"/>
                  </a:lnTo>
                  <a:lnTo>
                    <a:pt x="88785" y="325869"/>
                  </a:lnTo>
                  <a:lnTo>
                    <a:pt x="88557" y="327139"/>
                  </a:lnTo>
                  <a:lnTo>
                    <a:pt x="88252" y="327139"/>
                  </a:lnTo>
                  <a:lnTo>
                    <a:pt x="87655" y="328409"/>
                  </a:lnTo>
                  <a:lnTo>
                    <a:pt x="87122" y="328409"/>
                  </a:lnTo>
                  <a:lnTo>
                    <a:pt x="86791" y="327139"/>
                  </a:lnTo>
                  <a:lnTo>
                    <a:pt x="86588" y="324599"/>
                  </a:lnTo>
                  <a:lnTo>
                    <a:pt x="85458" y="323329"/>
                  </a:lnTo>
                  <a:lnTo>
                    <a:pt x="83858" y="323329"/>
                  </a:lnTo>
                  <a:lnTo>
                    <a:pt x="82994" y="324599"/>
                  </a:lnTo>
                  <a:lnTo>
                    <a:pt x="81178" y="324599"/>
                  </a:lnTo>
                  <a:lnTo>
                    <a:pt x="81000" y="323329"/>
                  </a:lnTo>
                  <a:lnTo>
                    <a:pt x="80518" y="324599"/>
                  </a:lnTo>
                  <a:lnTo>
                    <a:pt x="79959" y="324599"/>
                  </a:lnTo>
                  <a:lnTo>
                    <a:pt x="79273" y="325869"/>
                  </a:lnTo>
                  <a:lnTo>
                    <a:pt x="77127" y="325869"/>
                  </a:lnTo>
                  <a:lnTo>
                    <a:pt x="76593" y="327139"/>
                  </a:lnTo>
                  <a:lnTo>
                    <a:pt x="76835" y="328409"/>
                  </a:lnTo>
                  <a:lnTo>
                    <a:pt x="75044" y="328409"/>
                  </a:lnTo>
                  <a:lnTo>
                    <a:pt x="74333" y="329679"/>
                  </a:lnTo>
                  <a:lnTo>
                    <a:pt x="73952" y="329679"/>
                  </a:lnTo>
                  <a:lnTo>
                    <a:pt x="74510" y="328409"/>
                  </a:lnTo>
                  <a:lnTo>
                    <a:pt x="74574" y="327139"/>
                  </a:lnTo>
                  <a:lnTo>
                    <a:pt x="73914" y="325869"/>
                  </a:lnTo>
                  <a:lnTo>
                    <a:pt x="74041" y="325869"/>
                  </a:lnTo>
                  <a:lnTo>
                    <a:pt x="74930" y="324599"/>
                  </a:lnTo>
                  <a:lnTo>
                    <a:pt x="73774" y="323329"/>
                  </a:lnTo>
                  <a:lnTo>
                    <a:pt x="73774" y="322059"/>
                  </a:lnTo>
                  <a:lnTo>
                    <a:pt x="73317" y="320789"/>
                  </a:lnTo>
                  <a:lnTo>
                    <a:pt x="71031" y="320789"/>
                  </a:lnTo>
                  <a:lnTo>
                    <a:pt x="71056" y="322059"/>
                  </a:lnTo>
                  <a:lnTo>
                    <a:pt x="70916" y="323329"/>
                  </a:lnTo>
                  <a:lnTo>
                    <a:pt x="70764" y="324599"/>
                  </a:lnTo>
                  <a:lnTo>
                    <a:pt x="70586" y="325869"/>
                  </a:lnTo>
                  <a:lnTo>
                    <a:pt x="70408" y="325869"/>
                  </a:lnTo>
                  <a:lnTo>
                    <a:pt x="70853" y="327139"/>
                  </a:lnTo>
                  <a:lnTo>
                    <a:pt x="71005" y="327139"/>
                  </a:lnTo>
                  <a:lnTo>
                    <a:pt x="70319" y="328409"/>
                  </a:lnTo>
                  <a:lnTo>
                    <a:pt x="71208" y="329679"/>
                  </a:lnTo>
                  <a:lnTo>
                    <a:pt x="70764" y="330949"/>
                  </a:lnTo>
                  <a:lnTo>
                    <a:pt x="70561" y="332219"/>
                  </a:lnTo>
                  <a:lnTo>
                    <a:pt x="70523" y="333489"/>
                  </a:lnTo>
                  <a:lnTo>
                    <a:pt x="70700" y="333489"/>
                  </a:lnTo>
                  <a:lnTo>
                    <a:pt x="70764" y="334759"/>
                  </a:lnTo>
                  <a:lnTo>
                    <a:pt x="74129" y="334759"/>
                  </a:lnTo>
                  <a:lnTo>
                    <a:pt x="74041" y="332219"/>
                  </a:lnTo>
                  <a:lnTo>
                    <a:pt x="74688" y="330949"/>
                  </a:lnTo>
                  <a:lnTo>
                    <a:pt x="74866" y="330949"/>
                  </a:lnTo>
                  <a:lnTo>
                    <a:pt x="74866" y="329679"/>
                  </a:lnTo>
                  <a:lnTo>
                    <a:pt x="76619" y="329679"/>
                  </a:lnTo>
                  <a:lnTo>
                    <a:pt x="77190" y="328409"/>
                  </a:lnTo>
                  <a:lnTo>
                    <a:pt x="77660" y="328409"/>
                  </a:lnTo>
                  <a:lnTo>
                    <a:pt x="78232" y="329679"/>
                  </a:lnTo>
                  <a:lnTo>
                    <a:pt x="78854" y="330949"/>
                  </a:lnTo>
                  <a:lnTo>
                    <a:pt x="79095" y="332219"/>
                  </a:lnTo>
                  <a:lnTo>
                    <a:pt x="81267" y="332219"/>
                  </a:lnTo>
                  <a:lnTo>
                    <a:pt x="81737" y="330949"/>
                  </a:lnTo>
                  <a:lnTo>
                    <a:pt x="83350" y="332219"/>
                  </a:lnTo>
                  <a:lnTo>
                    <a:pt x="83616" y="330949"/>
                  </a:lnTo>
                  <a:lnTo>
                    <a:pt x="84328" y="330949"/>
                  </a:lnTo>
                  <a:lnTo>
                    <a:pt x="84264" y="332219"/>
                  </a:lnTo>
                  <a:lnTo>
                    <a:pt x="83553" y="332219"/>
                  </a:lnTo>
                  <a:lnTo>
                    <a:pt x="83083" y="333489"/>
                  </a:lnTo>
                  <a:lnTo>
                    <a:pt x="82956" y="333489"/>
                  </a:lnTo>
                  <a:lnTo>
                    <a:pt x="83858" y="334759"/>
                  </a:lnTo>
                  <a:lnTo>
                    <a:pt x="84924" y="334759"/>
                  </a:lnTo>
                  <a:lnTo>
                    <a:pt x="84505" y="333489"/>
                  </a:lnTo>
                  <a:lnTo>
                    <a:pt x="83769" y="333489"/>
                  </a:lnTo>
                  <a:lnTo>
                    <a:pt x="84442" y="332219"/>
                  </a:lnTo>
                  <a:lnTo>
                    <a:pt x="85102" y="330949"/>
                  </a:lnTo>
                  <a:lnTo>
                    <a:pt x="86080" y="330949"/>
                  </a:lnTo>
                  <a:lnTo>
                    <a:pt x="86347" y="329679"/>
                  </a:lnTo>
                  <a:lnTo>
                    <a:pt x="86525" y="329679"/>
                  </a:lnTo>
                  <a:lnTo>
                    <a:pt x="87782" y="330949"/>
                  </a:lnTo>
                  <a:lnTo>
                    <a:pt x="88341" y="329679"/>
                  </a:lnTo>
                  <a:lnTo>
                    <a:pt x="89382" y="328409"/>
                  </a:lnTo>
                  <a:lnTo>
                    <a:pt x="90512" y="328409"/>
                  </a:lnTo>
                  <a:lnTo>
                    <a:pt x="90779" y="327139"/>
                  </a:lnTo>
                  <a:lnTo>
                    <a:pt x="90932" y="327139"/>
                  </a:lnTo>
                  <a:lnTo>
                    <a:pt x="91109" y="325869"/>
                  </a:lnTo>
                  <a:lnTo>
                    <a:pt x="91554" y="327139"/>
                  </a:lnTo>
                  <a:lnTo>
                    <a:pt x="91948" y="327139"/>
                  </a:lnTo>
                  <a:lnTo>
                    <a:pt x="91287" y="328409"/>
                  </a:lnTo>
                  <a:lnTo>
                    <a:pt x="91732" y="328409"/>
                  </a:lnTo>
                  <a:lnTo>
                    <a:pt x="91706" y="330949"/>
                  </a:lnTo>
                  <a:lnTo>
                    <a:pt x="91554" y="330949"/>
                  </a:lnTo>
                  <a:lnTo>
                    <a:pt x="92087" y="332219"/>
                  </a:lnTo>
                  <a:lnTo>
                    <a:pt x="91973" y="333489"/>
                  </a:lnTo>
                  <a:lnTo>
                    <a:pt x="93345" y="334759"/>
                  </a:lnTo>
                  <a:lnTo>
                    <a:pt x="97028" y="334759"/>
                  </a:lnTo>
                  <a:lnTo>
                    <a:pt x="96799" y="333489"/>
                  </a:lnTo>
                  <a:lnTo>
                    <a:pt x="96164" y="332219"/>
                  </a:lnTo>
                  <a:lnTo>
                    <a:pt x="96735" y="330949"/>
                  </a:lnTo>
                  <a:lnTo>
                    <a:pt x="97383" y="329679"/>
                  </a:lnTo>
                  <a:lnTo>
                    <a:pt x="97510" y="328409"/>
                  </a:lnTo>
                  <a:lnTo>
                    <a:pt x="99555" y="328409"/>
                  </a:lnTo>
                  <a:lnTo>
                    <a:pt x="99771" y="327139"/>
                  </a:lnTo>
                  <a:lnTo>
                    <a:pt x="100304" y="327139"/>
                  </a:lnTo>
                  <a:lnTo>
                    <a:pt x="100901" y="328409"/>
                  </a:lnTo>
                  <a:lnTo>
                    <a:pt x="101434" y="328409"/>
                  </a:lnTo>
                  <a:lnTo>
                    <a:pt x="101968" y="329679"/>
                  </a:lnTo>
                  <a:lnTo>
                    <a:pt x="101612" y="329679"/>
                  </a:lnTo>
                  <a:lnTo>
                    <a:pt x="101371" y="330949"/>
                  </a:lnTo>
                  <a:lnTo>
                    <a:pt x="101549" y="330949"/>
                  </a:lnTo>
                  <a:lnTo>
                    <a:pt x="101968" y="332219"/>
                  </a:lnTo>
                  <a:lnTo>
                    <a:pt x="104406" y="332219"/>
                  </a:lnTo>
                  <a:lnTo>
                    <a:pt x="104978" y="330949"/>
                  </a:lnTo>
                  <a:lnTo>
                    <a:pt x="106400" y="330949"/>
                  </a:lnTo>
                  <a:lnTo>
                    <a:pt x="106375" y="332219"/>
                  </a:lnTo>
                  <a:lnTo>
                    <a:pt x="106705" y="333489"/>
                  </a:lnTo>
                  <a:lnTo>
                    <a:pt x="107797" y="333489"/>
                  </a:lnTo>
                  <a:lnTo>
                    <a:pt x="108102" y="332219"/>
                  </a:lnTo>
                  <a:lnTo>
                    <a:pt x="108013" y="330949"/>
                  </a:lnTo>
                  <a:lnTo>
                    <a:pt x="108153" y="330949"/>
                  </a:lnTo>
                  <a:lnTo>
                    <a:pt x="108280" y="329679"/>
                  </a:lnTo>
                  <a:lnTo>
                    <a:pt x="108572" y="329679"/>
                  </a:lnTo>
                  <a:lnTo>
                    <a:pt x="109016" y="328409"/>
                  </a:lnTo>
                  <a:lnTo>
                    <a:pt x="109702" y="328409"/>
                  </a:lnTo>
                  <a:lnTo>
                    <a:pt x="111899" y="327139"/>
                  </a:lnTo>
                  <a:lnTo>
                    <a:pt x="111848" y="325869"/>
                  </a:lnTo>
                  <a:lnTo>
                    <a:pt x="110807" y="325869"/>
                  </a:lnTo>
                  <a:lnTo>
                    <a:pt x="110324" y="324599"/>
                  </a:lnTo>
                  <a:lnTo>
                    <a:pt x="110413" y="323329"/>
                  </a:lnTo>
                  <a:lnTo>
                    <a:pt x="109791" y="322059"/>
                  </a:lnTo>
                  <a:lnTo>
                    <a:pt x="107861" y="322059"/>
                  </a:lnTo>
                  <a:lnTo>
                    <a:pt x="106400" y="323329"/>
                  </a:lnTo>
                  <a:lnTo>
                    <a:pt x="104584" y="323329"/>
                  </a:lnTo>
                  <a:lnTo>
                    <a:pt x="103873" y="324599"/>
                  </a:lnTo>
                  <a:lnTo>
                    <a:pt x="104076" y="323329"/>
                  </a:lnTo>
                  <a:lnTo>
                    <a:pt x="104292" y="323329"/>
                  </a:lnTo>
                  <a:lnTo>
                    <a:pt x="104559" y="322059"/>
                  </a:lnTo>
                  <a:lnTo>
                    <a:pt x="104762" y="322059"/>
                  </a:lnTo>
                  <a:lnTo>
                    <a:pt x="104292" y="320789"/>
                  </a:lnTo>
                  <a:lnTo>
                    <a:pt x="103936" y="319519"/>
                  </a:lnTo>
                  <a:lnTo>
                    <a:pt x="103187" y="320789"/>
                  </a:lnTo>
                  <a:lnTo>
                    <a:pt x="102831" y="320789"/>
                  </a:lnTo>
                  <a:lnTo>
                    <a:pt x="103759" y="322059"/>
                  </a:lnTo>
                  <a:lnTo>
                    <a:pt x="103365" y="323329"/>
                  </a:lnTo>
                  <a:lnTo>
                    <a:pt x="102946" y="323329"/>
                  </a:lnTo>
                  <a:lnTo>
                    <a:pt x="102298" y="324599"/>
                  </a:lnTo>
                  <a:lnTo>
                    <a:pt x="101549" y="324599"/>
                  </a:lnTo>
                  <a:lnTo>
                    <a:pt x="100774" y="325869"/>
                  </a:lnTo>
                  <a:lnTo>
                    <a:pt x="99555" y="325869"/>
                  </a:lnTo>
                  <a:lnTo>
                    <a:pt x="99377" y="327139"/>
                  </a:lnTo>
                  <a:lnTo>
                    <a:pt x="97243" y="327139"/>
                  </a:lnTo>
                  <a:lnTo>
                    <a:pt x="97028" y="328409"/>
                  </a:lnTo>
                  <a:lnTo>
                    <a:pt x="96558" y="328409"/>
                  </a:lnTo>
                  <a:lnTo>
                    <a:pt x="96342" y="329679"/>
                  </a:lnTo>
                  <a:lnTo>
                    <a:pt x="95986" y="329679"/>
                  </a:lnTo>
                  <a:lnTo>
                    <a:pt x="95986" y="328409"/>
                  </a:lnTo>
                  <a:lnTo>
                    <a:pt x="95846" y="328409"/>
                  </a:lnTo>
                  <a:lnTo>
                    <a:pt x="96405" y="327139"/>
                  </a:lnTo>
                  <a:lnTo>
                    <a:pt x="95897" y="325869"/>
                  </a:lnTo>
                  <a:lnTo>
                    <a:pt x="96024" y="325869"/>
                  </a:lnTo>
                  <a:lnTo>
                    <a:pt x="96380" y="324599"/>
                  </a:lnTo>
                  <a:lnTo>
                    <a:pt x="96253" y="323329"/>
                  </a:lnTo>
                  <a:lnTo>
                    <a:pt x="95542" y="322059"/>
                  </a:lnTo>
                  <a:lnTo>
                    <a:pt x="94627" y="320789"/>
                  </a:lnTo>
                  <a:lnTo>
                    <a:pt x="93129" y="322059"/>
                  </a:lnTo>
                  <a:lnTo>
                    <a:pt x="92392" y="320789"/>
                  </a:lnTo>
                  <a:lnTo>
                    <a:pt x="92036" y="320789"/>
                  </a:lnTo>
                  <a:lnTo>
                    <a:pt x="92265" y="319519"/>
                  </a:lnTo>
                  <a:lnTo>
                    <a:pt x="92951" y="319519"/>
                  </a:lnTo>
                  <a:lnTo>
                    <a:pt x="92811" y="318249"/>
                  </a:lnTo>
                  <a:lnTo>
                    <a:pt x="92151" y="316979"/>
                  </a:lnTo>
                  <a:lnTo>
                    <a:pt x="93192" y="316979"/>
                  </a:lnTo>
                  <a:lnTo>
                    <a:pt x="93586" y="315709"/>
                  </a:lnTo>
                  <a:lnTo>
                    <a:pt x="93878" y="314439"/>
                  </a:lnTo>
                  <a:lnTo>
                    <a:pt x="96202" y="314439"/>
                  </a:lnTo>
                  <a:lnTo>
                    <a:pt x="96761" y="313169"/>
                  </a:lnTo>
                  <a:lnTo>
                    <a:pt x="98996" y="313169"/>
                  </a:lnTo>
                  <a:lnTo>
                    <a:pt x="99085" y="311899"/>
                  </a:lnTo>
                  <a:lnTo>
                    <a:pt x="99352" y="310629"/>
                  </a:lnTo>
                  <a:lnTo>
                    <a:pt x="100482" y="310629"/>
                  </a:lnTo>
                  <a:lnTo>
                    <a:pt x="100279" y="311899"/>
                  </a:lnTo>
                  <a:lnTo>
                    <a:pt x="99910" y="311899"/>
                  </a:lnTo>
                  <a:lnTo>
                    <a:pt x="99885" y="313169"/>
                  </a:lnTo>
                  <a:lnTo>
                    <a:pt x="100507" y="313169"/>
                  </a:lnTo>
                  <a:lnTo>
                    <a:pt x="100685" y="314439"/>
                  </a:lnTo>
                  <a:lnTo>
                    <a:pt x="99822" y="315709"/>
                  </a:lnTo>
                  <a:lnTo>
                    <a:pt x="100101" y="316979"/>
                  </a:lnTo>
                  <a:lnTo>
                    <a:pt x="100279" y="318249"/>
                  </a:lnTo>
                  <a:lnTo>
                    <a:pt x="105422" y="318249"/>
                  </a:lnTo>
                  <a:lnTo>
                    <a:pt x="104825" y="316979"/>
                  </a:lnTo>
                  <a:lnTo>
                    <a:pt x="105181" y="315709"/>
                  </a:lnTo>
                  <a:lnTo>
                    <a:pt x="105625" y="314439"/>
                  </a:lnTo>
                  <a:lnTo>
                    <a:pt x="105803" y="314439"/>
                  </a:lnTo>
                  <a:lnTo>
                    <a:pt x="105981" y="313169"/>
                  </a:lnTo>
                  <a:lnTo>
                    <a:pt x="107746" y="313169"/>
                  </a:lnTo>
                  <a:lnTo>
                    <a:pt x="108369" y="311899"/>
                  </a:lnTo>
                  <a:lnTo>
                    <a:pt x="108458" y="310629"/>
                  </a:lnTo>
                  <a:lnTo>
                    <a:pt x="109283" y="310629"/>
                  </a:lnTo>
                  <a:lnTo>
                    <a:pt x="109435" y="311899"/>
                  </a:lnTo>
                  <a:lnTo>
                    <a:pt x="109524" y="313169"/>
                  </a:lnTo>
                  <a:lnTo>
                    <a:pt x="109728" y="313169"/>
                  </a:lnTo>
                  <a:lnTo>
                    <a:pt x="109969" y="314439"/>
                  </a:lnTo>
                  <a:lnTo>
                    <a:pt x="112382" y="315709"/>
                  </a:lnTo>
                  <a:lnTo>
                    <a:pt x="114160" y="313169"/>
                  </a:lnTo>
                  <a:lnTo>
                    <a:pt x="115417" y="314439"/>
                  </a:lnTo>
                  <a:lnTo>
                    <a:pt x="115239" y="314439"/>
                  </a:lnTo>
                  <a:lnTo>
                    <a:pt x="115087" y="315709"/>
                  </a:lnTo>
                  <a:lnTo>
                    <a:pt x="115709" y="316979"/>
                  </a:lnTo>
                  <a:lnTo>
                    <a:pt x="115836" y="316979"/>
                  </a:lnTo>
                  <a:lnTo>
                    <a:pt x="116573" y="315709"/>
                  </a:lnTo>
                  <a:lnTo>
                    <a:pt x="116878" y="315709"/>
                  </a:lnTo>
                  <a:lnTo>
                    <a:pt x="116217" y="314439"/>
                  </a:lnTo>
                  <a:lnTo>
                    <a:pt x="116573" y="313169"/>
                  </a:lnTo>
                  <a:lnTo>
                    <a:pt x="117055" y="313169"/>
                  </a:lnTo>
                  <a:lnTo>
                    <a:pt x="117589" y="311899"/>
                  </a:lnTo>
                  <a:lnTo>
                    <a:pt x="118325" y="310629"/>
                  </a:lnTo>
                  <a:lnTo>
                    <a:pt x="120294" y="310629"/>
                  </a:lnTo>
                  <a:lnTo>
                    <a:pt x="120357" y="309359"/>
                  </a:lnTo>
                  <a:lnTo>
                    <a:pt x="121843" y="309359"/>
                  </a:lnTo>
                  <a:lnTo>
                    <a:pt x="122135" y="308089"/>
                  </a:lnTo>
                  <a:lnTo>
                    <a:pt x="123177" y="308089"/>
                  </a:lnTo>
                  <a:lnTo>
                    <a:pt x="123444" y="309359"/>
                  </a:lnTo>
                  <a:lnTo>
                    <a:pt x="122974" y="310629"/>
                  </a:lnTo>
                  <a:lnTo>
                    <a:pt x="123748" y="311899"/>
                  </a:lnTo>
                  <a:lnTo>
                    <a:pt x="124396" y="314439"/>
                  </a:lnTo>
                  <a:lnTo>
                    <a:pt x="128651" y="314439"/>
                  </a:lnTo>
                  <a:lnTo>
                    <a:pt x="128498" y="313169"/>
                  </a:lnTo>
                  <a:lnTo>
                    <a:pt x="128320" y="313169"/>
                  </a:lnTo>
                  <a:lnTo>
                    <a:pt x="128028" y="311899"/>
                  </a:lnTo>
                  <a:lnTo>
                    <a:pt x="127787" y="310629"/>
                  </a:lnTo>
                  <a:lnTo>
                    <a:pt x="127939" y="310629"/>
                  </a:lnTo>
                  <a:lnTo>
                    <a:pt x="128092" y="309359"/>
                  </a:lnTo>
                  <a:lnTo>
                    <a:pt x="127850" y="309359"/>
                  </a:lnTo>
                  <a:lnTo>
                    <a:pt x="127825" y="308089"/>
                  </a:lnTo>
                  <a:lnTo>
                    <a:pt x="128206" y="308089"/>
                  </a:lnTo>
                  <a:lnTo>
                    <a:pt x="128143" y="306819"/>
                  </a:lnTo>
                  <a:lnTo>
                    <a:pt x="127647" y="306819"/>
                  </a:lnTo>
                  <a:lnTo>
                    <a:pt x="127736" y="305549"/>
                  </a:lnTo>
                  <a:lnTo>
                    <a:pt x="128181" y="304279"/>
                  </a:lnTo>
                  <a:lnTo>
                    <a:pt x="127317" y="304279"/>
                  </a:lnTo>
                  <a:lnTo>
                    <a:pt x="126657" y="303009"/>
                  </a:lnTo>
                  <a:lnTo>
                    <a:pt x="126009" y="301739"/>
                  </a:lnTo>
                  <a:lnTo>
                    <a:pt x="125653" y="301739"/>
                  </a:lnTo>
                  <a:lnTo>
                    <a:pt x="124726" y="303009"/>
                  </a:lnTo>
                  <a:lnTo>
                    <a:pt x="123482" y="303009"/>
                  </a:lnTo>
                  <a:lnTo>
                    <a:pt x="123088" y="301739"/>
                  </a:lnTo>
                  <a:lnTo>
                    <a:pt x="122440" y="301739"/>
                  </a:lnTo>
                  <a:lnTo>
                    <a:pt x="122288" y="303009"/>
                  </a:lnTo>
                  <a:lnTo>
                    <a:pt x="123304" y="304279"/>
                  </a:lnTo>
                  <a:lnTo>
                    <a:pt x="122821" y="305549"/>
                  </a:lnTo>
                  <a:lnTo>
                    <a:pt x="122085" y="306819"/>
                  </a:lnTo>
                  <a:lnTo>
                    <a:pt x="122021" y="308089"/>
                  </a:lnTo>
                  <a:lnTo>
                    <a:pt x="121577" y="308089"/>
                  </a:lnTo>
                  <a:lnTo>
                    <a:pt x="120446" y="306819"/>
                  </a:lnTo>
                  <a:lnTo>
                    <a:pt x="120319" y="308089"/>
                  </a:lnTo>
                  <a:lnTo>
                    <a:pt x="119913" y="309359"/>
                  </a:lnTo>
                  <a:lnTo>
                    <a:pt x="119075" y="309359"/>
                  </a:lnTo>
                  <a:lnTo>
                    <a:pt x="118922" y="308089"/>
                  </a:lnTo>
                  <a:lnTo>
                    <a:pt x="118478" y="306819"/>
                  </a:lnTo>
                  <a:lnTo>
                    <a:pt x="117741" y="305549"/>
                  </a:lnTo>
                  <a:lnTo>
                    <a:pt x="115595" y="305549"/>
                  </a:lnTo>
                  <a:lnTo>
                    <a:pt x="114706" y="306819"/>
                  </a:lnTo>
                  <a:lnTo>
                    <a:pt x="113157" y="306819"/>
                  </a:lnTo>
                  <a:lnTo>
                    <a:pt x="113271" y="305549"/>
                  </a:lnTo>
                  <a:lnTo>
                    <a:pt x="113118" y="304279"/>
                  </a:lnTo>
                  <a:lnTo>
                    <a:pt x="113309" y="303009"/>
                  </a:lnTo>
                  <a:lnTo>
                    <a:pt x="113576" y="303009"/>
                  </a:lnTo>
                  <a:lnTo>
                    <a:pt x="114071" y="301739"/>
                  </a:lnTo>
                  <a:lnTo>
                    <a:pt x="113804" y="300469"/>
                  </a:lnTo>
                  <a:lnTo>
                    <a:pt x="113753" y="299199"/>
                  </a:lnTo>
                  <a:lnTo>
                    <a:pt x="114579" y="297929"/>
                  </a:lnTo>
                  <a:lnTo>
                    <a:pt x="116065" y="297929"/>
                  </a:lnTo>
                  <a:lnTo>
                    <a:pt x="116484" y="296659"/>
                  </a:lnTo>
                  <a:lnTo>
                    <a:pt x="116573" y="295389"/>
                  </a:lnTo>
                  <a:lnTo>
                    <a:pt x="117551" y="295389"/>
                  </a:lnTo>
                  <a:lnTo>
                    <a:pt x="117741" y="296659"/>
                  </a:lnTo>
                  <a:lnTo>
                    <a:pt x="117741" y="297929"/>
                  </a:lnTo>
                  <a:lnTo>
                    <a:pt x="118325" y="299199"/>
                  </a:lnTo>
                  <a:lnTo>
                    <a:pt x="121335" y="299199"/>
                  </a:lnTo>
                  <a:lnTo>
                    <a:pt x="121577" y="297929"/>
                  </a:lnTo>
                  <a:lnTo>
                    <a:pt x="123266" y="297929"/>
                  </a:lnTo>
                  <a:lnTo>
                    <a:pt x="122732" y="299199"/>
                  </a:lnTo>
                  <a:lnTo>
                    <a:pt x="122669" y="300469"/>
                  </a:lnTo>
                  <a:lnTo>
                    <a:pt x="124523" y="300469"/>
                  </a:lnTo>
                  <a:lnTo>
                    <a:pt x="124282" y="299199"/>
                  </a:lnTo>
                  <a:lnTo>
                    <a:pt x="123977" y="299199"/>
                  </a:lnTo>
                  <a:lnTo>
                    <a:pt x="124040" y="297929"/>
                  </a:lnTo>
                  <a:lnTo>
                    <a:pt x="124752" y="297929"/>
                  </a:lnTo>
                  <a:lnTo>
                    <a:pt x="125056" y="295389"/>
                  </a:lnTo>
                  <a:lnTo>
                    <a:pt x="127609" y="295389"/>
                  </a:lnTo>
                  <a:lnTo>
                    <a:pt x="127825" y="294119"/>
                  </a:lnTo>
                  <a:lnTo>
                    <a:pt x="128270" y="292849"/>
                  </a:lnTo>
                  <a:lnTo>
                    <a:pt x="130492" y="292849"/>
                  </a:lnTo>
                  <a:lnTo>
                    <a:pt x="129870" y="291579"/>
                  </a:lnTo>
                  <a:lnTo>
                    <a:pt x="128028" y="291579"/>
                  </a:lnTo>
                  <a:lnTo>
                    <a:pt x="127914" y="292849"/>
                  </a:lnTo>
                  <a:lnTo>
                    <a:pt x="127546" y="294119"/>
                  </a:lnTo>
                  <a:lnTo>
                    <a:pt x="126784" y="294119"/>
                  </a:lnTo>
                  <a:lnTo>
                    <a:pt x="126695" y="292849"/>
                  </a:lnTo>
                  <a:lnTo>
                    <a:pt x="126060" y="291579"/>
                  </a:lnTo>
                  <a:lnTo>
                    <a:pt x="125615" y="290309"/>
                  </a:lnTo>
                  <a:lnTo>
                    <a:pt x="124701" y="289039"/>
                  </a:lnTo>
                  <a:lnTo>
                    <a:pt x="123393" y="290309"/>
                  </a:lnTo>
                  <a:lnTo>
                    <a:pt x="122135" y="290309"/>
                  </a:lnTo>
                  <a:lnTo>
                    <a:pt x="121843" y="291579"/>
                  </a:lnTo>
                  <a:lnTo>
                    <a:pt x="120472" y="291579"/>
                  </a:lnTo>
                  <a:lnTo>
                    <a:pt x="121780" y="290309"/>
                  </a:lnTo>
                  <a:lnTo>
                    <a:pt x="121043" y="289039"/>
                  </a:lnTo>
                  <a:lnTo>
                    <a:pt x="120446" y="287769"/>
                  </a:lnTo>
                  <a:lnTo>
                    <a:pt x="119722" y="287769"/>
                  </a:lnTo>
                  <a:lnTo>
                    <a:pt x="119608" y="289039"/>
                  </a:lnTo>
                  <a:lnTo>
                    <a:pt x="120053" y="289039"/>
                  </a:lnTo>
                  <a:lnTo>
                    <a:pt x="120446" y="290309"/>
                  </a:lnTo>
                  <a:lnTo>
                    <a:pt x="119545" y="291579"/>
                  </a:lnTo>
                  <a:lnTo>
                    <a:pt x="118986" y="292849"/>
                  </a:lnTo>
                  <a:lnTo>
                    <a:pt x="116928" y="292849"/>
                  </a:lnTo>
                  <a:lnTo>
                    <a:pt x="116509" y="294119"/>
                  </a:lnTo>
                  <a:lnTo>
                    <a:pt x="115951" y="294119"/>
                  </a:lnTo>
                  <a:lnTo>
                    <a:pt x="114376" y="295389"/>
                  </a:lnTo>
                  <a:lnTo>
                    <a:pt x="113665" y="294119"/>
                  </a:lnTo>
                  <a:lnTo>
                    <a:pt x="113360" y="294119"/>
                  </a:lnTo>
                  <a:lnTo>
                    <a:pt x="113626" y="292849"/>
                  </a:lnTo>
                  <a:lnTo>
                    <a:pt x="113753" y="292849"/>
                  </a:lnTo>
                  <a:lnTo>
                    <a:pt x="113665" y="291579"/>
                  </a:lnTo>
                  <a:lnTo>
                    <a:pt x="112979" y="291579"/>
                  </a:lnTo>
                  <a:lnTo>
                    <a:pt x="112826" y="291287"/>
                  </a:lnTo>
                  <a:lnTo>
                    <a:pt x="112826" y="305549"/>
                  </a:lnTo>
                  <a:lnTo>
                    <a:pt x="112141" y="306819"/>
                  </a:lnTo>
                  <a:lnTo>
                    <a:pt x="110591" y="308089"/>
                  </a:lnTo>
                  <a:lnTo>
                    <a:pt x="110147" y="309359"/>
                  </a:lnTo>
                  <a:lnTo>
                    <a:pt x="107924" y="309359"/>
                  </a:lnTo>
                  <a:lnTo>
                    <a:pt x="107772" y="311899"/>
                  </a:lnTo>
                  <a:lnTo>
                    <a:pt x="106426" y="310629"/>
                  </a:lnTo>
                  <a:lnTo>
                    <a:pt x="106070" y="310629"/>
                  </a:lnTo>
                  <a:lnTo>
                    <a:pt x="105867" y="311899"/>
                  </a:lnTo>
                  <a:lnTo>
                    <a:pt x="105003" y="311899"/>
                  </a:lnTo>
                  <a:lnTo>
                    <a:pt x="104940" y="310629"/>
                  </a:lnTo>
                  <a:lnTo>
                    <a:pt x="104940" y="309359"/>
                  </a:lnTo>
                  <a:lnTo>
                    <a:pt x="104889" y="308089"/>
                  </a:lnTo>
                  <a:lnTo>
                    <a:pt x="104762" y="308089"/>
                  </a:lnTo>
                  <a:lnTo>
                    <a:pt x="104648" y="306819"/>
                  </a:lnTo>
                  <a:lnTo>
                    <a:pt x="103581" y="305549"/>
                  </a:lnTo>
                  <a:lnTo>
                    <a:pt x="100545" y="305549"/>
                  </a:lnTo>
                  <a:lnTo>
                    <a:pt x="100507" y="304279"/>
                  </a:lnTo>
                  <a:lnTo>
                    <a:pt x="100838" y="304279"/>
                  </a:lnTo>
                  <a:lnTo>
                    <a:pt x="101587" y="303009"/>
                  </a:lnTo>
                  <a:lnTo>
                    <a:pt x="101320" y="301739"/>
                  </a:lnTo>
                  <a:lnTo>
                    <a:pt x="101587" y="300469"/>
                  </a:lnTo>
                  <a:lnTo>
                    <a:pt x="102387" y="300469"/>
                  </a:lnTo>
                  <a:lnTo>
                    <a:pt x="102654" y="299199"/>
                  </a:lnTo>
                  <a:lnTo>
                    <a:pt x="103759" y="297929"/>
                  </a:lnTo>
                  <a:lnTo>
                    <a:pt x="104406" y="299199"/>
                  </a:lnTo>
                  <a:lnTo>
                    <a:pt x="105333" y="299199"/>
                  </a:lnTo>
                  <a:lnTo>
                    <a:pt x="105689" y="297929"/>
                  </a:lnTo>
                  <a:lnTo>
                    <a:pt x="107022" y="297929"/>
                  </a:lnTo>
                  <a:lnTo>
                    <a:pt x="107746" y="296659"/>
                  </a:lnTo>
                  <a:lnTo>
                    <a:pt x="108750" y="296659"/>
                  </a:lnTo>
                  <a:lnTo>
                    <a:pt x="109194" y="297929"/>
                  </a:lnTo>
                  <a:lnTo>
                    <a:pt x="108927" y="297929"/>
                  </a:lnTo>
                  <a:lnTo>
                    <a:pt x="108546" y="299199"/>
                  </a:lnTo>
                  <a:lnTo>
                    <a:pt x="109016" y="300469"/>
                  </a:lnTo>
                  <a:lnTo>
                    <a:pt x="109232" y="300469"/>
                  </a:lnTo>
                  <a:lnTo>
                    <a:pt x="109232" y="301739"/>
                  </a:lnTo>
                  <a:lnTo>
                    <a:pt x="109410" y="301739"/>
                  </a:lnTo>
                  <a:lnTo>
                    <a:pt x="109880" y="303009"/>
                  </a:lnTo>
                  <a:lnTo>
                    <a:pt x="112801" y="303009"/>
                  </a:lnTo>
                  <a:lnTo>
                    <a:pt x="112115" y="304279"/>
                  </a:lnTo>
                  <a:lnTo>
                    <a:pt x="111785" y="304279"/>
                  </a:lnTo>
                  <a:lnTo>
                    <a:pt x="112826" y="305549"/>
                  </a:lnTo>
                  <a:lnTo>
                    <a:pt x="112826" y="291287"/>
                  </a:lnTo>
                  <a:lnTo>
                    <a:pt x="112318" y="290309"/>
                  </a:lnTo>
                  <a:lnTo>
                    <a:pt x="110540" y="290309"/>
                  </a:lnTo>
                  <a:lnTo>
                    <a:pt x="110413" y="291579"/>
                  </a:lnTo>
                  <a:lnTo>
                    <a:pt x="108927" y="290309"/>
                  </a:lnTo>
                  <a:lnTo>
                    <a:pt x="109283" y="290309"/>
                  </a:lnTo>
                  <a:lnTo>
                    <a:pt x="109905" y="289039"/>
                  </a:lnTo>
                  <a:lnTo>
                    <a:pt x="110274" y="287769"/>
                  </a:lnTo>
                  <a:lnTo>
                    <a:pt x="109639" y="286499"/>
                  </a:lnTo>
                  <a:lnTo>
                    <a:pt x="110718" y="285229"/>
                  </a:lnTo>
                  <a:lnTo>
                    <a:pt x="111518" y="283959"/>
                  </a:lnTo>
                  <a:lnTo>
                    <a:pt x="113157" y="282689"/>
                  </a:lnTo>
                  <a:lnTo>
                    <a:pt x="114160" y="282689"/>
                  </a:lnTo>
                  <a:lnTo>
                    <a:pt x="114401" y="281419"/>
                  </a:lnTo>
                  <a:lnTo>
                    <a:pt x="116611" y="281419"/>
                  </a:lnTo>
                  <a:lnTo>
                    <a:pt x="117144" y="282689"/>
                  </a:lnTo>
                  <a:lnTo>
                    <a:pt x="116928" y="282689"/>
                  </a:lnTo>
                  <a:lnTo>
                    <a:pt x="116243" y="283959"/>
                  </a:lnTo>
                  <a:lnTo>
                    <a:pt x="116395" y="283959"/>
                  </a:lnTo>
                  <a:lnTo>
                    <a:pt x="116789" y="285229"/>
                  </a:lnTo>
                  <a:lnTo>
                    <a:pt x="117106" y="286499"/>
                  </a:lnTo>
                  <a:lnTo>
                    <a:pt x="117741" y="286499"/>
                  </a:lnTo>
                  <a:lnTo>
                    <a:pt x="118541" y="287769"/>
                  </a:lnTo>
                  <a:lnTo>
                    <a:pt x="119875" y="286499"/>
                  </a:lnTo>
                  <a:lnTo>
                    <a:pt x="120408" y="286499"/>
                  </a:lnTo>
                  <a:lnTo>
                    <a:pt x="120713" y="287769"/>
                  </a:lnTo>
                  <a:lnTo>
                    <a:pt x="121158" y="286499"/>
                  </a:lnTo>
                  <a:lnTo>
                    <a:pt x="121754" y="286499"/>
                  </a:lnTo>
                  <a:lnTo>
                    <a:pt x="121399" y="283959"/>
                  </a:lnTo>
                  <a:lnTo>
                    <a:pt x="121843" y="282689"/>
                  </a:lnTo>
                  <a:lnTo>
                    <a:pt x="122974" y="281419"/>
                  </a:lnTo>
                  <a:lnTo>
                    <a:pt x="124155" y="280149"/>
                  </a:lnTo>
                  <a:lnTo>
                    <a:pt x="124460" y="280149"/>
                  </a:lnTo>
                  <a:lnTo>
                    <a:pt x="124523" y="278879"/>
                  </a:lnTo>
                  <a:lnTo>
                    <a:pt x="125145" y="278879"/>
                  </a:lnTo>
                  <a:lnTo>
                    <a:pt x="125590" y="280149"/>
                  </a:lnTo>
                  <a:lnTo>
                    <a:pt x="125704" y="281419"/>
                  </a:lnTo>
                  <a:lnTo>
                    <a:pt x="125945" y="282689"/>
                  </a:lnTo>
                  <a:lnTo>
                    <a:pt x="129184" y="282689"/>
                  </a:lnTo>
                  <a:lnTo>
                    <a:pt x="129603" y="281419"/>
                  </a:lnTo>
                  <a:lnTo>
                    <a:pt x="131597" y="281419"/>
                  </a:lnTo>
                  <a:lnTo>
                    <a:pt x="131038" y="282689"/>
                  </a:lnTo>
                  <a:lnTo>
                    <a:pt x="130670" y="282689"/>
                  </a:lnTo>
                  <a:lnTo>
                    <a:pt x="132041" y="283959"/>
                  </a:lnTo>
                  <a:lnTo>
                    <a:pt x="132486" y="283959"/>
                  </a:lnTo>
                  <a:lnTo>
                    <a:pt x="132486" y="282689"/>
                  </a:lnTo>
                  <a:lnTo>
                    <a:pt x="131775" y="282689"/>
                  </a:lnTo>
                  <a:lnTo>
                    <a:pt x="131686" y="281419"/>
                  </a:lnTo>
                  <a:lnTo>
                    <a:pt x="132461" y="281419"/>
                  </a:lnTo>
                  <a:lnTo>
                    <a:pt x="132727" y="280149"/>
                  </a:lnTo>
                  <a:lnTo>
                    <a:pt x="133083" y="278879"/>
                  </a:lnTo>
                  <a:lnTo>
                    <a:pt x="135851" y="277609"/>
                  </a:lnTo>
                  <a:lnTo>
                    <a:pt x="136118" y="277609"/>
                  </a:lnTo>
                  <a:lnTo>
                    <a:pt x="135826" y="276339"/>
                  </a:lnTo>
                  <a:lnTo>
                    <a:pt x="135102" y="277609"/>
                  </a:lnTo>
                  <a:lnTo>
                    <a:pt x="134810" y="276339"/>
                  </a:lnTo>
                  <a:lnTo>
                    <a:pt x="134569" y="275069"/>
                  </a:lnTo>
                  <a:lnTo>
                    <a:pt x="133858" y="272529"/>
                  </a:lnTo>
                  <a:lnTo>
                    <a:pt x="131419" y="272529"/>
                  </a:lnTo>
                  <a:lnTo>
                    <a:pt x="130086" y="273799"/>
                  </a:lnTo>
                  <a:lnTo>
                    <a:pt x="129692" y="273799"/>
                  </a:lnTo>
                  <a:lnTo>
                    <a:pt x="129006" y="272529"/>
                  </a:lnTo>
                  <a:lnTo>
                    <a:pt x="128739" y="272529"/>
                  </a:lnTo>
                  <a:lnTo>
                    <a:pt x="128689" y="271259"/>
                  </a:lnTo>
                  <a:lnTo>
                    <a:pt x="128917" y="271259"/>
                  </a:lnTo>
                  <a:lnTo>
                    <a:pt x="129540" y="269989"/>
                  </a:lnTo>
                  <a:lnTo>
                    <a:pt x="129933" y="269989"/>
                  </a:lnTo>
                  <a:lnTo>
                    <a:pt x="129628" y="268719"/>
                  </a:lnTo>
                  <a:lnTo>
                    <a:pt x="129451" y="267449"/>
                  </a:lnTo>
                  <a:lnTo>
                    <a:pt x="129819" y="267449"/>
                  </a:lnTo>
                  <a:lnTo>
                    <a:pt x="130048" y="266179"/>
                  </a:lnTo>
                  <a:lnTo>
                    <a:pt x="130225" y="264909"/>
                  </a:lnTo>
                  <a:lnTo>
                    <a:pt x="130467" y="264909"/>
                  </a:lnTo>
                  <a:lnTo>
                    <a:pt x="130708" y="263639"/>
                  </a:lnTo>
                  <a:lnTo>
                    <a:pt x="132194" y="263639"/>
                  </a:lnTo>
                  <a:lnTo>
                    <a:pt x="132257" y="262369"/>
                  </a:lnTo>
                  <a:lnTo>
                    <a:pt x="132930" y="262369"/>
                  </a:lnTo>
                  <a:lnTo>
                    <a:pt x="133832" y="264909"/>
                  </a:lnTo>
                  <a:lnTo>
                    <a:pt x="134543" y="266179"/>
                  </a:lnTo>
                  <a:lnTo>
                    <a:pt x="136144" y="264909"/>
                  </a:lnTo>
                  <a:lnTo>
                    <a:pt x="136359" y="264909"/>
                  </a:lnTo>
                  <a:lnTo>
                    <a:pt x="137007" y="266179"/>
                  </a:lnTo>
                  <a:lnTo>
                    <a:pt x="137248" y="266179"/>
                  </a:lnTo>
                  <a:lnTo>
                    <a:pt x="137553" y="264909"/>
                  </a:lnTo>
                  <a:lnTo>
                    <a:pt x="138201" y="264909"/>
                  </a:lnTo>
                  <a:lnTo>
                    <a:pt x="139065" y="263639"/>
                  </a:lnTo>
                  <a:lnTo>
                    <a:pt x="141122" y="263639"/>
                  </a:lnTo>
                  <a:lnTo>
                    <a:pt x="141528" y="262369"/>
                  </a:lnTo>
                  <a:lnTo>
                    <a:pt x="142481" y="262369"/>
                  </a:lnTo>
                  <a:lnTo>
                    <a:pt x="144157" y="261099"/>
                  </a:lnTo>
                  <a:lnTo>
                    <a:pt x="144564" y="261099"/>
                  </a:lnTo>
                  <a:lnTo>
                    <a:pt x="144716" y="259829"/>
                  </a:lnTo>
                  <a:lnTo>
                    <a:pt x="147066" y="259829"/>
                  </a:lnTo>
                  <a:lnTo>
                    <a:pt x="147269" y="258559"/>
                  </a:lnTo>
                  <a:lnTo>
                    <a:pt x="147815" y="258559"/>
                  </a:lnTo>
                  <a:lnTo>
                    <a:pt x="148082" y="257289"/>
                  </a:lnTo>
                  <a:lnTo>
                    <a:pt x="148374" y="257289"/>
                  </a:lnTo>
                  <a:lnTo>
                    <a:pt x="148374" y="258559"/>
                  </a:lnTo>
                  <a:lnTo>
                    <a:pt x="148018" y="258559"/>
                  </a:lnTo>
                  <a:lnTo>
                    <a:pt x="147459" y="259829"/>
                  </a:lnTo>
                  <a:lnTo>
                    <a:pt x="148615" y="261099"/>
                  </a:lnTo>
                  <a:lnTo>
                    <a:pt x="147662" y="262369"/>
                  </a:lnTo>
                  <a:lnTo>
                    <a:pt x="148196" y="262369"/>
                  </a:lnTo>
                  <a:lnTo>
                    <a:pt x="148615" y="263639"/>
                  </a:lnTo>
                  <a:lnTo>
                    <a:pt x="148793" y="263639"/>
                  </a:lnTo>
                  <a:lnTo>
                    <a:pt x="149263" y="264909"/>
                  </a:lnTo>
                  <a:lnTo>
                    <a:pt x="153022" y="264909"/>
                  </a:lnTo>
                  <a:lnTo>
                    <a:pt x="152831" y="266179"/>
                  </a:lnTo>
                  <a:lnTo>
                    <a:pt x="152450" y="266179"/>
                  </a:lnTo>
                  <a:lnTo>
                    <a:pt x="152095" y="267449"/>
                  </a:lnTo>
                  <a:lnTo>
                    <a:pt x="151828" y="267449"/>
                  </a:lnTo>
                  <a:lnTo>
                    <a:pt x="152031" y="268719"/>
                  </a:lnTo>
                  <a:lnTo>
                    <a:pt x="152781" y="268719"/>
                  </a:lnTo>
                  <a:lnTo>
                    <a:pt x="152831" y="269989"/>
                  </a:lnTo>
                  <a:lnTo>
                    <a:pt x="151739" y="269989"/>
                  </a:lnTo>
                  <a:lnTo>
                    <a:pt x="151345" y="271259"/>
                  </a:lnTo>
                  <a:lnTo>
                    <a:pt x="150431" y="272529"/>
                  </a:lnTo>
                  <a:lnTo>
                    <a:pt x="148793" y="272529"/>
                  </a:lnTo>
                  <a:lnTo>
                    <a:pt x="147726" y="273799"/>
                  </a:lnTo>
                  <a:lnTo>
                    <a:pt x="146024" y="273799"/>
                  </a:lnTo>
                  <a:lnTo>
                    <a:pt x="145313" y="275069"/>
                  </a:lnTo>
                  <a:lnTo>
                    <a:pt x="144868" y="276339"/>
                  </a:lnTo>
                  <a:lnTo>
                    <a:pt x="144602" y="276339"/>
                  </a:lnTo>
                  <a:lnTo>
                    <a:pt x="144538" y="275069"/>
                  </a:lnTo>
                  <a:lnTo>
                    <a:pt x="144691" y="273799"/>
                  </a:lnTo>
                  <a:lnTo>
                    <a:pt x="145046" y="273799"/>
                  </a:lnTo>
                  <a:lnTo>
                    <a:pt x="144157" y="272529"/>
                  </a:lnTo>
                  <a:lnTo>
                    <a:pt x="144538" y="272529"/>
                  </a:lnTo>
                  <a:lnTo>
                    <a:pt x="144983" y="271259"/>
                  </a:lnTo>
                  <a:lnTo>
                    <a:pt x="145161" y="271259"/>
                  </a:lnTo>
                  <a:lnTo>
                    <a:pt x="143789" y="269989"/>
                  </a:lnTo>
                  <a:lnTo>
                    <a:pt x="143383" y="269989"/>
                  </a:lnTo>
                  <a:lnTo>
                    <a:pt x="142544" y="268719"/>
                  </a:lnTo>
                  <a:lnTo>
                    <a:pt x="139776" y="268719"/>
                  </a:lnTo>
                  <a:lnTo>
                    <a:pt x="140398" y="266179"/>
                  </a:lnTo>
                  <a:lnTo>
                    <a:pt x="140309" y="264909"/>
                  </a:lnTo>
                  <a:lnTo>
                    <a:pt x="139534" y="264909"/>
                  </a:lnTo>
                  <a:lnTo>
                    <a:pt x="139001" y="266179"/>
                  </a:lnTo>
                  <a:lnTo>
                    <a:pt x="139865" y="267449"/>
                  </a:lnTo>
                  <a:lnTo>
                    <a:pt x="139534" y="268719"/>
                  </a:lnTo>
                  <a:lnTo>
                    <a:pt x="138734" y="268719"/>
                  </a:lnTo>
                  <a:lnTo>
                    <a:pt x="138620" y="269989"/>
                  </a:lnTo>
                  <a:lnTo>
                    <a:pt x="139268" y="271259"/>
                  </a:lnTo>
                  <a:lnTo>
                    <a:pt x="138861" y="272529"/>
                  </a:lnTo>
                  <a:lnTo>
                    <a:pt x="138620" y="273799"/>
                  </a:lnTo>
                  <a:lnTo>
                    <a:pt x="138176" y="273799"/>
                  </a:lnTo>
                  <a:lnTo>
                    <a:pt x="137909" y="275069"/>
                  </a:lnTo>
                  <a:lnTo>
                    <a:pt x="136055" y="275069"/>
                  </a:lnTo>
                  <a:lnTo>
                    <a:pt x="136029" y="276339"/>
                  </a:lnTo>
                  <a:lnTo>
                    <a:pt x="138823" y="276339"/>
                  </a:lnTo>
                  <a:lnTo>
                    <a:pt x="139001" y="277609"/>
                  </a:lnTo>
                  <a:lnTo>
                    <a:pt x="140309" y="277609"/>
                  </a:lnTo>
                  <a:lnTo>
                    <a:pt x="140309" y="278879"/>
                  </a:lnTo>
                  <a:lnTo>
                    <a:pt x="139534" y="278879"/>
                  </a:lnTo>
                  <a:lnTo>
                    <a:pt x="139623" y="280149"/>
                  </a:lnTo>
                  <a:lnTo>
                    <a:pt x="140131" y="281419"/>
                  </a:lnTo>
                  <a:lnTo>
                    <a:pt x="140284" y="281419"/>
                  </a:lnTo>
                  <a:lnTo>
                    <a:pt x="141859" y="282689"/>
                  </a:lnTo>
                  <a:lnTo>
                    <a:pt x="143256" y="282689"/>
                  </a:lnTo>
                  <a:lnTo>
                    <a:pt x="144272" y="281419"/>
                  </a:lnTo>
                  <a:lnTo>
                    <a:pt x="144386" y="282689"/>
                  </a:lnTo>
                  <a:lnTo>
                    <a:pt x="144564" y="282689"/>
                  </a:lnTo>
                  <a:lnTo>
                    <a:pt x="144564" y="281419"/>
                  </a:lnTo>
                  <a:lnTo>
                    <a:pt x="144703" y="280149"/>
                  </a:lnTo>
                  <a:lnTo>
                    <a:pt x="144741" y="277609"/>
                  </a:lnTo>
                  <a:lnTo>
                    <a:pt x="146177" y="276339"/>
                  </a:lnTo>
                  <a:lnTo>
                    <a:pt x="147485" y="276339"/>
                  </a:lnTo>
                  <a:lnTo>
                    <a:pt x="147815" y="275069"/>
                  </a:lnTo>
                  <a:lnTo>
                    <a:pt x="148259" y="273799"/>
                  </a:lnTo>
                  <a:lnTo>
                    <a:pt x="149059" y="273799"/>
                  </a:lnTo>
                  <a:lnTo>
                    <a:pt x="149352" y="275069"/>
                  </a:lnTo>
                  <a:lnTo>
                    <a:pt x="149860" y="276339"/>
                  </a:lnTo>
                  <a:lnTo>
                    <a:pt x="150990" y="277609"/>
                  </a:lnTo>
                  <a:lnTo>
                    <a:pt x="152781" y="277609"/>
                  </a:lnTo>
                  <a:lnTo>
                    <a:pt x="153695" y="276339"/>
                  </a:lnTo>
                  <a:lnTo>
                    <a:pt x="158076" y="276339"/>
                  </a:lnTo>
                  <a:lnTo>
                    <a:pt x="158788" y="275069"/>
                  </a:lnTo>
                  <a:lnTo>
                    <a:pt x="161163" y="275069"/>
                  </a:lnTo>
                  <a:lnTo>
                    <a:pt x="161340" y="273799"/>
                  </a:lnTo>
                  <a:lnTo>
                    <a:pt x="160210" y="273799"/>
                  </a:lnTo>
                  <a:lnTo>
                    <a:pt x="159981" y="272529"/>
                  </a:lnTo>
                  <a:lnTo>
                    <a:pt x="159677" y="272529"/>
                  </a:lnTo>
                  <a:lnTo>
                    <a:pt x="159169" y="271259"/>
                  </a:lnTo>
                  <a:lnTo>
                    <a:pt x="158724" y="269989"/>
                  </a:lnTo>
                  <a:lnTo>
                    <a:pt x="157632" y="269989"/>
                  </a:lnTo>
                  <a:lnTo>
                    <a:pt x="157480" y="268719"/>
                  </a:lnTo>
                  <a:lnTo>
                    <a:pt x="155930" y="271259"/>
                  </a:lnTo>
                  <a:lnTo>
                    <a:pt x="155841" y="269989"/>
                  </a:lnTo>
                  <a:lnTo>
                    <a:pt x="155663" y="269989"/>
                  </a:lnTo>
                  <a:lnTo>
                    <a:pt x="154330" y="271259"/>
                  </a:lnTo>
                  <a:lnTo>
                    <a:pt x="153314" y="269989"/>
                  </a:lnTo>
                  <a:lnTo>
                    <a:pt x="153200" y="271259"/>
                  </a:lnTo>
                  <a:lnTo>
                    <a:pt x="152247" y="271259"/>
                  </a:lnTo>
                  <a:lnTo>
                    <a:pt x="152895" y="269989"/>
                  </a:lnTo>
                  <a:lnTo>
                    <a:pt x="153200" y="269989"/>
                  </a:lnTo>
                  <a:lnTo>
                    <a:pt x="153847" y="268719"/>
                  </a:lnTo>
                  <a:lnTo>
                    <a:pt x="152831" y="267449"/>
                  </a:lnTo>
                  <a:lnTo>
                    <a:pt x="153022" y="266179"/>
                  </a:lnTo>
                  <a:lnTo>
                    <a:pt x="153695" y="266179"/>
                  </a:lnTo>
                  <a:lnTo>
                    <a:pt x="153822" y="264909"/>
                  </a:lnTo>
                  <a:lnTo>
                    <a:pt x="153492" y="263639"/>
                  </a:lnTo>
                  <a:lnTo>
                    <a:pt x="154597" y="261099"/>
                  </a:lnTo>
                  <a:lnTo>
                    <a:pt x="154914" y="259829"/>
                  </a:lnTo>
                  <a:lnTo>
                    <a:pt x="155422" y="258559"/>
                  </a:lnTo>
                  <a:lnTo>
                    <a:pt x="157721" y="258559"/>
                  </a:lnTo>
                  <a:lnTo>
                    <a:pt x="158102" y="257289"/>
                  </a:lnTo>
                  <a:lnTo>
                    <a:pt x="158254" y="258559"/>
                  </a:lnTo>
                  <a:lnTo>
                    <a:pt x="158813" y="259829"/>
                  </a:lnTo>
                  <a:lnTo>
                    <a:pt x="159207" y="259829"/>
                  </a:lnTo>
                  <a:lnTo>
                    <a:pt x="159715" y="261099"/>
                  </a:lnTo>
                  <a:lnTo>
                    <a:pt x="159943" y="262369"/>
                  </a:lnTo>
                  <a:lnTo>
                    <a:pt x="161163" y="262369"/>
                  </a:lnTo>
                  <a:lnTo>
                    <a:pt x="161340" y="261099"/>
                  </a:lnTo>
                  <a:lnTo>
                    <a:pt x="161582" y="262369"/>
                  </a:lnTo>
                  <a:lnTo>
                    <a:pt x="162445" y="261099"/>
                  </a:lnTo>
                  <a:lnTo>
                    <a:pt x="165036" y="261099"/>
                  </a:lnTo>
                  <a:lnTo>
                    <a:pt x="165303" y="259829"/>
                  </a:lnTo>
                  <a:lnTo>
                    <a:pt x="165925" y="259829"/>
                  </a:lnTo>
                  <a:lnTo>
                    <a:pt x="165862" y="261099"/>
                  </a:lnTo>
                  <a:lnTo>
                    <a:pt x="165061" y="262369"/>
                  </a:lnTo>
                  <a:lnTo>
                    <a:pt x="164731" y="262369"/>
                  </a:lnTo>
                  <a:lnTo>
                    <a:pt x="165633" y="263639"/>
                  </a:lnTo>
                  <a:lnTo>
                    <a:pt x="165455" y="264909"/>
                  </a:lnTo>
                  <a:lnTo>
                    <a:pt x="165214" y="264909"/>
                  </a:lnTo>
                  <a:lnTo>
                    <a:pt x="164350" y="266179"/>
                  </a:lnTo>
                  <a:lnTo>
                    <a:pt x="164795" y="267449"/>
                  </a:lnTo>
                  <a:lnTo>
                    <a:pt x="165417" y="268719"/>
                  </a:lnTo>
                  <a:lnTo>
                    <a:pt x="164553" y="269989"/>
                  </a:lnTo>
                  <a:lnTo>
                    <a:pt x="164084" y="269989"/>
                  </a:lnTo>
                  <a:lnTo>
                    <a:pt x="164172" y="271259"/>
                  </a:lnTo>
                  <a:lnTo>
                    <a:pt x="163969" y="272529"/>
                  </a:lnTo>
                  <a:lnTo>
                    <a:pt x="165417" y="272529"/>
                  </a:lnTo>
                  <a:lnTo>
                    <a:pt x="165150" y="273799"/>
                  </a:lnTo>
                  <a:lnTo>
                    <a:pt x="165836" y="275069"/>
                  </a:lnTo>
                  <a:lnTo>
                    <a:pt x="165684" y="275069"/>
                  </a:lnTo>
                  <a:lnTo>
                    <a:pt x="165303" y="276339"/>
                  </a:lnTo>
                  <a:lnTo>
                    <a:pt x="165811" y="277609"/>
                  </a:lnTo>
                  <a:lnTo>
                    <a:pt x="166166" y="277609"/>
                  </a:lnTo>
                  <a:lnTo>
                    <a:pt x="166166" y="278879"/>
                  </a:lnTo>
                  <a:lnTo>
                    <a:pt x="167538" y="278879"/>
                  </a:lnTo>
                  <a:lnTo>
                    <a:pt x="168275" y="277609"/>
                  </a:lnTo>
                  <a:lnTo>
                    <a:pt x="168630" y="277609"/>
                  </a:lnTo>
                  <a:lnTo>
                    <a:pt x="169341" y="278879"/>
                  </a:lnTo>
                  <a:lnTo>
                    <a:pt x="171196" y="278879"/>
                  </a:lnTo>
                  <a:lnTo>
                    <a:pt x="170840" y="276339"/>
                  </a:lnTo>
                  <a:lnTo>
                    <a:pt x="170510" y="275069"/>
                  </a:lnTo>
                  <a:lnTo>
                    <a:pt x="171284" y="273799"/>
                  </a:lnTo>
                  <a:lnTo>
                    <a:pt x="171488" y="272529"/>
                  </a:lnTo>
                  <a:lnTo>
                    <a:pt x="170294" y="272529"/>
                  </a:lnTo>
                  <a:lnTo>
                    <a:pt x="170383" y="268719"/>
                  </a:lnTo>
                  <a:lnTo>
                    <a:pt x="170294" y="267449"/>
                  </a:lnTo>
                  <a:lnTo>
                    <a:pt x="170294" y="266179"/>
                  </a:lnTo>
                  <a:lnTo>
                    <a:pt x="169532" y="266179"/>
                  </a:lnTo>
                  <a:lnTo>
                    <a:pt x="168897" y="264909"/>
                  </a:lnTo>
                  <a:lnTo>
                    <a:pt x="165773" y="264909"/>
                  </a:lnTo>
                  <a:lnTo>
                    <a:pt x="166522" y="263639"/>
                  </a:lnTo>
                  <a:lnTo>
                    <a:pt x="167360" y="262369"/>
                  </a:lnTo>
                  <a:lnTo>
                    <a:pt x="166370" y="261099"/>
                  </a:lnTo>
                  <a:lnTo>
                    <a:pt x="166941" y="261099"/>
                  </a:lnTo>
                  <a:lnTo>
                    <a:pt x="167474" y="259829"/>
                  </a:lnTo>
                  <a:lnTo>
                    <a:pt x="168160" y="258559"/>
                  </a:lnTo>
                  <a:lnTo>
                    <a:pt x="170929" y="258559"/>
                  </a:lnTo>
                  <a:lnTo>
                    <a:pt x="171043" y="257289"/>
                  </a:lnTo>
                  <a:lnTo>
                    <a:pt x="172834" y="257289"/>
                  </a:lnTo>
                  <a:lnTo>
                    <a:pt x="173062" y="258559"/>
                  </a:lnTo>
                  <a:lnTo>
                    <a:pt x="173189" y="258559"/>
                  </a:lnTo>
                  <a:lnTo>
                    <a:pt x="173482" y="259829"/>
                  </a:lnTo>
                  <a:lnTo>
                    <a:pt x="173812" y="261099"/>
                  </a:lnTo>
                  <a:lnTo>
                    <a:pt x="173875" y="262369"/>
                  </a:lnTo>
                  <a:lnTo>
                    <a:pt x="175450" y="263639"/>
                  </a:lnTo>
                  <a:lnTo>
                    <a:pt x="176898" y="263639"/>
                  </a:lnTo>
                  <a:lnTo>
                    <a:pt x="176187" y="264909"/>
                  </a:lnTo>
                  <a:lnTo>
                    <a:pt x="176276" y="266179"/>
                  </a:lnTo>
                  <a:lnTo>
                    <a:pt x="177114" y="266179"/>
                  </a:lnTo>
                  <a:lnTo>
                    <a:pt x="177050" y="267449"/>
                  </a:lnTo>
                  <a:lnTo>
                    <a:pt x="176491" y="268719"/>
                  </a:lnTo>
                  <a:lnTo>
                    <a:pt x="175564" y="268719"/>
                  </a:lnTo>
                  <a:lnTo>
                    <a:pt x="174434" y="269989"/>
                  </a:lnTo>
                  <a:lnTo>
                    <a:pt x="173774" y="269989"/>
                  </a:lnTo>
                  <a:lnTo>
                    <a:pt x="173774" y="271259"/>
                  </a:lnTo>
                  <a:lnTo>
                    <a:pt x="171577" y="271259"/>
                  </a:lnTo>
                  <a:lnTo>
                    <a:pt x="171665" y="272529"/>
                  </a:lnTo>
                  <a:lnTo>
                    <a:pt x="173545" y="272529"/>
                  </a:lnTo>
                  <a:lnTo>
                    <a:pt x="174193" y="271259"/>
                  </a:lnTo>
                  <a:lnTo>
                    <a:pt x="174498" y="271259"/>
                  </a:lnTo>
                  <a:lnTo>
                    <a:pt x="174726" y="272529"/>
                  </a:lnTo>
                  <a:lnTo>
                    <a:pt x="175031" y="272529"/>
                  </a:lnTo>
                  <a:lnTo>
                    <a:pt x="175234" y="273799"/>
                  </a:lnTo>
                  <a:lnTo>
                    <a:pt x="175412" y="273799"/>
                  </a:lnTo>
                  <a:lnTo>
                    <a:pt x="175590" y="275069"/>
                  </a:lnTo>
                  <a:lnTo>
                    <a:pt x="176364" y="276339"/>
                  </a:lnTo>
                  <a:lnTo>
                    <a:pt x="178777" y="276339"/>
                  </a:lnTo>
                  <a:lnTo>
                    <a:pt x="179400" y="275069"/>
                  </a:lnTo>
                  <a:lnTo>
                    <a:pt x="179971" y="276339"/>
                  </a:lnTo>
                  <a:lnTo>
                    <a:pt x="180086" y="277609"/>
                  </a:lnTo>
                  <a:lnTo>
                    <a:pt x="180327" y="277609"/>
                  </a:lnTo>
                  <a:lnTo>
                    <a:pt x="180416" y="278879"/>
                  </a:lnTo>
                  <a:lnTo>
                    <a:pt x="179793" y="280149"/>
                  </a:lnTo>
                  <a:lnTo>
                    <a:pt x="180479" y="282689"/>
                  </a:lnTo>
                  <a:lnTo>
                    <a:pt x="180860" y="282689"/>
                  </a:lnTo>
                  <a:lnTo>
                    <a:pt x="180200" y="283959"/>
                  </a:lnTo>
                  <a:lnTo>
                    <a:pt x="180022" y="285229"/>
                  </a:lnTo>
                  <a:lnTo>
                    <a:pt x="179666" y="286499"/>
                  </a:lnTo>
                  <a:lnTo>
                    <a:pt x="181013" y="286499"/>
                  </a:lnTo>
                  <a:lnTo>
                    <a:pt x="181038" y="287769"/>
                  </a:lnTo>
                  <a:lnTo>
                    <a:pt x="181330" y="287769"/>
                  </a:lnTo>
                  <a:lnTo>
                    <a:pt x="180797" y="290309"/>
                  </a:lnTo>
                  <a:lnTo>
                    <a:pt x="181457" y="290309"/>
                  </a:lnTo>
                  <a:lnTo>
                    <a:pt x="182016" y="292849"/>
                  </a:lnTo>
                  <a:lnTo>
                    <a:pt x="183007" y="292849"/>
                  </a:lnTo>
                  <a:lnTo>
                    <a:pt x="184962" y="294119"/>
                  </a:lnTo>
                  <a:lnTo>
                    <a:pt x="185267" y="294119"/>
                  </a:lnTo>
                  <a:lnTo>
                    <a:pt x="184251" y="295389"/>
                  </a:lnTo>
                  <a:lnTo>
                    <a:pt x="184404" y="296659"/>
                  </a:lnTo>
                  <a:lnTo>
                    <a:pt x="185115" y="296659"/>
                  </a:lnTo>
                  <a:lnTo>
                    <a:pt x="185051" y="297929"/>
                  </a:lnTo>
                  <a:lnTo>
                    <a:pt x="184912" y="299199"/>
                  </a:lnTo>
                  <a:lnTo>
                    <a:pt x="184543" y="299199"/>
                  </a:lnTo>
                  <a:lnTo>
                    <a:pt x="184251" y="300469"/>
                  </a:lnTo>
                  <a:lnTo>
                    <a:pt x="183870" y="300469"/>
                  </a:lnTo>
                  <a:lnTo>
                    <a:pt x="182880" y="299199"/>
                  </a:lnTo>
                  <a:lnTo>
                    <a:pt x="182549" y="299199"/>
                  </a:lnTo>
                  <a:lnTo>
                    <a:pt x="181902" y="300469"/>
                  </a:lnTo>
                  <a:lnTo>
                    <a:pt x="181991" y="301739"/>
                  </a:lnTo>
                  <a:lnTo>
                    <a:pt x="183184" y="301739"/>
                  </a:lnTo>
                  <a:lnTo>
                    <a:pt x="183502" y="303009"/>
                  </a:lnTo>
                  <a:lnTo>
                    <a:pt x="183680" y="304279"/>
                  </a:lnTo>
                  <a:lnTo>
                    <a:pt x="184315" y="305549"/>
                  </a:lnTo>
                  <a:lnTo>
                    <a:pt x="187998" y="305549"/>
                  </a:lnTo>
                  <a:lnTo>
                    <a:pt x="188798" y="308089"/>
                  </a:lnTo>
                  <a:lnTo>
                    <a:pt x="187934" y="309359"/>
                  </a:lnTo>
                  <a:lnTo>
                    <a:pt x="188683" y="310629"/>
                  </a:lnTo>
                  <a:lnTo>
                    <a:pt x="188861" y="313169"/>
                  </a:lnTo>
                  <a:lnTo>
                    <a:pt x="188836" y="314439"/>
                  </a:lnTo>
                  <a:lnTo>
                    <a:pt x="188620" y="315709"/>
                  </a:lnTo>
                  <a:lnTo>
                    <a:pt x="188264" y="315709"/>
                  </a:lnTo>
                  <a:lnTo>
                    <a:pt x="187883" y="316979"/>
                  </a:lnTo>
                  <a:lnTo>
                    <a:pt x="190144" y="316979"/>
                  </a:lnTo>
                  <a:lnTo>
                    <a:pt x="189877" y="318249"/>
                  </a:lnTo>
                  <a:lnTo>
                    <a:pt x="189572" y="319519"/>
                  </a:lnTo>
                  <a:lnTo>
                    <a:pt x="191096" y="322059"/>
                  </a:lnTo>
                  <a:lnTo>
                    <a:pt x="191922" y="323329"/>
                  </a:lnTo>
                  <a:lnTo>
                    <a:pt x="192824" y="323329"/>
                  </a:lnTo>
                  <a:close/>
                </a:path>
                <a:path w="198119" h="353695">
                  <a:moveTo>
                    <a:pt x="194691" y="346722"/>
                  </a:moveTo>
                  <a:lnTo>
                    <a:pt x="192455" y="345770"/>
                  </a:lnTo>
                  <a:lnTo>
                    <a:pt x="192697" y="344779"/>
                  </a:lnTo>
                  <a:lnTo>
                    <a:pt x="192874" y="344170"/>
                  </a:lnTo>
                  <a:lnTo>
                    <a:pt x="192646" y="344106"/>
                  </a:lnTo>
                  <a:lnTo>
                    <a:pt x="192278" y="344639"/>
                  </a:lnTo>
                  <a:lnTo>
                    <a:pt x="191871" y="345097"/>
                  </a:lnTo>
                  <a:lnTo>
                    <a:pt x="191566" y="345198"/>
                  </a:lnTo>
                  <a:lnTo>
                    <a:pt x="191300" y="345338"/>
                  </a:lnTo>
                  <a:lnTo>
                    <a:pt x="191211" y="345059"/>
                  </a:lnTo>
                  <a:lnTo>
                    <a:pt x="191033" y="344703"/>
                  </a:lnTo>
                  <a:lnTo>
                    <a:pt x="191147" y="344500"/>
                  </a:lnTo>
                  <a:lnTo>
                    <a:pt x="191389" y="343928"/>
                  </a:lnTo>
                  <a:lnTo>
                    <a:pt x="191833" y="343433"/>
                  </a:lnTo>
                  <a:lnTo>
                    <a:pt x="192163" y="342976"/>
                  </a:lnTo>
                  <a:lnTo>
                    <a:pt x="191274" y="342049"/>
                  </a:lnTo>
                  <a:lnTo>
                    <a:pt x="191008" y="342049"/>
                  </a:lnTo>
                  <a:lnTo>
                    <a:pt x="190017" y="343039"/>
                  </a:lnTo>
                  <a:lnTo>
                    <a:pt x="189572" y="343433"/>
                  </a:lnTo>
                  <a:lnTo>
                    <a:pt x="189191" y="344004"/>
                  </a:lnTo>
                  <a:lnTo>
                    <a:pt x="188772" y="343039"/>
                  </a:lnTo>
                  <a:lnTo>
                    <a:pt x="187909" y="343712"/>
                  </a:lnTo>
                  <a:lnTo>
                    <a:pt x="187934" y="345059"/>
                  </a:lnTo>
                  <a:lnTo>
                    <a:pt x="186626" y="345490"/>
                  </a:lnTo>
                  <a:lnTo>
                    <a:pt x="186690" y="344601"/>
                  </a:lnTo>
                  <a:lnTo>
                    <a:pt x="186753" y="344030"/>
                  </a:lnTo>
                  <a:lnTo>
                    <a:pt x="185407" y="345833"/>
                  </a:lnTo>
                  <a:lnTo>
                    <a:pt x="185089" y="345655"/>
                  </a:lnTo>
                  <a:lnTo>
                    <a:pt x="185267" y="345059"/>
                  </a:lnTo>
                  <a:lnTo>
                    <a:pt x="185648" y="343890"/>
                  </a:lnTo>
                  <a:lnTo>
                    <a:pt x="183362" y="345274"/>
                  </a:lnTo>
                  <a:lnTo>
                    <a:pt x="182702" y="345694"/>
                  </a:lnTo>
                  <a:lnTo>
                    <a:pt x="182702" y="346265"/>
                  </a:lnTo>
                  <a:lnTo>
                    <a:pt x="183057" y="346824"/>
                  </a:lnTo>
                  <a:lnTo>
                    <a:pt x="184365" y="346367"/>
                  </a:lnTo>
                  <a:lnTo>
                    <a:pt x="184404" y="346621"/>
                  </a:lnTo>
                  <a:lnTo>
                    <a:pt x="183832" y="347713"/>
                  </a:lnTo>
                  <a:lnTo>
                    <a:pt x="183984" y="348564"/>
                  </a:lnTo>
                  <a:lnTo>
                    <a:pt x="184696" y="350227"/>
                  </a:lnTo>
                  <a:lnTo>
                    <a:pt x="185051" y="350469"/>
                  </a:lnTo>
                  <a:lnTo>
                    <a:pt x="186626" y="349770"/>
                  </a:lnTo>
                  <a:lnTo>
                    <a:pt x="187642" y="349237"/>
                  </a:lnTo>
                  <a:lnTo>
                    <a:pt x="188772" y="348703"/>
                  </a:lnTo>
                  <a:lnTo>
                    <a:pt x="188861" y="348843"/>
                  </a:lnTo>
                  <a:lnTo>
                    <a:pt x="189191" y="349199"/>
                  </a:lnTo>
                  <a:lnTo>
                    <a:pt x="189128" y="348703"/>
                  </a:lnTo>
                  <a:lnTo>
                    <a:pt x="189039" y="348348"/>
                  </a:lnTo>
                  <a:lnTo>
                    <a:pt x="189039" y="348170"/>
                  </a:lnTo>
                  <a:lnTo>
                    <a:pt x="190195" y="348310"/>
                  </a:lnTo>
                  <a:lnTo>
                    <a:pt x="190652" y="348348"/>
                  </a:lnTo>
                  <a:lnTo>
                    <a:pt x="191033" y="348881"/>
                  </a:lnTo>
                  <a:lnTo>
                    <a:pt x="191211" y="349161"/>
                  </a:lnTo>
                  <a:lnTo>
                    <a:pt x="191452" y="348919"/>
                  </a:lnTo>
                  <a:lnTo>
                    <a:pt x="191719" y="348703"/>
                  </a:lnTo>
                  <a:lnTo>
                    <a:pt x="192278" y="347853"/>
                  </a:lnTo>
                  <a:lnTo>
                    <a:pt x="192786" y="347472"/>
                  </a:lnTo>
                  <a:lnTo>
                    <a:pt x="194068" y="347573"/>
                  </a:lnTo>
                  <a:lnTo>
                    <a:pt x="194513" y="347472"/>
                  </a:lnTo>
                  <a:lnTo>
                    <a:pt x="194691" y="346722"/>
                  </a:lnTo>
                  <a:close/>
                </a:path>
                <a:path w="198119" h="353695">
                  <a:moveTo>
                    <a:pt x="195376" y="334518"/>
                  </a:moveTo>
                  <a:lnTo>
                    <a:pt x="194487" y="330593"/>
                  </a:lnTo>
                  <a:lnTo>
                    <a:pt x="193052" y="323938"/>
                  </a:lnTo>
                  <a:lnTo>
                    <a:pt x="192519" y="324675"/>
                  </a:lnTo>
                  <a:lnTo>
                    <a:pt x="192582" y="325247"/>
                  </a:lnTo>
                  <a:lnTo>
                    <a:pt x="193802" y="327685"/>
                  </a:lnTo>
                  <a:lnTo>
                    <a:pt x="193116" y="328891"/>
                  </a:lnTo>
                  <a:lnTo>
                    <a:pt x="190830" y="329425"/>
                  </a:lnTo>
                  <a:lnTo>
                    <a:pt x="190588" y="329844"/>
                  </a:lnTo>
                  <a:lnTo>
                    <a:pt x="190284" y="330123"/>
                  </a:lnTo>
                  <a:lnTo>
                    <a:pt x="191541" y="330796"/>
                  </a:lnTo>
                  <a:lnTo>
                    <a:pt x="192189" y="331254"/>
                  </a:lnTo>
                  <a:lnTo>
                    <a:pt x="192189" y="331609"/>
                  </a:lnTo>
                  <a:lnTo>
                    <a:pt x="192430" y="332600"/>
                  </a:lnTo>
                  <a:lnTo>
                    <a:pt x="192455" y="333451"/>
                  </a:lnTo>
                  <a:lnTo>
                    <a:pt x="193230" y="334657"/>
                  </a:lnTo>
                  <a:lnTo>
                    <a:pt x="193954" y="334937"/>
                  </a:lnTo>
                  <a:lnTo>
                    <a:pt x="194487" y="335368"/>
                  </a:lnTo>
                  <a:lnTo>
                    <a:pt x="195224" y="334975"/>
                  </a:lnTo>
                  <a:lnTo>
                    <a:pt x="195376" y="334518"/>
                  </a:lnTo>
                  <a:close/>
                </a:path>
                <a:path w="198119" h="353695">
                  <a:moveTo>
                    <a:pt x="197751" y="345236"/>
                  </a:moveTo>
                  <a:lnTo>
                    <a:pt x="197281" y="343255"/>
                  </a:lnTo>
                  <a:lnTo>
                    <a:pt x="196888" y="341312"/>
                  </a:lnTo>
                  <a:lnTo>
                    <a:pt x="196443" y="339331"/>
                  </a:lnTo>
                  <a:lnTo>
                    <a:pt x="196392" y="339191"/>
                  </a:lnTo>
                  <a:lnTo>
                    <a:pt x="196303" y="339039"/>
                  </a:lnTo>
                  <a:lnTo>
                    <a:pt x="196037" y="338937"/>
                  </a:lnTo>
                  <a:lnTo>
                    <a:pt x="196126" y="339712"/>
                  </a:lnTo>
                  <a:lnTo>
                    <a:pt x="196265" y="340499"/>
                  </a:lnTo>
                  <a:lnTo>
                    <a:pt x="196303" y="341274"/>
                  </a:lnTo>
                  <a:lnTo>
                    <a:pt x="196354" y="342226"/>
                  </a:lnTo>
                  <a:lnTo>
                    <a:pt x="196443" y="343179"/>
                  </a:lnTo>
                  <a:lnTo>
                    <a:pt x="196443" y="344144"/>
                  </a:lnTo>
                  <a:lnTo>
                    <a:pt x="196392" y="344601"/>
                  </a:lnTo>
                  <a:lnTo>
                    <a:pt x="196176" y="344919"/>
                  </a:lnTo>
                  <a:lnTo>
                    <a:pt x="195440" y="344703"/>
                  </a:lnTo>
                  <a:lnTo>
                    <a:pt x="195046" y="344843"/>
                  </a:lnTo>
                  <a:lnTo>
                    <a:pt x="195046" y="345135"/>
                  </a:lnTo>
                  <a:lnTo>
                    <a:pt x="195084" y="345414"/>
                  </a:lnTo>
                  <a:lnTo>
                    <a:pt x="195224" y="345592"/>
                  </a:lnTo>
                  <a:lnTo>
                    <a:pt x="195402" y="345770"/>
                  </a:lnTo>
                  <a:lnTo>
                    <a:pt x="195999" y="346011"/>
                  </a:lnTo>
                  <a:lnTo>
                    <a:pt x="197167" y="346367"/>
                  </a:lnTo>
                  <a:lnTo>
                    <a:pt x="197370" y="346646"/>
                  </a:lnTo>
                  <a:lnTo>
                    <a:pt x="197370" y="347891"/>
                  </a:lnTo>
                  <a:lnTo>
                    <a:pt x="197751" y="345236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674700" y="4729327"/>
              <a:ext cx="160655" cy="344170"/>
            </a:xfrm>
            <a:custGeom>
              <a:avLst/>
              <a:gdLst/>
              <a:ahLst/>
              <a:cxnLst/>
              <a:rect l="l" t="t" r="r" b="b"/>
              <a:pathLst>
                <a:path w="160655" h="344170">
                  <a:moveTo>
                    <a:pt x="1346" y="238036"/>
                  </a:moveTo>
                  <a:lnTo>
                    <a:pt x="1219" y="237515"/>
                  </a:lnTo>
                  <a:lnTo>
                    <a:pt x="1168" y="237045"/>
                  </a:lnTo>
                  <a:lnTo>
                    <a:pt x="1168" y="235496"/>
                  </a:lnTo>
                  <a:lnTo>
                    <a:pt x="546" y="235356"/>
                  </a:lnTo>
                  <a:lnTo>
                    <a:pt x="368" y="235496"/>
                  </a:lnTo>
                  <a:lnTo>
                    <a:pt x="419" y="236867"/>
                  </a:lnTo>
                  <a:lnTo>
                    <a:pt x="215" y="237655"/>
                  </a:lnTo>
                  <a:lnTo>
                    <a:pt x="88" y="238429"/>
                  </a:lnTo>
                  <a:lnTo>
                    <a:pt x="63" y="238709"/>
                  </a:lnTo>
                  <a:lnTo>
                    <a:pt x="0" y="239026"/>
                  </a:lnTo>
                  <a:lnTo>
                    <a:pt x="88" y="239318"/>
                  </a:lnTo>
                  <a:lnTo>
                    <a:pt x="685" y="239522"/>
                  </a:lnTo>
                  <a:lnTo>
                    <a:pt x="812" y="239382"/>
                  </a:lnTo>
                  <a:lnTo>
                    <a:pt x="1079" y="239204"/>
                  </a:lnTo>
                  <a:lnTo>
                    <a:pt x="1308" y="238861"/>
                  </a:lnTo>
                  <a:lnTo>
                    <a:pt x="1308" y="238531"/>
                  </a:lnTo>
                  <a:lnTo>
                    <a:pt x="1346" y="238036"/>
                  </a:lnTo>
                  <a:close/>
                </a:path>
                <a:path w="160655" h="344170">
                  <a:moveTo>
                    <a:pt x="11163" y="6134"/>
                  </a:moveTo>
                  <a:lnTo>
                    <a:pt x="10591" y="5626"/>
                  </a:lnTo>
                  <a:lnTo>
                    <a:pt x="10147" y="5270"/>
                  </a:lnTo>
                  <a:lnTo>
                    <a:pt x="9525" y="4749"/>
                  </a:lnTo>
                  <a:lnTo>
                    <a:pt x="9372" y="6159"/>
                  </a:lnTo>
                  <a:lnTo>
                    <a:pt x="9702" y="6362"/>
                  </a:lnTo>
                  <a:lnTo>
                    <a:pt x="11163" y="6134"/>
                  </a:lnTo>
                  <a:close/>
                </a:path>
                <a:path w="160655" h="344170">
                  <a:moveTo>
                    <a:pt x="12115" y="711"/>
                  </a:moveTo>
                  <a:lnTo>
                    <a:pt x="12052" y="584"/>
                  </a:lnTo>
                  <a:lnTo>
                    <a:pt x="12026" y="355"/>
                  </a:lnTo>
                  <a:lnTo>
                    <a:pt x="11760" y="177"/>
                  </a:lnTo>
                  <a:lnTo>
                    <a:pt x="11582" y="0"/>
                  </a:lnTo>
                  <a:lnTo>
                    <a:pt x="11430" y="177"/>
                  </a:lnTo>
                  <a:lnTo>
                    <a:pt x="11125" y="355"/>
                  </a:lnTo>
                  <a:lnTo>
                    <a:pt x="11099" y="584"/>
                  </a:lnTo>
                  <a:lnTo>
                    <a:pt x="11099" y="711"/>
                  </a:lnTo>
                  <a:lnTo>
                    <a:pt x="11341" y="939"/>
                  </a:lnTo>
                  <a:lnTo>
                    <a:pt x="11633" y="1295"/>
                  </a:lnTo>
                  <a:lnTo>
                    <a:pt x="11849" y="939"/>
                  </a:lnTo>
                  <a:lnTo>
                    <a:pt x="12115" y="711"/>
                  </a:lnTo>
                  <a:close/>
                </a:path>
                <a:path w="160655" h="344170">
                  <a:moveTo>
                    <a:pt x="13030" y="304063"/>
                  </a:moveTo>
                  <a:lnTo>
                    <a:pt x="12382" y="303009"/>
                  </a:lnTo>
                  <a:lnTo>
                    <a:pt x="11582" y="302895"/>
                  </a:lnTo>
                  <a:lnTo>
                    <a:pt x="11455" y="303822"/>
                  </a:lnTo>
                  <a:lnTo>
                    <a:pt x="11760" y="304101"/>
                  </a:lnTo>
                  <a:lnTo>
                    <a:pt x="12852" y="303999"/>
                  </a:lnTo>
                  <a:lnTo>
                    <a:pt x="12992" y="304063"/>
                  </a:lnTo>
                  <a:close/>
                </a:path>
                <a:path w="160655" h="344170">
                  <a:moveTo>
                    <a:pt x="14198" y="304063"/>
                  </a:moveTo>
                  <a:lnTo>
                    <a:pt x="14185" y="303822"/>
                  </a:lnTo>
                  <a:lnTo>
                    <a:pt x="13982" y="303441"/>
                  </a:lnTo>
                  <a:lnTo>
                    <a:pt x="13030" y="304063"/>
                  </a:lnTo>
                  <a:lnTo>
                    <a:pt x="14020" y="304203"/>
                  </a:lnTo>
                  <a:lnTo>
                    <a:pt x="14198" y="304063"/>
                  </a:lnTo>
                  <a:close/>
                </a:path>
                <a:path w="160655" h="344170">
                  <a:moveTo>
                    <a:pt x="14516" y="91516"/>
                  </a:moveTo>
                  <a:lnTo>
                    <a:pt x="14376" y="91516"/>
                  </a:lnTo>
                  <a:lnTo>
                    <a:pt x="13487" y="91579"/>
                  </a:lnTo>
                  <a:lnTo>
                    <a:pt x="12852" y="91655"/>
                  </a:lnTo>
                  <a:lnTo>
                    <a:pt x="12230" y="91579"/>
                  </a:lnTo>
                  <a:lnTo>
                    <a:pt x="11404" y="91554"/>
                  </a:lnTo>
                  <a:lnTo>
                    <a:pt x="10452" y="91198"/>
                  </a:lnTo>
                  <a:lnTo>
                    <a:pt x="8750" y="91579"/>
                  </a:lnTo>
                  <a:lnTo>
                    <a:pt x="8280" y="91160"/>
                  </a:lnTo>
                  <a:lnTo>
                    <a:pt x="7556" y="90411"/>
                  </a:lnTo>
                  <a:lnTo>
                    <a:pt x="7416" y="90309"/>
                  </a:lnTo>
                  <a:lnTo>
                    <a:pt x="7239" y="90170"/>
                  </a:lnTo>
                  <a:lnTo>
                    <a:pt x="6070" y="90309"/>
                  </a:lnTo>
                  <a:lnTo>
                    <a:pt x="5740" y="89598"/>
                  </a:lnTo>
                  <a:lnTo>
                    <a:pt x="3124" y="87795"/>
                  </a:lnTo>
                  <a:lnTo>
                    <a:pt x="1854" y="87972"/>
                  </a:lnTo>
                  <a:lnTo>
                    <a:pt x="1498" y="88074"/>
                  </a:lnTo>
                  <a:lnTo>
                    <a:pt x="1409" y="88226"/>
                  </a:lnTo>
                  <a:lnTo>
                    <a:pt x="596" y="89141"/>
                  </a:lnTo>
                  <a:lnTo>
                    <a:pt x="546" y="90919"/>
                  </a:lnTo>
                  <a:lnTo>
                    <a:pt x="1219" y="92075"/>
                  </a:lnTo>
                  <a:lnTo>
                    <a:pt x="1460" y="92329"/>
                  </a:lnTo>
                  <a:lnTo>
                    <a:pt x="2679" y="92075"/>
                  </a:lnTo>
                  <a:lnTo>
                    <a:pt x="2933" y="92925"/>
                  </a:lnTo>
                  <a:lnTo>
                    <a:pt x="5029" y="95199"/>
                  </a:lnTo>
                  <a:lnTo>
                    <a:pt x="4381" y="93713"/>
                  </a:lnTo>
                  <a:lnTo>
                    <a:pt x="4559" y="93675"/>
                  </a:lnTo>
                  <a:lnTo>
                    <a:pt x="5740" y="94386"/>
                  </a:lnTo>
                  <a:lnTo>
                    <a:pt x="6845" y="93916"/>
                  </a:lnTo>
                  <a:lnTo>
                    <a:pt x="7912" y="93916"/>
                  </a:lnTo>
                  <a:lnTo>
                    <a:pt x="9105" y="93954"/>
                  </a:lnTo>
                  <a:lnTo>
                    <a:pt x="9499" y="93916"/>
                  </a:lnTo>
                  <a:lnTo>
                    <a:pt x="10274" y="93853"/>
                  </a:lnTo>
                  <a:lnTo>
                    <a:pt x="11455" y="93776"/>
                  </a:lnTo>
                  <a:lnTo>
                    <a:pt x="11671" y="93776"/>
                  </a:lnTo>
                  <a:lnTo>
                    <a:pt x="12052" y="93853"/>
                  </a:lnTo>
                  <a:lnTo>
                    <a:pt x="12128" y="93560"/>
                  </a:lnTo>
                  <a:lnTo>
                    <a:pt x="12319" y="92900"/>
                  </a:lnTo>
                  <a:lnTo>
                    <a:pt x="12471" y="92862"/>
                  </a:lnTo>
                  <a:lnTo>
                    <a:pt x="13576" y="93243"/>
                  </a:lnTo>
                  <a:lnTo>
                    <a:pt x="13436" y="92964"/>
                  </a:lnTo>
                  <a:lnTo>
                    <a:pt x="14198" y="92290"/>
                  </a:lnTo>
                  <a:lnTo>
                    <a:pt x="14427" y="92075"/>
                  </a:lnTo>
                  <a:lnTo>
                    <a:pt x="14516" y="91655"/>
                  </a:lnTo>
                  <a:lnTo>
                    <a:pt x="14516" y="91516"/>
                  </a:lnTo>
                  <a:close/>
                </a:path>
                <a:path w="160655" h="344170">
                  <a:moveTo>
                    <a:pt x="15354" y="64160"/>
                  </a:moveTo>
                  <a:lnTo>
                    <a:pt x="14198" y="62776"/>
                  </a:lnTo>
                  <a:lnTo>
                    <a:pt x="14465" y="61582"/>
                  </a:lnTo>
                  <a:lnTo>
                    <a:pt x="13119" y="61607"/>
                  </a:lnTo>
                  <a:lnTo>
                    <a:pt x="13893" y="62255"/>
                  </a:lnTo>
                  <a:lnTo>
                    <a:pt x="13931" y="62890"/>
                  </a:lnTo>
                  <a:lnTo>
                    <a:pt x="13538" y="63703"/>
                  </a:lnTo>
                  <a:lnTo>
                    <a:pt x="13093" y="64554"/>
                  </a:lnTo>
                  <a:lnTo>
                    <a:pt x="13627" y="65468"/>
                  </a:lnTo>
                  <a:lnTo>
                    <a:pt x="14427" y="65824"/>
                  </a:lnTo>
                  <a:lnTo>
                    <a:pt x="15240" y="65074"/>
                  </a:lnTo>
                  <a:lnTo>
                    <a:pt x="15354" y="64160"/>
                  </a:lnTo>
                  <a:close/>
                </a:path>
                <a:path w="160655" h="344170">
                  <a:moveTo>
                    <a:pt x="16637" y="12026"/>
                  </a:moveTo>
                  <a:lnTo>
                    <a:pt x="16306" y="11023"/>
                  </a:lnTo>
                  <a:lnTo>
                    <a:pt x="15354" y="11201"/>
                  </a:lnTo>
                  <a:lnTo>
                    <a:pt x="14643" y="10756"/>
                  </a:lnTo>
                  <a:lnTo>
                    <a:pt x="14706" y="11912"/>
                  </a:lnTo>
                  <a:lnTo>
                    <a:pt x="15265" y="12204"/>
                  </a:lnTo>
                  <a:lnTo>
                    <a:pt x="16637" y="12026"/>
                  </a:lnTo>
                  <a:close/>
                </a:path>
                <a:path w="160655" h="344170">
                  <a:moveTo>
                    <a:pt x="18415" y="69862"/>
                  </a:moveTo>
                  <a:lnTo>
                    <a:pt x="18300" y="69430"/>
                  </a:lnTo>
                  <a:lnTo>
                    <a:pt x="16459" y="69037"/>
                  </a:lnTo>
                  <a:lnTo>
                    <a:pt x="15976" y="68338"/>
                  </a:lnTo>
                  <a:lnTo>
                    <a:pt x="14643" y="66598"/>
                  </a:lnTo>
                  <a:lnTo>
                    <a:pt x="14249" y="66713"/>
                  </a:lnTo>
                  <a:lnTo>
                    <a:pt x="13931" y="66916"/>
                  </a:lnTo>
                  <a:lnTo>
                    <a:pt x="13779" y="66814"/>
                  </a:lnTo>
                  <a:lnTo>
                    <a:pt x="12115" y="65824"/>
                  </a:lnTo>
                  <a:lnTo>
                    <a:pt x="10718" y="64655"/>
                  </a:lnTo>
                  <a:lnTo>
                    <a:pt x="10033" y="64401"/>
                  </a:lnTo>
                  <a:lnTo>
                    <a:pt x="9639" y="65011"/>
                  </a:lnTo>
                  <a:lnTo>
                    <a:pt x="9347" y="65430"/>
                  </a:lnTo>
                  <a:lnTo>
                    <a:pt x="9436" y="66141"/>
                  </a:lnTo>
                  <a:lnTo>
                    <a:pt x="9499" y="67030"/>
                  </a:lnTo>
                  <a:lnTo>
                    <a:pt x="9817" y="67310"/>
                  </a:lnTo>
                  <a:lnTo>
                    <a:pt x="9855" y="67767"/>
                  </a:lnTo>
                  <a:lnTo>
                    <a:pt x="9080" y="67348"/>
                  </a:lnTo>
                  <a:lnTo>
                    <a:pt x="8750" y="67665"/>
                  </a:lnTo>
                  <a:lnTo>
                    <a:pt x="8572" y="68021"/>
                  </a:lnTo>
                  <a:lnTo>
                    <a:pt x="9283" y="68580"/>
                  </a:lnTo>
                  <a:lnTo>
                    <a:pt x="9436" y="68897"/>
                  </a:lnTo>
                  <a:lnTo>
                    <a:pt x="9499" y="69367"/>
                  </a:lnTo>
                  <a:lnTo>
                    <a:pt x="9347" y="69570"/>
                  </a:lnTo>
                  <a:lnTo>
                    <a:pt x="9283" y="69786"/>
                  </a:lnTo>
                  <a:lnTo>
                    <a:pt x="9105" y="69710"/>
                  </a:lnTo>
                  <a:lnTo>
                    <a:pt x="8902" y="69684"/>
                  </a:lnTo>
                  <a:lnTo>
                    <a:pt x="8724" y="69570"/>
                  </a:lnTo>
                  <a:lnTo>
                    <a:pt x="8597" y="69532"/>
                  </a:lnTo>
                  <a:lnTo>
                    <a:pt x="8597" y="69367"/>
                  </a:lnTo>
                  <a:lnTo>
                    <a:pt x="8216" y="69075"/>
                  </a:lnTo>
                  <a:lnTo>
                    <a:pt x="7645" y="68719"/>
                  </a:lnTo>
                  <a:lnTo>
                    <a:pt x="7467" y="69189"/>
                  </a:lnTo>
                  <a:lnTo>
                    <a:pt x="7200" y="69608"/>
                  </a:lnTo>
                  <a:lnTo>
                    <a:pt x="7023" y="70142"/>
                  </a:lnTo>
                  <a:lnTo>
                    <a:pt x="7239" y="70421"/>
                  </a:lnTo>
                  <a:lnTo>
                    <a:pt x="9550" y="70675"/>
                  </a:lnTo>
                  <a:lnTo>
                    <a:pt x="10185" y="72339"/>
                  </a:lnTo>
                  <a:lnTo>
                    <a:pt x="10769" y="74168"/>
                  </a:lnTo>
                  <a:lnTo>
                    <a:pt x="11074" y="74282"/>
                  </a:lnTo>
                  <a:lnTo>
                    <a:pt x="11074" y="73964"/>
                  </a:lnTo>
                  <a:lnTo>
                    <a:pt x="11036" y="73609"/>
                  </a:lnTo>
                  <a:lnTo>
                    <a:pt x="11125" y="73075"/>
                  </a:lnTo>
                  <a:lnTo>
                    <a:pt x="11341" y="72898"/>
                  </a:lnTo>
                  <a:lnTo>
                    <a:pt x="11493" y="72682"/>
                  </a:lnTo>
                  <a:lnTo>
                    <a:pt x="11671" y="72859"/>
                  </a:lnTo>
                  <a:lnTo>
                    <a:pt x="11849" y="72999"/>
                  </a:lnTo>
                  <a:lnTo>
                    <a:pt x="11988" y="73177"/>
                  </a:lnTo>
                  <a:lnTo>
                    <a:pt x="12204" y="73494"/>
                  </a:lnTo>
                  <a:lnTo>
                    <a:pt x="12382" y="73850"/>
                  </a:lnTo>
                  <a:lnTo>
                    <a:pt x="12649" y="74282"/>
                  </a:lnTo>
                  <a:lnTo>
                    <a:pt x="13068" y="73888"/>
                  </a:lnTo>
                  <a:lnTo>
                    <a:pt x="13360" y="73647"/>
                  </a:lnTo>
                  <a:lnTo>
                    <a:pt x="13779" y="73215"/>
                  </a:lnTo>
                  <a:lnTo>
                    <a:pt x="14020" y="73888"/>
                  </a:lnTo>
                  <a:lnTo>
                    <a:pt x="14249" y="74460"/>
                  </a:lnTo>
                  <a:lnTo>
                    <a:pt x="14465" y="75057"/>
                  </a:lnTo>
                  <a:lnTo>
                    <a:pt x="15087" y="74841"/>
                  </a:lnTo>
                  <a:lnTo>
                    <a:pt x="15557" y="73647"/>
                  </a:lnTo>
                  <a:lnTo>
                    <a:pt x="16306" y="74777"/>
                  </a:lnTo>
                  <a:lnTo>
                    <a:pt x="17411" y="74104"/>
                  </a:lnTo>
                  <a:lnTo>
                    <a:pt x="17348" y="72898"/>
                  </a:lnTo>
                  <a:lnTo>
                    <a:pt x="17856" y="71488"/>
                  </a:lnTo>
                  <a:lnTo>
                    <a:pt x="17919" y="71094"/>
                  </a:lnTo>
                  <a:lnTo>
                    <a:pt x="18415" y="69862"/>
                  </a:lnTo>
                  <a:close/>
                </a:path>
                <a:path w="160655" h="344170">
                  <a:moveTo>
                    <a:pt x="21755" y="334073"/>
                  </a:moveTo>
                  <a:lnTo>
                    <a:pt x="19875" y="333578"/>
                  </a:lnTo>
                  <a:lnTo>
                    <a:pt x="18567" y="332841"/>
                  </a:lnTo>
                  <a:lnTo>
                    <a:pt x="19278" y="330568"/>
                  </a:lnTo>
                  <a:lnTo>
                    <a:pt x="18097" y="331419"/>
                  </a:lnTo>
                  <a:lnTo>
                    <a:pt x="17856" y="332625"/>
                  </a:lnTo>
                  <a:lnTo>
                    <a:pt x="18389" y="333933"/>
                  </a:lnTo>
                  <a:lnTo>
                    <a:pt x="18567" y="334429"/>
                  </a:lnTo>
                  <a:lnTo>
                    <a:pt x="18770" y="334886"/>
                  </a:lnTo>
                  <a:lnTo>
                    <a:pt x="18948" y="335381"/>
                  </a:lnTo>
                  <a:lnTo>
                    <a:pt x="19850" y="334924"/>
                  </a:lnTo>
                  <a:lnTo>
                    <a:pt x="21094" y="334391"/>
                  </a:lnTo>
                  <a:lnTo>
                    <a:pt x="21755" y="334073"/>
                  </a:lnTo>
                  <a:close/>
                </a:path>
                <a:path w="160655" h="344170">
                  <a:moveTo>
                    <a:pt x="22910" y="331698"/>
                  </a:moveTo>
                  <a:lnTo>
                    <a:pt x="22758" y="331495"/>
                  </a:lnTo>
                  <a:lnTo>
                    <a:pt x="21844" y="331698"/>
                  </a:lnTo>
                  <a:lnTo>
                    <a:pt x="20942" y="331876"/>
                  </a:lnTo>
                  <a:lnTo>
                    <a:pt x="19964" y="332130"/>
                  </a:lnTo>
                  <a:lnTo>
                    <a:pt x="20320" y="332689"/>
                  </a:lnTo>
                  <a:lnTo>
                    <a:pt x="20535" y="333082"/>
                  </a:lnTo>
                  <a:lnTo>
                    <a:pt x="20764" y="333476"/>
                  </a:lnTo>
                  <a:lnTo>
                    <a:pt x="21513" y="332867"/>
                  </a:lnTo>
                  <a:lnTo>
                    <a:pt x="22199" y="332270"/>
                  </a:lnTo>
                  <a:lnTo>
                    <a:pt x="22910" y="331698"/>
                  </a:lnTo>
                  <a:close/>
                </a:path>
                <a:path w="160655" h="344170">
                  <a:moveTo>
                    <a:pt x="25057" y="329869"/>
                  </a:moveTo>
                  <a:lnTo>
                    <a:pt x="24968" y="329336"/>
                  </a:lnTo>
                  <a:lnTo>
                    <a:pt x="25019" y="328663"/>
                  </a:lnTo>
                  <a:lnTo>
                    <a:pt x="24726" y="328231"/>
                  </a:lnTo>
                  <a:lnTo>
                    <a:pt x="24244" y="327494"/>
                  </a:lnTo>
                  <a:lnTo>
                    <a:pt x="23291" y="327240"/>
                  </a:lnTo>
                  <a:lnTo>
                    <a:pt x="22491" y="327494"/>
                  </a:lnTo>
                  <a:lnTo>
                    <a:pt x="21094" y="327888"/>
                  </a:lnTo>
                  <a:lnTo>
                    <a:pt x="20053" y="328879"/>
                  </a:lnTo>
                  <a:lnTo>
                    <a:pt x="19138" y="330047"/>
                  </a:lnTo>
                  <a:lnTo>
                    <a:pt x="19164" y="330187"/>
                  </a:lnTo>
                  <a:lnTo>
                    <a:pt x="19164" y="330428"/>
                  </a:lnTo>
                  <a:lnTo>
                    <a:pt x="19672" y="330250"/>
                  </a:lnTo>
                  <a:lnTo>
                    <a:pt x="19850" y="330111"/>
                  </a:lnTo>
                  <a:lnTo>
                    <a:pt x="20561" y="329692"/>
                  </a:lnTo>
                  <a:lnTo>
                    <a:pt x="21221" y="329158"/>
                  </a:lnTo>
                  <a:lnTo>
                    <a:pt x="21932" y="328764"/>
                  </a:lnTo>
                  <a:lnTo>
                    <a:pt x="22466" y="328447"/>
                  </a:lnTo>
                  <a:lnTo>
                    <a:pt x="23710" y="328803"/>
                  </a:lnTo>
                  <a:lnTo>
                    <a:pt x="24104" y="329336"/>
                  </a:lnTo>
                  <a:lnTo>
                    <a:pt x="24282" y="329552"/>
                  </a:lnTo>
                  <a:lnTo>
                    <a:pt x="24485" y="329755"/>
                  </a:lnTo>
                  <a:lnTo>
                    <a:pt x="24701" y="330009"/>
                  </a:lnTo>
                  <a:lnTo>
                    <a:pt x="24841" y="329933"/>
                  </a:lnTo>
                  <a:lnTo>
                    <a:pt x="25057" y="329869"/>
                  </a:lnTo>
                  <a:close/>
                </a:path>
                <a:path w="160655" h="344170">
                  <a:moveTo>
                    <a:pt x="26835" y="311188"/>
                  </a:moveTo>
                  <a:lnTo>
                    <a:pt x="26276" y="311505"/>
                  </a:lnTo>
                  <a:lnTo>
                    <a:pt x="25323" y="312064"/>
                  </a:lnTo>
                  <a:lnTo>
                    <a:pt x="26238" y="312521"/>
                  </a:lnTo>
                  <a:lnTo>
                    <a:pt x="26631" y="312318"/>
                  </a:lnTo>
                  <a:lnTo>
                    <a:pt x="26835" y="311188"/>
                  </a:lnTo>
                  <a:close/>
                </a:path>
                <a:path w="160655" h="344170">
                  <a:moveTo>
                    <a:pt x="28536" y="65646"/>
                  </a:moveTo>
                  <a:lnTo>
                    <a:pt x="27851" y="64871"/>
                  </a:lnTo>
                  <a:lnTo>
                    <a:pt x="27584" y="63906"/>
                  </a:lnTo>
                  <a:lnTo>
                    <a:pt x="28003" y="62890"/>
                  </a:lnTo>
                  <a:lnTo>
                    <a:pt x="28295" y="62001"/>
                  </a:lnTo>
                  <a:lnTo>
                    <a:pt x="27584" y="61861"/>
                  </a:lnTo>
                  <a:lnTo>
                    <a:pt x="27139" y="61582"/>
                  </a:lnTo>
                  <a:lnTo>
                    <a:pt x="26924" y="61506"/>
                  </a:lnTo>
                  <a:lnTo>
                    <a:pt x="26593" y="61582"/>
                  </a:lnTo>
                  <a:lnTo>
                    <a:pt x="26149" y="61506"/>
                  </a:lnTo>
                  <a:lnTo>
                    <a:pt x="26873" y="62103"/>
                  </a:lnTo>
                  <a:lnTo>
                    <a:pt x="27190" y="62636"/>
                  </a:lnTo>
                  <a:lnTo>
                    <a:pt x="26123" y="63665"/>
                  </a:lnTo>
                  <a:lnTo>
                    <a:pt x="26276" y="63906"/>
                  </a:lnTo>
                  <a:lnTo>
                    <a:pt x="26924" y="64198"/>
                  </a:lnTo>
                  <a:lnTo>
                    <a:pt x="27190" y="64401"/>
                  </a:lnTo>
                  <a:lnTo>
                    <a:pt x="27190" y="64693"/>
                  </a:lnTo>
                  <a:lnTo>
                    <a:pt x="26987" y="64973"/>
                  </a:lnTo>
                  <a:lnTo>
                    <a:pt x="26631" y="65049"/>
                  </a:lnTo>
                  <a:lnTo>
                    <a:pt x="26327" y="64935"/>
                  </a:lnTo>
                  <a:lnTo>
                    <a:pt x="25857" y="64693"/>
                  </a:lnTo>
                  <a:lnTo>
                    <a:pt x="25552" y="64477"/>
                  </a:lnTo>
                  <a:lnTo>
                    <a:pt x="25234" y="64300"/>
                  </a:lnTo>
                  <a:lnTo>
                    <a:pt x="25057" y="64617"/>
                  </a:lnTo>
                  <a:lnTo>
                    <a:pt x="25438" y="64935"/>
                  </a:lnTo>
                  <a:lnTo>
                    <a:pt x="26276" y="65506"/>
                  </a:lnTo>
                  <a:lnTo>
                    <a:pt x="25946" y="66497"/>
                  </a:lnTo>
                  <a:lnTo>
                    <a:pt x="25615" y="66598"/>
                  </a:lnTo>
                  <a:lnTo>
                    <a:pt x="24841" y="65786"/>
                  </a:lnTo>
                  <a:lnTo>
                    <a:pt x="24371" y="65328"/>
                  </a:lnTo>
                  <a:lnTo>
                    <a:pt x="23926" y="64757"/>
                  </a:lnTo>
                  <a:lnTo>
                    <a:pt x="23444" y="65646"/>
                  </a:lnTo>
                  <a:lnTo>
                    <a:pt x="24015" y="66814"/>
                  </a:lnTo>
                  <a:lnTo>
                    <a:pt x="24244" y="67170"/>
                  </a:lnTo>
                  <a:lnTo>
                    <a:pt x="24422" y="67551"/>
                  </a:lnTo>
                  <a:lnTo>
                    <a:pt x="24701" y="67881"/>
                  </a:lnTo>
                  <a:lnTo>
                    <a:pt x="25438" y="68541"/>
                  </a:lnTo>
                  <a:lnTo>
                    <a:pt x="25374" y="70065"/>
                  </a:lnTo>
                  <a:lnTo>
                    <a:pt x="24523" y="70523"/>
                  </a:lnTo>
                  <a:lnTo>
                    <a:pt x="25146" y="71196"/>
                  </a:lnTo>
                  <a:lnTo>
                    <a:pt x="25501" y="71805"/>
                  </a:lnTo>
                  <a:lnTo>
                    <a:pt x="24104" y="72339"/>
                  </a:lnTo>
                  <a:lnTo>
                    <a:pt x="24130" y="72999"/>
                  </a:lnTo>
                  <a:lnTo>
                    <a:pt x="24066" y="73469"/>
                  </a:lnTo>
                  <a:lnTo>
                    <a:pt x="24726" y="73672"/>
                  </a:lnTo>
                  <a:lnTo>
                    <a:pt x="25196" y="73609"/>
                  </a:lnTo>
                  <a:lnTo>
                    <a:pt x="25501" y="72682"/>
                  </a:lnTo>
                  <a:lnTo>
                    <a:pt x="25742" y="72504"/>
                  </a:lnTo>
                  <a:lnTo>
                    <a:pt x="26212" y="71869"/>
                  </a:lnTo>
                  <a:lnTo>
                    <a:pt x="26695" y="71450"/>
                  </a:lnTo>
                  <a:lnTo>
                    <a:pt x="26924" y="70358"/>
                  </a:lnTo>
                  <a:lnTo>
                    <a:pt x="26987" y="70002"/>
                  </a:lnTo>
                  <a:lnTo>
                    <a:pt x="27698" y="70205"/>
                  </a:lnTo>
                  <a:lnTo>
                    <a:pt x="27825" y="70104"/>
                  </a:lnTo>
                  <a:lnTo>
                    <a:pt x="27546" y="69710"/>
                  </a:lnTo>
                  <a:lnTo>
                    <a:pt x="27101" y="69367"/>
                  </a:lnTo>
                  <a:lnTo>
                    <a:pt x="26873" y="68694"/>
                  </a:lnTo>
                  <a:lnTo>
                    <a:pt x="27317" y="68300"/>
                  </a:lnTo>
                  <a:lnTo>
                    <a:pt x="27546" y="67906"/>
                  </a:lnTo>
                  <a:lnTo>
                    <a:pt x="26657" y="67449"/>
                  </a:lnTo>
                  <a:lnTo>
                    <a:pt x="27851" y="66916"/>
                  </a:lnTo>
                  <a:lnTo>
                    <a:pt x="27406" y="65786"/>
                  </a:lnTo>
                  <a:lnTo>
                    <a:pt x="27825" y="65747"/>
                  </a:lnTo>
                  <a:lnTo>
                    <a:pt x="28181" y="65684"/>
                  </a:lnTo>
                  <a:lnTo>
                    <a:pt x="28536" y="65646"/>
                  </a:lnTo>
                  <a:close/>
                </a:path>
                <a:path w="160655" h="344170">
                  <a:moveTo>
                    <a:pt x="29425" y="304698"/>
                  </a:moveTo>
                  <a:lnTo>
                    <a:pt x="28829" y="303860"/>
                  </a:lnTo>
                  <a:lnTo>
                    <a:pt x="28206" y="303707"/>
                  </a:lnTo>
                  <a:lnTo>
                    <a:pt x="27343" y="304419"/>
                  </a:lnTo>
                  <a:lnTo>
                    <a:pt x="28092" y="304533"/>
                  </a:lnTo>
                  <a:lnTo>
                    <a:pt x="28740" y="304596"/>
                  </a:lnTo>
                  <a:lnTo>
                    <a:pt x="29425" y="304698"/>
                  </a:lnTo>
                  <a:close/>
                </a:path>
                <a:path w="160655" h="344170">
                  <a:moveTo>
                    <a:pt x="29451" y="78981"/>
                  </a:moveTo>
                  <a:lnTo>
                    <a:pt x="29362" y="78282"/>
                  </a:lnTo>
                  <a:lnTo>
                    <a:pt x="29311" y="77533"/>
                  </a:lnTo>
                  <a:lnTo>
                    <a:pt x="29184" y="76644"/>
                  </a:lnTo>
                  <a:lnTo>
                    <a:pt x="28714" y="76796"/>
                  </a:lnTo>
                  <a:lnTo>
                    <a:pt x="27914" y="76301"/>
                  </a:lnTo>
                  <a:lnTo>
                    <a:pt x="28054" y="77355"/>
                  </a:lnTo>
                  <a:lnTo>
                    <a:pt x="27876" y="77673"/>
                  </a:lnTo>
                  <a:lnTo>
                    <a:pt x="26924" y="77965"/>
                  </a:lnTo>
                  <a:lnTo>
                    <a:pt x="26060" y="78105"/>
                  </a:lnTo>
                  <a:lnTo>
                    <a:pt x="23799" y="79197"/>
                  </a:lnTo>
                  <a:lnTo>
                    <a:pt x="22136" y="78955"/>
                  </a:lnTo>
                  <a:lnTo>
                    <a:pt x="20091" y="79971"/>
                  </a:lnTo>
                  <a:lnTo>
                    <a:pt x="19723" y="80937"/>
                  </a:lnTo>
                  <a:lnTo>
                    <a:pt x="19367" y="81673"/>
                  </a:lnTo>
                  <a:lnTo>
                    <a:pt x="19075" y="82423"/>
                  </a:lnTo>
                  <a:lnTo>
                    <a:pt x="18923" y="83235"/>
                  </a:lnTo>
                  <a:lnTo>
                    <a:pt x="18808" y="84150"/>
                  </a:lnTo>
                  <a:lnTo>
                    <a:pt x="19100" y="83832"/>
                  </a:lnTo>
                  <a:lnTo>
                    <a:pt x="19494" y="83553"/>
                  </a:lnTo>
                  <a:lnTo>
                    <a:pt x="19672" y="83197"/>
                  </a:lnTo>
                  <a:lnTo>
                    <a:pt x="20027" y="82384"/>
                  </a:lnTo>
                  <a:lnTo>
                    <a:pt x="20497" y="82207"/>
                  </a:lnTo>
                  <a:lnTo>
                    <a:pt x="21310" y="82664"/>
                  </a:lnTo>
                  <a:lnTo>
                    <a:pt x="21666" y="82842"/>
                  </a:lnTo>
                  <a:lnTo>
                    <a:pt x="22136" y="82804"/>
                  </a:lnTo>
                  <a:lnTo>
                    <a:pt x="22644" y="82918"/>
                  </a:lnTo>
                  <a:lnTo>
                    <a:pt x="22555" y="82524"/>
                  </a:lnTo>
                  <a:lnTo>
                    <a:pt x="22529" y="82308"/>
                  </a:lnTo>
                  <a:lnTo>
                    <a:pt x="22466" y="82067"/>
                  </a:lnTo>
                  <a:lnTo>
                    <a:pt x="22644" y="82245"/>
                  </a:lnTo>
                  <a:lnTo>
                    <a:pt x="23088" y="81851"/>
                  </a:lnTo>
                  <a:lnTo>
                    <a:pt x="23533" y="81432"/>
                  </a:lnTo>
                  <a:lnTo>
                    <a:pt x="24307" y="80899"/>
                  </a:lnTo>
                  <a:lnTo>
                    <a:pt x="24841" y="80619"/>
                  </a:lnTo>
                  <a:lnTo>
                    <a:pt x="25857" y="80962"/>
                  </a:lnTo>
                  <a:lnTo>
                    <a:pt x="26276" y="80505"/>
                  </a:lnTo>
                  <a:lnTo>
                    <a:pt x="26962" y="80225"/>
                  </a:lnTo>
                  <a:lnTo>
                    <a:pt x="27165" y="80124"/>
                  </a:lnTo>
                  <a:lnTo>
                    <a:pt x="28206" y="80149"/>
                  </a:lnTo>
                  <a:lnTo>
                    <a:pt x="28384" y="79794"/>
                  </a:lnTo>
                  <a:lnTo>
                    <a:pt x="28092" y="79057"/>
                  </a:lnTo>
                  <a:lnTo>
                    <a:pt x="28473" y="79019"/>
                  </a:lnTo>
                  <a:lnTo>
                    <a:pt x="28829" y="79019"/>
                  </a:lnTo>
                  <a:lnTo>
                    <a:pt x="29451" y="78981"/>
                  </a:lnTo>
                  <a:close/>
                </a:path>
                <a:path w="160655" h="344170">
                  <a:moveTo>
                    <a:pt x="35674" y="145757"/>
                  </a:moveTo>
                  <a:lnTo>
                    <a:pt x="34696" y="143954"/>
                  </a:lnTo>
                  <a:lnTo>
                    <a:pt x="33235" y="144513"/>
                  </a:lnTo>
                  <a:lnTo>
                    <a:pt x="31864" y="144551"/>
                  </a:lnTo>
                  <a:lnTo>
                    <a:pt x="30200" y="144551"/>
                  </a:lnTo>
                  <a:lnTo>
                    <a:pt x="30137" y="144907"/>
                  </a:lnTo>
                  <a:lnTo>
                    <a:pt x="29959" y="145796"/>
                  </a:lnTo>
                  <a:lnTo>
                    <a:pt x="31864" y="145084"/>
                  </a:lnTo>
                  <a:lnTo>
                    <a:pt x="33743" y="145618"/>
                  </a:lnTo>
                  <a:lnTo>
                    <a:pt x="35674" y="145757"/>
                  </a:lnTo>
                  <a:close/>
                </a:path>
                <a:path w="160655" h="344170">
                  <a:moveTo>
                    <a:pt x="37998" y="241223"/>
                  </a:moveTo>
                  <a:lnTo>
                    <a:pt x="37820" y="240868"/>
                  </a:lnTo>
                  <a:lnTo>
                    <a:pt x="37731" y="240550"/>
                  </a:lnTo>
                  <a:lnTo>
                    <a:pt x="37515" y="240766"/>
                  </a:lnTo>
                  <a:lnTo>
                    <a:pt x="37223" y="240944"/>
                  </a:lnTo>
                  <a:lnTo>
                    <a:pt x="37045" y="241185"/>
                  </a:lnTo>
                  <a:lnTo>
                    <a:pt x="36690" y="241719"/>
                  </a:lnTo>
                  <a:lnTo>
                    <a:pt x="36385" y="242290"/>
                  </a:lnTo>
                  <a:lnTo>
                    <a:pt x="35966" y="242887"/>
                  </a:lnTo>
                  <a:lnTo>
                    <a:pt x="37579" y="242887"/>
                  </a:lnTo>
                  <a:lnTo>
                    <a:pt x="37693" y="242493"/>
                  </a:lnTo>
                  <a:lnTo>
                    <a:pt x="37909" y="241998"/>
                  </a:lnTo>
                  <a:lnTo>
                    <a:pt x="37934" y="241541"/>
                  </a:lnTo>
                  <a:lnTo>
                    <a:pt x="37998" y="241223"/>
                  </a:lnTo>
                  <a:close/>
                </a:path>
                <a:path w="160655" h="344170">
                  <a:moveTo>
                    <a:pt x="39992" y="246849"/>
                  </a:moveTo>
                  <a:lnTo>
                    <a:pt x="38887" y="245643"/>
                  </a:lnTo>
                  <a:lnTo>
                    <a:pt x="39535" y="244487"/>
                  </a:lnTo>
                  <a:lnTo>
                    <a:pt x="39801" y="243319"/>
                  </a:lnTo>
                  <a:lnTo>
                    <a:pt x="37871" y="243319"/>
                  </a:lnTo>
                  <a:lnTo>
                    <a:pt x="38023" y="243636"/>
                  </a:lnTo>
                  <a:lnTo>
                    <a:pt x="38201" y="243954"/>
                  </a:lnTo>
                  <a:lnTo>
                    <a:pt x="38265" y="244271"/>
                  </a:lnTo>
                  <a:lnTo>
                    <a:pt x="38379" y="244652"/>
                  </a:lnTo>
                  <a:lnTo>
                    <a:pt x="38531" y="245084"/>
                  </a:lnTo>
                  <a:lnTo>
                    <a:pt x="38442" y="245478"/>
                  </a:lnTo>
                  <a:lnTo>
                    <a:pt x="38265" y="246494"/>
                  </a:lnTo>
                  <a:lnTo>
                    <a:pt x="38468" y="246811"/>
                  </a:lnTo>
                  <a:lnTo>
                    <a:pt x="39992" y="246849"/>
                  </a:lnTo>
                  <a:close/>
                </a:path>
                <a:path w="160655" h="344170">
                  <a:moveTo>
                    <a:pt x="40970" y="202793"/>
                  </a:moveTo>
                  <a:lnTo>
                    <a:pt x="40436" y="201777"/>
                  </a:lnTo>
                  <a:lnTo>
                    <a:pt x="39992" y="200850"/>
                  </a:lnTo>
                  <a:lnTo>
                    <a:pt x="39509" y="199936"/>
                  </a:lnTo>
                  <a:lnTo>
                    <a:pt x="39331" y="200037"/>
                  </a:lnTo>
                  <a:lnTo>
                    <a:pt x="39243" y="200291"/>
                  </a:lnTo>
                  <a:lnTo>
                    <a:pt x="39154" y="200647"/>
                  </a:lnTo>
                  <a:lnTo>
                    <a:pt x="39306" y="200748"/>
                  </a:lnTo>
                  <a:lnTo>
                    <a:pt x="39890" y="201244"/>
                  </a:lnTo>
                  <a:lnTo>
                    <a:pt x="39509" y="201701"/>
                  </a:lnTo>
                  <a:lnTo>
                    <a:pt x="39357" y="202158"/>
                  </a:lnTo>
                  <a:lnTo>
                    <a:pt x="39306" y="202374"/>
                  </a:lnTo>
                  <a:lnTo>
                    <a:pt x="39243" y="202869"/>
                  </a:lnTo>
                  <a:lnTo>
                    <a:pt x="40170" y="202869"/>
                  </a:lnTo>
                  <a:lnTo>
                    <a:pt x="40436" y="202831"/>
                  </a:lnTo>
                  <a:lnTo>
                    <a:pt x="40970" y="202793"/>
                  </a:lnTo>
                  <a:close/>
                </a:path>
                <a:path w="160655" h="344170">
                  <a:moveTo>
                    <a:pt x="42189" y="230784"/>
                  </a:moveTo>
                  <a:lnTo>
                    <a:pt x="41656" y="229654"/>
                  </a:lnTo>
                  <a:lnTo>
                    <a:pt x="41440" y="229793"/>
                  </a:lnTo>
                  <a:lnTo>
                    <a:pt x="41059" y="230962"/>
                  </a:lnTo>
                  <a:lnTo>
                    <a:pt x="40576" y="231394"/>
                  </a:lnTo>
                  <a:lnTo>
                    <a:pt x="39243" y="231952"/>
                  </a:lnTo>
                  <a:lnTo>
                    <a:pt x="38950" y="232410"/>
                  </a:lnTo>
                  <a:lnTo>
                    <a:pt x="39065" y="233794"/>
                  </a:lnTo>
                  <a:lnTo>
                    <a:pt x="38582" y="233972"/>
                  </a:lnTo>
                  <a:lnTo>
                    <a:pt x="37668" y="233616"/>
                  </a:lnTo>
                  <a:lnTo>
                    <a:pt x="37515" y="233654"/>
                  </a:lnTo>
                  <a:lnTo>
                    <a:pt x="40132" y="234962"/>
                  </a:lnTo>
                  <a:lnTo>
                    <a:pt x="39712" y="233972"/>
                  </a:lnTo>
                  <a:lnTo>
                    <a:pt x="39128" y="232702"/>
                  </a:lnTo>
                  <a:lnTo>
                    <a:pt x="40551" y="232740"/>
                  </a:lnTo>
                  <a:lnTo>
                    <a:pt x="42189" y="230784"/>
                  </a:lnTo>
                  <a:close/>
                </a:path>
                <a:path w="160655" h="344170">
                  <a:moveTo>
                    <a:pt x="42697" y="238963"/>
                  </a:moveTo>
                  <a:lnTo>
                    <a:pt x="42545" y="239064"/>
                  </a:lnTo>
                  <a:lnTo>
                    <a:pt x="42278" y="238429"/>
                  </a:lnTo>
                  <a:lnTo>
                    <a:pt x="41656" y="237159"/>
                  </a:lnTo>
                  <a:lnTo>
                    <a:pt x="39839" y="237045"/>
                  </a:lnTo>
                  <a:lnTo>
                    <a:pt x="39128" y="237045"/>
                  </a:lnTo>
                  <a:lnTo>
                    <a:pt x="38404" y="236982"/>
                  </a:lnTo>
                  <a:lnTo>
                    <a:pt x="37820" y="237159"/>
                  </a:lnTo>
                  <a:lnTo>
                    <a:pt x="37096" y="237337"/>
                  </a:lnTo>
                  <a:lnTo>
                    <a:pt x="37223" y="237896"/>
                  </a:lnTo>
                  <a:lnTo>
                    <a:pt x="37579" y="238213"/>
                  </a:lnTo>
                  <a:lnTo>
                    <a:pt x="37401" y="238645"/>
                  </a:lnTo>
                  <a:lnTo>
                    <a:pt x="37223" y="238963"/>
                  </a:lnTo>
                  <a:lnTo>
                    <a:pt x="37185" y="239280"/>
                  </a:lnTo>
                  <a:lnTo>
                    <a:pt x="37160" y="239420"/>
                  </a:lnTo>
                  <a:lnTo>
                    <a:pt x="37452" y="239636"/>
                  </a:lnTo>
                  <a:lnTo>
                    <a:pt x="37579" y="239776"/>
                  </a:lnTo>
                  <a:lnTo>
                    <a:pt x="37731" y="239598"/>
                  </a:lnTo>
                  <a:lnTo>
                    <a:pt x="37998" y="239458"/>
                  </a:lnTo>
                  <a:lnTo>
                    <a:pt x="38023" y="239242"/>
                  </a:lnTo>
                  <a:lnTo>
                    <a:pt x="38227" y="238429"/>
                  </a:lnTo>
                  <a:lnTo>
                    <a:pt x="39446" y="237794"/>
                  </a:lnTo>
                  <a:lnTo>
                    <a:pt x="40195" y="238150"/>
                  </a:lnTo>
                  <a:lnTo>
                    <a:pt x="40525" y="238290"/>
                  </a:lnTo>
                  <a:lnTo>
                    <a:pt x="40906" y="238391"/>
                  </a:lnTo>
                  <a:lnTo>
                    <a:pt x="41148" y="238645"/>
                  </a:lnTo>
                  <a:lnTo>
                    <a:pt x="41389" y="238823"/>
                  </a:lnTo>
                  <a:lnTo>
                    <a:pt x="41440" y="239141"/>
                  </a:lnTo>
                  <a:lnTo>
                    <a:pt x="41617" y="239420"/>
                  </a:lnTo>
                  <a:lnTo>
                    <a:pt x="42125" y="240372"/>
                  </a:lnTo>
                  <a:lnTo>
                    <a:pt x="42367" y="240868"/>
                  </a:lnTo>
                  <a:lnTo>
                    <a:pt x="42519" y="240766"/>
                  </a:lnTo>
                  <a:lnTo>
                    <a:pt x="42633" y="240169"/>
                  </a:lnTo>
                  <a:lnTo>
                    <a:pt x="42697" y="238963"/>
                  </a:lnTo>
                  <a:close/>
                </a:path>
                <a:path w="160655" h="344170">
                  <a:moveTo>
                    <a:pt x="44424" y="246138"/>
                  </a:moveTo>
                  <a:lnTo>
                    <a:pt x="43230" y="244094"/>
                  </a:lnTo>
                  <a:lnTo>
                    <a:pt x="42926" y="243497"/>
                  </a:lnTo>
                  <a:lnTo>
                    <a:pt x="42659" y="243840"/>
                  </a:lnTo>
                  <a:lnTo>
                    <a:pt x="41948" y="244627"/>
                  </a:lnTo>
                  <a:lnTo>
                    <a:pt x="41656" y="244551"/>
                  </a:lnTo>
                  <a:lnTo>
                    <a:pt x="41300" y="244373"/>
                  </a:lnTo>
                  <a:lnTo>
                    <a:pt x="40970" y="244373"/>
                  </a:lnTo>
                  <a:lnTo>
                    <a:pt x="40728" y="244411"/>
                  </a:lnTo>
                  <a:lnTo>
                    <a:pt x="40436" y="244627"/>
                  </a:lnTo>
                  <a:lnTo>
                    <a:pt x="40309" y="244830"/>
                  </a:lnTo>
                  <a:lnTo>
                    <a:pt x="40525" y="245262"/>
                  </a:lnTo>
                  <a:lnTo>
                    <a:pt x="40665" y="245440"/>
                  </a:lnTo>
                  <a:lnTo>
                    <a:pt x="41236" y="246075"/>
                  </a:lnTo>
                  <a:lnTo>
                    <a:pt x="41795" y="246138"/>
                  </a:lnTo>
                  <a:lnTo>
                    <a:pt x="42456" y="245402"/>
                  </a:lnTo>
                  <a:lnTo>
                    <a:pt x="43078" y="245440"/>
                  </a:lnTo>
                  <a:lnTo>
                    <a:pt x="43611" y="245795"/>
                  </a:lnTo>
                  <a:lnTo>
                    <a:pt x="43789" y="246138"/>
                  </a:lnTo>
                  <a:lnTo>
                    <a:pt x="44005" y="246392"/>
                  </a:lnTo>
                  <a:lnTo>
                    <a:pt x="44145" y="246316"/>
                  </a:lnTo>
                  <a:lnTo>
                    <a:pt x="44272" y="246214"/>
                  </a:lnTo>
                  <a:lnTo>
                    <a:pt x="44424" y="246138"/>
                  </a:lnTo>
                  <a:close/>
                </a:path>
                <a:path w="160655" h="344170">
                  <a:moveTo>
                    <a:pt x="44653" y="75628"/>
                  </a:moveTo>
                  <a:lnTo>
                    <a:pt x="44450" y="74142"/>
                  </a:lnTo>
                  <a:lnTo>
                    <a:pt x="43434" y="73571"/>
                  </a:lnTo>
                  <a:lnTo>
                    <a:pt x="42303" y="73113"/>
                  </a:lnTo>
                  <a:lnTo>
                    <a:pt x="42164" y="71348"/>
                  </a:lnTo>
                  <a:lnTo>
                    <a:pt x="43078" y="71348"/>
                  </a:lnTo>
                  <a:lnTo>
                    <a:pt x="43053" y="70916"/>
                  </a:lnTo>
                  <a:lnTo>
                    <a:pt x="43103" y="70383"/>
                  </a:lnTo>
                  <a:lnTo>
                    <a:pt x="42748" y="69646"/>
                  </a:lnTo>
                  <a:lnTo>
                    <a:pt x="42303" y="69113"/>
                  </a:lnTo>
                  <a:lnTo>
                    <a:pt x="41973" y="69151"/>
                  </a:lnTo>
                  <a:lnTo>
                    <a:pt x="41503" y="69151"/>
                  </a:lnTo>
                  <a:lnTo>
                    <a:pt x="40970" y="69532"/>
                  </a:lnTo>
                  <a:lnTo>
                    <a:pt x="41122" y="70243"/>
                  </a:lnTo>
                  <a:lnTo>
                    <a:pt x="41148" y="70459"/>
                  </a:lnTo>
                  <a:lnTo>
                    <a:pt x="41084" y="70739"/>
                  </a:lnTo>
                  <a:lnTo>
                    <a:pt x="40970" y="70916"/>
                  </a:lnTo>
                  <a:lnTo>
                    <a:pt x="40614" y="71374"/>
                  </a:lnTo>
                  <a:lnTo>
                    <a:pt x="40487" y="72440"/>
                  </a:lnTo>
                  <a:lnTo>
                    <a:pt x="40843" y="73113"/>
                  </a:lnTo>
                  <a:lnTo>
                    <a:pt x="39801" y="72796"/>
                  </a:lnTo>
                  <a:lnTo>
                    <a:pt x="39446" y="74460"/>
                  </a:lnTo>
                  <a:lnTo>
                    <a:pt x="38201" y="73748"/>
                  </a:lnTo>
                  <a:lnTo>
                    <a:pt x="37871" y="74002"/>
                  </a:lnTo>
                  <a:lnTo>
                    <a:pt x="37934" y="74383"/>
                  </a:lnTo>
                  <a:lnTo>
                    <a:pt x="38023" y="74739"/>
                  </a:lnTo>
                  <a:lnTo>
                    <a:pt x="38201" y="75018"/>
                  </a:lnTo>
                  <a:lnTo>
                    <a:pt x="38265" y="75158"/>
                  </a:lnTo>
                  <a:lnTo>
                    <a:pt x="38531" y="75196"/>
                  </a:lnTo>
                  <a:lnTo>
                    <a:pt x="38887" y="75412"/>
                  </a:lnTo>
                  <a:lnTo>
                    <a:pt x="37630" y="75806"/>
                  </a:lnTo>
                  <a:lnTo>
                    <a:pt x="38087" y="77114"/>
                  </a:lnTo>
                  <a:lnTo>
                    <a:pt x="38531" y="77431"/>
                  </a:lnTo>
                  <a:lnTo>
                    <a:pt x="39509" y="77216"/>
                  </a:lnTo>
                  <a:lnTo>
                    <a:pt x="39712" y="77216"/>
                  </a:lnTo>
                  <a:lnTo>
                    <a:pt x="40551" y="76009"/>
                  </a:lnTo>
                  <a:lnTo>
                    <a:pt x="41744" y="76542"/>
                  </a:lnTo>
                  <a:lnTo>
                    <a:pt x="42811" y="76479"/>
                  </a:lnTo>
                  <a:lnTo>
                    <a:pt x="42989" y="76479"/>
                  </a:lnTo>
                  <a:lnTo>
                    <a:pt x="43167" y="76225"/>
                  </a:lnTo>
                  <a:lnTo>
                    <a:pt x="43294" y="75869"/>
                  </a:lnTo>
                  <a:lnTo>
                    <a:pt x="43014" y="75831"/>
                  </a:lnTo>
                  <a:lnTo>
                    <a:pt x="42659" y="75869"/>
                  </a:lnTo>
                  <a:lnTo>
                    <a:pt x="42481" y="75730"/>
                  </a:lnTo>
                  <a:lnTo>
                    <a:pt x="42214" y="75552"/>
                  </a:lnTo>
                  <a:lnTo>
                    <a:pt x="42100" y="75234"/>
                  </a:lnTo>
                  <a:lnTo>
                    <a:pt x="41922" y="74993"/>
                  </a:lnTo>
                  <a:lnTo>
                    <a:pt x="42189" y="74879"/>
                  </a:lnTo>
                  <a:lnTo>
                    <a:pt x="42519" y="74701"/>
                  </a:lnTo>
                  <a:lnTo>
                    <a:pt x="43103" y="74815"/>
                  </a:lnTo>
                  <a:lnTo>
                    <a:pt x="43408" y="75133"/>
                  </a:lnTo>
                  <a:lnTo>
                    <a:pt x="43764" y="75311"/>
                  </a:lnTo>
                  <a:lnTo>
                    <a:pt x="44005" y="75450"/>
                  </a:lnTo>
                  <a:lnTo>
                    <a:pt x="44272" y="75488"/>
                  </a:lnTo>
                  <a:lnTo>
                    <a:pt x="44653" y="75628"/>
                  </a:lnTo>
                  <a:close/>
                </a:path>
                <a:path w="160655" h="344170">
                  <a:moveTo>
                    <a:pt x="44983" y="248615"/>
                  </a:moveTo>
                  <a:lnTo>
                    <a:pt x="44234" y="247802"/>
                  </a:lnTo>
                  <a:lnTo>
                    <a:pt x="43472" y="246989"/>
                  </a:lnTo>
                  <a:lnTo>
                    <a:pt x="42875" y="246291"/>
                  </a:lnTo>
                  <a:lnTo>
                    <a:pt x="42164" y="246494"/>
                  </a:lnTo>
                  <a:lnTo>
                    <a:pt x="41033" y="246849"/>
                  </a:lnTo>
                  <a:lnTo>
                    <a:pt x="40970" y="246989"/>
                  </a:lnTo>
                  <a:lnTo>
                    <a:pt x="41656" y="247243"/>
                  </a:lnTo>
                  <a:lnTo>
                    <a:pt x="42367" y="247345"/>
                  </a:lnTo>
                  <a:lnTo>
                    <a:pt x="42989" y="247624"/>
                  </a:lnTo>
                  <a:lnTo>
                    <a:pt x="43611" y="247954"/>
                  </a:lnTo>
                  <a:lnTo>
                    <a:pt x="44119" y="248450"/>
                  </a:lnTo>
                  <a:lnTo>
                    <a:pt x="44691" y="248869"/>
                  </a:lnTo>
                  <a:lnTo>
                    <a:pt x="44869" y="248729"/>
                  </a:lnTo>
                  <a:close/>
                </a:path>
                <a:path w="160655" h="344170">
                  <a:moveTo>
                    <a:pt x="47091" y="81635"/>
                  </a:moveTo>
                  <a:lnTo>
                    <a:pt x="46824" y="81572"/>
                  </a:lnTo>
                  <a:lnTo>
                    <a:pt x="46558" y="81432"/>
                  </a:lnTo>
                  <a:lnTo>
                    <a:pt x="44627" y="81254"/>
                  </a:lnTo>
                  <a:lnTo>
                    <a:pt x="43586" y="81216"/>
                  </a:lnTo>
                  <a:lnTo>
                    <a:pt x="43383" y="81432"/>
                  </a:lnTo>
                  <a:lnTo>
                    <a:pt x="43103" y="81495"/>
                  </a:lnTo>
                  <a:lnTo>
                    <a:pt x="42697" y="81711"/>
                  </a:lnTo>
                  <a:lnTo>
                    <a:pt x="41833" y="81749"/>
                  </a:lnTo>
                  <a:lnTo>
                    <a:pt x="41211" y="81673"/>
                  </a:lnTo>
                  <a:lnTo>
                    <a:pt x="40259" y="81775"/>
                  </a:lnTo>
                  <a:lnTo>
                    <a:pt x="39865" y="81953"/>
                  </a:lnTo>
                  <a:lnTo>
                    <a:pt x="39331" y="82626"/>
                  </a:lnTo>
                  <a:lnTo>
                    <a:pt x="39090" y="82600"/>
                  </a:lnTo>
                  <a:lnTo>
                    <a:pt x="38709" y="82245"/>
                  </a:lnTo>
                  <a:lnTo>
                    <a:pt x="38442" y="82067"/>
                  </a:lnTo>
                  <a:lnTo>
                    <a:pt x="37909" y="81775"/>
                  </a:lnTo>
                  <a:lnTo>
                    <a:pt x="37541" y="82448"/>
                  </a:lnTo>
                  <a:lnTo>
                    <a:pt x="37312" y="82943"/>
                  </a:lnTo>
                  <a:lnTo>
                    <a:pt x="36385" y="82346"/>
                  </a:lnTo>
                  <a:lnTo>
                    <a:pt x="35788" y="81991"/>
                  </a:lnTo>
                  <a:lnTo>
                    <a:pt x="35699" y="82245"/>
                  </a:lnTo>
                  <a:lnTo>
                    <a:pt x="35560" y="82423"/>
                  </a:lnTo>
                  <a:lnTo>
                    <a:pt x="35610" y="83375"/>
                  </a:lnTo>
                  <a:lnTo>
                    <a:pt x="35610" y="84112"/>
                  </a:lnTo>
                  <a:lnTo>
                    <a:pt x="34518" y="84226"/>
                  </a:lnTo>
                  <a:lnTo>
                    <a:pt x="34239" y="84582"/>
                  </a:lnTo>
                  <a:lnTo>
                    <a:pt x="34366" y="84861"/>
                  </a:lnTo>
                  <a:lnTo>
                    <a:pt x="34607" y="85077"/>
                  </a:lnTo>
                  <a:lnTo>
                    <a:pt x="34785" y="85102"/>
                  </a:lnTo>
                  <a:lnTo>
                    <a:pt x="35077" y="85242"/>
                  </a:lnTo>
                  <a:lnTo>
                    <a:pt x="35521" y="85217"/>
                  </a:lnTo>
                  <a:lnTo>
                    <a:pt x="35966" y="85217"/>
                  </a:lnTo>
                  <a:lnTo>
                    <a:pt x="35915" y="84899"/>
                  </a:lnTo>
                  <a:lnTo>
                    <a:pt x="35877" y="84582"/>
                  </a:lnTo>
                  <a:lnTo>
                    <a:pt x="35788" y="84150"/>
                  </a:lnTo>
                  <a:lnTo>
                    <a:pt x="42697" y="83731"/>
                  </a:lnTo>
                  <a:lnTo>
                    <a:pt x="46266" y="83477"/>
                  </a:lnTo>
                  <a:lnTo>
                    <a:pt x="45935" y="83019"/>
                  </a:lnTo>
                  <a:lnTo>
                    <a:pt x="45694" y="82626"/>
                  </a:lnTo>
                  <a:lnTo>
                    <a:pt x="45491" y="82346"/>
                  </a:lnTo>
                  <a:lnTo>
                    <a:pt x="46024" y="82245"/>
                  </a:lnTo>
                  <a:lnTo>
                    <a:pt x="47040" y="81953"/>
                  </a:lnTo>
                  <a:lnTo>
                    <a:pt x="47040" y="81749"/>
                  </a:lnTo>
                  <a:close/>
                </a:path>
                <a:path w="160655" h="344170">
                  <a:moveTo>
                    <a:pt x="53911" y="339483"/>
                  </a:moveTo>
                  <a:lnTo>
                    <a:pt x="52806" y="339877"/>
                  </a:lnTo>
                  <a:lnTo>
                    <a:pt x="52717" y="340156"/>
                  </a:lnTo>
                  <a:lnTo>
                    <a:pt x="53200" y="341045"/>
                  </a:lnTo>
                  <a:lnTo>
                    <a:pt x="53403" y="341122"/>
                  </a:lnTo>
                  <a:lnTo>
                    <a:pt x="53555" y="341122"/>
                  </a:lnTo>
                  <a:lnTo>
                    <a:pt x="53644" y="340626"/>
                  </a:lnTo>
                  <a:lnTo>
                    <a:pt x="53759" y="340131"/>
                  </a:lnTo>
                  <a:lnTo>
                    <a:pt x="53911" y="339483"/>
                  </a:lnTo>
                  <a:close/>
                </a:path>
                <a:path w="160655" h="344170">
                  <a:moveTo>
                    <a:pt x="54864" y="314007"/>
                  </a:moveTo>
                  <a:lnTo>
                    <a:pt x="54775" y="313664"/>
                  </a:lnTo>
                  <a:lnTo>
                    <a:pt x="54775" y="313309"/>
                  </a:lnTo>
                  <a:lnTo>
                    <a:pt x="54533" y="313309"/>
                  </a:lnTo>
                  <a:lnTo>
                    <a:pt x="54051" y="314299"/>
                  </a:lnTo>
                  <a:lnTo>
                    <a:pt x="53606" y="315328"/>
                  </a:lnTo>
                  <a:lnTo>
                    <a:pt x="53251" y="316344"/>
                  </a:lnTo>
                  <a:lnTo>
                    <a:pt x="53047" y="316992"/>
                  </a:lnTo>
                  <a:lnTo>
                    <a:pt x="52984" y="317766"/>
                  </a:lnTo>
                  <a:lnTo>
                    <a:pt x="52031" y="319036"/>
                  </a:lnTo>
                  <a:lnTo>
                    <a:pt x="52120" y="319608"/>
                  </a:lnTo>
                  <a:lnTo>
                    <a:pt x="52628" y="320243"/>
                  </a:lnTo>
                  <a:lnTo>
                    <a:pt x="52692" y="320382"/>
                  </a:lnTo>
                  <a:lnTo>
                    <a:pt x="52717" y="320560"/>
                  </a:lnTo>
                  <a:lnTo>
                    <a:pt x="52832" y="320916"/>
                  </a:lnTo>
                  <a:lnTo>
                    <a:pt x="53289" y="320205"/>
                  </a:lnTo>
                  <a:lnTo>
                    <a:pt x="53555" y="319811"/>
                  </a:lnTo>
                  <a:lnTo>
                    <a:pt x="52920" y="319633"/>
                  </a:lnTo>
                  <a:lnTo>
                    <a:pt x="52628" y="319532"/>
                  </a:lnTo>
                  <a:lnTo>
                    <a:pt x="52717" y="319316"/>
                  </a:lnTo>
                  <a:lnTo>
                    <a:pt x="52832" y="319176"/>
                  </a:lnTo>
                  <a:lnTo>
                    <a:pt x="52870" y="318973"/>
                  </a:lnTo>
                  <a:lnTo>
                    <a:pt x="52984" y="318617"/>
                  </a:lnTo>
                  <a:lnTo>
                    <a:pt x="53098" y="317830"/>
                  </a:lnTo>
                  <a:lnTo>
                    <a:pt x="53200" y="317512"/>
                  </a:lnTo>
                  <a:lnTo>
                    <a:pt x="53098" y="317195"/>
                  </a:lnTo>
                  <a:lnTo>
                    <a:pt x="53251" y="316953"/>
                  </a:lnTo>
                  <a:lnTo>
                    <a:pt x="53759" y="316026"/>
                  </a:lnTo>
                  <a:lnTo>
                    <a:pt x="54330" y="315175"/>
                  </a:lnTo>
                  <a:lnTo>
                    <a:pt x="54775" y="314261"/>
                  </a:lnTo>
                  <a:lnTo>
                    <a:pt x="54864" y="314007"/>
                  </a:lnTo>
                  <a:close/>
                </a:path>
                <a:path w="160655" h="344170">
                  <a:moveTo>
                    <a:pt x="55778" y="242963"/>
                  </a:moveTo>
                  <a:lnTo>
                    <a:pt x="54825" y="241833"/>
                  </a:lnTo>
                  <a:lnTo>
                    <a:pt x="52984" y="239699"/>
                  </a:lnTo>
                  <a:lnTo>
                    <a:pt x="52158" y="240626"/>
                  </a:lnTo>
                  <a:lnTo>
                    <a:pt x="52184" y="241046"/>
                  </a:lnTo>
                  <a:lnTo>
                    <a:pt x="53047" y="241655"/>
                  </a:lnTo>
                  <a:lnTo>
                    <a:pt x="53606" y="242074"/>
                  </a:lnTo>
                  <a:lnTo>
                    <a:pt x="54178" y="242531"/>
                  </a:lnTo>
                  <a:lnTo>
                    <a:pt x="55156" y="243027"/>
                  </a:lnTo>
                  <a:lnTo>
                    <a:pt x="55575" y="242925"/>
                  </a:lnTo>
                  <a:lnTo>
                    <a:pt x="55778" y="242963"/>
                  </a:lnTo>
                  <a:close/>
                </a:path>
                <a:path w="160655" h="344170">
                  <a:moveTo>
                    <a:pt x="57086" y="322719"/>
                  </a:moveTo>
                  <a:lnTo>
                    <a:pt x="56857" y="322224"/>
                  </a:lnTo>
                  <a:lnTo>
                    <a:pt x="56857" y="321830"/>
                  </a:lnTo>
                  <a:lnTo>
                    <a:pt x="56553" y="321792"/>
                  </a:lnTo>
                  <a:lnTo>
                    <a:pt x="56019" y="322465"/>
                  </a:lnTo>
                  <a:lnTo>
                    <a:pt x="55511" y="323253"/>
                  </a:lnTo>
                  <a:lnTo>
                    <a:pt x="54000" y="324739"/>
                  </a:lnTo>
                  <a:lnTo>
                    <a:pt x="53606" y="325793"/>
                  </a:lnTo>
                  <a:lnTo>
                    <a:pt x="52476" y="328231"/>
                  </a:lnTo>
                  <a:lnTo>
                    <a:pt x="51257" y="329298"/>
                  </a:lnTo>
                  <a:lnTo>
                    <a:pt x="49237" y="331990"/>
                  </a:lnTo>
                  <a:lnTo>
                    <a:pt x="48818" y="332803"/>
                  </a:lnTo>
                  <a:lnTo>
                    <a:pt x="48641" y="333044"/>
                  </a:lnTo>
                  <a:lnTo>
                    <a:pt x="48882" y="333578"/>
                  </a:lnTo>
                  <a:lnTo>
                    <a:pt x="48907" y="334149"/>
                  </a:lnTo>
                  <a:lnTo>
                    <a:pt x="50126" y="332549"/>
                  </a:lnTo>
                  <a:lnTo>
                    <a:pt x="51117" y="331203"/>
                  </a:lnTo>
                  <a:lnTo>
                    <a:pt x="52273" y="329717"/>
                  </a:lnTo>
                  <a:lnTo>
                    <a:pt x="52336" y="329552"/>
                  </a:lnTo>
                  <a:lnTo>
                    <a:pt x="54597" y="327710"/>
                  </a:lnTo>
                  <a:lnTo>
                    <a:pt x="55422" y="325120"/>
                  </a:lnTo>
                  <a:lnTo>
                    <a:pt x="57086" y="322719"/>
                  </a:lnTo>
                  <a:close/>
                </a:path>
                <a:path w="160655" h="344170">
                  <a:moveTo>
                    <a:pt x="58635" y="332905"/>
                  </a:moveTo>
                  <a:lnTo>
                    <a:pt x="58013" y="332943"/>
                  </a:lnTo>
                  <a:lnTo>
                    <a:pt x="57835" y="332981"/>
                  </a:lnTo>
                  <a:lnTo>
                    <a:pt x="57683" y="333260"/>
                  </a:lnTo>
                  <a:lnTo>
                    <a:pt x="57505" y="333400"/>
                  </a:lnTo>
                  <a:lnTo>
                    <a:pt x="58521" y="334010"/>
                  </a:lnTo>
                  <a:lnTo>
                    <a:pt x="58635" y="333298"/>
                  </a:lnTo>
                  <a:lnTo>
                    <a:pt x="58635" y="332905"/>
                  </a:lnTo>
                  <a:close/>
                </a:path>
                <a:path w="160655" h="344170">
                  <a:moveTo>
                    <a:pt x="59804" y="242785"/>
                  </a:moveTo>
                  <a:lnTo>
                    <a:pt x="58902" y="241579"/>
                  </a:lnTo>
                  <a:lnTo>
                    <a:pt x="59258" y="239674"/>
                  </a:lnTo>
                  <a:lnTo>
                    <a:pt x="57175" y="239141"/>
                  </a:lnTo>
                  <a:lnTo>
                    <a:pt x="57505" y="239737"/>
                  </a:lnTo>
                  <a:lnTo>
                    <a:pt x="57810" y="240233"/>
                  </a:lnTo>
                  <a:lnTo>
                    <a:pt x="58013" y="240766"/>
                  </a:lnTo>
                  <a:lnTo>
                    <a:pt x="58432" y="241681"/>
                  </a:lnTo>
                  <a:lnTo>
                    <a:pt x="58547" y="242176"/>
                  </a:lnTo>
                  <a:lnTo>
                    <a:pt x="58762" y="242785"/>
                  </a:lnTo>
                  <a:lnTo>
                    <a:pt x="59055" y="243027"/>
                  </a:lnTo>
                  <a:lnTo>
                    <a:pt x="59804" y="242785"/>
                  </a:lnTo>
                  <a:close/>
                </a:path>
                <a:path w="160655" h="344170">
                  <a:moveTo>
                    <a:pt x="60007" y="158242"/>
                  </a:moveTo>
                  <a:lnTo>
                    <a:pt x="59829" y="158038"/>
                  </a:lnTo>
                  <a:lnTo>
                    <a:pt x="59702" y="157822"/>
                  </a:lnTo>
                  <a:lnTo>
                    <a:pt x="58394" y="157327"/>
                  </a:lnTo>
                  <a:lnTo>
                    <a:pt x="56045" y="156476"/>
                  </a:lnTo>
                  <a:lnTo>
                    <a:pt x="55905" y="156413"/>
                  </a:lnTo>
                  <a:lnTo>
                    <a:pt x="55664" y="156375"/>
                  </a:lnTo>
                  <a:lnTo>
                    <a:pt x="54889" y="156908"/>
                  </a:lnTo>
                  <a:lnTo>
                    <a:pt x="54356" y="156591"/>
                  </a:lnTo>
                  <a:lnTo>
                    <a:pt x="53784" y="156375"/>
                  </a:lnTo>
                  <a:lnTo>
                    <a:pt x="53428" y="156260"/>
                  </a:lnTo>
                  <a:lnTo>
                    <a:pt x="52984" y="156413"/>
                  </a:lnTo>
                  <a:lnTo>
                    <a:pt x="52539" y="156654"/>
                  </a:lnTo>
                  <a:lnTo>
                    <a:pt x="54889" y="157607"/>
                  </a:lnTo>
                  <a:lnTo>
                    <a:pt x="57150" y="158915"/>
                  </a:lnTo>
                  <a:lnTo>
                    <a:pt x="60007" y="158242"/>
                  </a:lnTo>
                  <a:close/>
                </a:path>
                <a:path w="160655" h="344170">
                  <a:moveTo>
                    <a:pt x="62001" y="324878"/>
                  </a:moveTo>
                  <a:lnTo>
                    <a:pt x="61937" y="324269"/>
                  </a:lnTo>
                  <a:lnTo>
                    <a:pt x="61912" y="323634"/>
                  </a:lnTo>
                  <a:lnTo>
                    <a:pt x="61785" y="322897"/>
                  </a:lnTo>
                  <a:lnTo>
                    <a:pt x="60960" y="323532"/>
                  </a:lnTo>
                  <a:lnTo>
                    <a:pt x="60960" y="324065"/>
                  </a:lnTo>
                  <a:lnTo>
                    <a:pt x="61671" y="324878"/>
                  </a:lnTo>
                  <a:lnTo>
                    <a:pt x="62001" y="324878"/>
                  </a:lnTo>
                  <a:close/>
                </a:path>
                <a:path w="160655" h="344170">
                  <a:moveTo>
                    <a:pt x="67564" y="232244"/>
                  </a:moveTo>
                  <a:lnTo>
                    <a:pt x="67170" y="231317"/>
                  </a:lnTo>
                  <a:lnTo>
                    <a:pt x="65747" y="230505"/>
                  </a:lnTo>
                  <a:lnTo>
                    <a:pt x="64147" y="229476"/>
                  </a:lnTo>
                  <a:lnTo>
                    <a:pt x="64046" y="229933"/>
                  </a:lnTo>
                  <a:lnTo>
                    <a:pt x="63906" y="230365"/>
                  </a:lnTo>
                  <a:lnTo>
                    <a:pt x="63373" y="230327"/>
                  </a:lnTo>
                  <a:lnTo>
                    <a:pt x="62534" y="230720"/>
                  </a:lnTo>
                  <a:lnTo>
                    <a:pt x="62115" y="229755"/>
                  </a:lnTo>
                  <a:lnTo>
                    <a:pt x="61671" y="229692"/>
                  </a:lnTo>
                  <a:lnTo>
                    <a:pt x="61379" y="229654"/>
                  </a:lnTo>
                  <a:lnTo>
                    <a:pt x="61582" y="230682"/>
                  </a:lnTo>
                  <a:lnTo>
                    <a:pt x="63042" y="231000"/>
                  </a:lnTo>
                  <a:lnTo>
                    <a:pt x="62331" y="233057"/>
                  </a:lnTo>
                  <a:lnTo>
                    <a:pt x="62115" y="233972"/>
                  </a:lnTo>
                  <a:lnTo>
                    <a:pt x="61849" y="234823"/>
                  </a:lnTo>
                  <a:lnTo>
                    <a:pt x="62153" y="234784"/>
                  </a:lnTo>
                  <a:lnTo>
                    <a:pt x="62687" y="234784"/>
                  </a:lnTo>
                  <a:lnTo>
                    <a:pt x="63284" y="234721"/>
                  </a:lnTo>
                  <a:lnTo>
                    <a:pt x="62865" y="235712"/>
                  </a:lnTo>
                  <a:lnTo>
                    <a:pt x="61556" y="235851"/>
                  </a:lnTo>
                  <a:lnTo>
                    <a:pt x="60032" y="235178"/>
                  </a:lnTo>
                  <a:lnTo>
                    <a:pt x="59893" y="235356"/>
                  </a:lnTo>
                  <a:lnTo>
                    <a:pt x="60185" y="235559"/>
                  </a:lnTo>
                  <a:lnTo>
                    <a:pt x="60540" y="235737"/>
                  </a:lnTo>
                  <a:lnTo>
                    <a:pt x="60782" y="235991"/>
                  </a:lnTo>
                  <a:lnTo>
                    <a:pt x="61315" y="236486"/>
                  </a:lnTo>
                  <a:lnTo>
                    <a:pt x="61976" y="236943"/>
                  </a:lnTo>
                  <a:lnTo>
                    <a:pt x="63817" y="240195"/>
                  </a:lnTo>
                  <a:lnTo>
                    <a:pt x="65176" y="241084"/>
                  </a:lnTo>
                  <a:lnTo>
                    <a:pt x="65366" y="241223"/>
                  </a:lnTo>
                  <a:lnTo>
                    <a:pt x="65684" y="241185"/>
                  </a:lnTo>
                  <a:lnTo>
                    <a:pt x="65925" y="241300"/>
                  </a:lnTo>
                  <a:lnTo>
                    <a:pt x="66103" y="241401"/>
                  </a:lnTo>
                  <a:lnTo>
                    <a:pt x="66217" y="241655"/>
                  </a:lnTo>
                  <a:lnTo>
                    <a:pt x="66611" y="241973"/>
                  </a:lnTo>
                  <a:lnTo>
                    <a:pt x="66814" y="242176"/>
                  </a:lnTo>
                  <a:lnTo>
                    <a:pt x="67144" y="242354"/>
                  </a:lnTo>
                  <a:lnTo>
                    <a:pt x="67449" y="242150"/>
                  </a:lnTo>
                  <a:lnTo>
                    <a:pt x="67208" y="241401"/>
                  </a:lnTo>
                  <a:lnTo>
                    <a:pt x="66548" y="241223"/>
                  </a:lnTo>
                  <a:lnTo>
                    <a:pt x="66370" y="240550"/>
                  </a:lnTo>
                  <a:lnTo>
                    <a:pt x="65328" y="240690"/>
                  </a:lnTo>
                  <a:lnTo>
                    <a:pt x="64884" y="239953"/>
                  </a:lnTo>
                  <a:lnTo>
                    <a:pt x="64592" y="239522"/>
                  </a:lnTo>
                  <a:lnTo>
                    <a:pt x="64109" y="238963"/>
                  </a:lnTo>
                  <a:lnTo>
                    <a:pt x="63754" y="238366"/>
                  </a:lnTo>
                  <a:lnTo>
                    <a:pt x="63284" y="237617"/>
                  </a:lnTo>
                  <a:lnTo>
                    <a:pt x="64147" y="238150"/>
                  </a:lnTo>
                  <a:lnTo>
                    <a:pt x="65062" y="238252"/>
                  </a:lnTo>
                  <a:lnTo>
                    <a:pt x="65328" y="239458"/>
                  </a:lnTo>
                  <a:lnTo>
                    <a:pt x="66103" y="239458"/>
                  </a:lnTo>
                  <a:lnTo>
                    <a:pt x="66548" y="239522"/>
                  </a:lnTo>
                  <a:lnTo>
                    <a:pt x="66459" y="239242"/>
                  </a:lnTo>
                  <a:lnTo>
                    <a:pt x="66459" y="238785"/>
                  </a:lnTo>
                  <a:lnTo>
                    <a:pt x="65570" y="238112"/>
                  </a:lnTo>
                  <a:lnTo>
                    <a:pt x="65328" y="237020"/>
                  </a:lnTo>
                  <a:lnTo>
                    <a:pt x="63995" y="237020"/>
                  </a:lnTo>
                  <a:lnTo>
                    <a:pt x="63690" y="236550"/>
                  </a:lnTo>
                  <a:lnTo>
                    <a:pt x="63728" y="235140"/>
                  </a:lnTo>
                  <a:lnTo>
                    <a:pt x="63639" y="233895"/>
                  </a:lnTo>
                  <a:lnTo>
                    <a:pt x="64236" y="231711"/>
                  </a:lnTo>
                  <a:lnTo>
                    <a:pt x="65176" y="231571"/>
                  </a:lnTo>
                  <a:lnTo>
                    <a:pt x="66281" y="232244"/>
                  </a:lnTo>
                  <a:lnTo>
                    <a:pt x="67297" y="232765"/>
                  </a:lnTo>
                  <a:lnTo>
                    <a:pt x="67564" y="232244"/>
                  </a:lnTo>
                  <a:close/>
                </a:path>
                <a:path w="160655" h="344170">
                  <a:moveTo>
                    <a:pt x="71551" y="224701"/>
                  </a:moveTo>
                  <a:lnTo>
                    <a:pt x="71424" y="224701"/>
                  </a:lnTo>
                  <a:lnTo>
                    <a:pt x="71551" y="224751"/>
                  </a:lnTo>
                  <a:close/>
                </a:path>
                <a:path w="160655" h="344170">
                  <a:moveTo>
                    <a:pt x="71780" y="229616"/>
                  </a:moveTo>
                  <a:lnTo>
                    <a:pt x="71577" y="229374"/>
                  </a:lnTo>
                  <a:lnTo>
                    <a:pt x="70713" y="229120"/>
                  </a:lnTo>
                  <a:lnTo>
                    <a:pt x="69342" y="228765"/>
                  </a:lnTo>
                  <a:lnTo>
                    <a:pt x="69253" y="228104"/>
                  </a:lnTo>
                  <a:lnTo>
                    <a:pt x="69494" y="227609"/>
                  </a:lnTo>
                  <a:lnTo>
                    <a:pt x="68630" y="227609"/>
                  </a:lnTo>
                  <a:lnTo>
                    <a:pt x="68503" y="227253"/>
                  </a:lnTo>
                  <a:lnTo>
                    <a:pt x="68757" y="227139"/>
                  </a:lnTo>
                  <a:lnTo>
                    <a:pt x="69049" y="227037"/>
                  </a:lnTo>
                  <a:lnTo>
                    <a:pt x="69646" y="227253"/>
                  </a:lnTo>
                  <a:lnTo>
                    <a:pt x="70383" y="227774"/>
                  </a:lnTo>
                  <a:lnTo>
                    <a:pt x="70510" y="227533"/>
                  </a:lnTo>
                  <a:lnTo>
                    <a:pt x="70421" y="227037"/>
                  </a:lnTo>
                  <a:lnTo>
                    <a:pt x="69799" y="224739"/>
                  </a:lnTo>
                  <a:lnTo>
                    <a:pt x="71221" y="224701"/>
                  </a:lnTo>
                  <a:lnTo>
                    <a:pt x="71424" y="224701"/>
                  </a:lnTo>
                  <a:lnTo>
                    <a:pt x="71069" y="224561"/>
                  </a:lnTo>
                  <a:lnTo>
                    <a:pt x="71018" y="224028"/>
                  </a:lnTo>
                  <a:lnTo>
                    <a:pt x="70472" y="223532"/>
                  </a:lnTo>
                  <a:lnTo>
                    <a:pt x="70065" y="223253"/>
                  </a:lnTo>
                  <a:lnTo>
                    <a:pt x="69519" y="223139"/>
                  </a:lnTo>
                  <a:lnTo>
                    <a:pt x="68986" y="224167"/>
                  </a:lnTo>
                  <a:lnTo>
                    <a:pt x="68808" y="225056"/>
                  </a:lnTo>
                  <a:lnTo>
                    <a:pt x="68694" y="226123"/>
                  </a:lnTo>
                  <a:lnTo>
                    <a:pt x="68275" y="226441"/>
                  </a:lnTo>
                  <a:lnTo>
                    <a:pt x="67233" y="227037"/>
                  </a:lnTo>
                  <a:lnTo>
                    <a:pt x="67221" y="227177"/>
                  </a:lnTo>
                  <a:lnTo>
                    <a:pt x="67564" y="228104"/>
                  </a:lnTo>
                  <a:lnTo>
                    <a:pt x="68160" y="228981"/>
                  </a:lnTo>
                  <a:lnTo>
                    <a:pt x="70383" y="229971"/>
                  </a:lnTo>
                  <a:lnTo>
                    <a:pt x="69850" y="231076"/>
                  </a:lnTo>
                  <a:lnTo>
                    <a:pt x="70358" y="231279"/>
                  </a:lnTo>
                  <a:lnTo>
                    <a:pt x="71310" y="231749"/>
                  </a:lnTo>
                  <a:lnTo>
                    <a:pt x="71462" y="231571"/>
                  </a:lnTo>
                  <a:lnTo>
                    <a:pt x="71069" y="230822"/>
                  </a:lnTo>
                  <a:lnTo>
                    <a:pt x="70777" y="230327"/>
                  </a:lnTo>
                  <a:lnTo>
                    <a:pt x="71069" y="230251"/>
                  </a:lnTo>
                  <a:lnTo>
                    <a:pt x="71285" y="230251"/>
                  </a:lnTo>
                  <a:lnTo>
                    <a:pt x="71424" y="230187"/>
                  </a:lnTo>
                  <a:lnTo>
                    <a:pt x="71742" y="229933"/>
                  </a:lnTo>
                  <a:lnTo>
                    <a:pt x="71780" y="229616"/>
                  </a:lnTo>
                  <a:close/>
                </a:path>
                <a:path w="160655" h="344170">
                  <a:moveTo>
                    <a:pt x="73012" y="226961"/>
                  </a:moveTo>
                  <a:lnTo>
                    <a:pt x="72174" y="226225"/>
                  </a:lnTo>
                  <a:lnTo>
                    <a:pt x="72326" y="225056"/>
                  </a:lnTo>
                  <a:lnTo>
                    <a:pt x="71551" y="224751"/>
                  </a:lnTo>
                  <a:lnTo>
                    <a:pt x="71424" y="227076"/>
                  </a:lnTo>
                  <a:lnTo>
                    <a:pt x="72326" y="227355"/>
                  </a:lnTo>
                  <a:lnTo>
                    <a:pt x="72910" y="227634"/>
                  </a:lnTo>
                  <a:lnTo>
                    <a:pt x="73012" y="226961"/>
                  </a:lnTo>
                  <a:close/>
                </a:path>
                <a:path w="160655" h="344170">
                  <a:moveTo>
                    <a:pt x="73456" y="340334"/>
                  </a:moveTo>
                  <a:lnTo>
                    <a:pt x="73393" y="340194"/>
                  </a:lnTo>
                  <a:lnTo>
                    <a:pt x="73152" y="339775"/>
                  </a:lnTo>
                  <a:lnTo>
                    <a:pt x="72440" y="338988"/>
                  </a:lnTo>
                  <a:lnTo>
                    <a:pt x="72199" y="339140"/>
                  </a:lnTo>
                  <a:lnTo>
                    <a:pt x="72885" y="340804"/>
                  </a:lnTo>
                  <a:lnTo>
                    <a:pt x="73063" y="340906"/>
                  </a:lnTo>
                  <a:lnTo>
                    <a:pt x="73190" y="340652"/>
                  </a:lnTo>
                  <a:lnTo>
                    <a:pt x="73456" y="340334"/>
                  </a:lnTo>
                  <a:close/>
                </a:path>
                <a:path w="160655" h="344170">
                  <a:moveTo>
                    <a:pt x="74587" y="288607"/>
                  </a:moveTo>
                  <a:lnTo>
                    <a:pt x="74320" y="288391"/>
                  </a:lnTo>
                  <a:lnTo>
                    <a:pt x="74168" y="288328"/>
                  </a:lnTo>
                  <a:lnTo>
                    <a:pt x="73685" y="288886"/>
                  </a:lnTo>
                  <a:lnTo>
                    <a:pt x="73279" y="289598"/>
                  </a:lnTo>
                  <a:lnTo>
                    <a:pt x="71729" y="290728"/>
                  </a:lnTo>
                  <a:lnTo>
                    <a:pt x="71551" y="291757"/>
                  </a:lnTo>
                  <a:lnTo>
                    <a:pt x="71069" y="292709"/>
                  </a:lnTo>
                  <a:lnTo>
                    <a:pt x="70535" y="293662"/>
                  </a:lnTo>
                  <a:lnTo>
                    <a:pt x="69761" y="294474"/>
                  </a:lnTo>
                  <a:lnTo>
                    <a:pt x="69164" y="295402"/>
                  </a:lnTo>
                  <a:lnTo>
                    <a:pt x="68580" y="296138"/>
                  </a:lnTo>
                  <a:lnTo>
                    <a:pt x="68186" y="297027"/>
                  </a:lnTo>
                  <a:lnTo>
                    <a:pt x="67830" y="297662"/>
                  </a:lnTo>
                  <a:lnTo>
                    <a:pt x="69672" y="296214"/>
                  </a:lnTo>
                  <a:lnTo>
                    <a:pt x="71374" y="294906"/>
                  </a:lnTo>
                  <a:lnTo>
                    <a:pt x="71374" y="294411"/>
                  </a:lnTo>
                  <a:lnTo>
                    <a:pt x="71221" y="293954"/>
                  </a:lnTo>
                  <a:lnTo>
                    <a:pt x="71374" y="293738"/>
                  </a:lnTo>
                  <a:lnTo>
                    <a:pt x="72085" y="292608"/>
                  </a:lnTo>
                  <a:lnTo>
                    <a:pt x="72910" y="291579"/>
                  </a:lnTo>
                  <a:lnTo>
                    <a:pt x="73685" y="290474"/>
                  </a:lnTo>
                  <a:lnTo>
                    <a:pt x="74041" y="289877"/>
                  </a:lnTo>
                  <a:lnTo>
                    <a:pt x="74256" y="289204"/>
                  </a:lnTo>
                  <a:lnTo>
                    <a:pt x="74587" y="288607"/>
                  </a:lnTo>
                  <a:close/>
                </a:path>
                <a:path w="160655" h="344170">
                  <a:moveTo>
                    <a:pt x="74612" y="294767"/>
                  </a:moveTo>
                  <a:lnTo>
                    <a:pt x="74498" y="294474"/>
                  </a:lnTo>
                  <a:lnTo>
                    <a:pt x="74460" y="294335"/>
                  </a:lnTo>
                  <a:lnTo>
                    <a:pt x="73926" y="294373"/>
                  </a:lnTo>
                  <a:lnTo>
                    <a:pt x="72974" y="294373"/>
                  </a:lnTo>
                  <a:lnTo>
                    <a:pt x="72618" y="294335"/>
                  </a:lnTo>
                  <a:lnTo>
                    <a:pt x="72351" y="294335"/>
                  </a:lnTo>
                  <a:lnTo>
                    <a:pt x="72110" y="294297"/>
                  </a:lnTo>
                  <a:lnTo>
                    <a:pt x="71907" y="294297"/>
                  </a:lnTo>
                  <a:lnTo>
                    <a:pt x="71843" y="294513"/>
                  </a:lnTo>
                  <a:lnTo>
                    <a:pt x="71996" y="294589"/>
                  </a:lnTo>
                  <a:lnTo>
                    <a:pt x="72148" y="294690"/>
                  </a:lnTo>
                  <a:lnTo>
                    <a:pt x="72974" y="294830"/>
                  </a:lnTo>
                  <a:lnTo>
                    <a:pt x="72529" y="295465"/>
                  </a:lnTo>
                  <a:lnTo>
                    <a:pt x="71780" y="296672"/>
                  </a:lnTo>
                  <a:lnTo>
                    <a:pt x="71043" y="297840"/>
                  </a:lnTo>
                  <a:lnTo>
                    <a:pt x="70243" y="299364"/>
                  </a:lnTo>
                  <a:lnTo>
                    <a:pt x="70510" y="299859"/>
                  </a:lnTo>
                  <a:lnTo>
                    <a:pt x="70535" y="300240"/>
                  </a:lnTo>
                  <a:lnTo>
                    <a:pt x="71221" y="300037"/>
                  </a:lnTo>
                  <a:lnTo>
                    <a:pt x="72288" y="299821"/>
                  </a:lnTo>
                  <a:lnTo>
                    <a:pt x="72326" y="299148"/>
                  </a:lnTo>
                  <a:lnTo>
                    <a:pt x="72618" y="298615"/>
                  </a:lnTo>
                  <a:lnTo>
                    <a:pt x="73152" y="297522"/>
                  </a:lnTo>
                  <a:lnTo>
                    <a:pt x="73863" y="296532"/>
                  </a:lnTo>
                  <a:lnTo>
                    <a:pt x="74587" y="295186"/>
                  </a:lnTo>
                  <a:lnTo>
                    <a:pt x="74612" y="294767"/>
                  </a:lnTo>
                  <a:close/>
                </a:path>
                <a:path w="160655" h="344170">
                  <a:moveTo>
                    <a:pt x="79222" y="312775"/>
                  </a:moveTo>
                  <a:lnTo>
                    <a:pt x="78092" y="312280"/>
                  </a:lnTo>
                  <a:lnTo>
                    <a:pt x="77978" y="311365"/>
                  </a:lnTo>
                  <a:lnTo>
                    <a:pt x="77317" y="311861"/>
                  </a:lnTo>
                  <a:lnTo>
                    <a:pt x="77343" y="312280"/>
                  </a:lnTo>
                  <a:lnTo>
                    <a:pt x="77800" y="312737"/>
                  </a:lnTo>
                  <a:lnTo>
                    <a:pt x="78066" y="313055"/>
                  </a:lnTo>
                  <a:lnTo>
                    <a:pt x="78600" y="313766"/>
                  </a:lnTo>
                  <a:lnTo>
                    <a:pt x="79222" y="312775"/>
                  </a:lnTo>
                  <a:close/>
                </a:path>
                <a:path w="160655" h="344170">
                  <a:moveTo>
                    <a:pt x="85140" y="95580"/>
                  </a:moveTo>
                  <a:lnTo>
                    <a:pt x="84696" y="95834"/>
                  </a:lnTo>
                  <a:lnTo>
                    <a:pt x="84137" y="96012"/>
                  </a:lnTo>
                  <a:lnTo>
                    <a:pt x="84137" y="96748"/>
                  </a:lnTo>
                  <a:lnTo>
                    <a:pt x="84582" y="96964"/>
                  </a:lnTo>
                  <a:lnTo>
                    <a:pt x="85140" y="96824"/>
                  </a:lnTo>
                  <a:lnTo>
                    <a:pt x="85140" y="95580"/>
                  </a:lnTo>
                  <a:close/>
                </a:path>
                <a:path w="160655" h="344170">
                  <a:moveTo>
                    <a:pt x="88265" y="334251"/>
                  </a:moveTo>
                  <a:lnTo>
                    <a:pt x="87884" y="334149"/>
                  </a:lnTo>
                  <a:lnTo>
                    <a:pt x="87553" y="334010"/>
                  </a:lnTo>
                  <a:lnTo>
                    <a:pt x="86715" y="333895"/>
                  </a:lnTo>
                  <a:lnTo>
                    <a:pt x="86487" y="333971"/>
                  </a:lnTo>
                  <a:lnTo>
                    <a:pt x="86271" y="334327"/>
                  </a:lnTo>
                  <a:lnTo>
                    <a:pt x="86487" y="334568"/>
                  </a:lnTo>
                  <a:lnTo>
                    <a:pt x="86715" y="334708"/>
                  </a:lnTo>
                  <a:lnTo>
                    <a:pt x="86931" y="334746"/>
                  </a:lnTo>
                  <a:lnTo>
                    <a:pt x="88201" y="335102"/>
                  </a:lnTo>
                  <a:lnTo>
                    <a:pt x="88265" y="334251"/>
                  </a:lnTo>
                  <a:close/>
                </a:path>
                <a:path w="160655" h="344170">
                  <a:moveTo>
                    <a:pt x="89839" y="86944"/>
                  </a:moveTo>
                  <a:lnTo>
                    <a:pt x="89306" y="86906"/>
                  </a:lnTo>
                  <a:lnTo>
                    <a:pt x="88925" y="86741"/>
                  </a:lnTo>
                  <a:lnTo>
                    <a:pt x="88747" y="86982"/>
                  </a:lnTo>
                  <a:lnTo>
                    <a:pt x="88595" y="87160"/>
                  </a:lnTo>
                  <a:lnTo>
                    <a:pt x="88442" y="87376"/>
                  </a:lnTo>
                  <a:lnTo>
                    <a:pt x="88353" y="87617"/>
                  </a:lnTo>
                  <a:lnTo>
                    <a:pt x="88087" y="87934"/>
                  </a:lnTo>
                  <a:lnTo>
                    <a:pt x="88328" y="88290"/>
                  </a:lnTo>
                  <a:lnTo>
                    <a:pt x="88684" y="88468"/>
                  </a:lnTo>
                  <a:lnTo>
                    <a:pt x="88950" y="88607"/>
                  </a:lnTo>
                  <a:lnTo>
                    <a:pt x="89242" y="88430"/>
                  </a:lnTo>
                  <a:lnTo>
                    <a:pt x="89395" y="88074"/>
                  </a:lnTo>
                  <a:lnTo>
                    <a:pt x="89369" y="87833"/>
                  </a:lnTo>
                  <a:lnTo>
                    <a:pt x="89458" y="87655"/>
                  </a:lnTo>
                  <a:lnTo>
                    <a:pt x="89839" y="86944"/>
                  </a:lnTo>
                  <a:close/>
                </a:path>
                <a:path w="160655" h="344170">
                  <a:moveTo>
                    <a:pt x="93764" y="327672"/>
                  </a:moveTo>
                  <a:lnTo>
                    <a:pt x="92760" y="326009"/>
                  </a:lnTo>
                  <a:lnTo>
                    <a:pt x="91871" y="326783"/>
                  </a:lnTo>
                  <a:lnTo>
                    <a:pt x="91871" y="327101"/>
                  </a:lnTo>
                  <a:lnTo>
                    <a:pt x="92519" y="327952"/>
                  </a:lnTo>
                  <a:lnTo>
                    <a:pt x="92760" y="328206"/>
                  </a:lnTo>
                  <a:lnTo>
                    <a:pt x="92671" y="328663"/>
                  </a:lnTo>
                  <a:lnTo>
                    <a:pt x="92671" y="329018"/>
                  </a:lnTo>
                  <a:lnTo>
                    <a:pt x="92697" y="329222"/>
                  </a:lnTo>
                  <a:lnTo>
                    <a:pt x="92608" y="329374"/>
                  </a:lnTo>
                  <a:lnTo>
                    <a:pt x="92456" y="329793"/>
                  </a:lnTo>
                  <a:lnTo>
                    <a:pt x="93738" y="328841"/>
                  </a:lnTo>
                  <a:lnTo>
                    <a:pt x="93764" y="327672"/>
                  </a:lnTo>
                  <a:close/>
                </a:path>
                <a:path w="160655" h="344170">
                  <a:moveTo>
                    <a:pt x="94805" y="105029"/>
                  </a:moveTo>
                  <a:lnTo>
                    <a:pt x="94488" y="104609"/>
                  </a:lnTo>
                  <a:lnTo>
                    <a:pt x="94221" y="104178"/>
                  </a:lnTo>
                  <a:lnTo>
                    <a:pt x="93891" y="103759"/>
                  </a:lnTo>
                  <a:lnTo>
                    <a:pt x="93713" y="104076"/>
                  </a:lnTo>
                  <a:lnTo>
                    <a:pt x="93497" y="104355"/>
                  </a:lnTo>
                  <a:lnTo>
                    <a:pt x="93230" y="104673"/>
                  </a:lnTo>
                  <a:lnTo>
                    <a:pt x="93853" y="104927"/>
                  </a:lnTo>
                  <a:lnTo>
                    <a:pt x="94246" y="105067"/>
                  </a:lnTo>
                  <a:lnTo>
                    <a:pt x="94602" y="105206"/>
                  </a:lnTo>
                  <a:lnTo>
                    <a:pt x="94754" y="105105"/>
                  </a:lnTo>
                  <a:close/>
                </a:path>
                <a:path w="160655" h="344170">
                  <a:moveTo>
                    <a:pt x="96977" y="339064"/>
                  </a:moveTo>
                  <a:lnTo>
                    <a:pt x="96862" y="338670"/>
                  </a:lnTo>
                  <a:lnTo>
                    <a:pt x="96685" y="338251"/>
                  </a:lnTo>
                  <a:lnTo>
                    <a:pt x="96507" y="337794"/>
                  </a:lnTo>
                  <a:lnTo>
                    <a:pt x="95707" y="338391"/>
                  </a:lnTo>
                  <a:lnTo>
                    <a:pt x="95796" y="338709"/>
                  </a:lnTo>
                  <a:lnTo>
                    <a:pt x="96710" y="339204"/>
                  </a:lnTo>
                  <a:lnTo>
                    <a:pt x="96888" y="339140"/>
                  </a:lnTo>
                  <a:close/>
                </a:path>
                <a:path w="160655" h="344170">
                  <a:moveTo>
                    <a:pt x="107124" y="246608"/>
                  </a:moveTo>
                  <a:lnTo>
                    <a:pt x="106680" y="247167"/>
                  </a:lnTo>
                  <a:lnTo>
                    <a:pt x="105727" y="247484"/>
                  </a:lnTo>
                  <a:lnTo>
                    <a:pt x="106032" y="248615"/>
                  </a:lnTo>
                  <a:lnTo>
                    <a:pt x="106972" y="248196"/>
                  </a:lnTo>
                  <a:lnTo>
                    <a:pt x="106680" y="247205"/>
                  </a:lnTo>
                  <a:lnTo>
                    <a:pt x="107124" y="246608"/>
                  </a:lnTo>
                  <a:close/>
                </a:path>
                <a:path w="160655" h="344170">
                  <a:moveTo>
                    <a:pt x="110693" y="104317"/>
                  </a:moveTo>
                  <a:lnTo>
                    <a:pt x="110096" y="104470"/>
                  </a:lnTo>
                  <a:lnTo>
                    <a:pt x="109385" y="104216"/>
                  </a:lnTo>
                  <a:lnTo>
                    <a:pt x="109423" y="105206"/>
                  </a:lnTo>
                  <a:lnTo>
                    <a:pt x="110096" y="105308"/>
                  </a:lnTo>
                  <a:lnTo>
                    <a:pt x="110604" y="105244"/>
                  </a:lnTo>
                  <a:lnTo>
                    <a:pt x="110693" y="104317"/>
                  </a:lnTo>
                  <a:close/>
                </a:path>
                <a:path w="160655" h="344170">
                  <a:moveTo>
                    <a:pt x="111506" y="315671"/>
                  </a:moveTo>
                  <a:lnTo>
                    <a:pt x="111379" y="313944"/>
                  </a:lnTo>
                  <a:lnTo>
                    <a:pt x="111137" y="314299"/>
                  </a:lnTo>
                  <a:lnTo>
                    <a:pt x="110998" y="314477"/>
                  </a:lnTo>
                  <a:lnTo>
                    <a:pt x="110845" y="314680"/>
                  </a:lnTo>
                  <a:lnTo>
                    <a:pt x="109296" y="314223"/>
                  </a:lnTo>
                  <a:lnTo>
                    <a:pt x="108940" y="315429"/>
                  </a:lnTo>
                  <a:lnTo>
                    <a:pt x="110426" y="315963"/>
                  </a:lnTo>
                  <a:lnTo>
                    <a:pt x="111506" y="315671"/>
                  </a:lnTo>
                  <a:close/>
                </a:path>
                <a:path w="160655" h="344170">
                  <a:moveTo>
                    <a:pt x="111975" y="214757"/>
                  </a:moveTo>
                  <a:lnTo>
                    <a:pt x="111709" y="214515"/>
                  </a:lnTo>
                  <a:lnTo>
                    <a:pt x="111556" y="214299"/>
                  </a:lnTo>
                  <a:lnTo>
                    <a:pt x="111353" y="214477"/>
                  </a:lnTo>
                  <a:lnTo>
                    <a:pt x="111023" y="214579"/>
                  </a:lnTo>
                  <a:lnTo>
                    <a:pt x="110959" y="214795"/>
                  </a:lnTo>
                  <a:lnTo>
                    <a:pt x="110426" y="216027"/>
                  </a:lnTo>
                  <a:lnTo>
                    <a:pt x="109804" y="217233"/>
                  </a:lnTo>
                  <a:lnTo>
                    <a:pt x="109715" y="218655"/>
                  </a:lnTo>
                  <a:lnTo>
                    <a:pt x="109626" y="219671"/>
                  </a:lnTo>
                  <a:lnTo>
                    <a:pt x="109004" y="220637"/>
                  </a:lnTo>
                  <a:lnTo>
                    <a:pt x="108585" y="221627"/>
                  </a:lnTo>
                  <a:lnTo>
                    <a:pt x="107962" y="223253"/>
                  </a:lnTo>
                  <a:lnTo>
                    <a:pt x="107696" y="224955"/>
                  </a:lnTo>
                  <a:lnTo>
                    <a:pt x="107784" y="226783"/>
                  </a:lnTo>
                  <a:lnTo>
                    <a:pt x="107924" y="226898"/>
                  </a:lnTo>
                  <a:lnTo>
                    <a:pt x="108051" y="227177"/>
                  </a:lnTo>
                  <a:lnTo>
                    <a:pt x="108699" y="225475"/>
                  </a:lnTo>
                  <a:lnTo>
                    <a:pt x="108915" y="223570"/>
                  </a:lnTo>
                  <a:lnTo>
                    <a:pt x="110845" y="222796"/>
                  </a:lnTo>
                  <a:lnTo>
                    <a:pt x="110185" y="222719"/>
                  </a:lnTo>
                  <a:lnTo>
                    <a:pt x="109601" y="222681"/>
                  </a:lnTo>
                  <a:lnTo>
                    <a:pt x="110248" y="220421"/>
                  </a:lnTo>
                  <a:lnTo>
                    <a:pt x="110782" y="218757"/>
                  </a:lnTo>
                  <a:lnTo>
                    <a:pt x="111023" y="218186"/>
                  </a:lnTo>
                  <a:lnTo>
                    <a:pt x="111353" y="217347"/>
                  </a:lnTo>
                  <a:lnTo>
                    <a:pt x="111442" y="217017"/>
                  </a:lnTo>
                  <a:lnTo>
                    <a:pt x="111556" y="216700"/>
                  </a:lnTo>
                  <a:lnTo>
                    <a:pt x="111709" y="216103"/>
                  </a:lnTo>
                  <a:lnTo>
                    <a:pt x="111887" y="215531"/>
                  </a:lnTo>
                  <a:lnTo>
                    <a:pt x="111975" y="214757"/>
                  </a:lnTo>
                  <a:close/>
                </a:path>
                <a:path w="160655" h="344170">
                  <a:moveTo>
                    <a:pt x="112039" y="94411"/>
                  </a:moveTo>
                  <a:lnTo>
                    <a:pt x="110426" y="94056"/>
                  </a:lnTo>
                  <a:lnTo>
                    <a:pt x="110363" y="94234"/>
                  </a:lnTo>
                  <a:lnTo>
                    <a:pt x="110337" y="94386"/>
                  </a:lnTo>
                  <a:lnTo>
                    <a:pt x="110274" y="94551"/>
                  </a:lnTo>
                  <a:lnTo>
                    <a:pt x="111887" y="95021"/>
                  </a:lnTo>
                  <a:lnTo>
                    <a:pt x="111912" y="94805"/>
                  </a:lnTo>
                  <a:lnTo>
                    <a:pt x="111975" y="94589"/>
                  </a:lnTo>
                  <a:lnTo>
                    <a:pt x="112039" y="94411"/>
                  </a:lnTo>
                  <a:close/>
                </a:path>
                <a:path w="160655" h="344170">
                  <a:moveTo>
                    <a:pt x="113284" y="227888"/>
                  </a:moveTo>
                  <a:lnTo>
                    <a:pt x="113106" y="226187"/>
                  </a:lnTo>
                  <a:lnTo>
                    <a:pt x="112331" y="226047"/>
                  </a:lnTo>
                  <a:lnTo>
                    <a:pt x="111709" y="226225"/>
                  </a:lnTo>
                  <a:lnTo>
                    <a:pt x="111556" y="226682"/>
                  </a:lnTo>
                  <a:lnTo>
                    <a:pt x="111467" y="227926"/>
                  </a:lnTo>
                  <a:lnTo>
                    <a:pt x="111620" y="228168"/>
                  </a:lnTo>
                  <a:lnTo>
                    <a:pt x="111912" y="228485"/>
                  </a:lnTo>
                  <a:lnTo>
                    <a:pt x="112636" y="227888"/>
                  </a:lnTo>
                  <a:lnTo>
                    <a:pt x="113106" y="227926"/>
                  </a:lnTo>
                  <a:lnTo>
                    <a:pt x="113284" y="227888"/>
                  </a:lnTo>
                  <a:close/>
                </a:path>
                <a:path w="160655" h="344170">
                  <a:moveTo>
                    <a:pt x="116522" y="324523"/>
                  </a:moveTo>
                  <a:lnTo>
                    <a:pt x="116078" y="323392"/>
                  </a:lnTo>
                  <a:lnTo>
                    <a:pt x="115874" y="323456"/>
                  </a:lnTo>
                  <a:lnTo>
                    <a:pt x="115722" y="323532"/>
                  </a:lnTo>
                  <a:lnTo>
                    <a:pt x="115544" y="323570"/>
                  </a:lnTo>
                  <a:lnTo>
                    <a:pt x="115658" y="323888"/>
                  </a:lnTo>
                  <a:lnTo>
                    <a:pt x="115722" y="324243"/>
                  </a:lnTo>
                  <a:lnTo>
                    <a:pt x="115900" y="324523"/>
                  </a:lnTo>
                  <a:lnTo>
                    <a:pt x="116319" y="324523"/>
                  </a:lnTo>
                  <a:lnTo>
                    <a:pt x="116522" y="324523"/>
                  </a:lnTo>
                  <a:close/>
                </a:path>
                <a:path w="160655" h="344170">
                  <a:moveTo>
                    <a:pt x="117652" y="195364"/>
                  </a:moveTo>
                  <a:lnTo>
                    <a:pt x="117297" y="194970"/>
                  </a:lnTo>
                  <a:lnTo>
                    <a:pt x="116763" y="195440"/>
                  </a:lnTo>
                  <a:lnTo>
                    <a:pt x="116230" y="195859"/>
                  </a:lnTo>
                  <a:lnTo>
                    <a:pt x="115785" y="196354"/>
                  </a:lnTo>
                  <a:lnTo>
                    <a:pt x="115100" y="197027"/>
                  </a:lnTo>
                  <a:lnTo>
                    <a:pt x="114300" y="197561"/>
                  </a:lnTo>
                  <a:lnTo>
                    <a:pt x="113906" y="198589"/>
                  </a:lnTo>
                  <a:lnTo>
                    <a:pt x="113639" y="199402"/>
                  </a:lnTo>
                  <a:lnTo>
                    <a:pt x="112750" y="199961"/>
                  </a:lnTo>
                  <a:lnTo>
                    <a:pt x="112153" y="200672"/>
                  </a:lnTo>
                  <a:lnTo>
                    <a:pt x="111887" y="201028"/>
                  </a:lnTo>
                  <a:lnTo>
                    <a:pt x="111709" y="201523"/>
                  </a:lnTo>
                  <a:lnTo>
                    <a:pt x="111442" y="201955"/>
                  </a:lnTo>
                  <a:lnTo>
                    <a:pt x="111379" y="202095"/>
                  </a:lnTo>
                  <a:lnTo>
                    <a:pt x="111264" y="202272"/>
                  </a:lnTo>
                  <a:lnTo>
                    <a:pt x="110070" y="202946"/>
                  </a:lnTo>
                  <a:lnTo>
                    <a:pt x="109093" y="204851"/>
                  </a:lnTo>
                  <a:lnTo>
                    <a:pt x="109270" y="206121"/>
                  </a:lnTo>
                  <a:lnTo>
                    <a:pt x="109474" y="206413"/>
                  </a:lnTo>
                  <a:lnTo>
                    <a:pt x="112242" y="202692"/>
                  </a:lnTo>
                  <a:lnTo>
                    <a:pt x="117652" y="195364"/>
                  </a:lnTo>
                  <a:close/>
                </a:path>
                <a:path w="160655" h="344170">
                  <a:moveTo>
                    <a:pt x="117741" y="160083"/>
                  </a:moveTo>
                  <a:lnTo>
                    <a:pt x="116916" y="160299"/>
                  </a:lnTo>
                  <a:lnTo>
                    <a:pt x="116560" y="160756"/>
                  </a:lnTo>
                  <a:lnTo>
                    <a:pt x="116674" y="161467"/>
                  </a:lnTo>
                  <a:lnTo>
                    <a:pt x="116878" y="161569"/>
                  </a:lnTo>
                  <a:lnTo>
                    <a:pt x="117741" y="160083"/>
                  </a:lnTo>
                  <a:close/>
                </a:path>
                <a:path w="160655" h="344170">
                  <a:moveTo>
                    <a:pt x="119824" y="314299"/>
                  </a:moveTo>
                  <a:lnTo>
                    <a:pt x="118579" y="314477"/>
                  </a:lnTo>
                  <a:lnTo>
                    <a:pt x="118046" y="314540"/>
                  </a:lnTo>
                  <a:lnTo>
                    <a:pt x="118097" y="314756"/>
                  </a:lnTo>
                  <a:lnTo>
                    <a:pt x="118643" y="314756"/>
                  </a:lnTo>
                  <a:lnTo>
                    <a:pt x="119265" y="315353"/>
                  </a:lnTo>
                  <a:lnTo>
                    <a:pt x="119824" y="314299"/>
                  </a:lnTo>
                  <a:close/>
                </a:path>
                <a:path w="160655" h="344170">
                  <a:moveTo>
                    <a:pt x="121615" y="212712"/>
                  </a:moveTo>
                  <a:lnTo>
                    <a:pt x="121348" y="212496"/>
                  </a:lnTo>
                  <a:lnTo>
                    <a:pt x="120662" y="213309"/>
                  </a:lnTo>
                  <a:lnTo>
                    <a:pt x="120243" y="213842"/>
                  </a:lnTo>
                  <a:lnTo>
                    <a:pt x="120484" y="213842"/>
                  </a:lnTo>
                  <a:lnTo>
                    <a:pt x="120726" y="213906"/>
                  </a:lnTo>
                  <a:lnTo>
                    <a:pt x="121132" y="213487"/>
                  </a:lnTo>
                  <a:lnTo>
                    <a:pt x="121348" y="213093"/>
                  </a:lnTo>
                  <a:lnTo>
                    <a:pt x="121615" y="212712"/>
                  </a:lnTo>
                  <a:close/>
                </a:path>
                <a:path w="160655" h="344170">
                  <a:moveTo>
                    <a:pt x="124079" y="107543"/>
                  </a:moveTo>
                  <a:lnTo>
                    <a:pt x="123634" y="107327"/>
                  </a:lnTo>
                  <a:lnTo>
                    <a:pt x="122415" y="107543"/>
                  </a:lnTo>
                  <a:lnTo>
                    <a:pt x="122593" y="108673"/>
                  </a:lnTo>
                  <a:lnTo>
                    <a:pt x="123723" y="107721"/>
                  </a:lnTo>
                  <a:lnTo>
                    <a:pt x="124053" y="108432"/>
                  </a:lnTo>
                  <a:lnTo>
                    <a:pt x="124079" y="107543"/>
                  </a:lnTo>
                  <a:close/>
                </a:path>
                <a:path w="160655" h="344170">
                  <a:moveTo>
                    <a:pt x="124587" y="178739"/>
                  </a:moveTo>
                  <a:lnTo>
                    <a:pt x="124409" y="178600"/>
                  </a:lnTo>
                  <a:lnTo>
                    <a:pt x="123698" y="179260"/>
                  </a:lnTo>
                  <a:lnTo>
                    <a:pt x="123101" y="180086"/>
                  </a:lnTo>
                  <a:lnTo>
                    <a:pt x="122148" y="181102"/>
                  </a:lnTo>
                  <a:lnTo>
                    <a:pt x="121729" y="181317"/>
                  </a:lnTo>
                  <a:lnTo>
                    <a:pt x="121221" y="181813"/>
                  </a:lnTo>
                  <a:lnTo>
                    <a:pt x="120992" y="182130"/>
                  </a:lnTo>
                  <a:lnTo>
                    <a:pt x="120992" y="182384"/>
                  </a:lnTo>
                  <a:lnTo>
                    <a:pt x="121081" y="183261"/>
                  </a:lnTo>
                  <a:lnTo>
                    <a:pt x="120091" y="184429"/>
                  </a:lnTo>
                  <a:lnTo>
                    <a:pt x="119049" y="185597"/>
                  </a:lnTo>
                  <a:lnTo>
                    <a:pt x="118097" y="186867"/>
                  </a:lnTo>
                  <a:lnTo>
                    <a:pt x="117119" y="188150"/>
                  </a:lnTo>
                  <a:lnTo>
                    <a:pt x="116967" y="188290"/>
                  </a:lnTo>
                  <a:lnTo>
                    <a:pt x="116967" y="188569"/>
                  </a:lnTo>
                  <a:lnTo>
                    <a:pt x="116789" y="189064"/>
                  </a:lnTo>
                  <a:lnTo>
                    <a:pt x="117271" y="188823"/>
                  </a:lnTo>
                  <a:lnTo>
                    <a:pt x="117563" y="188747"/>
                  </a:lnTo>
                  <a:lnTo>
                    <a:pt x="117741" y="188569"/>
                  </a:lnTo>
                  <a:lnTo>
                    <a:pt x="119532" y="186448"/>
                  </a:lnTo>
                  <a:lnTo>
                    <a:pt x="119888" y="185953"/>
                  </a:lnTo>
                  <a:lnTo>
                    <a:pt x="120180" y="185420"/>
                  </a:lnTo>
                  <a:lnTo>
                    <a:pt x="121170" y="185420"/>
                  </a:lnTo>
                  <a:lnTo>
                    <a:pt x="121526" y="184924"/>
                  </a:lnTo>
                  <a:lnTo>
                    <a:pt x="121310" y="183375"/>
                  </a:lnTo>
                  <a:lnTo>
                    <a:pt x="122389" y="182727"/>
                  </a:lnTo>
                  <a:lnTo>
                    <a:pt x="122923" y="181775"/>
                  </a:lnTo>
                  <a:lnTo>
                    <a:pt x="123520" y="180784"/>
                  </a:lnTo>
                  <a:lnTo>
                    <a:pt x="124587" y="178739"/>
                  </a:lnTo>
                  <a:close/>
                </a:path>
                <a:path w="160655" h="344170">
                  <a:moveTo>
                    <a:pt x="124764" y="204431"/>
                  </a:moveTo>
                  <a:lnTo>
                    <a:pt x="124117" y="203682"/>
                  </a:lnTo>
                  <a:lnTo>
                    <a:pt x="123482" y="203936"/>
                  </a:lnTo>
                  <a:lnTo>
                    <a:pt x="122834" y="205130"/>
                  </a:lnTo>
                  <a:lnTo>
                    <a:pt x="122326" y="206121"/>
                  </a:lnTo>
                  <a:lnTo>
                    <a:pt x="121678" y="207048"/>
                  </a:lnTo>
                  <a:lnTo>
                    <a:pt x="121043" y="207962"/>
                  </a:lnTo>
                  <a:lnTo>
                    <a:pt x="120599" y="208673"/>
                  </a:lnTo>
                  <a:lnTo>
                    <a:pt x="120065" y="209308"/>
                  </a:lnTo>
                  <a:lnTo>
                    <a:pt x="119443" y="210235"/>
                  </a:lnTo>
                  <a:lnTo>
                    <a:pt x="119532" y="210578"/>
                  </a:lnTo>
                  <a:lnTo>
                    <a:pt x="119443" y="210870"/>
                  </a:lnTo>
                  <a:lnTo>
                    <a:pt x="119418" y="211048"/>
                  </a:lnTo>
                  <a:lnTo>
                    <a:pt x="119265" y="211328"/>
                  </a:lnTo>
                  <a:lnTo>
                    <a:pt x="118338" y="211543"/>
                  </a:lnTo>
                  <a:lnTo>
                    <a:pt x="118135" y="212064"/>
                  </a:lnTo>
                  <a:lnTo>
                    <a:pt x="118008" y="212737"/>
                  </a:lnTo>
                  <a:lnTo>
                    <a:pt x="118338" y="212674"/>
                  </a:lnTo>
                  <a:lnTo>
                    <a:pt x="118643" y="212559"/>
                  </a:lnTo>
                  <a:lnTo>
                    <a:pt x="118999" y="212559"/>
                  </a:lnTo>
                  <a:lnTo>
                    <a:pt x="119176" y="212991"/>
                  </a:lnTo>
                  <a:lnTo>
                    <a:pt x="118910" y="213233"/>
                  </a:lnTo>
                  <a:lnTo>
                    <a:pt x="118402" y="213448"/>
                  </a:lnTo>
                  <a:lnTo>
                    <a:pt x="118008" y="213410"/>
                  </a:lnTo>
                  <a:lnTo>
                    <a:pt x="117868" y="213487"/>
                  </a:lnTo>
                  <a:lnTo>
                    <a:pt x="117627" y="213664"/>
                  </a:lnTo>
                  <a:lnTo>
                    <a:pt x="117475" y="213906"/>
                  </a:lnTo>
                  <a:lnTo>
                    <a:pt x="117297" y="214083"/>
                  </a:lnTo>
                  <a:lnTo>
                    <a:pt x="117449" y="214198"/>
                  </a:lnTo>
                  <a:lnTo>
                    <a:pt x="117805" y="214122"/>
                  </a:lnTo>
                  <a:lnTo>
                    <a:pt x="118135" y="213842"/>
                  </a:lnTo>
                  <a:lnTo>
                    <a:pt x="118402" y="213842"/>
                  </a:lnTo>
                  <a:lnTo>
                    <a:pt x="118732" y="213880"/>
                  </a:lnTo>
                  <a:lnTo>
                    <a:pt x="119354" y="214337"/>
                  </a:lnTo>
                  <a:lnTo>
                    <a:pt x="119595" y="213702"/>
                  </a:lnTo>
                  <a:lnTo>
                    <a:pt x="119595" y="213131"/>
                  </a:lnTo>
                  <a:lnTo>
                    <a:pt x="120065" y="212217"/>
                  </a:lnTo>
                  <a:lnTo>
                    <a:pt x="120840" y="212064"/>
                  </a:lnTo>
                  <a:lnTo>
                    <a:pt x="120510" y="211226"/>
                  </a:lnTo>
                  <a:lnTo>
                    <a:pt x="120726" y="211074"/>
                  </a:lnTo>
                  <a:lnTo>
                    <a:pt x="120840" y="210934"/>
                  </a:lnTo>
                  <a:lnTo>
                    <a:pt x="121970" y="209092"/>
                  </a:lnTo>
                  <a:lnTo>
                    <a:pt x="122504" y="208178"/>
                  </a:lnTo>
                  <a:lnTo>
                    <a:pt x="123278" y="206933"/>
                  </a:lnTo>
                  <a:lnTo>
                    <a:pt x="124764" y="204431"/>
                  </a:lnTo>
                  <a:close/>
                </a:path>
                <a:path w="160655" h="344170">
                  <a:moveTo>
                    <a:pt x="124917" y="307822"/>
                  </a:moveTo>
                  <a:lnTo>
                    <a:pt x="124764" y="307428"/>
                  </a:lnTo>
                  <a:lnTo>
                    <a:pt x="124523" y="306654"/>
                  </a:lnTo>
                  <a:lnTo>
                    <a:pt x="124294" y="306717"/>
                  </a:lnTo>
                  <a:lnTo>
                    <a:pt x="124117" y="306755"/>
                  </a:lnTo>
                  <a:lnTo>
                    <a:pt x="123990" y="306793"/>
                  </a:lnTo>
                  <a:lnTo>
                    <a:pt x="124053" y="307111"/>
                  </a:lnTo>
                  <a:lnTo>
                    <a:pt x="124053" y="307467"/>
                  </a:lnTo>
                  <a:lnTo>
                    <a:pt x="124231" y="307746"/>
                  </a:lnTo>
                  <a:lnTo>
                    <a:pt x="124650" y="307784"/>
                  </a:lnTo>
                  <a:lnTo>
                    <a:pt x="124917" y="307822"/>
                  </a:lnTo>
                  <a:close/>
                </a:path>
                <a:path w="160655" h="344170">
                  <a:moveTo>
                    <a:pt x="125780" y="184111"/>
                  </a:moveTo>
                  <a:lnTo>
                    <a:pt x="125717" y="183896"/>
                  </a:lnTo>
                  <a:lnTo>
                    <a:pt x="125717" y="183578"/>
                  </a:lnTo>
                  <a:lnTo>
                    <a:pt x="124802" y="183730"/>
                  </a:lnTo>
                  <a:lnTo>
                    <a:pt x="123990" y="183832"/>
                  </a:lnTo>
                  <a:lnTo>
                    <a:pt x="123126" y="184048"/>
                  </a:lnTo>
                  <a:lnTo>
                    <a:pt x="122986" y="184048"/>
                  </a:lnTo>
                  <a:lnTo>
                    <a:pt x="122834" y="184289"/>
                  </a:lnTo>
                  <a:lnTo>
                    <a:pt x="122809" y="185712"/>
                  </a:lnTo>
                  <a:lnTo>
                    <a:pt x="121907" y="186448"/>
                  </a:lnTo>
                  <a:lnTo>
                    <a:pt x="121018" y="187540"/>
                  </a:lnTo>
                  <a:lnTo>
                    <a:pt x="120726" y="187794"/>
                  </a:lnTo>
                  <a:lnTo>
                    <a:pt x="120637" y="188074"/>
                  </a:lnTo>
                  <a:lnTo>
                    <a:pt x="120484" y="188468"/>
                  </a:lnTo>
                  <a:lnTo>
                    <a:pt x="120484" y="188887"/>
                  </a:lnTo>
                  <a:lnTo>
                    <a:pt x="120421" y="189318"/>
                  </a:lnTo>
                  <a:lnTo>
                    <a:pt x="120992" y="189344"/>
                  </a:lnTo>
                  <a:lnTo>
                    <a:pt x="121551" y="189915"/>
                  </a:lnTo>
                  <a:lnTo>
                    <a:pt x="122148" y="189318"/>
                  </a:lnTo>
                  <a:lnTo>
                    <a:pt x="122262" y="189179"/>
                  </a:lnTo>
                  <a:lnTo>
                    <a:pt x="122567" y="189064"/>
                  </a:lnTo>
                  <a:lnTo>
                    <a:pt x="123278" y="189204"/>
                  </a:lnTo>
                  <a:lnTo>
                    <a:pt x="123520" y="188887"/>
                  </a:lnTo>
                  <a:lnTo>
                    <a:pt x="123723" y="188429"/>
                  </a:lnTo>
                  <a:lnTo>
                    <a:pt x="124383" y="187045"/>
                  </a:lnTo>
                  <a:lnTo>
                    <a:pt x="125069" y="185674"/>
                  </a:lnTo>
                  <a:lnTo>
                    <a:pt x="125653" y="184289"/>
                  </a:lnTo>
                  <a:lnTo>
                    <a:pt x="125780" y="184111"/>
                  </a:lnTo>
                  <a:close/>
                </a:path>
                <a:path w="160655" h="344170">
                  <a:moveTo>
                    <a:pt x="129908" y="183692"/>
                  </a:moveTo>
                  <a:lnTo>
                    <a:pt x="129641" y="183578"/>
                  </a:lnTo>
                  <a:lnTo>
                    <a:pt x="129286" y="183654"/>
                  </a:lnTo>
                  <a:lnTo>
                    <a:pt x="128485" y="184721"/>
                  </a:lnTo>
                  <a:lnTo>
                    <a:pt x="127736" y="185597"/>
                  </a:lnTo>
                  <a:lnTo>
                    <a:pt x="127063" y="186588"/>
                  </a:lnTo>
                  <a:lnTo>
                    <a:pt x="126784" y="186944"/>
                  </a:lnTo>
                  <a:lnTo>
                    <a:pt x="126911" y="187540"/>
                  </a:lnTo>
                  <a:lnTo>
                    <a:pt x="126606" y="187794"/>
                  </a:lnTo>
                  <a:lnTo>
                    <a:pt x="125095" y="189344"/>
                  </a:lnTo>
                  <a:lnTo>
                    <a:pt x="124383" y="191503"/>
                  </a:lnTo>
                  <a:lnTo>
                    <a:pt x="122770" y="192989"/>
                  </a:lnTo>
                  <a:lnTo>
                    <a:pt x="121945" y="193814"/>
                  </a:lnTo>
                  <a:lnTo>
                    <a:pt x="121856" y="194945"/>
                  </a:lnTo>
                  <a:lnTo>
                    <a:pt x="122389" y="195618"/>
                  </a:lnTo>
                  <a:lnTo>
                    <a:pt x="123482" y="194310"/>
                  </a:lnTo>
                  <a:lnTo>
                    <a:pt x="124612" y="193103"/>
                  </a:lnTo>
                  <a:lnTo>
                    <a:pt x="126136" y="191084"/>
                  </a:lnTo>
                  <a:lnTo>
                    <a:pt x="126428" y="190195"/>
                  </a:lnTo>
                  <a:lnTo>
                    <a:pt x="126936" y="189026"/>
                  </a:lnTo>
                  <a:lnTo>
                    <a:pt x="126974" y="188607"/>
                  </a:lnTo>
                  <a:lnTo>
                    <a:pt x="127266" y="188391"/>
                  </a:lnTo>
                  <a:lnTo>
                    <a:pt x="128282" y="187579"/>
                  </a:lnTo>
                  <a:lnTo>
                    <a:pt x="128689" y="186410"/>
                  </a:lnTo>
                  <a:lnTo>
                    <a:pt x="129590" y="184886"/>
                  </a:lnTo>
                  <a:lnTo>
                    <a:pt x="129705" y="184251"/>
                  </a:lnTo>
                  <a:lnTo>
                    <a:pt x="129908" y="183692"/>
                  </a:lnTo>
                  <a:close/>
                </a:path>
                <a:path w="160655" h="344170">
                  <a:moveTo>
                    <a:pt x="130632" y="124028"/>
                  </a:moveTo>
                  <a:lnTo>
                    <a:pt x="130594" y="123431"/>
                  </a:lnTo>
                  <a:lnTo>
                    <a:pt x="129882" y="122656"/>
                  </a:lnTo>
                  <a:lnTo>
                    <a:pt x="129413" y="122796"/>
                  </a:lnTo>
                  <a:lnTo>
                    <a:pt x="129349" y="123215"/>
                  </a:lnTo>
                  <a:lnTo>
                    <a:pt x="129768" y="123571"/>
                  </a:lnTo>
                  <a:lnTo>
                    <a:pt x="130175" y="123786"/>
                  </a:lnTo>
                  <a:lnTo>
                    <a:pt x="130632" y="124028"/>
                  </a:lnTo>
                  <a:close/>
                </a:path>
                <a:path w="160655" h="344170">
                  <a:moveTo>
                    <a:pt x="133362" y="292138"/>
                  </a:moveTo>
                  <a:lnTo>
                    <a:pt x="132384" y="290588"/>
                  </a:lnTo>
                  <a:lnTo>
                    <a:pt x="131546" y="291147"/>
                  </a:lnTo>
                  <a:lnTo>
                    <a:pt x="131521" y="291541"/>
                  </a:lnTo>
                  <a:lnTo>
                    <a:pt x="132321" y="292074"/>
                  </a:lnTo>
                  <a:lnTo>
                    <a:pt x="133032" y="292569"/>
                  </a:lnTo>
                  <a:lnTo>
                    <a:pt x="132473" y="293065"/>
                  </a:lnTo>
                  <a:lnTo>
                    <a:pt x="132321" y="293560"/>
                  </a:lnTo>
                  <a:lnTo>
                    <a:pt x="133362" y="293522"/>
                  </a:lnTo>
                  <a:lnTo>
                    <a:pt x="133362" y="292138"/>
                  </a:lnTo>
                  <a:close/>
                </a:path>
                <a:path w="160655" h="344170">
                  <a:moveTo>
                    <a:pt x="139344" y="343128"/>
                  </a:moveTo>
                  <a:lnTo>
                    <a:pt x="139103" y="342887"/>
                  </a:lnTo>
                  <a:lnTo>
                    <a:pt x="138684" y="342455"/>
                  </a:lnTo>
                  <a:lnTo>
                    <a:pt x="138544" y="342531"/>
                  </a:lnTo>
                  <a:lnTo>
                    <a:pt x="138480" y="343560"/>
                  </a:lnTo>
                  <a:lnTo>
                    <a:pt x="138658" y="343738"/>
                  </a:lnTo>
                  <a:lnTo>
                    <a:pt x="139344" y="343128"/>
                  </a:lnTo>
                  <a:close/>
                </a:path>
                <a:path w="160655" h="344170">
                  <a:moveTo>
                    <a:pt x="140271" y="151803"/>
                  </a:moveTo>
                  <a:lnTo>
                    <a:pt x="139903" y="151422"/>
                  </a:lnTo>
                  <a:lnTo>
                    <a:pt x="139700" y="151066"/>
                  </a:lnTo>
                  <a:lnTo>
                    <a:pt x="139433" y="151282"/>
                  </a:lnTo>
                  <a:lnTo>
                    <a:pt x="139052" y="151460"/>
                  </a:lnTo>
                  <a:lnTo>
                    <a:pt x="138988" y="151663"/>
                  </a:lnTo>
                  <a:lnTo>
                    <a:pt x="138811" y="152552"/>
                  </a:lnTo>
                  <a:lnTo>
                    <a:pt x="138684" y="153466"/>
                  </a:lnTo>
                  <a:lnTo>
                    <a:pt x="138506" y="154533"/>
                  </a:lnTo>
                  <a:lnTo>
                    <a:pt x="138010" y="156654"/>
                  </a:lnTo>
                  <a:lnTo>
                    <a:pt x="137414" y="158534"/>
                  </a:lnTo>
                  <a:lnTo>
                    <a:pt x="136664" y="161290"/>
                  </a:lnTo>
                  <a:lnTo>
                    <a:pt x="136372" y="163309"/>
                  </a:lnTo>
                  <a:lnTo>
                    <a:pt x="136550" y="163626"/>
                  </a:lnTo>
                  <a:lnTo>
                    <a:pt x="136664" y="163906"/>
                  </a:lnTo>
                  <a:lnTo>
                    <a:pt x="137020" y="163944"/>
                  </a:lnTo>
                  <a:lnTo>
                    <a:pt x="137109" y="163588"/>
                  </a:lnTo>
                  <a:lnTo>
                    <a:pt x="137261" y="163271"/>
                  </a:lnTo>
                  <a:lnTo>
                    <a:pt x="137972" y="161048"/>
                  </a:lnTo>
                  <a:lnTo>
                    <a:pt x="138684" y="159169"/>
                  </a:lnTo>
                  <a:lnTo>
                    <a:pt x="139636" y="155600"/>
                  </a:lnTo>
                  <a:lnTo>
                    <a:pt x="140233" y="152095"/>
                  </a:lnTo>
                  <a:lnTo>
                    <a:pt x="140271" y="151803"/>
                  </a:lnTo>
                  <a:close/>
                </a:path>
                <a:path w="160655" h="344170">
                  <a:moveTo>
                    <a:pt x="142938" y="142392"/>
                  </a:moveTo>
                  <a:lnTo>
                    <a:pt x="142913" y="142252"/>
                  </a:lnTo>
                  <a:lnTo>
                    <a:pt x="142379" y="140208"/>
                  </a:lnTo>
                  <a:lnTo>
                    <a:pt x="140830" y="138747"/>
                  </a:lnTo>
                  <a:lnTo>
                    <a:pt x="139611" y="137160"/>
                  </a:lnTo>
                  <a:lnTo>
                    <a:pt x="139458" y="136982"/>
                  </a:lnTo>
                  <a:lnTo>
                    <a:pt x="139192" y="136982"/>
                  </a:lnTo>
                  <a:lnTo>
                    <a:pt x="138722" y="136766"/>
                  </a:lnTo>
                  <a:lnTo>
                    <a:pt x="138925" y="138722"/>
                  </a:lnTo>
                  <a:lnTo>
                    <a:pt x="138925" y="139534"/>
                  </a:lnTo>
                  <a:lnTo>
                    <a:pt x="138988" y="140525"/>
                  </a:lnTo>
                  <a:lnTo>
                    <a:pt x="138988" y="141478"/>
                  </a:lnTo>
                  <a:lnTo>
                    <a:pt x="138925" y="142430"/>
                  </a:lnTo>
                  <a:lnTo>
                    <a:pt x="138925" y="143103"/>
                  </a:lnTo>
                  <a:lnTo>
                    <a:pt x="139230" y="143141"/>
                  </a:lnTo>
                  <a:lnTo>
                    <a:pt x="140182" y="142963"/>
                  </a:lnTo>
                  <a:lnTo>
                    <a:pt x="140627" y="143141"/>
                  </a:lnTo>
                  <a:lnTo>
                    <a:pt x="142849" y="142684"/>
                  </a:lnTo>
                  <a:lnTo>
                    <a:pt x="142938" y="142392"/>
                  </a:lnTo>
                  <a:close/>
                </a:path>
                <a:path w="160655" h="344170">
                  <a:moveTo>
                    <a:pt x="146507" y="147777"/>
                  </a:moveTo>
                  <a:lnTo>
                    <a:pt x="146418" y="145757"/>
                  </a:lnTo>
                  <a:lnTo>
                    <a:pt x="145173" y="144132"/>
                  </a:lnTo>
                  <a:lnTo>
                    <a:pt x="145084" y="144868"/>
                  </a:lnTo>
                  <a:lnTo>
                    <a:pt x="144970" y="145580"/>
                  </a:lnTo>
                  <a:lnTo>
                    <a:pt x="144818" y="146850"/>
                  </a:lnTo>
                  <a:lnTo>
                    <a:pt x="144932" y="147459"/>
                  </a:lnTo>
                  <a:lnTo>
                    <a:pt x="144576" y="148983"/>
                  </a:lnTo>
                  <a:lnTo>
                    <a:pt x="144614" y="149326"/>
                  </a:lnTo>
                  <a:lnTo>
                    <a:pt x="145503" y="150114"/>
                  </a:lnTo>
                  <a:lnTo>
                    <a:pt x="146507" y="147777"/>
                  </a:lnTo>
                  <a:close/>
                </a:path>
                <a:path w="160655" h="344170">
                  <a:moveTo>
                    <a:pt x="151066" y="278587"/>
                  </a:moveTo>
                  <a:lnTo>
                    <a:pt x="150672" y="278409"/>
                  </a:lnTo>
                  <a:lnTo>
                    <a:pt x="150317" y="278130"/>
                  </a:lnTo>
                  <a:lnTo>
                    <a:pt x="149987" y="278409"/>
                  </a:lnTo>
                  <a:lnTo>
                    <a:pt x="149809" y="278726"/>
                  </a:lnTo>
                  <a:lnTo>
                    <a:pt x="149606" y="279057"/>
                  </a:lnTo>
                  <a:lnTo>
                    <a:pt x="149783" y="279120"/>
                  </a:lnTo>
                  <a:lnTo>
                    <a:pt x="150177" y="279019"/>
                  </a:lnTo>
                  <a:lnTo>
                    <a:pt x="150533" y="278879"/>
                  </a:lnTo>
                  <a:lnTo>
                    <a:pt x="151066" y="278587"/>
                  </a:lnTo>
                  <a:close/>
                </a:path>
                <a:path w="160655" h="344170">
                  <a:moveTo>
                    <a:pt x="158978" y="285026"/>
                  </a:moveTo>
                  <a:lnTo>
                    <a:pt x="158800" y="284683"/>
                  </a:lnTo>
                  <a:lnTo>
                    <a:pt x="158559" y="284353"/>
                  </a:lnTo>
                  <a:lnTo>
                    <a:pt x="158381" y="284010"/>
                  </a:lnTo>
                  <a:lnTo>
                    <a:pt x="158292" y="283692"/>
                  </a:lnTo>
                  <a:lnTo>
                    <a:pt x="158115" y="282981"/>
                  </a:lnTo>
                  <a:lnTo>
                    <a:pt x="157962" y="282841"/>
                  </a:lnTo>
                  <a:lnTo>
                    <a:pt x="157581" y="283121"/>
                  </a:lnTo>
                  <a:lnTo>
                    <a:pt x="157187" y="283400"/>
                  </a:lnTo>
                  <a:lnTo>
                    <a:pt x="157010" y="283794"/>
                  </a:lnTo>
                  <a:lnTo>
                    <a:pt x="156895" y="284010"/>
                  </a:lnTo>
                  <a:lnTo>
                    <a:pt x="157137" y="284530"/>
                  </a:lnTo>
                  <a:lnTo>
                    <a:pt x="157314" y="284607"/>
                  </a:lnTo>
                  <a:lnTo>
                    <a:pt x="157848" y="284784"/>
                  </a:lnTo>
                  <a:lnTo>
                    <a:pt x="158203" y="285635"/>
                  </a:lnTo>
                  <a:lnTo>
                    <a:pt x="158978" y="285026"/>
                  </a:lnTo>
                  <a:close/>
                </a:path>
                <a:path w="160655" h="344170">
                  <a:moveTo>
                    <a:pt x="160401" y="262813"/>
                  </a:moveTo>
                  <a:lnTo>
                    <a:pt x="160261" y="262420"/>
                  </a:lnTo>
                  <a:lnTo>
                    <a:pt x="160108" y="262064"/>
                  </a:lnTo>
                  <a:lnTo>
                    <a:pt x="159956" y="261683"/>
                  </a:lnTo>
                  <a:lnTo>
                    <a:pt x="159004" y="261683"/>
                  </a:lnTo>
                  <a:lnTo>
                    <a:pt x="158851" y="261886"/>
                  </a:lnTo>
                  <a:lnTo>
                    <a:pt x="159042" y="262813"/>
                  </a:lnTo>
                  <a:lnTo>
                    <a:pt x="160401" y="262813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672350" y="4796497"/>
              <a:ext cx="158750" cy="217170"/>
            </a:xfrm>
            <a:custGeom>
              <a:avLst/>
              <a:gdLst/>
              <a:ahLst/>
              <a:cxnLst/>
              <a:rect l="l" t="t" r="r" b="b"/>
              <a:pathLst>
                <a:path w="158750" h="217170">
                  <a:moveTo>
                    <a:pt x="4165" y="205409"/>
                  </a:moveTo>
                  <a:lnTo>
                    <a:pt x="3873" y="205473"/>
                  </a:lnTo>
                  <a:lnTo>
                    <a:pt x="3657" y="205549"/>
                  </a:lnTo>
                  <a:lnTo>
                    <a:pt x="2768" y="205905"/>
                  </a:lnTo>
                  <a:lnTo>
                    <a:pt x="1993" y="205587"/>
                  </a:lnTo>
                  <a:lnTo>
                    <a:pt x="1676" y="204698"/>
                  </a:lnTo>
                  <a:lnTo>
                    <a:pt x="1549" y="204444"/>
                  </a:lnTo>
                  <a:lnTo>
                    <a:pt x="1346" y="204203"/>
                  </a:lnTo>
                  <a:lnTo>
                    <a:pt x="1257" y="203923"/>
                  </a:lnTo>
                  <a:lnTo>
                    <a:pt x="812" y="202793"/>
                  </a:lnTo>
                  <a:lnTo>
                    <a:pt x="749" y="202615"/>
                  </a:lnTo>
                  <a:lnTo>
                    <a:pt x="660" y="202438"/>
                  </a:lnTo>
                  <a:lnTo>
                    <a:pt x="596" y="202260"/>
                  </a:lnTo>
                  <a:lnTo>
                    <a:pt x="419" y="202399"/>
                  </a:lnTo>
                  <a:lnTo>
                    <a:pt x="63" y="202539"/>
                  </a:lnTo>
                  <a:lnTo>
                    <a:pt x="63" y="202679"/>
                  </a:lnTo>
                  <a:lnTo>
                    <a:pt x="0" y="203314"/>
                  </a:lnTo>
                  <a:lnTo>
                    <a:pt x="38" y="203923"/>
                  </a:lnTo>
                  <a:lnTo>
                    <a:pt x="635" y="204419"/>
                  </a:lnTo>
                  <a:lnTo>
                    <a:pt x="1346" y="204978"/>
                  </a:lnTo>
                  <a:lnTo>
                    <a:pt x="1727" y="205689"/>
                  </a:lnTo>
                  <a:lnTo>
                    <a:pt x="1346" y="206679"/>
                  </a:lnTo>
                  <a:lnTo>
                    <a:pt x="1079" y="207454"/>
                  </a:lnTo>
                  <a:lnTo>
                    <a:pt x="1879" y="208661"/>
                  </a:lnTo>
                  <a:lnTo>
                    <a:pt x="2768" y="208838"/>
                  </a:lnTo>
                  <a:lnTo>
                    <a:pt x="2679" y="209791"/>
                  </a:lnTo>
                  <a:lnTo>
                    <a:pt x="2857" y="209867"/>
                  </a:lnTo>
                  <a:lnTo>
                    <a:pt x="3124" y="209473"/>
                  </a:lnTo>
                  <a:lnTo>
                    <a:pt x="3568" y="208978"/>
                  </a:lnTo>
                  <a:lnTo>
                    <a:pt x="3568" y="207987"/>
                  </a:lnTo>
                  <a:lnTo>
                    <a:pt x="3124" y="207568"/>
                  </a:lnTo>
                  <a:lnTo>
                    <a:pt x="2438" y="207454"/>
                  </a:lnTo>
                  <a:lnTo>
                    <a:pt x="2146" y="207391"/>
                  </a:lnTo>
                  <a:lnTo>
                    <a:pt x="1879" y="207073"/>
                  </a:lnTo>
                  <a:lnTo>
                    <a:pt x="1612" y="206819"/>
                  </a:lnTo>
                  <a:lnTo>
                    <a:pt x="1727" y="206603"/>
                  </a:lnTo>
                  <a:lnTo>
                    <a:pt x="2349" y="206679"/>
                  </a:lnTo>
                  <a:lnTo>
                    <a:pt x="2984" y="206717"/>
                  </a:lnTo>
                  <a:lnTo>
                    <a:pt x="3479" y="206781"/>
                  </a:lnTo>
                  <a:lnTo>
                    <a:pt x="4165" y="205409"/>
                  </a:lnTo>
                  <a:close/>
                </a:path>
                <a:path w="158750" h="217170">
                  <a:moveTo>
                    <a:pt x="5651" y="157988"/>
                  </a:moveTo>
                  <a:lnTo>
                    <a:pt x="5245" y="157632"/>
                  </a:lnTo>
                  <a:lnTo>
                    <a:pt x="4826" y="157353"/>
                  </a:lnTo>
                  <a:lnTo>
                    <a:pt x="4406" y="156959"/>
                  </a:lnTo>
                  <a:lnTo>
                    <a:pt x="4229" y="156794"/>
                  </a:lnTo>
                  <a:lnTo>
                    <a:pt x="4203" y="156502"/>
                  </a:lnTo>
                  <a:lnTo>
                    <a:pt x="4051" y="156298"/>
                  </a:lnTo>
                  <a:lnTo>
                    <a:pt x="3937" y="156006"/>
                  </a:lnTo>
                  <a:lnTo>
                    <a:pt x="3759" y="155727"/>
                  </a:lnTo>
                  <a:lnTo>
                    <a:pt x="3568" y="155511"/>
                  </a:lnTo>
                  <a:lnTo>
                    <a:pt x="3302" y="155448"/>
                  </a:lnTo>
                  <a:lnTo>
                    <a:pt x="3162" y="155473"/>
                  </a:lnTo>
                  <a:lnTo>
                    <a:pt x="3098" y="155651"/>
                  </a:lnTo>
                  <a:lnTo>
                    <a:pt x="3124" y="156324"/>
                  </a:lnTo>
                  <a:lnTo>
                    <a:pt x="4495" y="158127"/>
                  </a:lnTo>
                  <a:lnTo>
                    <a:pt x="5029" y="158280"/>
                  </a:lnTo>
                  <a:lnTo>
                    <a:pt x="5181" y="158305"/>
                  </a:lnTo>
                  <a:lnTo>
                    <a:pt x="5359" y="158242"/>
                  </a:lnTo>
                  <a:lnTo>
                    <a:pt x="5537" y="158242"/>
                  </a:lnTo>
                  <a:lnTo>
                    <a:pt x="5600" y="158064"/>
                  </a:lnTo>
                  <a:close/>
                </a:path>
                <a:path w="158750" h="217170">
                  <a:moveTo>
                    <a:pt x="6019" y="208876"/>
                  </a:moveTo>
                  <a:lnTo>
                    <a:pt x="5715" y="208559"/>
                  </a:lnTo>
                  <a:lnTo>
                    <a:pt x="5295" y="208241"/>
                  </a:lnTo>
                  <a:lnTo>
                    <a:pt x="5029" y="207886"/>
                  </a:lnTo>
                  <a:lnTo>
                    <a:pt x="4762" y="207568"/>
                  </a:lnTo>
                  <a:lnTo>
                    <a:pt x="4648" y="207213"/>
                  </a:lnTo>
                  <a:lnTo>
                    <a:pt x="4165" y="206857"/>
                  </a:lnTo>
                  <a:lnTo>
                    <a:pt x="4165" y="207098"/>
                  </a:lnTo>
                  <a:lnTo>
                    <a:pt x="4114" y="207530"/>
                  </a:lnTo>
                  <a:lnTo>
                    <a:pt x="4889" y="207924"/>
                  </a:lnTo>
                  <a:lnTo>
                    <a:pt x="4648" y="209257"/>
                  </a:lnTo>
                  <a:lnTo>
                    <a:pt x="5740" y="209118"/>
                  </a:lnTo>
                  <a:lnTo>
                    <a:pt x="5956" y="208978"/>
                  </a:lnTo>
                  <a:close/>
                </a:path>
                <a:path w="158750" h="217170">
                  <a:moveTo>
                    <a:pt x="6337" y="206146"/>
                  </a:moveTo>
                  <a:lnTo>
                    <a:pt x="5740" y="205790"/>
                  </a:lnTo>
                  <a:lnTo>
                    <a:pt x="5245" y="205549"/>
                  </a:lnTo>
                  <a:lnTo>
                    <a:pt x="4673" y="205193"/>
                  </a:lnTo>
                  <a:lnTo>
                    <a:pt x="4762" y="206324"/>
                  </a:lnTo>
                  <a:lnTo>
                    <a:pt x="5422" y="206641"/>
                  </a:lnTo>
                  <a:lnTo>
                    <a:pt x="6337" y="206146"/>
                  </a:lnTo>
                  <a:close/>
                </a:path>
                <a:path w="158750" h="217170">
                  <a:moveTo>
                    <a:pt x="7620" y="876"/>
                  </a:moveTo>
                  <a:lnTo>
                    <a:pt x="7200" y="241"/>
                  </a:lnTo>
                  <a:lnTo>
                    <a:pt x="6692" y="38"/>
                  </a:lnTo>
                  <a:lnTo>
                    <a:pt x="6070" y="495"/>
                  </a:lnTo>
                  <a:lnTo>
                    <a:pt x="6311" y="1054"/>
                  </a:lnTo>
                  <a:lnTo>
                    <a:pt x="6489" y="1765"/>
                  </a:lnTo>
                  <a:lnTo>
                    <a:pt x="7327" y="1447"/>
                  </a:lnTo>
                  <a:lnTo>
                    <a:pt x="7620" y="876"/>
                  </a:lnTo>
                  <a:close/>
                </a:path>
                <a:path w="158750" h="217170">
                  <a:moveTo>
                    <a:pt x="8064" y="110286"/>
                  </a:moveTo>
                  <a:lnTo>
                    <a:pt x="7975" y="109943"/>
                  </a:lnTo>
                  <a:lnTo>
                    <a:pt x="7772" y="109016"/>
                  </a:lnTo>
                  <a:lnTo>
                    <a:pt x="6515" y="108419"/>
                  </a:lnTo>
                  <a:lnTo>
                    <a:pt x="7061" y="109969"/>
                  </a:lnTo>
                  <a:lnTo>
                    <a:pt x="6248" y="110261"/>
                  </a:lnTo>
                  <a:lnTo>
                    <a:pt x="6781" y="110604"/>
                  </a:lnTo>
                  <a:lnTo>
                    <a:pt x="7061" y="110820"/>
                  </a:lnTo>
                  <a:lnTo>
                    <a:pt x="7442" y="111074"/>
                  </a:lnTo>
                  <a:lnTo>
                    <a:pt x="7683" y="110782"/>
                  </a:lnTo>
                  <a:lnTo>
                    <a:pt x="7861" y="110540"/>
                  </a:lnTo>
                  <a:lnTo>
                    <a:pt x="8064" y="110286"/>
                  </a:lnTo>
                  <a:close/>
                </a:path>
                <a:path w="158750" h="217170">
                  <a:moveTo>
                    <a:pt x="10210" y="211239"/>
                  </a:moveTo>
                  <a:lnTo>
                    <a:pt x="9410" y="210185"/>
                  </a:lnTo>
                  <a:lnTo>
                    <a:pt x="8636" y="209118"/>
                  </a:lnTo>
                  <a:lnTo>
                    <a:pt x="7594" y="207886"/>
                  </a:lnTo>
                  <a:lnTo>
                    <a:pt x="7239" y="207810"/>
                  </a:lnTo>
                  <a:lnTo>
                    <a:pt x="6997" y="207670"/>
                  </a:lnTo>
                  <a:lnTo>
                    <a:pt x="7086" y="208559"/>
                  </a:lnTo>
                  <a:lnTo>
                    <a:pt x="7150" y="208699"/>
                  </a:lnTo>
                  <a:lnTo>
                    <a:pt x="6553" y="209372"/>
                  </a:lnTo>
                  <a:lnTo>
                    <a:pt x="6781" y="210324"/>
                  </a:lnTo>
                  <a:lnTo>
                    <a:pt x="7683" y="210400"/>
                  </a:lnTo>
                  <a:lnTo>
                    <a:pt x="8597" y="210502"/>
                  </a:lnTo>
                  <a:lnTo>
                    <a:pt x="8686" y="210921"/>
                  </a:lnTo>
                  <a:lnTo>
                    <a:pt x="8636" y="211632"/>
                  </a:lnTo>
                  <a:lnTo>
                    <a:pt x="8775" y="211886"/>
                  </a:lnTo>
                  <a:lnTo>
                    <a:pt x="8813" y="212026"/>
                  </a:lnTo>
                  <a:lnTo>
                    <a:pt x="9347" y="211709"/>
                  </a:lnTo>
                  <a:lnTo>
                    <a:pt x="9817" y="211455"/>
                  </a:lnTo>
                  <a:lnTo>
                    <a:pt x="10210" y="211239"/>
                  </a:lnTo>
                  <a:close/>
                </a:path>
                <a:path w="158750" h="217170">
                  <a:moveTo>
                    <a:pt x="12738" y="216268"/>
                  </a:moveTo>
                  <a:lnTo>
                    <a:pt x="11899" y="215315"/>
                  </a:lnTo>
                  <a:lnTo>
                    <a:pt x="12077" y="214426"/>
                  </a:lnTo>
                  <a:lnTo>
                    <a:pt x="11874" y="214388"/>
                  </a:lnTo>
                  <a:lnTo>
                    <a:pt x="11722" y="214363"/>
                  </a:lnTo>
                  <a:lnTo>
                    <a:pt x="11722" y="217157"/>
                  </a:lnTo>
                  <a:lnTo>
                    <a:pt x="12026" y="217157"/>
                  </a:lnTo>
                  <a:lnTo>
                    <a:pt x="12738" y="216268"/>
                  </a:lnTo>
                  <a:close/>
                </a:path>
                <a:path w="158750" h="217170">
                  <a:moveTo>
                    <a:pt x="14579" y="8382"/>
                  </a:moveTo>
                  <a:lnTo>
                    <a:pt x="14287" y="7924"/>
                  </a:lnTo>
                  <a:lnTo>
                    <a:pt x="13931" y="7607"/>
                  </a:lnTo>
                  <a:lnTo>
                    <a:pt x="13563" y="8140"/>
                  </a:lnTo>
                  <a:lnTo>
                    <a:pt x="13246" y="8559"/>
                  </a:lnTo>
                  <a:lnTo>
                    <a:pt x="13030" y="9017"/>
                  </a:lnTo>
                  <a:lnTo>
                    <a:pt x="12763" y="9550"/>
                  </a:lnTo>
                  <a:lnTo>
                    <a:pt x="12890" y="10007"/>
                  </a:lnTo>
                  <a:lnTo>
                    <a:pt x="13335" y="10261"/>
                  </a:lnTo>
                  <a:lnTo>
                    <a:pt x="13665" y="9804"/>
                  </a:lnTo>
                  <a:lnTo>
                    <a:pt x="13957" y="9448"/>
                  </a:lnTo>
                  <a:lnTo>
                    <a:pt x="14198" y="9055"/>
                  </a:lnTo>
                  <a:lnTo>
                    <a:pt x="14579" y="8382"/>
                  </a:lnTo>
                  <a:close/>
                </a:path>
                <a:path w="158750" h="217170">
                  <a:moveTo>
                    <a:pt x="17767" y="29832"/>
                  </a:moveTo>
                  <a:lnTo>
                    <a:pt x="17411" y="28625"/>
                  </a:lnTo>
                  <a:lnTo>
                    <a:pt x="17056" y="28409"/>
                  </a:lnTo>
                  <a:lnTo>
                    <a:pt x="15557" y="28765"/>
                  </a:lnTo>
                  <a:lnTo>
                    <a:pt x="16306" y="29197"/>
                  </a:lnTo>
                  <a:lnTo>
                    <a:pt x="16662" y="30213"/>
                  </a:lnTo>
                  <a:lnTo>
                    <a:pt x="17767" y="29832"/>
                  </a:lnTo>
                  <a:close/>
                </a:path>
                <a:path w="158750" h="217170">
                  <a:moveTo>
                    <a:pt x="33261" y="172745"/>
                  </a:moveTo>
                  <a:lnTo>
                    <a:pt x="32753" y="173062"/>
                  </a:lnTo>
                  <a:lnTo>
                    <a:pt x="32486" y="173240"/>
                  </a:lnTo>
                  <a:lnTo>
                    <a:pt x="32194" y="173418"/>
                  </a:lnTo>
                  <a:lnTo>
                    <a:pt x="32435" y="173672"/>
                  </a:lnTo>
                  <a:lnTo>
                    <a:pt x="32702" y="173875"/>
                  </a:lnTo>
                  <a:lnTo>
                    <a:pt x="33147" y="174307"/>
                  </a:lnTo>
                  <a:lnTo>
                    <a:pt x="33235" y="173380"/>
                  </a:lnTo>
                  <a:lnTo>
                    <a:pt x="33261" y="172745"/>
                  </a:lnTo>
                  <a:close/>
                </a:path>
                <a:path w="158750" h="217170">
                  <a:moveTo>
                    <a:pt x="34480" y="172326"/>
                  </a:moveTo>
                  <a:lnTo>
                    <a:pt x="34124" y="171653"/>
                  </a:lnTo>
                  <a:lnTo>
                    <a:pt x="33858" y="171119"/>
                  </a:lnTo>
                  <a:lnTo>
                    <a:pt x="33502" y="170370"/>
                  </a:lnTo>
                  <a:lnTo>
                    <a:pt x="33261" y="170522"/>
                  </a:lnTo>
                  <a:lnTo>
                    <a:pt x="32905" y="170700"/>
                  </a:lnTo>
                  <a:lnTo>
                    <a:pt x="32550" y="170903"/>
                  </a:lnTo>
                  <a:lnTo>
                    <a:pt x="32842" y="171157"/>
                  </a:lnTo>
                  <a:lnTo>
                    <a:pt x="33083" y="171475"/>
                  </a:lnTo>
                  <a:lnTo>
                    <a:pt x="33375" y="171691"/>
                  </a:lnTo>
                  <a:lnTo>
                    <a:pt x="33680" y="171970"/>
                  </a:lnTo>
                  <a:lnTo>
                    <a:pt x="34036" y="172110"/>
                  </a:lnTo>
                  <a:lnTo>
                    <a:pt x="34480" y="172326"/>
                  </a:lnTo>
                  <a:close/>
                </a:path>
                <a:path w="158750" h="217170">
                  <a:moveTo>
                    <a:pt x="40754" y="163118"/>
                  </a:moveTo>
                  <a:lnTo>
                    <a:pt x="40373" y="162877"/>
                  </a:lnTo>
                  <a:lnTo>
                    <a:pt x="39446" y="162801"/>
                  </a:lnTo>
                  <a:lnTo>
                    <a:pt x="39801" y="163334"/>
                  </a:lnTo>
                  <a:lnTo>
                    <a:pt x="40043" y="163728"/>
                  </a:lnTo>
                  <a:lnTo>
                    <a:pt x="40259" y="164084"/>
                  </a:lnTo>
                  <a:lnTo>
                    <a:pt x="40398" y="163969"/>
                  </a:lnTo>
                  <a:lnTo>
                    <a:pt x="40728" y="163868"/>
                  </a:lnTo>
                  <a:lnTo>
                    <a:pt x="40728" y="163728"/>
                  </a:lnTo>
                  <a:lnTo>
                    <a:pt x="40754" y="163118"/>
                  </a:lnTo>
                  <a:close/>
                </a:path>
                <a:path w="158750" h="217170">
                  <a:moveTo>
                    <a:pt x="42303" y="162737"/>
                  </a:moveTo>
                  <a:lnTo>
                    <a:pt x="42151" y="162026"/>
                  </a:lnTo>
                  <a:lnTo>
                    <a:pt x="41351" y="161632"/>
                  </a:lnTo>
                  <a:lnTo>
                    <a:pt x="41148" y="161709"/>
                  </a:lnTo>
                  <a:lnTo>
                    <a:pt x="41503" y="163017"/>
                  </a:lnTo>
                  <a:lnTo>
                    <a:pt x="41770" y="163791"/>
                  </a:lnTo>
                  <a:lnTo>
                    <a:pt x="42303" y="162737"/>
                  </a:lnTo>
                  <a:close/>
                </a:path>
                <a:path w="158750" h="217170">
                  <a:moveTo>
                    <a:pt x="43192" y="172326"/>
                  </a:moveTo>
                  <a:lnTo>
                    <a:pt x="42926" y="172288"/>
                  </a:lnTo>
                  <a:lnTo>
                    <a:pt x="42659" y="172212"/>
                  </a:lnTo>
                  <a:lnTo>
                    <a:pt x="42392" y="172288"/>
                  </a:lnTo>
                  <a:lnTo>
                    <a:pt x="42189" y="172707"/>
                  </a:lnTo>
                  <a:lnTo>
                    <a:pt x="42430" y="173062"/>
                  </a:lnTo>
                  <a:lnTo>
                    <a:pt x="42697" y="173240"/>
                  </a:lnTo>
                  <a:lnTo>
                    <a:pt x="43103" y="173596"/>
                  </a:lnTo>
                  <a:lnTo>
                    <a:pt x="43103" y="173024"/>
                  </a:lnTo>
                  <a:lnTo>
                    <a:pt x="43141" y="172707"/>
                  </a:lnTo>
                  <a:lnTo>
                    <a:pt x="43192" y="172326"/>
                  </a:lnTo>
                  <a:close/>
                </a:path>
                <a:path w="158750" h="217170">
                  <a:moveTo>
                    <a:pt x="43319" y="135623"/>
                  </a:moveTo>
                  <a:lnTo>
                    <a:pt x="42786" y="134607"/>
                  </a:lnTo>
                  <a:lnTo>
                    <a:pt x="42341" y="133680"/>
                  </a:lnTo>
                  <a:lnTo>
                    <a:pt x="41859" y="132765"/>
                  </a:lnTo>
                  <a:lnTo>
                    <a:pt x="41681" y="132867"/>
                  </a:lnTo>
                  <a:lnTo>
                    <a:pt x="41592" y="133121"/>
                  </a:lnTo>
                  <a:lnTo>
                    <a:pt x="41503" y="133477"/>
                  </a:lnTo>
                  <a:lnTo>
                    <a:pt x="41656" y="133578"/>
                  </a:lnTo>
                  <a:lnTo>
                    <a:pt x="42240" y="134073"/>
                  </a:lnTo>
                  <a:lnTo>
                    <a:pt x="41859" y="134531"/>
                  </a:lnTo>
                  <a:lnTo>
                    <a:pt x="41706" y="134988"/>
                  </a:lnTo>
                  <a:lnTo>
                    <a:pt x="41656" y="135204"/>
                  </a:lnTo>
                  <a:lnTo>
                    <a:pt x="41592" y="135699"/>
                  </a:lnTo>
                  <a:lnTo>
                    <a:pt x="42519" y="135699"/>
                  </a:lnTo>
                  <a:lnTo>
                    <a:pt x="42786" y="135661"/>
                  </a:lnTo>
                  <a:lnTo>
                    <a:pt x="43319" y="135623"/>
                  </a:lnTo>
                  <a:close/>
                </a:path>
                <a:path w="158750" h="217170">
                  <a:moveTo>
                    <a:pt x="43561" y="419"/>
                  </a:moveTo>
                  <a:lnTo>
                    <a:pt x="43141" y="279"/>
                  </a:lnTo>
                  <a:lnTo>
                    <a:pt x="42367" y="0"/>
                  </a:lnTo>
                  <a:lnTo>
                    <a:pt x="42240" y="101"/>
                  </a:lnTo>
                  <a:lnTo>
                    <a:pt x="42367" y="381"/>
                  </a:lnTo>
                  <a:lnTo>
                    <a:pt x="42481" y="736"/>
                  </a:lnTo>
                  <a:lnTo>
                    <a:pt x="42900" y="952"/>
                  </a:lnTo>
                  <a:lnTo>
                    <a:pt x="43256" y="812"/>
                  </a:lnTo>
                  <a:lnTo>
                    <a:pt x="43561" y="774"/>
                  </a:lnTo>
                  <a:lnTo>
                    <a:pt x="43561" y="419"/>
                  </a:lnTo>
                  <a:close/>
                </a:path>
                <a:path w="158750" h="217170">
                  <a:moveTo>
                    <a:pt x="46291" y="34607"/>
                  </a:moveTo>
                  <a:lnTo>
                    <a:pt x="45516" y="33972"/>
                  </a:lnTo>
                  <a:lnTo>
                    <a:pt x="45250" y="33616"/>
                  </a:lnTo>
                  <a:lnTo>
                    <a:pt x="44831" y="34213"/>
                  </a:lnTo>
                  <a:lnTo>
                    <a:pt x="44805" y="34823"/>
                  </a:lnTo>
                  <a:lnTo>
                    <a:pt x="45453" y="35344"/>
                  </a:lnTo>
                  <a:lnTo>
                    <a:pt x="46113" y="34988"/>
                  </a:lnTo>
                  <a:lnTo>
                    <a:pt x="46291" y="34607"/>
                  </a:lnTo>
                  <a:close/>
                </a:path>
                <a:path w="158750" h="217170">
                  <a:moveTo>
                    <a:pt x="46863" y="182791"/>
                  </a:moveTo>
                  <a:lnTo>
                    <a:pt x="46405" y="182295"/>
                  </a:lnTo>
                  <a:lnTo>
                    <a:pt x="45935" y="181838"/>
                  </a:lnTo>
                  <a:lnTo>
                    <a:pt x="45453" y="181343"/>
                  </a:lnTo>
                  <a:lnTo>
                    <a:pt x="45161" y="181876"/>
                  </a:lnTo>
                  <a:lnTo>
                    <a:pt x="46863" y="182791"/>
                  </a:lnTo>
                  <a:close/>
                </a:path>
                <a:path w="158750" h="217170">
                  <a:moveTo>
                    <a:pt x="47904" y="80175"/>
                  </a:moveTo>
                  <a:lnTo>
                    <a:pt x="46088" y="80429"/>
                  </a:lnTo>
                  <a:lnTo>
                    <a:pt x="46355" y="80962"/>
                  </a:lnTo>
                  <a:lnTo>
                    <a:pt x="46977" y="81978"/>
                  </a:lnTo>
                  <a:lnTo>
                    <a:pt x="47218" y="81838"/>
                  </a:lnTo>
                  <a:lnTo>
                    <a:pt x="47904" y="80175"/>
                  </a:lnTo>
                  <a:close/>
                </a:path>
                <a:path w="158750" h="217170">
                  <a:moveTo>
                    <a:pt x="49326" y="35166"/>
                  </a:moveTo>
                  <a:lnTo>
                    <a:pt x="49174" y="35140"/>
                  </a:lnTo>
                  <a:lnTo>
                    <a:pt x="48996" y="35026"/>
                  </a:lnTo>
                  <a:lnTo>
                    <a:pt x="48844" y="35064"/>
                  </a:lnTo>
                  <a:lnTo>
                    <a:pt x="48310" y="35242"/>
                  </a:lnTo>
                  <a:lnTo>
                    <a:pt x="47510" y="33756"/>
                  </a:lnTo>
                  <a:lnTo>
                    <a:pt x="47180" y="35560"/>
                  </a:lnTo>
                  <a:lnTo>
                    <a:pt x="47777" y="35598"/>
                  </a:lnTo>
                  <a:lnTo>
                    <a:pt x="48374" y="35661"/>
                  </a:lnTo>
                  <a:lnTo>
                    <a:pt x="49085" y="35661"/>
                  </a:lnTo>
                  <a:lnTo>
                    <a:pt x="49174" y="35344"/>
                  </a:lnTo>
                  <a:lnTo>
                    <a:pt x="49326" y="35166"/>
                  </a:lnTo>
                  <a:close/>
                </a:path>
                <a:path w="158750" h="217170">
                  <a:moveTo>
                    <a:pt x="50279" y="180352"/>
                  </a:moveTo>
                  <a:lnTo>
                    <a:pt x="50253" y="180213"/>
                  </a:lnTo>
                  <a:lnTo>
                    <a:pt x="50190" y="179819"/>
                  </a:lnTo>
                  <a:lnTo>
                    <a:pt x="49834" y="179082"/>
                  </a:lnTo>
                  <a:lnTo>
                    <a:pt x="48818" y="179438"/>
                  </a:lnTo>
                  <a:lnTo>
                    <a:pt x="50101" y="180111"/>
                  </a:lnTo>
                  <a:lnTo>
                    <a:pt x="49352" y="180530"/>
                  </a:lnTo>
                  <a:lnTo>
                    <a:pt x="49530" y="180568"/>
                  </a:lnTo>
                  <a:lnTo>
                    <a:pt x="49682" y="180632"/>
                  </a:lnTo>
                  <a:lnTo>
                    <a:pt x="49834" y="180746"/>
                  </a:lnTo>
                  <a:lnTo>
                    <a:pt x="49987" y="180568"/>
                  </a:lnTo>
                  <a:lnTo>
                    <a:pt x="50279" y="180352"/>
                  </a:lnTo>
                  <a:close/>
                </a:path>
                <a:path w="158750" h="217170">
                  <a:moveTo>
                    <a:pt x="50546" y="6121"/>
                  </a:moveTo>
                  <a:lnTo>
                    <a:pt x="50076" y="5867"/>
                  </a:lnTo>
                  <a:lnTo>
                    <a:pt x="49618" y="5626"/>
                  </a:lnTo>
                  <a:lnTo>
                    <a:pt x="49174" y="5410"/>
                  </a:lnTo>
                  <a:lnTo>
                    <a:pt x="49123" y="5549"/>
                  </a:lnTo>
                  <a:lnTo>
                    <a:pt x="48971" y="5803"/>
                  </a:lnTo>
                  <a:lnTo>
                    <a:pt x="49441" y="6045"/>
                  </a:lnTo>
                  <a:lnTo>
                    <a:pt x="49885" y="6261"/>
                  </a:lnTo>
                  <a:lnTo>
                    <a:pt x="50368" y="6502"/>
                  </a:lnTo>
                  <a:lnTo>
                    <a:pt x="50546" y="6121"/>
                  </a:lnTo>
                  <a:close/>
                </a:path>
                <a:path w="158750" h="217170">
                  <a:moveTo>
                    <a:pt x="53403" y="182905"/>
                  </a:moveTo>
                  <a:lnTo>
                    <a:pt x="52692" y="182549"/>
                  </a:lnTo>
                  <a:lnTo>
                    <a:pt x="52146" y="181876"/>
                  </a:lnTo>
                  <a:lnTo>
                    <a:pt x="51943" y="182867"/>
                  </a:lnTo>
                  <a:lnTo>
                    <a:pt x="52336" y="183540"/>
                  </a:lnTo>
                  <a:lnTo>
                    <a:pt x="53187" y="183934"/>
                  </a:lnTo>
                  <a:lnTo>
                    <a:pt x="53403" y="182905"/>
                  </a:lnTo>
                  <a:close/>
                </a:path>
                <a:path w="158750" h="217170">
                  <a:moveTo>
                    <a:pt x="54178" y="16662"/>
                  </a:moveTo>
                  <a:lnTo>
                    <a:pt x="53784" y="15748"/>
                  </a:lnTo>
                  <a:lnTo>
                    <a:pt x="53073" y="15595"/>
                  </a:lnTo>
                  <a:lnTo>
                    <a:pt x="52209" y="15748"/>
                  </a:lnTo>
                  <a:lnTo>
                    <a:pt x="52476" y="16586"/>
                  </a:lnTo>
                  <a:lnTo>
                    <a:pt x="53047" y="16878"/>
                  </a:lnTo>
                  <a:lnTo>
                    <a:pt x="54178" y="16662"/>
                  </a:lnTo>
                  <a:close/>
                </a:path>
                <a:path w="158750" h="217170">
                  <a:moveTo>
                    <a:pt x="57835" y="172389"/>
                  </a:moveTo>
                  <a:lnTo>
                    <a:pt x="57061" y="172250"/>
                  </a:lnTo>
                  <a:lnTo>
                    <a:pt x="56883" y="172351"/>
                  </a:lnTo>
                  <a:lnTo>
                    <a:pt x="57035" y="172847"/>
                  </a:lnTo>
                  <a:lnTo>
                    <a:pt x="57302" y="173316"/>
                  </a:lnTo>
                  <a:lnTo>
                    <a:pt x="57531" y="173736"/>
                  </a:lnTo>
                  <a:lnTo>
                    <a:pt x="57658" y="173697"/>
                  </a:lnTo>
                  <a:lnTo>
                    <a:pt x="57835" y="173558"/>
                  </a:lnTo>
                  <a:lnTo>
                    <a:pt x="57835" y="172389"/>
                  </a:lnTo>
                  <a:close/>
                </a:path>
                <a:path w="158750" h="217170">
                  <a:moveTo>
                    <a:pt x="58432" y="168046"/>
                  </a:moveTo>
                  <a:lnTo>
                    <a:pt x="58305" y="167119"/>
                  </a:lnTo>
                  <a:lnTo>
                    <a:pt x="58280" y="166662"/>
                  </a:lnTo>
                  <a:lnTo>
                    <a:pt x="58039" y="166801"/>
                  </a:lnTo>
                  <a:lnTo>
                    <a:pt x="57531" y="166979"/>
                  </a:lnTo>
                  <a:lnTo>
                    <a:pt x="57531" y="167474"/>
                  </a:lnTo>
                  <a:lnTo>
                    <a:pt x="57772" y="167830"/>
                  </a:lnTo>
                  <a:lnTo>
                    <a:pt x="57924" y="168186"/>
                  </a:lnTo>
                  <a:lnTo>
                    <a:pt x="58102" y="168148"/>
                  </a:lnTo>
                  <a:lnTo>
                    <a:pt x="58254" y="168109"/>
                  </a:lnTo>
                  <a:lnTo>
                    <a:pt x="58432" y="168046"/>
                  </a:lnTo>
                  <a:close/>
                </a:path>
                <a:path w="158750" h="217170">
                  <a:moveTo>
                    <a:pt x="60960" y="101193"/>
                  </a:moveTo>
                  <a:lnTo>
                    <a:pt x="60718" y="100736"/>
                  </a:lnTo>
                  <a:lnTo>
                    <a:pt x="60540" y="100418"/>
                  </a:lnTo>
                  <a:lnTo>
                    <a:pt x="60210" y="99885"/>
                  </a:lnTo>
                  <a:lnTo>
                    <a:pt x="59918" y="100342"/>
                  </a:lnTo>
                  <a:lnTo>
                    <a:pt x="59613" y="100672"/>
                  </a:lnTo>
                  <a:lnTo>
                    <a:pt x="59499" y="101015"/>
                  </a:lnTo>
                  <a:lnTo>
                    <a:pt x="59474" y="101193"/>
                  </a:lnTo>
                  <a:lnTo>
                    <a:pt x="59829" y="101663"/>
                  </a:lnTo>
                  <a:lnTo>
                    <a:pt x="60337" y="101663"/>
                  </a:lnTo>
                  <a:lnTo>
                    <a:pt x="60604" y="101371"/>
                  </a:lnTo>
                  <a:lnTo>
                    <a:pt x="60960" y="101193"/>
                  </a:lnTo>
                  <a:close/>
                </a:path>
                <a:path w="158750" h="217170">
                  <a:moveTo>
                    <a:pt x="62953" y="172427"/>
                  </a:moveTo>
                  <a:lnTo>
                    <a:pt x="62915" y="172250"/>
                  </a:lnTo>
                  <a:lnTo>
                    <a:pt x="62776" y="171577"/>
                  </a:lnTo>
                  <a:lnTo>
                    <a:pt x="62331" y="171399"/>
                  </a:lnTo>
                  <a:lnTo>
                    <a:pt x="61518" y="171894"/>
                  </a:lnTo>
                  <a:lnTo>
                    <a:pt x="61874" y="172186"/>
                  </a:lnTo>
                  <a:lnTo>
                    <a:pt x="62293" y="172504"/>
                  </a:lnTo>
                  <a:lnTo>
                    <a:pt x="62649" y="172821"/>
                  </a:lnTo>
                  <a:lnTo>
                    <a:pt x="62738" y="172643"/>
                  </a:lnTo>
                  <a:lnTo>
                    <a:pt x="62953" y="172427"/>
                  </a:lnTo>
                  <a:close/>
                </a:path>
                <a:path w="158750" h="217170">
                  <a:moveTo>
                    <a:pt x="65925" y="173101"/>
                  </a:moveTo>
                  <a:lnTo>
                    <a:pt x="64554" y="172072"/>
                  </a:lnTo>
                  <a:lnTo>
                    <a:pt x="64020" y="172885"/>
                  </a:lnTo>
                  <a:lnTo>
                    <a:pt x="64706" y="173913"/>
                  </a:lnTo>
                  <a:lnTo>
                    <a:pt x="65862" y="174167"/>
                  </a:lnTo>
                  <a:lnTo>
                    <a:pt x="65925" y="173101"/>
                  </a:lnTo>
                  <a:close/>
                </a:path>
                <a:path w="158750" h="217170">
                  <a:moveTo>
                    <a:pt x="68783" y="169532"/>
                  </a:moveTo>
                  <a:lnTo>
                    <a:pt x="68364" y="168744"/>
                  </a:lnTo>
                  <a:lnTo>
                    <a:pt x="68008" y="168148"/>
                  </a:lnTo>
                  <a:lnTo>
                    <a:pt x="67589" y="169354"/>
                  </a:lnTo>
                  <a:lnTo>
                    <a:pt x="68541" y="169697"/>
                  </a:lnTo>
                  <a:lnTo>
                    <a:pt x="68719" y="169595"/>
                  </a:lnTo>
                  <a:close/>
                </a:path>
                <a:path w="158750" h="217170">
                  <a:moveTo>
                    <a:pt x="69977" y="162585"/>
                  </a:moveTo>
                  <a:lnTo>
                    <a:pt x="68986" y="161848"/>
                  </a:lnTo>
                  <a:lnTo>
                    <a:pt x="68783" y="162128"/>
                  </a:lnTo>
                  <a:lnTo>
                    <a:pt x="68630" y="162344"/>
                  </a:lnTo>
                  <a:lnTo>
                    <a:pt x="68389" y="162737"/>
                  </a:lnTo>
                  <a:lnTo>
                    <a:pt x="68961" y="162763"/>
                  </a:lnTo>
                  <a:lnTo>
                    <a:pt x="69380" y="162801"/>
                  </a:lnTo>
                  <a:lnTo>
                    <a:pt x="69850" y="162839"/>
                  </a:lnTo>
                  <a:lnTo>
                    <a:pt x="69913" y="162661"/>
                  </a:lnTo>
                  <a:close/>
                </a:path>
                <a:path w="158750" h="217170">
                  <a:moveTo>
                    <a:pt x="71932" y="163614"/>
                  </a:moveTo>
                  <a:lnTo>
                    <a:pt x="71488" y="163258"/>
                  </a:lnTo>
                  <a:lnTo>
                    <a:pt x="71107" y="162979"/>
                  </a:lnTo>
                  <a:lnTo>
                    <a:pt x="70713" y="162661"/>
                  </a:lnTo>
                  <a:lnTo>
                    <a:pt x="70599" y="162801"/>
                  </a:lnTo>
                  <a:lnTo>
                    <a:pt x="70421" y="163055"/>
                  </a:lnTo>
                  <a:lnTo>
                    <a:pt x="70777" y="163334"/>
                  </a:lnTo>
                  <a:lnTo>
                    <a:pt x="71107" y="163614"/>
                  </a:lnTo>
                  <a:lnTo>
                    <a:pt x="71488" y="163931"/>
                  </a:lnTo>
                  <a:lnTo>
                    <a:pt x="71755" y="163969"/>
                  </a:lnTo>
                  <a:lnTo>
                    <a:pt x="71932" y="163614"/>
                  </a:lnTo>
                  <a:close/>
                </a:path>
                <a:path w="158750" h="217170">
                  <a:moveTo>
                    <a:pt x="74320" y="168503"/>
                  </a:moveTo>
                  <a:lnTo>
                    <a:pt x="74282" y="168148"/>
                  </a:lnTo>
                  <a:lnTo>
                    <a:pt x="73304" y="167652"/>
                  </a:lnTo>
                  <a:lnTo>
                    <a:pt x="72415" y="167157"/>
                  </a:lnTo>
                  <a:lnTo>
                    <a:pt x="71399" y="167081"/>
                  </a:lnTo>
                  <a:lnTo>
                    <a:pt x="71158" y="167157"/>
                  </a:lnTo>
                  <a:lnTo>
                    <a:pt x="71107" y="167297"/>
                  </a:lnTo>
                  <a:lnTo>
                    <a:pt x="71107" y="167474"/>
                  </a:lnTo>
                  <a:lnTo>
                    <a:pt x="73418" y="168287"/>
                  </a:lnTo>
                  <a:lnTo>
                    <a:pt x="74320" y="168503"/>
                  </a:lnTo>
                  <a:close/>
                </a:path>
                <a:path w="158750" h="217170">
                  <a:moveTo>
                    <a:pt x="75590" y="155587"/>
                  </a:moveTo>
                  <a:lnTo>
                    <a:pt x="75031" y="155270"/>
                  </a:lnTo>
                  <a:lnTo>
                    <a:pt x="73837" y="154635"/>
                  </a:lnTo>
                  <a:lnTo>
                    <a:pt x="73304" y="154317"/>
                  </a:lnTo>
                  <a:lnTo>
                    <a:pt x="72821" y="153987"/>
                  </a:lnTo>
                  <a:lnTo>
                    <a:pt x="72237" y="153746"/>
                  </a:lnTo>
                  <a:lnTo>
                    <a:pt x="73101" y="154813"/>
                  </a:lnTo>
                  <a:lnTo>
                    <a:pt x="73926" y="155867"/>
                  </a:lnTo>
                  <a:lnTo>
                    <a:pt x="75450" y="155803"/>
                  </a:lnTo>
                  <a:lnTo>
                    <a:pt x="75565" y="155651"/>
                  </a:lnTo>
                  <a:close/>
                </a:path>
                <a:path w="158750" h="217170">
                  <a:moveTo>
                    <a:pt x="76758" y="165074"/>
                  </a:moveTo>
                  <a:lnTo>
                    <a:pt x="76301" y="164642"/>
                  </a:lnTo>
                  <a:lnTo>
                    <a:pt x="75895" y="164249"/>
                  </a:lnTo>
                  <a:lnTo>
                    <a:pt x="75450" y="163830"/>
                  </a:lnTo>
                  <a:lnTo>
                    <a:pt x="75260" y="164045"/>
                  </a:lnTo>
                  <a:lnTo>
                    <a:pt x="75565" y="165138"/>
                  </a:lnTo>
                  <a:lnTo>
                    <a:pt x="76034" y="165493"/>
                  </a:lnTo>
                  <a:lnTo>
                    <a:pt x="76758" y="165074"/>
                  </a:lnTo>
                  <a:close/>
                </a:path>
                <a:path w="158750" h="217170">
                  <a:moveTo>
                    <a:pt x="79819" y="159867"/>
                  </a:moveTo>
                  <a:lnTo>
                    <a:pt x="79603" y="159410"/>
                  </a:lnTo>
                  <a:lnTo>
                    <a:pt x="79133" y="158699"/>
                  </a:lnTo>
                  <a:lnTo>
                    <a:pt x="78892" y="158457"/>
                  </a:lnTo>
                  <a:lnTo>
                    <a:pt x="78752" y="158483"/>
                  </a:lnTo>
                  <a:lnTo>
                    <a:pt x="78562" y="158483"/>
                  </a:lnTo>
                  <a:lnTo>
                    <a:pt x="78384" y="158623"/>
                  </a:lnTo>
                  <a:lnTo>
                    <a:pt x="78625" y="159334"/>
                  </a:lnTo>
                  <a:lnTo>
                    <a:pt x="78803" y="159829"/>
                  </a:lnTo>
                  <a:lnTo>
                    <a:pt x="79108" y="160261"/>
                  </a:lnTo>
                  <a:lnTo>
                    <a:pt x="79514" y="160286"/>
                  </a:lnTo>
                  <a:lnTo>
                    <a:pt x="79730" y="160223"/>
                  </a:lnTo>
                  <a:lnTo>
                    <a:pt x="79819" y="159867"/>
                  </a:lnTo>
                  <a:close/>
                </a:path>
                <a:path w="158750" h="217170">
                  <a:moveTo>
                    <a:pt x="80924" y="135674"/>
                  </a:moveTo>
                  <a:lnTo>
                    <a:pt x="80886" y="135204"/>
                  </a:lnTo>
                  <a:lnTo>
                    <a:pt x="80683" y="134607"/>
                  </a:lnTo>
                  <a:lnTo>
                    <a:pt x="80556" y="133997"/>
                  </a:lnTo>
                  <a:lnTo>
                    <a:pt x="79641" y="134429"/>
                  </a:lnTo>
                  <a:lnTo>
                    <a:pt x="79819" y="135204"/>
                  </a:lnTo>
                  <a:lnTo>
                    <a:pt x="80924" y="135674"/>
                  </a:lnTo>
                  <a:close/>
                </a:path>
                <a:path w="158750" h="217170">
                  <a:moveTo>
                    <a:pt x="80949" y="136118"/>
                  </a:moveTo>
                  <a:lnTo>
                    <a:pt x="80937" y="135877"/>
                  </a:lnTo>
                  <a:lnTo>
                    <a:pt x="79971" y="136867"/>
                  </a:lnTo>
                  <a:lnTo>
                    <a:pt x="80556" y="136867"/>
                  </a:lnTo>
                  <a:lnTo>
                    <a:pt x="80708" y="136512"/>
                  </a:lnTo>
                  <a:lnTo>
                    <a:pt x="80949" y="136118"/>
                  </a:lnTo>
                  <a:close/>
                </a:path>
                <a:path w="158750" h="217170">
                  <a:moveTo>
                    <a:pt x="81064" y="135737"/>
                  </a:moveTo>
                  <a:lnTo>
                    <a:pt x="80924" y="135674"/>
                  </a:lnTo>
                  <a:lnTo>
                    <a:pt x="80937" y="135877"/>
                  </a:lnTo>
                  <a:lnTo>
                    <a:pt x="81064" y="135737"/>
                  </a:lnTo>
                  <a:close/>
                </a:path>
                <a:path w="158750" h="217170">
                  <a:moveTo>
                    <a:pt x="82054" y="143903"/>
                  </a:moveTo>
                  <a:lnTo>
                    <a:pt x="81102" y="143446"/>
                  </a:lnTo>
                  <a:lnTo>
                    <a:pt x="81102" y="144792"/>
                  </a:lnTo>
                  <a:lnTo>
                    <a:pt x="81813" y="144373"/>
                  </a:lnTo>
                  <a:lnTo>
                    <a:pt x="82054" y="143903"/>
                  </a:lnTo>
                  <a:close/>
                </a:path>
                <a:path w="158750" h="217170">
                  <a:moveTo>
                    <a:pt x="158534" y="128333"/>
                  </a:moveTo>
                  <a:lnTo>
                    <a:pt x="158470" y="127381"/>
                  </a:lnTo>
                  <a:lnTo>
                    <a:pt x="157962" y="127279"/>
                  </a:lnTo>
                  <a:lnTo>
                    <a:pt x="157314" y="127342"/>
                  </a:lnTo>
                  <a:lnTo>
                    <a:pt x="156324" y="127419"/>
                  </a:lnTo>
                  <a:lnTo>
                    <a:pt x="156895" y="128295"/>
                  </a:lnTo>
                  <a:lnTo>
                    <a:pt x="156591" y="128828"/>
                  </a:lnTo>
                  <a:lnTo>
                    <a:pt x="157251" y="128689"/>
                  </a:lnTo>
                  <a:lnTo>
                    <a:pt x="157873" y="128511"/>
                  </a:lnTo>
                  <a:lnTo>
                    <a:pt x="158534" y="128333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7" name="object 3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70242" y="4741869"/>
            <a:ext cx="579956" cy="326387"/>
          </a:xfrm>
          <a:prstGeom prst="rect">
            <a:avLst/>
          </a:prstGeom>
        </p:spPr>
      </p:pic>
      <p:sp>
        <p:nvSpPr>
          <p:cNvPr id="38" name="object 38"/>
          <p:cNvSpPr/>
          <p:nvPr/>
        </p:nvSpPr>
        <p:spPr>
          <a:xfrm>
            <a:off x="4018788" y="4945379"/>
            <a:ext cx="5125720" cy="198120"/>
          </a:xfrm>
          <a:custGeom>
            <a:avLst/>
            <a:gdLst/>
            <a:ahLst/>
            <a:cxnLst/>
            <a:rect l="l" t="t" r="r" b="b"/>
            <a:pathLst>
              <a:path w="5125720" h="198120">
                <a:moveTo>
                  <a:pt x="5125212" y="0"/>
                </a:moveTo>
                <a:lnTo>
                  <a:pt x="0" y="0"/>
                </a:lnTo>
                <a:lnTo>
                  <a:pt x="0" y="198118"/>
                </a:lnTo>
                <a:lnTo>
                  <a:pt x="5125212" y="198118"/>
                </a:lnTo>
                <a:lnTo>
                  <a:pt x="5125212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4330953" y="4881473"/>
            <a:ext cx="868044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orient</a:t>
            </a:r>
            <a:r>
              <a:rPr sz="14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t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io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n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014209" y="4925669"/>
            <a:ext cx="188468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Dr.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Abdelrhman</a:t>
            </a:r>
            <a:r>
              <a:rPr sz="1400" b="1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Ahmed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4351020" y="4727447"/>
            <a:ext cx="4792980" cy="187960"/>
          </a:xfrm>
          <a:custGeom>
            <a:avLst/>
            <a:gdLst/>
            <a:ahLst/>
            <a:cxnLst/>
            <a:rect l="l" t="t" r="r" b="b"/>
            <a:pathLst>
              <a:path w="4792980" h="187960">
                <a:moveTo>
                  <a:pt x="4792980" y="0"/>
                </a:moveTo>
                <a:lnTo>
                  <a:pt x="0" y="0"/>
                </a:lnTo>
                <a:lnTo>
                  <a:pt x="0" y="187451"/>
                </a:lnTo>
                <a:lnTo>
                  <a:pt x="4792980" y="187451"/>
                </a:lnTo>
                <a:lnTo>
                  <a:pt x="4792980" y="0"/>
                </a:lnTo>
                <a:close/>
              </a:path>
            </a:pathLst>
          </a:custGeom>
          <a:solidFill>
            <a:srgbClr val="7846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4982971" y="4681524"/>
            <a:ext cx="345694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CCNA</a:t>
            </a:r>
            <a:r>
              <a:rPr sz="1400" b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Introduction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Networks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v7.0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(ITN)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438211" y="1133411"/>
          <a:ext cx="1978025" cy="3295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7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4785">
                <a:tc>
                  <a:txBody>
                    <a:bodyPr/>
                    <a:lstStyle/>
                    <a:p>
                      <a:pPr marL="30480">
                        <a:lnSpc>
                          <a:spcPts val="127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5" dirty="0">
                          <a:latin typeface="Calibri"/>
                          <a:cs typeface="Calibri"/>
                        </a:rPr>
                        <a:t>w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rking</a:t>
                      </a:r>
                      <a:r>
                        <a:rPr sz="11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oda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y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535">
                <a:tc>
                  <a:txBody>
                    <a:bodyPr/>
                    <a:lstStyle/>
                    <a:p>
                      <a:pPr marL="30480">
                        <a:lnSpc>
                          <a:spcPts val="1125"/>
                        </a:lnSpc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Basic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Switch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1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End</a:t>
                      </a:r>
                      <a:r>
                        <a:rPr sz="11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Device</a:t>
                      </a:r>
                      <a:endParaRPr sz="1100">
                        <a:latin typeface="Calibri"/>
                        <a:cs typeface="Calibri"/>
                      </a:endParaRPr>
                    </a:p>
                    <a:p>
                      <a:pPr marL="30480">
                        <a:lnSpc>
                          <a:spcPts val="1310"/>
                        </a:lnSpc>
                      </a:pPr>
                      <a:r>
                        <a:rPr sz="1100" b="1" spc="-15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marL="30480">
                        <a:lnSpc>
                          <a:spcPts val="1275"/>
                        </a:lnSpc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P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spc="5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l</a:t>
                      </a:r>
                      <a:r>
                        <a:rPr sz="11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Mode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l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30480">
                        <a:lnSpc>
                          <a:spcPts val="1275"/>
                        </a:lnSpc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Ph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ysi</a:t>
                      </a:r>
                      <a:r>
                        <a:rPr sz="1100" b="1" spc="5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l</a:t>
                      </a:r>
                      <a:r>
                        <a:rPr sz="1100" b="1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L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30480">
                        <a:lnSpc>
                          <a:spcPts val="1280"/>
                        </a:lnSpc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Number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Systems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marL="30480">
                        <a:lnSpc>
                          <a:spcPts val="1280"/>
                        </a:lnSpc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Data</a:t>
                      </a:r>
                      <a:r>
                        <a:rPr sz="11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Link</a:t>
                      </a:r>
                      <a:r>
                        <a:rPr sz="1100" b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Layer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30480">
                        <a:lnSpc>
                          <a:spcPts val="127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Et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h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ern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wi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h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30480">
                        <a:lnSpc>
                          <a:spcPts val="128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5" dirty="0">
                          <a:latin typeface="Calibri"/>
                          <a:cs typeface="Calibri"/>
                        </a:rPr>
                        <a:t>w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rk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L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marL="30480">
                        <a:lnSpc>
                          <a:spcPts val="128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Ad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d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ss</a:t>
                      </a:r>
                      <a:r>
                        <a:rPr sz="1100" b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l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u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30480">
                        <a:lnSpc>
                          <a:spcPts val="128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B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sic</a:t>
                      </a:r>
                      <a:r>
                        <a:rPr sz="11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ou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ter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on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ig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u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marL="30480">
                        <a:lnSpc>
                          <a:spcPts val="128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IPv4</a:t>
                      </a:r>
                      <a:r>
                        <a:rPr sz="11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Addressing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30480">
                        <a:lnSpc>
                          <a:spcPts val="128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IPv6</a:t>
                      </a:r>
                      <a:r>
                        <a:rPr sz="11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Addressing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marL="30480">
                        <a:lnSpc>
                          <a:spcPts val="1280"/>
                        </a:lnSpc>
                      </a:pPr>
                      <a:r>
                        <a:rPr sz="1100" b="1" spc="-20" dirty="0">
                          <a:latin typeface="Calibri"/>
                          <a:cs typeface="Calibri"/>
                        </a:rPr>
                        <a:t>ICMP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30480">
                        <a:lnSpc>
                          <a:spcPts val="1280"/>
                        </a:lnSpc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Tr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an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po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L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marL="30480">
                        <a:lnSpc>
                          <a:spcPts val="1280"/>
                        </a:lnSpc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Application</a:t>
                      </a:r>
                      <a:r>
                        <a:rPr sz="11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Layer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marL="30480">
                        <a:lnSpc>
                          <a:spcPts val="128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Network</a:t>
                      </a:r>
                      <a:r>
                        <a:rPr sz="11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Security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Fundamentals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4785">
                <a:tc>
                  <a:txBody>
                    <a:bodyPr/>
                    <a:lstStyle/>
                    <a:p>
                      <a:pPr marL="30480">
                        <a:lnSpc>
                          <a:spcPts val="128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Build</a:t>
                      </a:r>
                      <a:r>
                        <a:rPr sz="11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Small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Network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FCCD7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635311" y="778192"/>
          <a:ext cx="1978025" cy="36620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7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705">
                <a:tc>
                  <a:txBody>
                    <a:bodyPr/>
                    <a:lstStyle/>
                    <a:p>
                      <a:pPr marL="39687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1200" b="1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CCNA</a:t>
                      </a:r>
                      <a:r>
                        <a:rPr sz="1200" b="1" spc="-25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v7</a:t>
                      </a:r>
                      <a:r>
                        <a:rPr sz="1200" b="1" spc="-20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Course</a:t>
                      </a:r>
                      <a:r>
                        <a:rPr sz="1200" b="1" spc="-25" dirty="0">
                          <a:solidFill>
                            <a:srgbClr val="282828"/>
                          </a:solidFill>
                          <a:latin typeface="Calibri"/>
                          <a:cs typeface="Calibri"/>
                        </a:rPr>
                        <a:t> #2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12B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979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Basic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Device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9844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wit</a:t>
                      </a:r>
                      <a:r>
                        <a:rPr sz="1100" b="1" spc="5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h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g</a:t>
                      </a:r>
                      <a:r>
                        <a:rPr sz="11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on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ep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VLANs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Inter-VLAN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Routing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b="1" spc="-15" dirty="0">
                          <a:latin typeface="Calibri"/>
                          <a:cs typeface="Calibri"/>
                        </a:rPr>
                        <a:t>STP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b="1" spc="-15" dirty="0">
                          <a:latin typeface="Calibri"/>
                          <a:cs typeface="Calibri"/>
                        </a:rPr>
                        <a:t>Etherchannel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DHCPv4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SLAAC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DHCPv6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FHRP</a:t>
                      </a:r>
                      <a:r>
                        <a:rPr sz="11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LAN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Security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762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Switch</a:t>
                      </a:r>
                      <a:r>
                        <a:rPr sz="11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Security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762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WLAN</a:t>
                      </a:r>
                      <a:r>
                        <a:rPr sz="11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WLAN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762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8755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Routing</a:t>
                      </a:r>
                      <a:r>
                        <a:rPr sz="11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762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IP</a:t>
                      </a:r>
                      <a:r>
                        <a:rPr sz="11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Static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Routing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762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54965">
                <a:tc>
                  <a:txBody>
                    <a:bodyPr/>
                    <a:lstStyle/>
                    <a:p>
                      <a:pPr marL="31115" marR="116205">
                        <a:lnSpc>
                          <a:spcPts val="1300"/>
                        </a:lnSpc>
                        <a:spcBef>
                          <a:spcPts val="55"/>
                        </a:spcBef>
                      </a:pPr>
                      <a:r>
                        <a:rPr sz="1100" b="1" spc="-15" dirty="0">
                          <a:latin typeface="Calibri"/>
                          <a:cs typeface="Calibri"/>
                        </a:rPr>
                        <a:t>Troubleshoot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Static</a:t>
                      </a:r>
                      <a:r>
                        <a:rPr sz="11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Default </a:t>
                      </a:r>
                      <a:r>
                        <a:rPr sz="1100" b="1" spc="-2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Routes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60C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832411" y="1133411"/>
          <a:ext cx="1978025" cy="32791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7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Single-Area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OSPFv2</a:t>
                      </a:r>
                      <a:r>
                        <a:rPr sz="11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610">
                <a:tc>
                  <a:txBody>
                    <a:bodyPr/>
                    <a:lstStyle/>
                    <a:p>
                      <a:pPr marL="31115">
                        <a:lnSpc>
                          <a:spcPts val="944"/>
                        </a:lnSpc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Single-Area</a:t>
                      </a:r>
                      <a:r>
                        <a:rPr sz="11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OSPFv2</a:t>
                      </a:r>
                      <a:endParaRPr sz="1100">
                        <a:latin typeface="Calibri"/>
                        <a:cs typeface="Calibri"/>
                      </a:endParaRPr>
                    </a:p>
                    <a:p>
                      <a:pPr marL="31115">
                        <a:lnSpc>
                          <a:spcPts val="1285"/>
                        </a:lnSpc>
                      </a:pPr>
                      <a:r>
                        <a:rPr sz="1100" b="1" spc="-15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W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AN</a:t>
                      </a:r>
                      <a:r>
                        <a:rPr sz="1100" b="1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on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ep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Network</a:t>
                      </a:r>
                      <a:r>
                        <a:rPr sz="1100" b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Security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 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ACL</a:t>
                      </a:r>
                      <a:r>
                        <a:rPr sz="1100" b="1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ACLs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11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IPv4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Configuration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b="1" spc="-20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100" b="1" spc="-2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1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100" b="1" spc="-25" dirty="0">
                          <a:latin typeface="Calibri"/>
                          <a:cs typeface="Calibri"/>
                        </a:rPr>
                        <a:t>P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v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VPN</a:t>
                      </a:r>
                      <a:r>
                        <a:rPr sz="11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1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IPsec</a:t>
                      </a:r>
                      <a:r>
                        <a:rPr sz="11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QoS</a:t>
                      </a:r>
                      <a:r>
                        <a:rPr sz="11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Concepts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Netw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k</a:t>
                      </a:r>
                      <a:r>
                        <a:rPr sz="11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Mana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g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m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en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5" dirty="0">
                          <a:latin typeface="Calibri"/>
                          <a:cs typeface="Calibri"/>
                        </a:rPr>
                        <a:t>w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rk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D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sig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302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5" dirty="0">
                          <a:latin typeface="Calibri"/>
                          <a:cs typeface="Calibri"/>
                        </a:rPr>
                        <a:t>w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rk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Tr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oub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l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hoo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302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5" dirty="0">
                          <a:latin typeface="Calibri"/>
                          <a:cs typeface="Calibri"/>
                        </a:rPr>
                        <a:t>w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rk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V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ir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ua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liz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302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7965">
                <a:tc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100" b="1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5" dirty="0">
                          <a:latin typeface="Calibri"/>
                          <a:cs typeface="Calibri"/>
                        </a:rPr>
                        <a:t>w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rk</a:t>
                      </a:r>
                      <a:r>
                        <a:rPr sz="11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u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m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100" b="1" spc="-15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100" b="1" spc="-1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100" b="1" spc="-20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n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3020" marB="0">
                    <a:lnL w="9525">
                      <a:solidFill>
                        <a:srgbClr val="404040"/>
                      </a:solidFill>
                      <a:prstDash val="solid"/>
                    </a:lnL>
                    <a:lnR w="9525">
                      <a:solidFill>
                        <a:srgbClr val="404040"/>
                      </a:solidFill>
                      <a:prstDash val="solid"/>
                    </a:lnR>
                    <a:lnT w="9525">
                      <a:solidFill>
                        <a:srgbClr val="404040"/>
                      </a:solidFill>
                      <a:prstDash val="solid"/>
                    </a:lnT>
                    <a:lnB w="9525">
                      <a:solidFill>
                        <a:srgbClr val="404040"/>
                      </a:solidFill>
                      <a:prstDash val="solid"/>
                    </a:lnB>
                    <a:solidFill>
                      <a:srgbClr val="A8D7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450847" y="787908"/>
            <a:ext cx="1978660" cy="283845"/>
          </a:xfrm>
          <a:prstGeom prst="rect">
            <a:avLst/>
          </a:prstGeom>
          <a:solidFill>
            <a:srgbClr val="CA8504"/>
          </a:solidFill>
          <a:ln w="9525">
            <a:solidFill>
              <a:srgbClr val="000000"/>
            </a:solidFill>
          </a:ln>
        </p:spPr>
        <p:txBody>
          <a:bodyPr vert="horz" wrap="square" lIns="0" tIns="20320" rIns="0" bIns="0" rtlCol="0">
            <a:spAutoFit/>
          </a:bodyPr>
          <a:lstStyle/>
          <a:p>
            <a:pPr marL="391795">
              <a:lnSpc>
                <a:spcPct val="100000"/>
              </a:lnSpc>
              <a:spcBef>
                <a:spcPts val="160"/>
              </a:spcBef>
            </a:pPr>
            <a:r>
              <a:rPr sz="1200" b="1" dirty="0">
                <a:solidFill>
                  <a:srgbClr val="282828"/>
                </a:solidFill>
                <a:latin typeface="Calibri"/>
                <a:cs typeface="Calibri"/>
              </a:rPr>
              <a:t>CCNA</a:t>
            </a:r>
            <a:r>
              <a:rPr sz="1200" b="1" spc="-30" dirty="0">
                <a:solidFill>
                  <a:srgbClr val="282828"/>
                </a:solidFill>
                <a:latin typeface="Calibri"/>
                <a:cs typeface="Calibri"/>
              </a:rPr>
              <a:t> </a:t>
            </a:r>
            <a:r>
              <a:rPr sz="1200" b="1" spc="-5" dirty="0">
                <a:solidFill>
                  <a:srgbClr val="282828"/>
                </a:solidFill>
                <a:latin typeface="Calibri"/>
                <a:cs typeface="Calibri"/>
              </a:rPr>
              <a:t>v7</a:t>
            </a:r>
            <a:r>
              <a:rPr sz="1200" b="1" spc="-15" dirty="0">
                <a:solidFill>
                  <a:srgbClr val="282828"/>
                </a:solidFill>
                <a:latin typeface="Calibri"/>
                <a:cs typeface="Calibri"/>
              </a:rPr>
              <a:t> </a:t>
            </a:r>
            <a:r>
              <a:rPr sz="1200" b="1" spc="-5" dirty="0">
                <a:solidFill>
                  <a:srgbClr val="282828"/>
                </a:solidFill>
                <a:latin typeface="Calibri"/>
                <a:cs typeface="Calibri"/>
              </a:rPr>
              <a:t>Course</a:t>
            </a:r>
            <a:r>
              <a:rPr sz="1200" b="1" spc="-20" dirty="0">
                <a:solidFill>
                  <a:srgbClr val="282828"/>
                </a:solidFill>
                <a:latin typeface="Calibri"/>
                <a:cs typeface="Calibri"/>
              </a:rPr>
              <a:t> </a:t>
            </a:r>
            <a:r>
              <a:rPr sz="1200" b="1" spc="-25" dirty="0">
                <a:solidFill>
                  <a:srgbClr val="282828"/>
                </a:solidFill>
                <a:latin typeface="Calibri"/>
                <a:cs typeface="Calibri"/>
              </a:rPr>
              <a:t>#1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41491" y="787908"/>
            <a:ext cx="1978660" cy="283845"/>
          </a:xfrm>
          <a:prstGeom prst="rect">
            <a:avLst/>
          </a:prstGeom>
          <a:solidFill>
            <a:srgbClr val="519234"/>
          </a:solidFill>
          <a:ln w="9525">
            <a:solidFill>
              <a:srgbClr val="000000"/>
            </a:solidFill>
          </a:ln>
        </p:spPr>
        <p:txBody>
          <a:bodyPr vert="horz" wrap="square" lIns="0" tIns="20320" rIns="0" bIns="0" rtlCol="0">
            <a:spAutoFit/>
          </a:bodyPr>
          <a:lstStyle/>
          <a:p>
            <a:pPr marL="392430">
              <a:lnSpc>
                <a:spcPct val="100000"/>
              </a:lnSpc>
              <a:spcBef>
                <a:spcPts val="160"/>
              </a:spcBef>
            </a:pPr>
            <a:r>
              <a:rPr sz="1200" b="1" dirty="0">
                <a:solidFill>
                  <a:srgbClr val="282828"/>
                </a:solidFill>
                <a:latin typeface="Calibri"/>
                <a:cs typeface="Calibri"/>
              </a:rPr>
              <a:t>CCNA</a:t>
            </a:r>
            <a:r>
              <a:rPr sz="1200" b="1" spc="-30" dirty="0">
                <a:solidFill>
                  <a:srgbClr val="282828"/>
                </a:solidFill>
                <a:latin typeface="Calibri"/>
                <a:cs typeface="Calibri"/>
              </a:rPr>
              <a:t> </a:t>
            </a:r>
            <a:r>
              <a:rPr sz="1200" b="1" spc="-5" dirty="0">
                <a:solidFill>
                  <a:srgbClr val="282828"/>
                </a:solidFill>
                <a:latin typeface="Calibri"/>
                <a:cs typeface="Calibri"/>
              </a:rPr>
              <a:t>v7</a:t>
            </a:r>
            <a:r>
              <a:rPr sz="1200" b="1" spc="-15" dirty="0">
                <a:solidFill>
                  <a:srgbClr val="282828"/>
                </a:solidFill>
                <a:latin typeface="Calibri"/>
                <a:cs typeface="Calibri"/>
              </a:rPr>
              <a:t> </a:t>
            </a:r>
            <a:r>
              <a:rPr sz="1200" b="1" spc="-5" dirty="0">
                <a:solidFill>
                  <a:srgbClr val="282828"/>
                </a:solidFill>
                <a:latin typeface="Calibri"/>
                <a:cs typeface="Calibri"/>
              </a:rPr>
              <a:t>Course</a:t>
            </a:r>
            <a:r>
              <a:rPr sz="1200" b="1" spc="-25" dirty="0">
                <a:solidFill>
                  <a:srgbClr val="282828"/>
                </a:solidFill>
                <a:latin typeface="Calibri"/>
                <a:cs typeface="Calibri"/>
              </a:rPr>
              <a:t> #3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77723" y="196723"/>
            <a:ext cx="4165600" cy="4445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750" b="0" spc="-10" dirty="0">
                <a:latin typeface="Arial"/>
                <a:cs typeface="Arial"/>
              </a:rPr>
              <a:t>CCNA</a:t>
            </a:r>
            <a:r>
              <a:rPr sz="2750" b="0" spc="-145" dirty="0">
                <a:latin typeface="Arial"/>
                <a:cs typeface="Arial"/>
              </a:rPr>
              <a:t> </a:t>
            </a:r>
            <a:r>
              <a:rPr sz="2750" b="0" spc="-5" dirty="0">
                <a:latin typeface="Arial"/>
                <a:cs typeface="Arial"/>
              </a:rPr>
              <a:t>7.0</a:t>
            </a:r>
            <a:r>
              <a:rPr sz="2750" b="0" spc="-35" dirty="0">
                <a:latin typeface="Arial"/>
                <a:cs typeface="Arial"/>
              </a:rPr>
              <a:t> </a:t>
            </a:r>
            <a:r>
              <a:rPr sz="2750" b="0" spc="-5" dirty="0">
                <a:latin typeface="Arial"/>
                <a:cs typeface="Arial"/>
              </a:rPr>
              <a:t>Course</a:t>
            </a:r>
            <a:r>
              <a:rPr sz="2750" b="0" spc="-10" dirty="0">
                <a:latin typeface="Arial"/>
                <a:cs typeface="Arial"/>
              </a:rPr>
              <a:t> </a:t>
            </a:r>
            <a:r>
              <a:rPr sz="2750" b="0" spc="-15" dirty="0">
                <a:latin typeface="Arial"/>
                <a:cs typeface="Arial"/>
              </a:rPr>
              <a:t>Outlines</a:t>
            </a:r>
            <a:endParaRPr sz="2750">
              <a:latin typeface="Arial"/>
              <a:cs typeface="Arial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22828" y="185940"/>
            <a:ext cx="1167174" cy="516502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71415" y="4677310"/>
            <a:ext cx="755650" cy="399415"/>
            <a:chOff x="71415" y="4677310"/>
            <a:chExt cx="755650" cy="399415"/>
          </a:xfrm>
        </p:grpSpPr>
        <p:sp>
          <p:nvSpPr>
            <p:cNvPr id="10" name="object 10"/>
            <p:cNvSpPr/>
            <p:nvPr/>
          </p:nvSpPr>
          <p:spPr>
            <a:xfrm>
              <a:off x="71412" y="4677320"/>
              <a:ext cx="755650" cy="399415"/>
            </a:xfrm>
            <a:custGeom>
              <a:avLst/>
              <a:gdLst/>
              <a:ahLst/>
              <a:cxnLst/>
              <a:rect l="l" t="t" r="r" b="b"/>
              <a:pathLst>
                <a:path w="755650" h="399414">
                  <a:moveTo>
                    <a:pt x="755116" y="70485"/>
                  </a:moveTo>
                  <a:lnTo>
                    <a:pt x="749820" y="43180"/>
                  </a:lnTo>
                  <a:lnTo>
                    <a:pt x="735393" y="20866"/>
                  </a:lnTo>
                  <a:lnTo>
                    <a:pt x="714006" y="5816"/>
                  </a:lnTo>
                  <a:lnTo>
                    <a:pt x="687806" y="292"/>
                  </a:lnTo>
                  <a:lnTo>
                    <a:pt x="450088" y="292"/>
                  </a:lnTo>
                  <a:lnTo>
                    <a:pt x="450088" y="56108"/>
                  </a:lnTo>
                  <a:lnTo>
                    <a:pt x="447090" y="70866"/>
                  </a:lnTo>
                  <a:lnTo>
                    <a:pt x="438912" y="82905"/>
                  </a:lnTo>
                  <a:lnTo>
                    <a:pt x="426770" y="91020"/>
                  </a:lnTo>
                  <a:lnTo>
                    <a:pt x="411924" y="93992"/>
                  </a:lnTo>
                  <a:lnTo>
                    <a:pt x="397065" y="91020"/>
                  </a:lnTo>
                  <a:lnTo>
                    <a:pt x="384937" y="82905"/>
                  </a:lnTo>
                  <a:lnTo>
                    <a:pt x="376758" y="70866"/>
                  </a:lnTo>
                  <a:lnTo>
                    <a:pt x="373761" y="56108"/>
                  </a:lnTo>
                  <a:lnTo>
                    <a:pt x="376758" y="41402"/>
                  </a:lnTo>
                  <a:lnTo>
                    <a:pt x="384937" y="29375"/>
                  </a:lnTo>
                  <a:lnTo>
                    <a:pt x="397065" y="21272"/>
                  </a:lnTo>
                  <a:lnTo>
                    <a:pt x="411924" y="18300"/>
                  </a:lnTo>
                  <a:lnTo>
                    <a:pt x="426770" y="21272"/>
                  </a:lnTo>
                  <a:lnTo>
                    <a:pt x="438912" y="29375"/>
                  </a:lnTo>
                  <a:lnTo>
                    <a:pt x="447090" y="41402"/>
                  </a:lnTo>
                  <a:lnTo>
                    <a:pt x="450088" y="56108"/>
                  </a:lnTo>
                  <a:lnTo>
                    <a:pt x="450088" y="292"/>
                  </a:lnTo>
                  <a:lnTo>
                    <a:pt x="424776" y="292"/>
                  </a:lnTo>
                  <a:lnTo>
                    <a:pt x="423303" y="0"/>
                  </a:lnTo>
                  <a:lnTo>
                    <a:pt x="385533" y="7467"/>
                  </a:lnTo>
                  <a:lnTo>
                    <a:pt x="354558" y="27889"/>
                  </a:lnTo>
                  <a:lnTo>
                    <a:pt x="333451" y="58229"/>
                  </a:lnTo>
                  <a:lnTo>
                    <a:pt x="325272" y="95453"/>
                  </a:lnTo>
                  <a:lnTo>
                    <a:pt x="325272" y="222338"/>
                  </a:lnTo>
                  <a:lnTo>
                    <a:pt x="143586" y="222338"/>
                  </a:lnTo>
                  <a:lnTo>
                    <a:pt x="128778" y="225298"/>
                  </a:lnTo>
                  <a:lnTo>
                    <a:pt x="116687" y="233387"/>
                  </a:lnTo>
                  <a:lnTo>
                    <a:pt x="108521" y="245376"/>
                  </a:lnTo>
                  <a:lnTo>
                    <a:pt x="105537" y="260045"/>
                  </a:lnTo>
                  <a:lnTo>
                    <a:pt x="108521" y="274713"/>
                  </a:lnTo>
                  <a:lnTo>
                    <a:pt x="116687" y="286702"/>
                  </a:lnTo>
                  <a:lnTo>
                    <a:pt x="128778" y="294792"/>
                  </a:lnTo>
                  <a:lnTo>
                    <a:pt x="143586" y="297751"/>
                  </a:lnTo>
                  <a:lnTo>
                    <a:pt x="324345" y="297827"/>
                  </a:lnTo>
                  <a:lnTo>
                    <a:pt x="324345" y="298665"/>
                  </a:lnTo>
                  <a:lnTo>
                    <a:pt x="319735" y="315315"/>
                  </a:lnTo>
                  <a:lnTo>
                    <a:pt x="306920" y="329946"/>
                  </a:lnTo>
                  <a:lnTo>
                    <a:pt x="287045" y="340360"/>
                  </a:lnTo>
                  <a:lnTo>
                    <a:pt x="261226" y="344322"/>
                  </a:lnTo>
                  <a:lnTo>
                    <a:pt x="259981" y="344322"/>
                  </a:lnTo>
                  <a:lnTo>
                    <a:pt x="257670" y="344233"/>
                  </a:lnTo>
                  <a:lnTo>
                    <a:pt x="152806" y="344233"/>
                  </a:lnTo>
                  <a:lnTo>
                    <a:pt x="150418" y="344322"/>
                  </a:lnTo>
                  <a:lnTo>
                    <a:pt x="148018" y="344322"/>
                  </a:lnTo>
                  <a:lnTo>
                    <a:pt x="145580" y="344233"/>
                  </a:lnTo>
                  <a:lnTo>
                    <a:pt x="135953" y="344233"/>
                  </a:lnTo>
                  <a:lnTo>
                    <a:pt x="135242" y="344119"/>
                  </a:lnTo>
                  <a:lnTo>
                    <a:pt x="133718" y="343877"/>
                  </a:lnTo>
                  <a:lnTo>
                    <a:pt x="81800" y="314667"/>
                  </a:lnTo>
                  <a:lnTo>
                    <a:pt x="61531" y="257479"/>
                  </a:lnTo>
                  <a:lnTo>
                    <a:pt x="61607" y="253517"/>
                  </a:lnTo>
                  <a:lnTo>
                    <a:pt x="61734" y="251536"/>
                  </a:lnTo>
                  <a:lnTo>
                    <a:pt x="61328" y="241884"/>
                  </a:lnTo>
                  <a:lnTo>
                    <a:pt x="88963" y="191592"/>
                  </a:lnTo>
                  <a:lnTo>
                    <a:pt x="136715" y="171653"/>
                  </a:lnTo>
                  <a:lnTo>
                    <a:pt x="141185" y="171297"/>
                  </a:lnTo>
                  <a:lnTo>
                    <a:pt x="146621" y="170472"/>
                  </a:lnTo>
                  <a:lnTo>
                    <a:pt x="157403" y="170700"/>
                  </a:lnTo>
                  <a:lnTo>
                    <a:pt x="203720" y="170942"/>
                  </a:lnTo>
                  <a:lnTo>
                    <a:pt x="207124" y="170472"/>
                  </a:lnTo>
                  <a:lnTo>
                    <a:pt x="223367" y="168198"/>
                  </a:lnTo>
                  <a:lnTo>
                    <a:pt x="241325" y="161340"/>
                  </a:lnTo>
                  <a:lnTo>
                    <a:pt x="257086" y="150850"/>
                  </a:lnTo>
                  <a:lnTo>
                    <a:pt x="270129" y="137274"/>
                  </a:lnTo>
                  <a:lnTo>
                    <a:pt x="257568" y="131991"/>
                  </a:lnTo>
                  <a:lnTo>
                    <a:pt x="247573" y="123101"/>
                  </a:lnTo>
                  <a:lnTo>
                    <a:pt x="240969" y="111404"/>
                  </a:lnTo>
                  <a:lnTo>
                    <a:pt x="238582" y="97701"/>
                  </a:lnTo>
                  <a:lnTo>
                    <a:pt x="241808" y="81838"/>
                  </a:lnTo>
                  <a:lnTo>
                    <a:pt x="250621" y="68897"/>
                  </a:lnTo>
                  <a:lnTo>
                    <a:pt x="263690" y="60172"/>
                  </a:lnTo>
                  <a:lnTo>
                    <a:pt x="279704" y="56972"/>
                  </a:lnTo>
                  <a:lnTo>
                    <a:pt x="280784" y="56972"/>
                  </a:lnTo>
                  <a:lnTo>
                    <a:pt x="282867" y="57099"/>
                  </a:lnTo>
                  <a:lnTo>
                    <a:pt x="282790" y="56972"/>
                  </a:lnTo>
                  <a:lnTo>
                    <a:pt x="251904" y="16065"/>
                  </a:lnTo>
                  <a:lnTo>
                    <a:pt x="202399" y="127"/>
                  </a:lnTo>
                  <a:lnTo>
                    <a:pt x="201561" y="0"/>
                  </a:lnTo>
                  <a:lnTo>
                    <a:pt x="199771" y="0"/>
                  </a:lnTo>
                  <a:lnTo>
                    <a:pt x="198018" y="25"/>
                  </a:lnTo>
                  <a:lnTo>
                    <a:pt x="196215" y="127"/>
                  </a:lnTo>
                  <a:lnTo>
                    <a:pt x="72034" y="127"/>
                  </a:lnTo>
                  <a:lnTo>
                    <a:pt x="70434" y="25"/>
                  </a:lnTo>
                  <a:lnTo>
                    <a:pt x="68872" y="0"/>
                  </a:lnTo>
                  <a:lnTo>
                    <a:pt x="67284" y="0"/>
                  </a:lnTo>
                  <a:lnTo>
                    <a:pt x="42151" y="4800"/>
                  </a:lnTo>
                  <a:lnTo>
                    <a:pt x="21323" y="17970"/>
                  </a:lnTo>
                  <a:lnTo>
                    <a:pt x="6705" y="37630"/>
                  </a:lnTo>
                  <a:lnTo>
                    <a:pt x="190" y="61912"/>
                  </a:lnTo>
                  <a:lnTo>
                    <a:pt x="186626" y="61912"/>
                  </a:lnTo>
                  <a:lnTo>
                    <a:pt x="201460" y="64973"/>
                  </a:lnTo>
                  <a:lnTo>
                    <a:pt x="213550" y="73050"/>
                  </a:lnTo>
                  <a:lnTo>
                    <a:pt x="221703" y="85039"/>
                  </a:lnTo>
                  <a:lnTo>
                    <a:pt x="224688" y="99720"/>
                  </a:lnTo>
                  <a:lnTo>
                    <a:pt x="221703" y="114401"/>
                  </a:lnTo>
                  <a:lnTo>
                    <a:pt x="213550" y="126390"/>
                  </a:lnTo>
                  <a:lnTo>
                    <a:pt x="201460" y="134467"/>
                  </a:lnTo>
                  <a:lnTo>
                    <a:pt x="186626" y="137426"/>
                  </a:lnTo>
                  <a:lnTo>
                    <a:pt x="190" y="137426"/>
                  </a:lnTo>
                  <a:lnTo>
                    <a:pt x="190" y="223405"/>
                  </a:lnTo>
                  <a:lnTo>
                    <a:pt x="4191" y="222097"/>
                  </a:lnTo>
                  <a:lnTo>
                    <a:pt x="8420" y="221348"/>
                  </a:lnTo>
                  <a:lnTo>
                    <a:pt x="12852" y="221348"/>
                  </a:lnTo>
                  <a:lnTo>
                    <a:pt x="28422" y="224472"/>
                  </a:lnTo>
                  <a:lnTo>
                    <a:pt x="41135" y="232968"/>
                  </a:lnTo>
                  <a:lnTo>
                    <a:pt x="49720" y="245567"/>
                  </a:lnTo>
                  <a:lnTo>
                    <a:pt x="52870" y="260997"/>
                  </a:lnTo>
                  <a:lnTo>
                    <a:pt x="49720" y="276440"/>
                  </a:lnTo>
                  <a:lnTo>
                    <a:pt x="41135" y="289052"/>
                  </a:lnTo>
                  <a:lnTo>
                    <a:pt x="28422" y="297561"/>
                  </a:lnTo>
                  <a:lnTo>
                    <a:pt x="12852" y="300685"/>
                  </a:lnTo>
                  <a:lnTo>
                    <a:pt x="8420" y="300685"/>
                  </a:lnTo>
                  <a:lnTo>
                    <a:pt x="4152" y="299923"/>
                  </a:lnTo>
                  <a:lnTo>
                    <a:pt x="190" y="298627"/>
                  </a:lnTo>
                  <a:lnTo>
                    <a:pt x="76" y="327621"/>
                  </a:lnTo>
                  <a:lnTo>
                    <a:pt x="19316" y="378129"/>
                  </a:lnTo>
                  <a:lnTo>
                    <a:pt x="66243" y="398843"/>
                  </a:lnTo>
                  <a:lnTo>
                    <a:pt x="306387" y="398843"/>
                  </a:lnTo>
                  <a:lnTo>
                    <a:pt x="306387" y="398716"/>
                  </a:lnTo>
                  <a:lnTo>
                    <a:pt x="313131" y="398449"/>
                  </a:lnTo>
                  <a:lnTo>
                    <a:pt x="357974" y="372338"/>
                  </a:lnTo>
                  <a:lnTo>
                    <a:pt x="372160" y="334937"/>
                  </a:lnTo>
                  <a:lnTo>
                    <a:pt x="372262" y="329438"/>
                  </a:lnTo>
                  <a:lnTo>
                    <a:pt x="372465" y="327863"/>
                  </a:lnTo>
                  <a:lnTo>
                    <a:pt x="372351" y="274713"/>
                  </a:lnTo>
                  <a:lnTo>
                    <a:pt x="372160" y="140639"/>
                  </a:lnTo>
                  <a:lnTo>
                    <a:pt x="375335" y="125806"/>
                  </a:lnTo>
                  <a:lnTo>
                    <a:pt x="383692" y="113690"/>
                  </a:lnTo>
                  <a:lnTo>
                    <a:pt x="395998" y="105524"/>
                  </a:lnTo>
                  <a:lnTo>
                    <a:pt x="411022" y="102539"/>
                  </a:lnTo>
                  <a:lnTo>
                    <a:pt x="426173" y="105562"/>
                  </a:lnTo>
                  <a:lnTo>
                    <a:pt x="438531" y="113830"/>
                  </a:lnTo>
                  <a:lnTo>
                    <a:pt x="446874" y="126085"/>
                  </a:lnTo>
                  <a:lnTo>
                    <a:pt x="449834" y="140639"/>
                  </a:lnTo>
                  <a:lnTo>
                    <a:pt x="449859" y="143484"/>
                  </a:lnTo>
                  <a:lnTo>
                    <a:pt x="449757" y="395630"/>
                  </a:lnTo>
                  <a:lnTo>
                    <a:pt x="450354" y="395681"/>
                  </a:lnTo>
                  <a:lnTo>
                    <a:pt x="457415" y="395681"/>
                  </a:lnTo>
                  <a:lnTo>
                    <a:pt x="457784" y="395630"/>
                  </a:lnTo>
                  <a:lnTo>
                    <a:pt x="687806" y="395630"/>
                  </a:lnTo>
                  <a:lnTo>
                    <a:pt x="714006" y="390118"/>
                  </a:lnTo>
                  <a:lnTo>
                    <a:pt x="735393" y="375081"/>
                  </a:lnTo>
                  <a:lnTo>
                    <a:pt x="749820" y="352767"/>
                  </a:lnTo>
                  <a:lnTo>
                    <a:pt x="755116" y="325450"/>
                  </a:lnTo>
                  <a:lnTo>
                    <a:pt x="755116" y="70485"/>
                  </a:lnTo>
                  <a:close/>
                </a:path>
              </a:pathLst>
            </a:custGeom>
            <a:solidFill>
              <a:srgbClr val="35A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67791" y="4677714"/>
              <a:ext cx="221615" cy="395605"/>
            </a:xfrm>
            <a:custGeom>
              <a:avLst/>
              <a:gdLst/>
              <a:ahLst/>
              <a:cxnLst/>
              <a:rect l="l" t="t" r="r" b="b"/>
              <a:pathLst>
                <a:path w="221615" h="395604">
                  <a:moveTo>
                    <a:pt x="2298" y="332016"/>
                  </a:moveTo>
                  <a:lnTo>
                    <a:pt x="2095" y="330987"/>
                  </a:lnTo>
                  <a:lnTo>
                    <a:pt x="1295" y="330479"/>
                  </a:lnTo>
                  <a:lnTo>
                    <a:pt x="1066" y="330314"/>
                  </a:lnTo>
                  <a:lnTo>
                    <a:pt x="596" y="330593"/>
                  </a:lnTo>
                  <a:lnTo>
                    <a:pt x="190" y="330631"/>
                  </a:lnTo>
                  <a:lnTo>
                    <a:pt x="190" y="332054"/>
                  </a:lnTo>
                  <a:lnTo>
                    <a:pt x="889" y="331863"/>
                  </a:lnTo>
                  <a:lnTo>
                    <a:pt x="1460" y="332371"/>
                  </a:lnTo>
                  <a:lnTo>
                    <a:pt x="1397" y="333197"/>
                  </a:lnTo>
                  <a:lnTo>
                    <a:pt x="1358" y="333324"/>
                  </a:lnTo>
                  <a:lnTo>
                    <a:pt x="1231" y="333438"/>
                  </a:lnTo>
                  <a:lnTo>
                    <a:pt x="1231" y="333565"/>
                  </a:lnTo>
                  <a:lnTo>
                    <a:pt x="1295" y="333959"/>
                  </a:lnTo>
                  <a:lnTo>
                    <a:pt x="1422" y="334314"/>
                  </a:lnTo>
                  <a:lnTo>
                    <a:pt x="1600" y="334670"/>
                  </a:lnTo>
                  <a:lnTo>
                    <a:pt x="2032" y="334632"/>
                  </a:lnTo>
                  <a:lnTo>
                    <a:pt x="2032" y="334225"/>
                  </a:lnTo>
                  <a:lnTo>
                    <a:pt x="1955" y="333514"/>
                  </a:lnTo>
                  <a:lnTo>
                    <a:pt x="1955" y="333324"/>
                  </a:lnTo>
                  <a:lnTo>
                    <a:pt x="1854" y="333082"/>
                  </a:lnTo>
                  <a:lnTo>
                    <a:pt x="1955" y="332892"/>
                  </a:lnTo>
                  <a:lnTo>
                    <a:pt x="2298" y="332016"/>
                  </a:lnTo>
                  <a:close/>
                </a:path>
                <a:path w="221615" h="395604">
                  <a:moveTo>
                    <a:pt x="5486" y="22415"/>
                  </a:moveTo>
                  <a:lnTo>
                    <a:pt x="3784" y="21564"/>
                  </a:lnTo>
                  <a:lnTo>
                    <a:pt x="190" y="19710"/>
                  </a:lnTo>
                  <a:lnTo>
                    <a:pt x="190" y="24993"/>
                  </a:lnTo>
                  <a:lnTo>
                    <a:pt x="431" y="25019"/>
                  </a:lnTo>
                  <a:lnTo>
                    <a:pt x="1295" y="25019"/>
                  </a:lnTo>
                  <a:lnTo>
                    <a:pt x="1765" y="24917"/>
                  </a:lnTo>
                  <a:lnTo>
                    <a:pt x="2095" y="25019"/>
                  </a:lnTo>
                  <a:lnTo>
                    <a:pt x="2819" y="25222"/>
                  </a:lnTo>
                  <a:lnTo>
                    <a:pt x="4394" y="24663"/>
                  </a:lnTo>
                  <a:lnTo>
                    <a:pt x="4686" y="24003"/>
                  </a:lnTo>
                  <a:lnTo>
                    <a:pt x="4953" y="23533"/>
                  </a:lnTo>
                  <a:lnTo>
                    <a:pt x="5181" y="23012"/>
                  </a:lnTo>
                  <a:lnTo>
                    <a:pt x="5486" y="22415"/>
                  </a:lnTo>
                  <a:close/>
                </a:path>
                <a:path w="221615" h="395604">
                  <a:moveTo>
                    <a:pt x="5486" y="13182"/>
                  </a:moveTo>
                  <a:lnTo>
                    <a:pt x="5257" y="12992"/>
                  </a:lnTo>
                  <a:lnTo>
                    <a:pt x="5054" y="12661"/>
                  </a:lnTo>
                  <a:lnTo>
                    <a:pt x="4787" y="12560"/>
                  </a:lnTo>
                  <a:lnTo>
                    <a:pt x="2997" y="12128"/>
                  </a:lnTo>
                  <a:lnTo>
                    <a:pt x="1625" y="10972"/>
                  </a:lnTo>
                  <a:lnTo>
                    <a:pt x="190" y="9956"/>
                  </a:lnTo>
                  <a:lnTo>
                    <a:pt x="190" y="16052"/>
                  </a:lnTo>
                  <a:lnTo>
                    <a:pt x="1231" y="16484"/>
                  </a:lnTo>
                  <a:lnTo>
                    <a:pt x="1955" y="15532"/>
                  </a:lnTo>
                  <a:lnTo>
                    <a:pt x="2895" y="15494"/>
                  </a:lnTo>
                  <a:lnTo>
                    <a:pt x="2755" y="13741"/>
                  </a:lnTo>
                  <a:lnTo>
                    <a:pt x="2628" y="12852"/>
                  </a:lnTo>
                  <a:lnTo>
                    <a:pt x="3187" y="13081"/>
                  </a:lnTo>
                  <a:lnTo>
                    <a:pt x="3759" y="13385"/>
                  </a:lnTo>
                  <a:lnTo>
                    <a:pt x="4686" y="13576"/>
                  </a:lnTo>
                  <a:lnTo>
                    <a:pt x="5156" y="13322"/>
                  </a:lnTo>
                  <a:lnTo>
                    <a:pt x="5486" y="13182"/>
                  </a:lnTo>
                  <a:close/>
                </a:path>
                <a:path w="221615" h="395604">
                  <a:moveTo>
                    <a:pt x="5981" y="5969"/>
                  </a:moveTo>
                  <a:lnTo>
                    <a:pt x="5181" y="5803"/>
                  </a:lnTo>
                  <a:lnTo>
                    <a:pt x="4152" y="5740"/>
                  </a:lnTo>
                  <a:lnTo>
                    <a:pt x="3187" y="5435"/>
                  </a:lnTo>
                  <a:lnTo>
                    <a:pt x="2197" y="5168"/>
                  </a:lnTo>
                  <a:lnTo>
                    <a:pt x="1193" y="4673"/>
                  </a:lnTo>
                  <a:lnTo>
                    <a:pt x="228" y="4279"/>
                  </a:lnTo>
                  <a:lnTo>
                    <a:pt x="228" y="7124"/>
                  </a:lnTo>
                  <a:lnTo>
                    <a:pt x="635" y="7213"/>
                  </a:lnTo>
                  <a:lnTo>
                    <a:pt x="1066" y="7353"/>
                  </a:lnTo>
                  <a:lnTo>
                    <a:pt x="1498" y="7454"/>
                  </a:lnTo>
                  <a:lnTo>
                    <a:pt x="1854" y="7543"/>
                  </a:lnTo>
                  <a:lnTo>
                    <a:pt x="2260" y="7518"/>
                  </a:lnTo>
                  <a:lnTo>
                    <a:pt x="2628" y="7543"/>
                  </a:lnTo>
                  <a:lnTo>
                    <a:pt x="3086" y="7620"/>
                  </a:lnTo>
                  <a:lnTo>
                    <a:pt x="3594" y="7747"/>
                  </a:lnTo>
                  <a:lnTo>
                    <a:pt x="4089" y="7810"/>
                  </a:lnTo>
                  <a:lnTo>
                    <a:pt x="4584" y="7912"/>
                  </a:lnTo>
                  <a:lnTo>
                    <a:pt x="5092" y="7912"/>
                  </a:lnTo>
                  <a:lnTo>
                    <a:pt x="5588" y="7975"/>
                  </a:lnTo>
                  <a:lnTo>
                    <a:pt x="5689" y="7315"/>
                  </a:lnTo>
                  <a:lnTo>
                    <a:pt x="5981" y="5969"/>
                  </a:lnTo>
                  <a:close/>
                </a:path>
                <a:path w="221615" h="395604">
                  <a:moveTo>
                    <a:pt x="6019" y="431"/>
                  </a:moveTo>
                  <a:lnTo>
                    <a:pt x="4051" y="266"/>
                  </a:lnTo>
                  <a:lnTo>
                    <a:pt x="190" y="0"/>
                  </a:lnTo>
                  <a:lnTo>
                    <a:pt x="190" y="3225"/>
                  </a:lnTo>
                  <a:lnTo>
                    <a:pt x="1397" y="3594"/>
                  </a:lnTo>
                  <a:lnTo>
                    <a:pt x="2590" y="3695"/>
                  </a:lnTo>
                  <a:lnTo>
                    <a:pt x="3695" y="3035"/>
                  </a:lnTo>
                  <a:lnTo>
                    <a:pt x="3987" y="2870"/>
                  </a:lnTo>
                  <a:lnTo>
                    <a:pt x="4216" y="2705"/>
                  </a:lnTo>
                  <a:lnTo>
                    <a:pt x="4483" y="2565"/>
                  </a:lnTo>
                  <a:lnTo>
                    <a:pt x="4559" y="2374"/>
                  </a:lnTo>
                  <a:lnTo>
                    <a:pt x="4559" y="2235"/>
                  </a:lnTo>
                  <a:lnTo>
                    <a:pt x="3962" y="2044"/>
                  </a:lnTo>
                  <a:lnTo>
                    <a:pt x="3352" y="1816"/>
                  </a:lnTo>
                  <a:lnTo>
                    <a:pt x="2755" y="1651"/>
                  </a:lnTo>
                  <a:lnTo>
                    <a:pt x="2552" y="1574"/>
                  </a:lnTo>
                  <a:lnTo>
                    <a:pt x="2222" y="1676"/>
                  </a:lnTo>
                  <a:lnTo>
                    <a:pt x="2057" y="1511"/>
                  </a:lnTo>
                  <a:lnTo>
                    <a:pt x="1790" y="1320"/>
                  </a:lnTo>
                  <a:lnTo>
                    <a:pt x="1625" y="990"/>
                  </a:lnTo>
                  <a:lnTo>
                    <a:pt x="1422" y="685"/>
                  </a:lnTo>
                  <a:lnTo>
                    <a:pt x="1765" y="622"/>
                  </a:lnTo>
                  <a:lnTo>
                    <a:pt x="2057" y="431"/>
                  </a:lnTo>
                  <a:lnTo>
                    <a:pt x="2387" y="431"/>
                  </a:lnTo>
                  <a:lnTo>
                    <a:pt x="3594" y="495"/>
                  </a:lnTo>
                  <a:lnTo>
                    <a:pt x="4787" y="622"/>
                  </a:lnTo>
                  <a:lnTo>
                    <a:pt x="5981" y="723"/>
                  </a:lnTo>
                  <a:lnTo>
                    <a:pt x="5981" y="520"/>
                  </a:lnTo>
                  <a:close/>
                </a:path>
                <a:path w="221615" h="395604">
                  <a:moveTo>
                    <a:pt x="7289" y="334886"/>
                  </a:moveTo>
                  <a:lnTo>
                    <a:pt x="6985" y="336156"/>
                  </a:lnTo>
                  <a:lnTo>
                    <a:pt x="7289" y="334886"/>
                  </a:lnTo>
                  <a:close/>
                </a:path>
                <a:path w="221615" h="395604">
                  <a:moveTo>
                    <a:pt x="10807" y="331076"/>
                  </a:moveTo>
                  <a:lnTo>
                    <a:pt x="10375" y="329806"/>
                  </a:lnTo>
                  <a:lnTo>
                    <a:pt x="9677" y="329806"/>
                  </a:lnTo>
                  <a:lnTo>
                    <a:pt x="9550" y="331076"/>
                  </a:lnTo>
                  <a:lnTo>
                    <a:pt x="10807" y="331076"/>
                  </a:lnTo>
                  <a:close/>
                </a:path>
                <a:path w="221615" h="395604">
                  <a:moveTo>
                    <a:pt x="11277" y="288569"/>
                  </a:moveTo>
                  <a:lnTo>
                    <a:pt x="9575" y="288569"/>
                  </a:lnTo>
                  <a:lnTo>
                    <a:pt x="9385" y="289839"/>
                  </a:lnTo>
                  <a:lnTo>
                    <a:pt x="9410" y="291109"/>
                  </a:lnTo>
                  <a:lnTo>
                    <a:pt x="10642" y="291109"/>
                  </a:lnTo>
                  <a:lnTo>
                    <a:pt x="10541" y="289839"/>
                  </a:lnTo>
                  <a:lnTo>
                    <a:pt x="10172" y="289839"/>
                  </a:lnTo>
                  <a:lnTo>
                    <a:pt x="11277" y="288569"/>
                  </a:lnTo>
                  <a:close/>
                </a:path>
                <a:path w="221615" h="395604">
                  <a:moveTo>
                    <a:pt x="11341" y="351993"/>
                  </a:moveTo>
                  <a:lnTo>
                    <a:pt x="9880" y="351523"/>
                  </a:lnTo>
                  <a:lnTo>
                    <a:pt x="8280" y="353148"/>
                  </a:lnTo>
                  <a:lnTo>
                    <a:pt x="7023" y="352272"/>
                  </a:lnTo>
                  <a:lnTo>
                    <a:pt x="6146" y="352552"/>
                  </a:lnTo>
                  <a:lnTo>
                    <a:pt x="5549" y="352869"/>
                  </a:lnTo>
                  <a:lnTo>
                    <a:pt x="3962" y="353148"/>
                  </a:lnTo>
                  <a:lnTo>
                    <a:pt x="762" y="353377"/>
                  </a:lnTo>
                  <a:lnTo>
                    <a:pt x="165" y="353377"/>
                  </a:lnTo>
                  <a:lnTo>
                    <a:pt x="190" y="383489"/>
                  </a:lnTo>
                  <a:lnTo>
                    <a:pt x="2552" y="386295"/>
                  </a:lnTo>
                  <a:lnTo>
                    <a:pt x="4851" y="379336"/>
                  </a:lnTo>
                  <a:lnTo>
                    <a:pt x="4356" y="379056"/>
                  </a:lnTo>
                  <a:lnTo>
                    <a:pt x="3657" y="378904"/>
                  </a:lnTo>
                  <a:lnTo>
                    <a:pt x="3390" y="377913"/>
                  </a:lnTo>
                  <a:lnTo>
                    <a:pt x="4356" y="377482"/>
                  </a:lnTo>
                  <a:lnTo>
                    <a:pt x="5626" y="377672"/>
                  </a:lnTo>
                  <a:lnTo>
                    <a:pt x="6146" y="375932"/>
                  </a:lnTo>
                  <a:lnTo>
                    <a:pt x="6946" y="372338"/>
                  </a:lnTo>
                  <a:lnTo>
                    <a:pt x="8483" y="364655"/>
                  </a:lnTo>
                  <a:lnTo>
                    <a:pt x="8775" y="362407"/>
                  </a:lnTo>
                  <a:lnTo>
                    <a:pt x="9842" y="357416"/>
                  </a:lnTo>
                  <a:lnTo>
                    <a:pt x="10642" y="354723"/>
                  </a:lnTo>
                  <a:lnTo>
                    <a:pt x="11341" y="351993"/>
                  </a:lnTo>
                  <a:close/>
                </a:path>
                <a:path w="221615" h="395604">
                  <a:moveTo>
                    <a:pt x="11341" y="270789"/>
                  </a:moveTo>
                  <a:close/>
                </a:path>
                <a:path w="221615" h="395604">
                  <a:moveTo>
                    <a:pt x="11760" y="215506"/>
                  </a:moveTo>
                  <a:lnTo>
                    <a:pt x="11442" y="214909"/>
                  </a:lnTo>
                  <a:lnTo>
                    <a:pt x="11239" y="216179"/>
                  </a:lnTo>
                  <a:lnTo>
                    <a:pt x="11760" y="215506"/>
                  </a:lnTo>
                  <a:close/>
                </a:path>
                <a:path w="221615" h="395604">
                  <a:moveTo>
                    <a:pt x="12611" y="155816"/>
                  </a:moveTo>
                  <a:lnTo>
                    <a:pt x="12280" y="154546"/>
                  </a:lnTo>
                  <a:lnTo>
                    <a:pt x="11976" y="154546"/>
                  </a:lnTo>
                  <a:lnTo>
                    <a:pt x="11645" y="155816"/>
                  </a:lnTo>
                  <a:lnTo>
                    <a:pt x="11645" y="157086"/>
                  </a:lnTo>
                  <a:lnTo>
                    <a:pt x="11938" y="158356"/>
                  </a:lnTo>
                  <a:lnTo>
                    <a:pt x="12446" y="158356"/>
                  </a:lnTo>
                  <a:lnTo>
                    <a:pt x="12547" y="157086"/>
                  </a:lnTo>
                  <a:lnTo>
                    <a:pt x="12611" y="155816"/>
                  </a:lnTo>
                  <a:close/>
                </a:path>
                <a:path w="221615" h="395604">
                  <a:moveTo>
                    <a:pt x="14376" y="348856"/>
                  </a:moveTo>
                  <a:close/>
                </a:path>
                <a:path w="221615" h="395604">
                  <a:moveTo>
                    <a:pt x="22390" y="231419"/>
                  </a:moveTo>
                  <a:lnTo>
                    <a:pt x="19862" y="231419"/>
                  </a:lnTo>
                  <a:lnTo>
                    <a:pt x="20231" y="232689"/>
                  </a:lnTo>
                  <a:lnTo>
                    <a:pt x="22326" y="232689"/>
                  </a:lnTo>
                  <a:lnTo>
                    <a:pt x="22390" y="231419"/>
                  </a:lnTo>
                  <a:close/>
                </a:path>
                <a:path w="221615" h="395604">
                  <a:moveTo>
                    <a:pt x="23749" y="14376"/>
                  </a:moveTo>
                  <a:lnTo>
                    <a:pt x="23228" y="14147"/>
                  </a:lnTo>
                  <a:lnTo>
                    <a:pt x="22923" y="13944"/>
                  </a:lnTo>
                  <a:lnTo>
                    <a:pt x="22529" y="13843"/>
                  </a:lnTo>
                  <a:lnTo>
                    <a:pt x="19989" y="13055"/>
                  </a:lnTo>
                  <a:lnTo>
                    <a:pt x="18592" y="12560"/>
                  </a:lnTo>
                  <a:lnTo>
                    <a:pt x="14338" y="12103"/>
                  </a:lnTo>
                  <a:lnTo>
                    <a:pt x="14211" y="12065"/>
                  </a:lnTo>
                  <a:lnTo>
                    <a:pt x="14033" y="12166"/>
                  </a:lnTo>
                  <a:lnTo>
                    <a:pt x="12801" y="11214"/>
                  </a:lnTo>
                  <a:lnTo>
                    <a:pt x="11442" y="11569"/>
                  </a:lnTo>
                  <a:lnTo>
                    <a:pt x="8953" y="11176"/>
                  </a:lnTo>
                  <a:lnTo>
                    <a:pt x="8255" y="11531"/>
                  </a:lnTo>
                  <a:lnTo>
                    <a:pt x="7581" y="13385"/>
                  </a:lnTo>
                  <a:lnTo>
                    <a:pt x="7543" y="13550"/>
                  </a:lnTo>
                  <a:lnTo>
                    <a:pt x="12407" y="15227"/>
                  </a:lnTo>
                  <a:lnTo>
                    <a:pt x="12941" y="15367"/>
                  </a:lnTo>
                  <a:lnTo>
                    <a:pt x="13373" y="15621"/>
                  </a:lnTo>
                  <a:lnTo>
                    <a:pt x="14173" y="14871"/>
                  </a:lnTo>
                  <a:lnTo>
                    <a:pt x="14973" y="15125"/>
                  </a:lnTo>
                  <a:lnTo>
                    <a:pt x="15468" y="15227"/>
                  </a:lnTo>
                  <a:lnTo>
                    <a:pt x="15938" y="15265"/>
                  </a:lnTo>
                  <a:lnTo>
                    <a:pt x="16827" y="15455"/>
                  </a:lnTo>
                  <a:lnTo>
                    <a:pt x="17792" y="15557"/>
                  </a:lnTo>
                  <a:lnTo>
                    <a:pt x="18757" y="15722"/>
                  </a:lnTo>
                  <a:lnTo>
                    <a:pt x="22593" y="16256"/>
                  </a:lnTo>
                  <a:lnTo>
                    <a:pt x="22390" y="15722"/>
                  </a:lnTo>
                  <a:lnTo>
                    <a:pt x="22059" y="15062"/>
                  </a:lnTo>
                  <a:lnTo>
                    <a:pt x="23749" y="14376"/>
                  </a:lnTo>
                  <a:close/>
                </a:path>
                <a:path w="221615" h="395604">
                  <a:moveTo>
                    <a:pt x="24752" y="3390"/>
                  </a:moveTo>
                  <a:lnTo>
                    <a:pt x="22453" y="3035"/>
                  </a:lnTo>
                  <a:lnTo>
                    <a:pt x="21196" y="2806"/>
                  </a:lnTo>
                  <a:lnTo>
                    <a:pt x="20866" y="2768"/>
                  </a:lnTo>
                  <a:lnTo>
                    <a:pt x="20866" y="2641"/>
                  </a:lnTo>
                  <a:lnTo>
                    <a:pt x="20662" y="1574"/>
                  </a:lnTo>
                  <a:lnTo>
                    <a:pt x="19761" y="1612"/>
                  </a:lnTo>
                  <a:lnTo>
                    <a:pt x="17233" y="1282"/>
                  </a:lnTo>
                  <a:lnTo>
                    <a:pt x="15468" y="1181"/>
                  </a:lnTo>
                  <a:lnTo>
                    <a:pt x="13677" y="990"/>
                  </a:lnTo>
                  <a:lnTo>
                    <a:pt x="13601" y="1320"/>
                  </a:lnTo>
                  <a:lnTo>
                    <a:pt x="13576" y="1651"/>
                  </a:lnTo>
                  <a:lnTo>
                    <a:pt x="13474" y="2006"/>
                  </a:lnTo>
                  <a:lnTo>
                    <a:pt x="12039" y="2209"/>
                  </a:lnTo>
                  <a:lnTo>
                    <a:pt x="10414" y="1244"/>
                  </a:lnTo>
                  <a:lnTo>
                    <a:pt x="8813" y="2438"/>
                  </a:lnTo>
                  <a:lnTo>
                    <a:pt x="15036" y="4025"/>
                  </a:lnTo>
                  <a:lnTo>
                    <a:pt x="15036" y="4445"/>
                  </a:lnTo>
                  <a:lnTo>
                    <a:pt x="15138" y="4673"/>
                  </a:lnTo>
                  <a:lnTo>
                    <a:pt x="14833" y="4775"/>
                  </a:lnTo>
                  <a:lnTo>
                    <a:pt x="14541" y="4940"/>
                  </a:lnTo>
                  <a:lnTo>
                    <a:pt x="14236" y="4876"/>
                  </a:lnTo>
                  <a:lnTo>
                    <a:pt x="12941" y="4673"/>
                  </a:lnTo>
                  <a:lnTo>
                    <a:pt x="12242" y="4838"/>
                  </a:lnTo>
                  <a:lnTo>
                    <a:pt x="11874" y="5245"/>
                  </a:lnTo>
                  <a:lnTo>
                    <a:pt x="12611" y="6591"/>
                  </a:lnTo>
                  <a:lnTo>
                    <a:pt x="13335" y="7785"/>
                  </a:lnTo>
                  <a:lnTo>
                    <a:pt x="13868" y="9029"/>
                  </a:lnTo>
                  <a:lnTo>
                    <a:pt x="14236" y="9791"/>
                  </a:lnTo>
                  <a:lnTo>
                    <a:pt x="15468" y="10287"/>
                  </a:lnTo>
                  <a:lnTo>
                    <a:pt x="16637" y="9563"/>
                  </a:lnTo>
                  <a:lnTo>
                    <a:pt x="17170" y="9398"/>
                  </a:lnTo>
                  <a:lnTo>
                    <a:pt x="18935" y="9296"/>
                  </a:lnTo>
                  <a:lnTo>
                    <a:pt x="20154" y="9334"/>
                  </a:lnTo>
                  <a:lnTo>
                    <a:pt x="21463" y="9334"/>
                  </a:lnTo>
                  <a:lnTo>
                    <a:pt x="21361" y="7708"/>
                  </a:lnTo>
                  <a:lnTo>
                    <a:pt x="21259" y="6794"/>
                  </a:lnTo>
                  <a:lnTo>
                    <a:pt x="17729" y="4356"/>
                  </a:lnTo>
                  <a:lnTo>
                    <a:pt x="17767" y="4216"/>
                  </a:lnTo>
                  <a:lnTo>
                    <a:pt x="17767" y="3987"/>
                  </a:lnTo>
                  <a:lnTo>
                    <a:pt x="18237" y="3860"/>
                  </a:lnTo>
                  <a:lnTo>
                    <a:pt x="18732" y="3657"/>
                  </a:lnTo>
                  <a:lnTo>
                    <a:pt x="24549" y="3594"/>
                  </a:lnTo>
                  <a:lnTo>
                    <a:pt x="24625" y="3454"/>
                  </a:lnTo>
                  <a:lnTo>
                    <a:pt x="24752" y="3390"/>
                  </a:lnTo>
                  <a:close/>
                </a:path>
                <a:path w="221615" h="395604">
                  <a:moveTo>
                    <a:pt x="25120" y="287299"/>
                  </a:moveTo>
                  <a:close/>
                </a:path>
                <a:path w="221615" h="395604">
                  <a:moveTo>
                    <a:pt x="31838" y="161429"/>
                  </a:moveTo>
                  <a:lnTo>
                    <a:pt x="29146" y="162166"/>
                  </a:lnTo>
                  <a:lnTo>
                    <a:pt x="28117" y="162166"/>
                  </a:lnTo>
                  <a:lnTo>
                    <a:pt x="27520" y="163436"/>
                  </a:lnTo>
                  <a:lnTo>
                    <a:pt x="25755" y="163436"/>
                  </a:lnTo>
                  <a:lnTo>
                    <a:pt x="22961" y="165976"/>
                  </a:lnTo>
                  <a:lnTo>
                    <a:pt x="22923" y="167246"/>
                  </a:lnTo>
                  <a:lnTo>
                    <a:pt x="24117" y="167246"/>
                  </a:lnTo>
                  <a:lnTo>
                    <a:pt x="24358" y="165976"/>
                  </a:lnTo>
                  <a:lnTo>
                    <a:pt x="25615" y="165976"/>
                  </a:lnTo>
                  <a:lnTo>
                    <a:pt x="26416" y="164706"/>
                  </a:lnTo>
                  <a:lnTo>
                    <a:pt x="26644" y="164706"/>
                  </a:lnTo>
                  <a:lnTo>
                    <a:pt x="27851" y="163436"/>
                  </a:lnTo>
                  <a:lnTo>
                    <a:pt x="29540" y="163436"/>
                  </a:lnTo>
                  <a:lnTo>
                    <a:pt x="31102" y="162166"/>
                  </a:lnTo>
                  <a:lnTo>
                    <a:pt x="31838" y="161429"/>
                  </a:lnTo>
                  <a:close/>
                </a:path>
                <a:path w="221615" h="395604">
                  <a:moveTo>
                    <a:pt x="32702" y="107556"/>
                  </a:moveTo>
                  <a:lnTo>
                    <a:pt x="32245" y="106286"/>
                  </a:lnTo>
                  <a:lnTo>
                    <a:pt x="31775" y="106286"/>
                  </a:lnTo>
                  <a:lnTo>
                    <a:pt x="31343" y="105016"/>
                  </a:lnTo>
                  <a:lnTo>
                    <a:pt x="30975" y="105016"/>
                  </a:lnTo>
                  <a:lnTo>
                    <a:pt x="30975" y="106286"/>
                  </a:lnTo>
                  <a:lnTo>
                    <a:pt x="30772" y="106286"/>
                  </a:lnTo>
                  <a:lnTo>
                    <a:pt x="31445" y="107556"/>
                  </a:lnTo>
                  <a:lnTo>
                    <a:pt x="32702" y="107556"/>
                  </a:lnTo>
                  <a:close/>
                </a:path>
                <a:path w="221615" h="395604">
                  <a:moveTo>
                    <a:pt x="32791" y="161175"/>
                  </a:moveTo>
                  <a:lnTo>
                    <a:pt x="32372" y="160896"/>
                  </a:lnTo>
                  <a:lnTo>
                    <a:pt x="31838" y="161429"/>
                  </a:lnTo>
                  <a:lnTo>
                    <a:pt x="32791" y="161175"/>
                  </a:lnTo>
                  <a:close/>
                </a:path>
                <a:path w="221615" h="395604">
                  <a:moveTo>
                    <a:pt x="34201" y="342506"/>
                  </a:moveTo>
                  <a:lnTo>
                    <a:pt x="33108" y="339966"/>
                  </a:lnTo>
                  <a:lnTo>
                    <a:pt x="31572" y="341236"/>
                  </a:lnTo>
                  <a:lnTo>
                    <a:pt x="33134" y="341236"/>
                  </a:lnTo>
                  <a:lnTo>
                    <a:pt x="33807" y="342506"/>
                  </a:lnTo>
                  <a:lnTo>
                    <a:pt x="34201" y="342506"/>
                  </a:lnTo>
                  <a:close/>
                </a:path>
                <a:path w="221615" h="395604">
                  <a:moveTo>
                    <a:pt x="35039" y="353415"/>
                  </a:moveTo>
                  <a:lnTo>
                    <a:pt x="33997" y="352475"/>
                  </a:lnTo>
                  <a:lnTo>
                    <a:pt x="33642" y="351637"/>
                  </a:lnTo>
                  <a:lnTo>
                    <a:pt x="30340" y="352983"/>
                  </a:lnTo>
                  <a:lnTo>
                    <a:pt x="28981" y="354761"/>
                  </a:lnTo>
                  <a:lnTo>
                    <a:pt x="27546" y="357771"/>
                  </a:lnTo>
                  <a:lnTo>
                    <a:pt x="27749" y="359079"/>
                  </a:lnTo>
                  <a:lnTo>
                    <a:pt x="27711" y="360273"/>
                  </a:lnTo>
                  <a:lnTo>
                    <a:pt x="27647" y="360946"/>
                  </a:lnTo>
                  <a:lnTo>
                    <a:pt x="28041" y="361378"/>
                  </a:lnTo>
                  <a:lnTo>
                    <a:pt x="29438" y="361378"/>
                  </a:lnTo>
                  <a:lnTo>
                    <a:pt x="30213" y="361340"/>
                  </a:lnTo>
                  <a:lnTo>
                    <a:pt x="30543" y="360464"/>
                  </a:lnTo>
                  <a:lnTo>
                    <a:pt x="30645" y="360108"/>
                  </a:lnTo>
                  <a:lnTo>
                    <a:pt x="30607" y="359752"/>
                  </a:lnTo>
                  <a:lnTo>
                    <a:pt x="30772" y="359397"/>
                  </a:lnTo>
                  <a:lnTo>
                    <a:pt x="32105" y="357339"/>
                  </a:lnTo>
                  <a:lnTo>
                    <a:pt x="32435" y="356946"/>
                  </a:lnTo>
                  <a:lnTo>
                    <a:pt x="32245" y="356781"/>
                  </a:lnTo>
                  <a:lnTo>
                    <a:pt x="31711" y="356946"/>
                  </a:lnTo>
                  <a:lnTo>
                    <a:pt x="31102" y="357022"/>
                  </a:lnTo>
                  <a:lnTo>
                    <a:pt x="30581" y="357301"/>
                  </a:lnTo>
                  <a:lnTo>
                    <a:pt x="30314" y="357416"/>
                  </a:lnTo>
                  <a:lnTo>
                    <a:pt x="29908" y="358482"/>
                  </a:lnTo>
                  <a:lnTo>
                    <a:pt x="29908" y="358762"/>
                  </a:lnTo>
                  <a:lnTo>
                    <a:pt x="29806" y="359041"/>
                  </a:lnTo>
                  <a:lnTo>
                    <a:pt x="29438" y="358800"/>
                  </a:lnTo>
                  <a:lnTo>
                    <a:pt x="28943" y="358686"/>
                  </a:lnTo>
                  <a:lnTo>
                    <a:pt x="28308" y="357543"/>
                  </a:lnTo>
                  <a:lnTo>
                    <a:pt x="29248" y="355320"/>
                  </a:lnTo>
                  <a:lnTo>
                    <a:pt x="30175" y="354926"/>
                  </a:lnTo>
                  <a:lnTo>
                    <a:pt x="30772" y="354647"/>
                  </a:lnTo>
                  <a:lnTo>
                    <a:pt x="31343" y="354253"/>
                  </a:lnTo>
                  <a:lnTo>
                    <a:pt x="32600" y="353656"/>
                  </a:lnTo>
                  <a:lnTo>
                    <a:pt x="33299" y="353301"/>
                  </a:lnTo>
                  <a:lnTo>
                    <a:pt x="33997" y="354291"/>
                  </a:lnTo>
                  <a:lnTo>
                    <a:pt x="34302" y="354330"/>
                  </a:lnTo>
                  <a:lnTo>
                    <a:pt x="34531" y="354406"/>
                  </a:lnTo>
                  <a:lnTo>
                    <a:pt x="35001" y="353936"/>
                  </a:lnTo>
                  <a:lnTo>
                    <a:pt x="35039" y="353415"/>
                  </a:lnTo>
                  <a:close/>
                </a:path>
                <a:path w="221615" h="395604">
                  <a:moveTo>
                    <a:pt x="42545" y="9791"/>
                  </a:moveTo>
                  <a:close/>
                </a:path>
                <a:path w="221615" h="395604">
                  <a:moveTo>
                    <a:pt x="57988" y="387248"/>
                  </a:moveTo>
                  <a:lnTo>
                    <a:pt x="57861" y="386702"/>
                  </a:lnTo>
                  <a:lnTo>
                    <a:pt x="57861" y="386143"/>
                  </a:lnTo>
                  <a:lnTo>
                    <a:pt x="56959" y="386143"/>
                  </a:lnTo>
                  <a:lnTo>
                    <a:pt x="56400" y="386295"/>
                  </a:lnTo>
                  <a:lnTo>
                    <a:pt x="56197" y="387324"/>
                  </a:lnTo>
                  <a:lnTo>
                    <a:pt x="55892" y="388670"/>
                  </a:lnTo>
                  <a:lnTo>
                    <a:pt x="54965" y="389661"/>
                  </a:lnTo>
                  <a:lnTo>
                    <a:pt x="52870" y="390410"/>
                  </a:lnTo>
                  <a:lnTo>
                    <a:pt x="51968" y="390258"/>
                  </a:lnTo>
                  <a:lnTo>
                    <a:pt x="51168" y="390461"/>
                  </a:lnTo>
                  <a:lnTo>
                    <a:pt x="50901" y="390537"/>
                  </a:lnTo>
                  <a:lnTo>
                    <a:pt x="50507" y="391083"/>
                  </a:lnTo>
                  <a:lnTo>
                    <a:pt x="50546" y="391325"/>
                  </a:lnTo>
                  <a:lnTo>
                    <a:pt x="50711" y="391922"/>
                  </a:lnTo>
                  <a:lnTo>
                    <a:pt x="50774" y="392430"/>
                  </a:lnTo>
                  <a:lnTo>
                    <a:pt x="50203" y="392823"/>
                  </a:lnTo>
                  <a:lnTo>
                    <a:pt x="50114" y="392950"/>
                  </a:lnTo>
                  <a:lnTo>
                    <a:pt x="50774" y="394449"/>
                  </a:lnTo>
                  <a:lnTo>
                    <a:pt x="49212" y="394525"/>
                  </a:lnTo>
                  <a:lnTo>
                    <a:pt x="48679" y="395287"/>
                  </a:lnTo>
                  <a:lnTo>
                    <a:pt x="51701" y="395287"/>
                  </a:lnTo>
                  <a:lnTo>
                    <a:pt x="52476" y="394017"/>
                  </a:lnTo>
                  <a:lnTo>
                    <a:pt x="53174" y="392709"/>
                  </a:lnTo>
                  <a:lnTo>
                    <a:pt x="54102" y="391248"/>
                  </a:lnTo>
                  <a:lnTo>
                    <a:pt x="54495" y="391210"/>
                  </a:lnTo>
                  <a:lnTo>
                    <a:pt x="54737" y="391083"/>
                  </a:lnTo>
                  <a:lnTo>
                    <a:pt x="54762" y="391363"/>
                  </a:lnTo>
                  <a:lnTo>
                    <a:pt x="54902" y="391680"/>
                  </a:lnTo>
                  <a:lnTo>
                    <a:pt x="54533" y="392468"/>
                  </a:lnTo>
                  <a:lnTo>
                    <a:pt x="54571" y="392988"/>
                  </a:lnTo>
                  <a:lnTo>
                    <a:pt x="55168" y="393179"/>
                  </a:lnTo>
                  <a:lnTo>
                    <a:pt x="55803" y="393420"/>
                  </a:lnTo>
                  <a:lnTo>
                    <a:pt x="56324" y="393026"/>
                  </a:lnTo>
                  <a:lnTo>
                    <a:pt x="56400" y="392353"/>
                  </a:lnTo>
                  <a:lnTo>
                    <a:pt x="56934" y="389115"/>
                  </a:lnTo>
                  <a:lnTo>
                    <a:pt x="57988" y="387248"/>
                  </a:lnTo>
                  <a:close/>
                </a:path>
                <a:path w="221615" h="395604">
                  <a:moveTo>
                    <a:pt x="58661" y="255549"/>
                  </a:moveTo>
                  <a:lnTo>
                    <a:pt x="58394" y="254279"/>
                  </a:lnTo>
                  <a:lnTo>
                    <a:pt x="58127" y="254279"/>
                  </a:lnTo>
                  <a:lnTo>
                    <a:pt x="56959" y="253009"/>
                  </a:lnTo>
                  <a:lnTo>
                    <a:pt x="56692" y="253009"/>
                  </a:lnTo>
                  <a:lnTo>
                    <a:pt x="58064" y="251739"/>
                  </a:lnTo>
                  <a:lnTo>
                    <a:pt x="57924" y="250469"/>
                  </a:lnTo>
                  <a:lnTo>
                    <a:pt x="57099" y="249199"/>
                  </a:lnTo>
                  <a:lnTo>
                    <a:pt x="56261" y="247929"/>
                  </a:lnTo>
                  <a:lnTo>
                    <a:pt x="55765" y="247929"/>
                  </a:lnTo>
                  <a:lnTo>
                    <a:pt x="55727" y="246659"/>
                  </a:lnTo>
                  <a:lnTo>
                    <a:pt x="56730" y="244119"/>
                  </a:lnTo>
                  <a:lnTo>
                    <a:pt x="55168" y="242849"/>
                  </a:lnTo>
                  <a:lnTo>
                    <a:pt x="54698" y="241579"/>
                  </a:lnTo>
                  <a:lnTo>
                    <a:pt x="54470" y="241579"/>
                  </a:lnTo>
                  <a:lnTo>
                    <a:pt x="53670" y="242849"/>
                  </a:lnTo>
                  <a:lnTo>
                    <a:pt x="54063" y="241579"/>
                  </a:lnTo>
                  <a:lnTo>
                    <a:pt x="54165" y="240309"/>
                  </a:lnTo>
                  <a:lnTo>
                    <a:pt x="51511" y="240309"/>
                  </a:lnTo>
                  <a:lnTo>
                    <a:pt x="51536" y="237769"/>
                  </a:lnTo>
                  <a:lnTo>
                    <a:pt x="50507" y="239039"/>
                  </a:lnTo>
                  <a:lnTo>
                    <a:pt x="50711" y="239039"/>
                  </a:lnTo>
                  <a:lnTo>
                    <a:pt x="50977" y="240309"/>
                  </a:lnTo>
                  <a:lnTo>
                    <a:pt x="51308" y="240309"/>
                  </a:lnTo>
                  <a:lnTo>
                    <a:pt x="51168" y="241388"/>
                  </a:lnTo>
                  <a:lnTo>
                    <a:pt x="51168" y="242849"/>
                  </a:lnTo>
                  <a:lnTo>
                    <a:pt x="50507" y="244119"/>
                  </a:lnTo>
                  <a:lnTo>
                    <a:pt x="49707" y="241579"/>
                  </a:lnTo>
                  <a:lnTo>
                    <a:pt x="50304" y="241579"/>
                  </a:lnTo>
                  <a:lnTo>
                    <a:pt x="51168" y="242849"/>
                  </a:lnTo>
                  <a:lnTo>
                    <a:pt x="51168" y="241388"/>
                  </a:lnTo>
                  <a:lnTo>
                    <a:pt x="51142" y="241579"/>
                  </a:lnTo>
                  <a:lnTo>
                    <a:pt x="50342" y="241579"/>
                  </a:lnTo>
                  <a:lnTo>
                    <a:pt x="50139" y="240309"/>
                  </a:lnTo>
                  <a:lnTo>
                    <a:pt x="49936" y="240309"/>
                  </a:lnTo>
                  <a:lnTo>
                    <a:pt x="49771" y="239039"/>
                  </a:lnTo>
                  <a:lnTo>
                    <a:pt x="49911" y="239039"/>
                  </a:lnTo>
                  <a:lnTo>
                    <a:pt x="49809" y="237769"/>
                  </a:lnTo>
                  <a:lnTo>
                    <a:pt x="49936" y="237769"/>
                  </a:lnTo>
                  <a:lnTo>
                    <a:pt x="49974" y="236499"/>
                  </a:lnTo>
                  <a:lnTo>
                    <a:pt x="49339" y="237769"/>
                  </a:lnTo>
                  <a:lnTo>
                    <a:pt x="48209" y="239039"/>
                  </a:lnTo>
                  <a:lnTo>
                    <a:pt x="48539" y="239039"/>
                  </a:lnTo>
                  <a:lnTo>
                    <a:pt x="48742" y="240309"/>
                  </a:lnTo>
                  <a:lnTo>
                    <a:pt x="48348" y="240309"/>
                  </a:lnTo>
                  <a:lnTo>
                    <a:pt x="48348" y="241579"/>
                  </a:lnTo>
                  <a:lnTo>
                    <a:pt x="47675" y="241579"/>
                  </a:lnTo>
                  <a:lnTo>
                    <a:pt x="47459" y="240639"/>
                  </a:lnTo>
                  <a:lnTo>
                    <a:pt x="48348" y="241579"/>
                  </a:lnTo>
                  <a:lnTo>
                    <a:pt x="48348" y="240309"/>
                  </a:lnTo>
                  <a:lnTo>
                    <a:pt x="47383" y="240309"/>
                  </a:lnTo>
                  <a:lnTo>
                    <a:pt x="47142" y="240309"/>
                  </a:lnTo>
                  <a:lnTo>
                    <a:pt x="46609" y="240309"/>
                  </a:lnTo>
                  <a:lnTo>
                    <a:pt x="46012" y="239039"/>
                  </a:lnTo>
                  <a:lnTo>
                    <a:pt x="45720" y="239039"/>
                  </a:lnTo>
                  <a:lnTo>
                    <a:pt x="45351" y="237769"/>
                  </a:lnTo>
                  <a:lnTo>
                    <a:pt x="45148" y="237769"/>
                  </a:lnTo>
                  <a:lnTo>
                    <a:pt x="44818" y="236499"/>
                  </a:lnTo>
                  <a:lnTo>
                    <a:pt x="44488" y="235229"/>
                  </a:lnTo>
                  <a:lnTo>
                    <a:pt x="44221" y="233959"/>
                  </a:lnTo>
                  <a:lnTo>
                    <a:pt x="42887" y="233959"/>
                  </a:lnTo>
                  <a:lnTo>
                    <a:pt x="42684" y="235229"/>
                  </a:lnTo>
                  <a:lnTo>
                    <a:pt x="41084" y="233959"/>
                  </a:lnTo>
                  <a:lnTo>
                    <a:pt x="42087" y="232689"/>
                  </a:lnTo>
                  <a:lnTo>
                    <a:pt x="39725" y="232689"/>
                  </a:lnTo>
                  <a:lnTo>
                    <a:pt x="39497" y="231419"/>
                  </a:lnTo>
                  <a:lnTo>
                    <a:pt x="39192" y="231419"/>
                  </a:lnTo>
                  <a:lnTo>
                    <a:pt x="39331" y="230149"/>
                  </a:lnTo>
                  <a:lnTo>
                    <a:pt x="39992" y="231419"/>
                  </a:lnTo>
                  <a:lnTo>
                    <a:pt x="41160" y="231419"/>
                  </a:lnTo>
                  <a:lnTo>
                    <a:pt x="40741" y="230149"/>
                  </a:lnTo>
                  <a:lnTo>
                    <a:pt x="39928" y="227609"/>
                  </a:lnTo>
                  <a:lnTo>
                    <a:pt x="38531" y="225171"/>
                  </a:lnTo>
                  <a:lnTo>
                    <a:pt x="38531" y="233959"/>
                  </a:lnTo>
                  <a:lnTo>
                    <a:pt x="37795" y="233959"/>
                  </a:lnTo>
                  <a:lnTo>
                    <a:pt x="37566" y="232689"/>
                  </a:lnTo>
                  <a:lnTo>
                    <a:pt x="38328" y="232689"/>
                  </a:lnTo>
                  <a:lnTo>
                    <a:pt x="38531" y="233959"/>
                  </a:lnTo>
                  <a:lnTo>
                    <a:pt x="38531" y="225171"/>
                  </a:lnTo>
                  <a:lnTo>
                    <a:pt x="37757" y="223799"/>
                  </a:lnTo>
                  <a:lnTo>
                    <a:pt x="35737" y="219989"/>
                  </a:lnTo>
                  <a:lnTo>
                    <a:pt x="35433" y="219989"/>
                  </a:lnTo>
                  <a:lnTo>
                    <a:pt x="35598" y="217449"/>
                  </a:lnTo>
                  <a:lnTo>
                    <a:pt x="33769" y="217449"/>
                  </a:lnTo>
                  <a:lnTo>
                    <a:pt x="33134" y="216179"/>
                  </a:lnTo>
                  <a:lnTo>
                    <a:pt x="32842" y="216179"/>
                  </a:lnTo>
                  <a:lnTo>
                    <a:pt x="32905" y="214909"/>
                  </a:lnTo>
                  <a:lnTo>
                    <a:pt x="32207" y="212369"/>
                  </a:lnTo>
                  <a:lnTo>
                    <a:pt x="30937" y="211099"/>
                  </a:lnTo>
                  <a:lnTo>
                    <a:pt x="30010" y="209829"/>
                  </a:lnTo>
                  <a:lnTo>
                    <a:pt x="29184" y="208559"/>
                  </a:lnTo>
                  <a:lnTo>
                    <a:pt x="28409" y="207289"/>
                  </a:lnTo>
                  <a:lnTo>
                    <a:pt x="27546" y="206019"/>
                  </a:lnTo>
                  <a:lnTo>
                    <a:pt x="27749" y="204749"/>
                  </a:lnTo>
                  <a:lnTo>
                    <a:pt x="27749" y="203479"/>
                  </a:lnTo>
                  <a:lnTo>
                    <a:pt x="29972" y="203479"/>
                  </a:lnTo>
                  <a:lnTo>
                    <a:pt x="29743" y="202209"/>
                  </a:lnTo>
                  <a:lnTo>
                    <a:pt x="29641" y="200939"/>
                  </a:lnTo>
                  <a:lnTo>
                    <a:pt x="30175" y="200939"/>
                  </a:lnTo>
                  <a:lnTo>
                    <a:pt x="30378" y="199669"/>
                  </a:lnTo>
                  <a:lnTo>
                    <a:pt x="31038" y="199669"/>
                  </a:lnTo>
                  <a:lnTo>
                    <a:pt x="31610" y="198399"/>
                  </a:lnTo>
                  <a:lnTo>
                    <a:pt x="28219" y="198399"/>
                  </a:lnTo>
                  <a:lnTo>
                    <a:pt x="28511" y="197129"/>
                  </a:lnTo>
                  <a:lnTo>
                    <a:pt x="28651" y="197129"/>
                  </a:lnTo>
                  <a:lnTo>
                    <a:pt x="29349" y="195859"/>
                  </a:lnTo>
                  <a:lnTo>
                    <a:pt x="31102" y="195859"/>
                  </a:lnTo>
                  <a:lnTo>
                    <a:pt x="30708" y="194589"/>
                  </a:lnTo>
                  <a:lnTo>
                    <a:pt x="29806" y="194589"/>
                  </a:lnTo>
                  <a:lnTo>
                    <a:pt x="28943" y="195859"/>
                  </a:lnTo>
                  <a:lnTo>
                    <a:pt x="28651" y="195859"/>
                  </a:lnTo>
                  <a:lnTo>
                    <a:pt x="28143" y="193319"/>
                  </a:lnTo>
                  <a:lnTo>
                    <a:pt x="26720" y="192049"/>
                  </a:lnTo>
                  <a:lnTo>
                    <a:pt x="25247" y="192049"/>
                  </a:lnTo>
                  <a:lnTo>
                    <a:pt x="24815" y="190779"/>
                  </a:lnTo>
                  <a:lnTo>
                    <a:pt x="24218" y="189509"/>
                  </a:lnTo>
                  <a:lnTo>
                    <a:pt x="23952" y="188239"/>
                  </a:lnTo>
                  <a:lnTo>
                    <a:pt x="24790" y="186969"/>
                  </a:lnTo>
                  <a:lnTo>
                    <a:pt x="25387" y="186969"/>
                  </a:lnTo>
                  <a:lnTo>
                    <a:pt x="24587" y="185699"/>
                  </a:lnTo>
                  <a:lnTo>
                    <a:pt x="22656" y="184429"/>
                  </a:lnTo>
                  <a:lnTo>
                    <a:pt x="22225" y="184429"/>
                  </a:lnTo>
                  <a:lnTo>
                    <a:pt x="22428" y="181889"/>
                  </a:lnTo>
                  <a:lnTo>
                    <a:pt x="20789" y="180619"/>
                  </a:lnTo>
                  <a:lnTo>
                    <a:pt x="19392" y="179349"/>
                  </a:lnTo>
                  <a:lnTo>
                    <a:pt x="20154" y="178079"/>
                  </a:lnTo>
                  <a:lnTo>
                    <a:pt x="19659" y="178079"/>
                  </a:lnTo>
                  <a:lnTo>
                    <a:pt x="19431" y="176809"/>
                  </a:lnTo>
                  <a:lnTo>
                    <a:pt x="19558" y="176809"/>
                  </a:lnTo>
                  <a:lnTo>
                    <a:pt x="19456" y="175539"/>
                  </a:lnTo>
                  <a:lnTo>
                    <a:pt x="19265" y="175539"/>
                  </a:lnTo>
                  <a:lnTo>
                    <a:pt x="18237" y="174269"/>
                  </a:lnTo>
                  <a:lnTo>
                    <a:pt x="19024" y="172999"/>
                  </a:lnTo>
                  <a:lnTo>
                    <a:pt x="17564" y="172999"/>
                  </a:lnTo>
                  <a:lnTo>
                    <a:pt x="18237" y="171729"/>
                  </a:lnTo>
                  <a:lnTo>
                    <a:pt x="19227" y="171729"/>
                  </a:lnTo>
                  <a:lnTo>
                    <a:pt x="18859" y="170459"/>
                  </a:lnTo>
                  <a:lnTo>
                    <a:pt x="17195" y="170459"/>
                  </a:lnTo>
                  <a:lnTo>
                    <a:pt x="16395" y="169189"/>
                  </a:lnTo>
                  <a:lnTo>
                    <a:pt x="16802" y="167919"/>
                  </a:lnTo>
                  <a:lnTo>
                    <a:pt x="16230" y="167919"/>
                  </a:lnTo>
                  <a:lnTo>
                    <a:pt x="14732" y="166649"/>
                  </a:lnTo>
                  <a:lnTo>
                    <a:pt x="15138" y="165379"/>
                  </a:lnTo>
                  <a:lnTo>
                    <a:pt x="15240" y="164109"/>
                  </a:lnTo>
                  <a:lnTo>
                    <a:pt x="14566" y="162839"/>
                  </a:lnTo>
                  <a:lnTo>
                    <a:pt x="11645" y="162839"/>
                  </a:lnTo>
                  <a:lnTo>
                    <a:pt x="11442" y="161569"/>
                  </a:lnTo>
                  <a:lnTo>
                    <a:pt x="12039" y="160299"/>
                  </a:lnTo>
                  <a:lnTo>
                    <a:pt x="12179" y="159029"/>
                  </a:lnTo>
                  <a:lnTo>
                    <a:pt x="10541" y="159029"/>
                  </a:lnTo>
                  <a:lnTo>
                    <a:pt x="10579" y="160299"/>
                  </a:lnTo>
                  <a:lnTo>
                    <a:pt x="10083" y="160299"/>
                  </a:lnTo>
                  <a:lnTo>
                    <a:pt x="9410" y="161569"/>
                  </a:lnTo>
                  <a:lnTo>
                    <a:pt x="6388" y="161569"/>
                  </a:lnTo>
                  <a:lnTo>
                    <a:pt x="6350" y="162839"/>
                  </a:lnTo>
                  <a:lnTo>
                    <a:pt x="5359" y="165379"/>
                  </a:lnTo>
                  <a:lnTo>
                    <a:pt x="4991" y="166649"/>
                  </a:lnTo>
                  <a:lnTo>
                    <a:pt x="4191" y="167919"/>
                  </a:lnTo>
                  <a:lnTo>
                    <a:pt x="4889" y="169189"/>
                  </a:lnTo>
                  <a:lnTo>
                    <a:pt x="4089" y="171729"/>
                  </a:lnTo>
                  <a:lnTo>
                    <a:pt x="4394" y="172999"/>
                  </a:lnTo>
                  <a:lnTo>
                    <a:pt x="3263" y="175539"/>
                  </a:lnTo>
                  <a:lnTo>
                    <a:pt x="2654" y="175539"/>
                  </a:lnTo>
                  <a:lnTo>
                    <a:pt x="2959" y="178079"/>
                  </a:lnTo>
                  <a:lnTo>
                    <a:pt x="2819" y="178079"/>
                  </a:lnTo>
                  <a:lnTo>
                    <a:pt x="3556" y="179349"/>
                  </a:lnTo>
                  <a:lnTo>
                    <a:pt x="3594" y="180619"/>
                  </a:lnTo>
                  <a:lnTo>
                    <a:pt x="3784" y="180619"/>
                  </a:lnTo>
                  <a:lnTo>
                    <a:pt x="4025" y="181889"/>
                  </a:lnTo>
                  <a:lnTo>
                    <a:pt x="4292" y="181889"/>
                  </a:lnTo>
                  <a:lnTo>
                    <a:pt x="4953" y="183159"/>
                  </a:lnTo>
                  <a:lnTo>
                    <a:pt x="4787" y="185699"/>
                  </a:lnTo>
                  <a:lnTo>
                    <a:pt x="5156" y="185699"/>
                  </a:lnTo>
                  <a:lnTo>
                    <a:pt x="5257" y="186969"/>
                  </a:lnTo>
                  <a:lnTo>
                    <a:pt x="5092" y="188239"/>
                  </a:lnTo>
                  <a:lnTo>
                    <a:pt x="4991" y="189509"/>
                  </a:lnTo>
                  <a:lnTo>
                    <a:pt x="4851" y="190779"/>
                  </a:lnTo>
                  <a:lnTo>
                    <a:pt x="4749" y="193319"/>
                  </a:lnTo>
                  <a:lnTo>
                    <a:pt x="5880" y="193319"/>
                  </a:lnTo>
                  <a:lnTo>
                    <a:pt x="6553" y="194589"/>
                  </a:lnTo>
                  <a:lnTo>
                    <a:pt x="6223" y="195859"/>
                  </a:lnTo>
                  <a:lnTo>
                    <a:pt x="6146" y="197129"/>
                  </a:lnTo>
                  <a:lnTo>
                    <a:pt x="5981" y="197129"/>
                  </a:lnTo>
                  <a:lnTo>
                    <a:pt x="5816" y="198399"/>
                  </a:lnTo>
                  <a:lnTo>
                    <a:pt x="4991" y="198399"/>
                  </a:lnTo>
                  <a:lnTo>
                    <a:pt x="5257" y="199669"/>
                  </a:lnTo>
                  <a:lnTo>
                    <a:pt x="5651" y="199669"/>
                  </a:lnTo>
                  <a:lnTo>
                    <a:pt x="6019" y="200939"/>
                  </a:lnTo>
                  <a:lnTo>
                    <a:pt x="6489" y="200939"/>
                  </a:lnTo>
                  <a:lnTo>
                    <a:pt x="5854" y="202209"/>
                  </a:lnTo>
                  <a:lnTo>
                    <a:pt x="6083" y="203479"/>
                  </a:lnTo>
                  <a:lnTo>
                    <a:pt x="6680" y="202209"/>
                  </a:lnTo>
                  <a:lnTo>
                    <a:pt x="7581" y="202209"/>
                  </a:lnTo>
                  <a:lnTo>
                    <a:pt x="7848" y="203479"/>
                  </a:lnTo>
                  <a:lnTo>
                    <a:pt x="8382" y="203479"/>
                  </a:lnTo>
                  <a:lnTo>
                    <a:pt x="8382" y="204749"/>
                  </a:lnTo>
                  <a:lnTo>
                    <a:pt x="8585" y="204749"/>
                  </a:lnTo>
                  <a:lnTo>
                    <a:pt x="8851" y="206019"/>
                  </a:lnTo>
                  <a:lnTo>
                    <a:pt x="10045" y="207289"/>
                  </a:lnTo>
                  <a:lnTo>
                    <a:pt x="9613" y="208559"/>
                  </a:lnTo>
                  <a:lnTo>
                    <a:pt x="10617" y="208559"/>
                  </a:lnTo>
                  <a:lnTo>
                    <a:pt x="10972" y="211099"/>
                  </a:lnTo>
                  <a:lnTo>
                    <a:pt x="10210" y="211099"/>
                  </a:lnTo>
                  <a:lnTo>
                    <a:pt x="10210" y="212369"/>
                  </a:lnTo>
                  <a:lnTo>
                    <a:pt x="10375" y="212369"/>
                  </a:lnTo>
                  <a:lnTo>
                    <a:pt x="11010" y="211099"/>
                  </a:lnTo>
                  <a:lnTo>
                    <a:pt x="12242" y="212369"/>
                  </a:lnTo>
                  <a:lnTo>
                    <a:pt x="11938" y="213639"/>
                  </a:lnTo>
                  <a:lnTo>
                    <a:pt x="12204" y="214909"/>
                  </a:lnTo>
                  <a:lnTo>
                    <a:pt x="11760" y="215506"/>
                  </a:lnTo>
                  <a:lnTo>
                    <a:pt x="13436" y="218719"/>
                  </a:lnTo>
                  <a:lnTo>
                    <a:pt x="13246" y="219989"/>
                  </a:lnTo>
                  <a:lnTo>
                    <a:pt x="13068" y="219989"/>
                  </a:lnTo>
                  <a:lnTo>
                    <a:pt x="13411" y="221259"/>
                  </a:lnTo>
                  <a:lnTo>
                    <a:pt x="14541" y="222529"/>
                  </a:lnTo>
                  <a:lnTo>
                    <a:pt x="14935" y="222529"/>
                  </a:lnTo>
                  <a:lnTo>
                    <a:pt x="15671" y="223799"/>
                  </a:lnTo>
                  <a:lnTo>
                    <a:pt x="16332" y="223799"/>
                  </a:lnTo>
                  <a:lnTo>
                    <a:pt x="17233" y="222529"/>
                  </a:lnTo>
                  <a:lnTo>
                    <a:pt x="17627" y="222529"/>
                  </a:lnTo>
                  <a:lnTo>
                    <a:pt x="17995" y="223799"/>
                  </a:lnTo>
                  <a:lnTo>
                    <a:pt x="18262" y="223799"/>
                  </a:lnTo>
                  <a:lnTo>
                    <a:pt x="19723" y="225069"/>
                  </a:lnTo>
                  <a:lnTo>
                    <a:pt x="21259" y="225069"/>
                  </a:lnTo>
                  <a:lnTo>
                    <a:pt x="23723" y="222529"/>
                  </a:lnTo>
                  <a:lnTo>
                    <a:pt x="24320" y="222529"/>
                  </a:lnTo>
                  <a:lnTo>
                    <a:pt x="25247" y="225069"/>
                  </a:lnTo>
                  <a:lnTo>
                    <a:pt x="27051" y="225069"/>
                  </a:lnTo>
                  <a:lnTo>
                    <a:pt x="27749" y="223799"/>
                  </a:lnTo>
                  <a:lnTo>
                    <a:pt x="28117" y="226339"/>
                  </a:lnTo>
                  <a:lnTo>
                    <a:pt x="30340" y="226339"/>
                  </a:lnTo>
                  <a:lnTo>
                    <a:pt x="30378" y="227609"/>
                  </a:lnTo>
                  <a:lnTo>
                    <a:pt x="29641" y="228879"/>
                  </a:lnTo>
                  <a:lnTo>
                    <a:pt x="27520" y="231419"/>
                  </a:lnTo>
                  <a:lnTo>
                    <a:pt x="25984" y="232689"/>
                  </a:lnTo>
                  <a:lnTo>
                    <a:pt x="23456" y="232689"/>
                  </a:lnTo>
                  <a:lnTo>
                    <a:pt x="22987" y="233959"/>
                  </a:lnTo>
                  <a:lnTo>
                    <a:pt x="20231" y="233959"/>
                  </a:lnTo>
                  <a:lnTo>
                    <a:pt x="18961" y="232689"/>
                  </a:lnTo>
                  <a:lnTo>
                    <a:pt x="19532" y="232689"/>
                  </a:lnTo>
                  <a:lnTo>
                    <a:pt x="19862" y="231419"/>
                  </a:lnTo>
                  <a:lnTo>
                    <a:pt x="14211" y="231419"/>
                  </a:lnTo>
                  <a:lnTo>
                    <a:pt x="12077" y="232689"/>
                  </a:lnTo>
                  <a:lnTo>
                    <a:pt x="9283" y="233959"/>
                  </a:lnTo>
                  <a:lnTo>
                    <a:pt x="8585" y="233959"/>
                  </a:lnTo>
                  <a:lnTo>
                    <a:pt x="7810" y="235229"/>
                  </a:lnTo>
                  <a:lnTo>
                    <a:pt x="6057" y="235229"/>
                  </a:lnTo>
                  <a:lnTo>
                    <a:pt x="5130" y="236499"/>
                  </a:lnTo>
                  <a:lnTo>
                    <a:pt x="42418" y="236499"/>
                  </a:lnTo>
                  <a:lnTo>
                    <a:pt x="42748" y="237769"/>
                  </a:lnTo>
                  <a:lnTo>
                    <a:pt x="42824" y="239039"/>
                  </a:lnTo>
                  <a:lnTo>
                    <a:pt x="41884" y="239039"/>
                  </a:lnTo>
                  <a:lnTo>
                    <a:pt x="41922" y="237769"/>
                  </a:lnTo>
                  <a:lnTo>
                    <a:pt x="41186" y="237769"/>
                  </a:lnTo>
                  <a:lnTo>
                    <a:pt x="41186" y="275869"/>
                  </a:lnTo>
                  <a:lnTo>
                    <a:pt x="39687" y="275869"/>
                  </a:lnTo>
                  <a:lnTo>
                    <a:pt x="40093" y="274599"/>
                  </a:lnTo>
                  <a:lnTo>
                    <a:pt x="41186" y="275869"/>
                  </a:lnTo>
                  <a:lnTo>
                    <a:pt x="41186" y="237769"/>
                  </a:lnTo>
                  <a:lnTo>
                    <a:pt x="37592" y="237769"/>
                  </a:lnTo>
                  <a:lnTo>
                    <a:pt x="37592" y="259359"/>
                  </a:lnTo>
                  <a:lnTo>
                    <a:pt x="36995" y="259359"/>
                  </a:lnTo>
                  <a:lnTo>
                    <a:pt x="35737" y="260629"/>
                  </a:lnTo>
                  <a:lnTo>
                    <a:pt x="29972" y="260629"/>
                  </a:lnTo>
                  <a:lnTo>
                    <a:pt x="29108" y="259359"/>
                  </a:lnTo>
                  <a:lnTo>
                    <a:pt x="33832" y="259359"/>
                  </a:lnTo>
                  <a:lnTo>
                    <a:pt x="35204" y="258089"/>
                  </a:lnTo>
                  <a:lnTo>
                    <a:pt x="37033" y="258089"/>
                  </a:lnTo>
                  <a:lnTo>
                    <a:pt x="37592" y="259359"/>
                  </a:lnTo>
                  <a:lnTo>
                    <a:pt x="37592" y="237769"/>
                  </a:lnTo>
                  <a:lnTo>
                    <a:pt x="27851" y="237769"/>
                  </a:lnTo>
                  <a:lnTo>
                    <a:pt x="27851" y="259359"/>
                  </a:lnTo>
                  <a:lnTo>
                    <a:pt x="26555" y="260629"/>
                  </a:lnTo>
                  <a:lnTo>
                    <a:pt x="25590" y="259359"/>
                  </a:lnTo>
                  <a:lnTo>
                    <a:pt x="24587" y="259359"/>
                  </a:lnTo>
                  <a:lnTo>
                    <a:pt x="25412" y="258089"/>
                  </a:lnTo>
                  <a:lnTo>
                    <a:pt x="25552" y="258089"/>
                  </a:lnTo>
                  <a:lnTo>
                    <a:pt x="26149" y="259359"/>
                  </a:lnTo>
                  <a:lnTo>
                    <a:pt x="27851" y="259359"/>
                  </a:lnTo>
                  <a:lnTo>
                    <a:pt x="27851" y="237769"/>
                  </a:lnTo>
                  <a:lnTo>
                    <a:pt x="24193" y="237769"/>
                  </a:lnTo>
                  <a:lnTo>
                    <a:pt x="24193" y="259359"/>
                  </a:lnTo>
                  <a:lnTo>
                    <a:pt x="22821" y="259359"/>
                  </a:lnTo>
                  <a:lnTo>
                    <a:pt x="22720" y="258089"/>
                  </a:lnTo>
                  <a:lnTo>
                    <a:pt x="22860" y="258089"/>
                  </a:lnTo>
                  <a:lnTo>
                    <a:pt x="23126" y="256819"/>
                  </a:lnTo>
                  <a:lnTo>
                    <a:pt x="23825" y="256819"/>
                  </a:lnTo>
                  <a:lnTo>
                    <a:pt x="24053" y="258089"/>
                  </a:lnTo>
                  <a:lnTo>
                    <a:pt x="24193" y="259359"/>
                  </a:lnTo>
                  <a:lnTo>
                    <a:pt x="24193" y="237769"/>
                  </a:lnTo>
                  <a:lnTo>
                    <a:pt x="4216" y="237769"/>
                  </a:lnTo>
                  <a:lnTo>
                    <a:pt x="1892" y="237769"/>
                  </a:lnTo>
                  <a:lnTo>
                    <a:pt x="1422" y="239039"/>
                  </a:lnTo>
                  <a:lnTo>
                    <a:pt x="0" y="239039"/>
                  </a:lnTo>
                  <a:lnTo>
                    <a:pt x="0" y="253009"/>
                  </a:lnTo>
                  <a:lnTo>
                    <a:pt x="1092" y="251739"/>
                  </a:lnTo>
                  <a:lnTo>
                    <a:pt x="1955" y="253009"/>
                  </a:lnTo>
                  <a:lnTo>
                    <a:pt x="2654" y="253009"/>
                  </a:lnTo>
                  <a:lnTo>
                    <a:pt x="2819" y="251739"/>
                  </a:lnTo>
                  <a:lnTo>
                    <a:pt x="3657" y="251739"/>
                  </a:lnTo>
                  <a:lnTo>
                    <a:pt x="3987" y="253009"/>
                  </a:lnTo>
                  <a:lnTo>
                    <a:pt x="4457" y="253009"/>
                  </a:lnTo>
                  <a:lnTo>
                    <a:pt x="5626" y="254279"/>
                  </a:lnTo>
                  <a:lnTo>
                    <a:pt x="6845" y="254279"/>
                  </a:lnTo>
                  <a:lnTo>
                    <a:pt x="7048" y="253009"/>
                  </a:lnTo>
                  <a:lnTo>
                    <a:pt x="8153" y="254279"/>
                  </a:lnTo>
                  <a:lnTo>
                    <a:pt x="9779" y="254279"/>
                  </a:lnTo>
                  <a:lnTo>
                    <a:pt x="10477" y="255549"/>
                  </a:lnTo>
                  <a:lnTo>
                    <a:pt x="11074" y="255549"/>
                  </a:lnTo>
                  <a:lnTo>
                    <a:pt x="12242" y="254279"/>
                  </a:lnTo>
                  <a:lnTo>
                    <a:pt x="13741" y="254279"/>
                  </a:lnTo>
                  <a:lnTo>
                    <a:pt x="14376" y="256819"/>
                  </a:lnTo>
                  <a:lnTo>
                    <a:pt x="15341" y="255549"/>
                  </a:lnTo>
                  <a:lnTo>
                    <a:pt x="17437" y="255549"/>
                  </a:lnTo>
                  <a:lnTo>
                    <a:pt x="17792" y="256819"/>
                  </a:lnTo>
                  <a:lnTo>
                    <a:pt x="18135" y="258089"/>
                  </a:lnTo>
                  <a:lnTo>
                    <a:pt x="18262" y="258089"/>
                  </a:lnTo>
                  <a:lnTo>
                    <a:pt x="19126" y="256819"/>
                  </a:lnTo>
                  <a:lnTo>
                    <a:pt x="21653" y="256819"/>
                  </a:lnTo>
                  <a:lnTo>
                    <a:pt x="21564" y="258089"/>
                  </a:lnTo>
                  <a:lnTo>
                    <a:pt x="20129" y="259359"/>
                  </a:lnTo>
                  <a:lnTo>
                    <a:pt x="18592" y="259359"/>
                  </a:lnTo>
                  <a:lnTo>
                    <a:pt x="18262" y="258089"/>
                  </a:lnTo>
                  <a:lnTo>
                    <a:pt x="17538" y="259359"/>
                  </a:lnTo>
                  <a:lnTo>
                    <a:pt x="17399" y="259359"/>
                  </a:lnTo>
                  <a:lnTo>
                    <a:pt x="16764" y="260629"/>
                  </a:lnTo>
                  <a:lnTo>
                    <a:pt x="15798" y="259359"/>
                  </a:lnTo>
                  <a:lnTo>
                    <a:pt x="15074" y="259359"/>
                  </a:lnTo>
                  <a:lnTo>
                    <a:pt x="14401" y="260629"/>
                  </a:lnTo>
                  <a:lnTo>
                    <a:pt x="12979" y="260629"/>
                  </a:lnTo>
                  <a:lnTo>
                    <a:pt x="11938" y="261899"/>
                  </a:lnTo>
                  <a:lnTo>
                    <a:pt x="9080" y="261899"/>
                  </a:lnTo>
                  <a:lnTo>
                    <a:pt x="8851" y="260629"/>
                  </a:lnTo>
                  <a:lnTo>
                    <a:pt x="8483" y="260629"/>
                  </a:lnTo>
                  <a:lnTo>
                    <a:pt x="8178" y="261899"/>
                  </a:lnTo>
                  <a:lnTo>
                    <a:pt x="7848" y="261899"/>
                  </a:lnTo>
                  <a:lnTo>
                    <a:pt x="7480" y="263169"/>
                  </a:lnTo>
                  <a:lnTo>
                    <a:pt x="10972" y="263169"/>
                  </a:lnTo>
                  <a:lnTo>
                    <a:pt x="13576" y="261899"/>
                  </a:lnTo>
                  <a:lnTo>
                    <a:pt x="29146" y="261899"/>
                  </a:lnTo>
                  <a:lnTo>
                    <a:pt x="28917" y="263169"/>
                  </a:lnTo>
                  <a:lnTo>
                    <a:pt x="28575" y="264439"/>
                  </a:lnTo>
                  <a:lnTo>
                    <a:pt x="26987" y="266979"/>
                  </a:lnTo>
                  <a:lnTo>
                    <a:pt x="22758" y="266979"/>
                  </a:lnTo>
                  <a:lnTo>
                    <a:pt x="22428" y="268249"/>
                  </a:lnTo>
                  <a:lnTo>
                    <a:pt x="21958" y="268249"/>
                  </a:lnTo>
                  <a:lnTo>
                    <a:pt x="21729" y="269519"/>
                  </a:lnTo>
                  <a:lnTo>
                    <a:pt x="21424" y="269519"/>
                  </a:lnTo>
                  <a:lnTo>
                    <a:pt x="20993" y="270789"/>
                  </a:lnTo>
                  <a:lnTo>
                    <a:pt x="18427" y="269519"/>
                  </a:lnTo>
                  <a:lnTo>
                    <a:pt x="17995" y="269519"/>
                  </a:lnTo>
                  <a:lnTo>
                    <a:pt x="17627" y="268249"/>
                  </a:lnTo>
                  <a:lnTo>
                    <a:pt x="17195" y="266979"/>
                  </a:lnTo>
                  <a:lnTo>
                    <a:pt x="16598" y="266979"/>
                  </a:lnTo>
                  <a:lnTo>
                    <a:pt x="15367" y="269519"/>
                  </a:lnTo>
                  <a:lnTo>
                    <a:pt x="14833" y="272059"/>
                  </a:lnTo>
                  <a:lnTo>
                    <a:pt x="11341" y="270814"/>
                  </a:lnTo>
                  <a:lnTo>
                    <a:pt x="11404" y="272059"/>
                  </a:lnTo>
                  <a:lnTo>
                    <a:pt x="12407" y="272059"/>
                  </a:lnTo>
                  <a:lnTo>
                    <a:pt x="11874" y="273329"/>
                  </a:lnTo>
                  <a:lnTo>
                    <a:pt x="10172" y="272059"/>
                  </a:lnTo>
                  <a:lnTo>
                    <a:pt x="9347" y="273329"/>
                  </a:lnTo>
                  <a:lnTo>
                    <a:pt x="8547" y="272059"/>
                  </a:lnTo>
                  <a:lnTo>
                    <a:pt x="4660" y="273329"/>
                  </a:lnTo>
                  <a:lnTo>
                    <a:pt x="8610" y="273329"/>
                  </a:lnTo>
                  <a:lnTo>
                    <a:pt x="10414" y="274599"/>
                  </a:lnTo>
                  <a:lnTo>
                    <a:pt x="9575" y="275869"/>
                  </a:lnTo>
                  <a:lnTo>
                    <a:pt x="8686" y="277139"/>
                  </a:lnTo>
                  <a:lnTo>
                    <a:pt x="7747" y="278409"/>
                  </a:lnTo>
                  <a:lnTo>
                    <a:pt x="12039" y="278409"/>
                  </a:lnTo>
                  <a:lnTo>
                    <a:pt x="13042" y="277139"/>
                  </a:lnTo>
                  <a:lnTo>
                    <a:pt x="14668" y="277139"/>
                  </a:lnTo>
                  <a:lnTo>
                    <a:pt x="14871" y="278409"/>
                  </a:lnTo>
                  <a:lnTo>
                    <a:pt x="14465" y="278409"/>
                  </a:lnTo>
                  <a:lnTo>
                    <a:pt x="14338" y="279679"/>
                  </a:lnTo>
                  <a:lnTo>
                    <a:pt x="14135" y="280949"/>
                  </a:lnTo>
                  <a:lnTo>
                    <a:pt x="13843" y="280949"/>
                  </a:lnTo>
                  <a:lnTo>
                    <a:pt x="14935" y="282219"/>
                  </a:lnTo>
                  <a:lnTo>
                    <a:pt x="13169" y="282219"/>
                  </a:lnTo>
                  <a:lnTo>
                    <a:pt x="13576" y="283489"/>
                  </a:lnTo>
                  <a:lnTo>
                    <a:pt x="14401" y="283489"/>
                  </a:lnTo>
                  <a:lnTo>
                    <a:pt x="14401" y="284759"/>
                  </a:lnTo>
                  <a:lnTo>
                    <a:pt x="13576" y="284759"/>
                  </a:lnTo>
                  <a:lnTo>
                    <a:pt x="13373" y="283489"/>
                  </a:lnTo>
                  <a:lnTo>
                    <a:pt x="12446" y="283489"/>
                  </a:lnTo>
                  <a:lnTo>
                    <a:pt x="12407" y="284759"/>
                  </a:lnTo>
                  <a:lnTo>
                    <a:pt x="12738" y="284759"/>
                  </a:lnTo>
                  <a:lnTo>
                    <a:pt x="12738" y="286029"/>
                  </a:lnTo>
                  <a:lnTo>
                    <a:pt x="12738" y="287299"/>
                  </a:lnTo>
                  <a:lnTo>
                    <a:pt x="12547" y="288569"/>
                  </a:lnTo>
                  <a:lnTo>
                    <a:pt x="11277" y="288569"/>
                  </a:lnTo>
                  <a:lnTo>
                    <a:pt x="11341" y="289839"/>
                  </a:lnTo>
                  <a:lnTo>
                    <a:pt x="13538" y="291109"/>
                  </a:lnTo>
                  <a:lnTo>
                    <a:pt x="15138" y="289839"/>
                  </a:lnTo>
                  <a:lnTo>
                    <a:pt x="16865" y="288569"/>
                  </a:lnTo>
                  <a:lnTo>
                    <a:pt x="17132" y="288569"/>
                  </a:lnTo>
                  <a:lnTo>
                    <a:pt x="18732" y="289839"/>
                  </a:lnTo>
                  <a:lnTo>
                    <a:pt x="19634" y="288569"/>
                  </a:lnTo>
                  <a:lnTo>
                    <a:pt x="20866" y="287299"/>
                  </a:lnTo>
                  <a:lnTo>
                    <a:pt x="22021" y="287299"/>
                  </a:lnTo>
                  <a:lnTo>
                    <a:pt x="22656" y="286029"/>
                  </a:lnTo>
                  <a:lnTo>
                    <a:pt x="23825" y="286029"/>
                  </a:lnTo>
                  <a:lnTo>
                    <a:pt x="25044" y="287235"/>
                  </a:lnTo>
                  <a:lnTo>
                    <a:pt x="24980" y="284759"/>
                  </a:lnTo>
                  <a:lnTo>
                    <a:pt x="25120" y="284759"/>
                  </a:lnTo>
                  <a:lnTo>
                    <a:pt x="25755" y="286029"/>
                  </a:lnTo>
                  <a:lnTo>
                    <a:pt x="26746" y="286029"/>
                  </a:lnTo>
                  <a:lnTo>
                    <a:pt x="26987" y="284759"/>
                  </a:lnTo>
                  <a:lnTo>
                    <a:pt x="27254" y="283489"/>
                  </a:lnTo>
                  <a:lnTo>
                    <a:pt x="28244" y="283489"/>
                  </a:lnTo>
                  <a:lnTo>
                    <a:pt x="28714" y="282219"/>
                  </a:lnTo>
                  <a:lnTo>
                    <a:pt x="29146" y="282219"/>
                  </a:lnTo>
                  <a:lnTo>
                    <a:pt x="29705" y="280949"/>
                  </a:lnTo>
                  <a:lnTo>
                    <a:pt x="35496" y="280949"/>
                  </a:lnTo>
                  <a:lnTo>
                    <a:pt x="35331" y="279679"/>
                  </a:lnTo>
                  <a:lnTo>
                    <a:pt x="35204" y="279679"/>
                  </a:lnTo>
                  <a:lnTo>
                    <a:pt x="33972" y="278409"/>
                  </a:lnTo>
                  <a:lnTo>
                    <a:pt x="35902" y="277139"/>
                  </a:lnTo>
                  <a:lnTo>
                    <a:pt x="36334" y="275869"/>
                  </a:lnTo>
                  <a:lnTo>
                    <a:pt x="35966" y="274599"/>
                  </a:lnTo>
                  <a:lnTo>
                    <a:pt x="36499" y="275869"/>
                  </a:lnTo>
                  <a:lnTo>
                    <a:pt x="38163" y="274599"/>
                  </a:lnTo>
                  <a:lnTo>
                    <a:pt x="38227" y="275869"/>
                  </a:lnTo>
                  <a:lnTo>
                    <a:pt x="38430" y="275869"/>
                  </a:lnTo>
                  <a:lnTo>
                    <a:pt x="38798" y="277139"/>
                  </a:lnTo>
                  <a:lnTo>
                    <a:pt x="39763" y="278409"/>
                  </a:lnTo>
                  <a:lnTo>
                    <a:pt x="40220" y="279679"/>
                  </a:lnTo>
                  <a:lnTo>
                    <a:pt x="40830" y="278409"/>
                  </a:lnTo>
                  <a:lnTo>
                    <a:pt x="42786" y="278409"/>
                  </a:lnTo>
                  <a:lnTo>
                    <a:pt x="42951" y="277139"/>
                  </a:lnTo>
                  <a:lnTo>
                    <a:pt x="42392" y="275869"/>
                  </a:lnTo>
                  <a:lnTo>
                    <a:pt x="42125" y="275869"/>
                  </a:lnTo>
                  <a:lnTo>
                    <a:pt x="42087" y="274599"/>
                  </a:lnTo>
                  <a:lnTo>
                    <a:pt x="42189" y="273329"/>
                  </a:lnTo>
                  <a:lnTo>
                    <a:pt x="42316" y="273329"/>
                  </a:lnTo>
                  <a:lnTo>
                    <a:pt x="42672" y="274599"/>
                  </a:lnTo>
                  <a:lnTo>
                    <a:pt x="43014" y="275869"/>
                  </a:lnTo>
                  <a:lnTo>
                    <a:pt x="44018" y="275869"/>
                  </a:lnTo>
                  <a:lnTo>
                    <a:pt x="43383" y="274599"/>
                  </a:lnTo>
                  <a:lnTo>
                    <a:pt x="42786" y="274599"/>
                  </a:lnTo>
                  <a:lnTo>
                    <a:pt x="43891" y="273329"/>
                  </a:lnTo>
                  <a:lnTo>
                    <a:pt x="43484" y="273329"/>
                  </a:lnTo>
                  <a:lnTo>
                    <a:pt x="43713" y="272059"/>
                  </a:lnTo>
                  <a:lnTo>
                    <a:pt x="44589" y="272059"/>
                  </a:lnTo>
                  <a:lnTo>
                    <a:pt x="44411" y="270789"/>
                  </a:lnTo>
                  <a:lnTo>
                    <a:pt x="44678" y="270789"/>
                  </a:lnTo>
                  <a:lnTo>
                    <a:pt x="44615" y="269519"/>
                  </a:lnTo>
                  <a:lnTo>
                    <a:pt x="43713" y="269519"/>
                  </a:lnTo>
                  <a:lnTo>
                    <a:pt x="43713" y="270789"/>
                  </a:lnTo>
                  <a:lnTo>
                    <a:pt x="41757" y="270789"/>
                  </a:lnTo>
                  <a:lnTo>
                    <a:pt x="42024" y="269519"/>
                  </a:lnTo>
                  <a:lnTo>
                    <a:pt x="42125" y="268249"/>
                  </a:lnTo>
                  <a:lnTo>
                    <a:pt x="44323" y="268249"/>
                  </a:lnTo>
                  <a:lnTo>
                    <a:pt x="44081" y="266979"/>
                  </a:lnTo>
                  <a:lnTo>
                    <a:pt x="44716" y="266979"/>
                  </a:lnTo>
                  <a:lnTo>
                    <a:pt x="45986" y="265709"/>
                  </a:lnTo>
                  <a:lnTo>
                    <a:pt x="46316" y="265709"/>
                  </a:lnTo>
                  <a:lnTo>
                    <a:pt x="47015" y="264439"/>
                  </a:lnTo>
                  <a:lnTo>
                    <a:pt x="45618" y="264439"/>
                  </a:lnTo>
                  <a:lnTo>
                    <a:pt x="45681" y="263169"/>
                  </a:lnTo>
                  <a:lnTo>
                    <a:pt x="46545" y="263169"/>
                  </a:lnTo>
                  <a:lnTo>
                    <a:pt x="48107" y="261899"/>
                  </a:lnTo>
                  <a:lnTo>
                    <a:pt x="48704" y="264439"/>
                  </a:lnTo>
                  <a:lnTo>
                    <a:pt x="47548" y="264439"/>
                  </a:lnTo>
                  <a:lnTo>
                    <a:pt x="47548" y="265709"/>
                  </a:lnTo>
                  <a:lnTo>
                    <a:pt x="49580" y="265709"/>
                  </a:lnTo>
                  <a:lnTo>
                    <a:pt x="50203" y="264439"/>
                  </a:lnTo>
                  <a:lnTo>
                    <a:pt x="51803" y="268249"/>
                  </a:lnTo>
                  <a:lnTo>
                    <a:pt x="54140" y="268249"/>
                  </a:lnTo>
                  <a:lnTo>
                    <a:pt x="54597" y="265709"/>
                  </a:lnTo>
                  <a:lnTo>
                    <a:pt x="54140" y="264439"/>
                  </a:lnTo>
                  <a:lnTo>
                    <a:pt x="56299" y="264439"/>
                  </a:lnTo>
                  <a:lnTo>
                    <a:pt x="56261" y="263169"/>
                  </a:lnTo>
                  <a:lnTo>
                    <a:pt x="55194" y="263169"/>
                  </a:lnTo>
                  <a:lnTo>
                    <a:pt x="55562" y="261899"/>
                  </a:lnTo>
                  <a:lnTo>
                    <a:pt x="55968" y="260629"/>
                  </a:lnTo>
                  <a:lnTo>
                    <a:pt x="56692" y="260629"/>
                  </a:lnTo>
                  <a:lnTo>
                    <a:pt x="56502" y="259359"/>
                  </a:lnTo>
                  <a:lnTo>
                    <a:pt x="56934" y="258089"/>
                  </a:lnTo>
                  <a:lnTo>
                    <a:pt x="56794" y="256819"/>
                  </a:lnTo>
                  <a:lnTo>
                    <a:pt x="57594" y="256819"/>
                  </a:lnTo>
                  <a:lnTo>
                    <a:pt x="58661" y="255549"/>
                  </a:lnTo>
                  <a:close/>
                </a:path>
                <a:path w="221615" h="395604">
                  <a:moveTo>
                    <a:pt x="60528" y="85966"/>
                  </a:moveTo>
                  <a:lnTo>
                    <a:pt x="59728" y="84696"/>
                  </a:lnTo>
                  <a:lnTo>
                    <a:pt x="58788" y="84696"/>
                  </a:lnTo>
                  <a:lnTo>
                    <a:pt x="58597" y="85966"/>
                  </a:lnTo>
                  <a:lnTo>
                    <a:pt x="60528" y="85966"/>
                  </a:lnTo>
                  <a:close/>
                </a:path>
                <a:path w="221615" h="395604">
                  <a:moveTo>
                    <a:pt x="63385" y="395287"/>
                  </a:moveTo>
                  <a:lnTo>
                    <a:pt x="62280" y="393941"/>
                  </a:lnTo>
                  <a:lnTo>
                    <a:pt x="62153" y="393979"/>
                  </a:lnTo>
                  <a:lnTo>
                    <a:pt x="61925" y="394017"/>
                  </a:lnTo>
                  <a:lnTo>
                    <a:pt x="61518" y="395287"/>
                  </a:lnTo>
                  <a:lnTo>
                    <a:pt x="63385" y="395287"/>
                  </a:lnTo>
                  <a:close/>
                </a:path>
                <a:path w="221615" h="395604">
                  <a:moveTo>
                    <a:pt x="66878" y="385584"/>
                  </a:moveTo>
                  <a:lnTo>
                    <a:pt x="66776" y="385191"/>
                  </a:lnTo>
                  <a:lnTo>
                    <a:pt x="65913" y="383451"/>
                  </a:lnTo>
                  <a:lnTo>
                    <a:pt x="65849" y="382308"/>
                  </a:lnTo>
                  <a:lnTo>
                    <a:pt x="65976" y="381076"/>
                  </a:lnTo>
                  <a:lnTo>
                    <a:pt x="66078" y="380606"/>
                  </a:lnTo>
                  <a:lnTo>
                    <a:pt x="65951" y="379971"/>
                  </a:lnTo>
                  <a:lnTo>
                    <a:pt x="65519" y="379018"/>
                  </a:lnTo>
                  <a:lnTo>
                    <a:pt x="65087" y="378942"/>
                  </a:lnTo>
                  <a:lnTo>
                    <a:pt x="64516" y="379412"/>
                  </a:lnTo>
                  <a:lnTo>
                    <a:pt x="63385" y="380441"/>
                  </a:lnTo>
                  <a:lnTo>
                    <a:pt x="62191" y="381355"/>
                  </a:lnTo>
                  <a:lnTo>
                    <a:pt x="60693" y="382663"/>
                  </a:lnTo>
                  <a:lnTo>
                    <a:pt x="60325" y="383057"/>
                  </a:lnTo>
                  <a:lnTo>
                    <a:pt x="59855" y="384086"/>
                  </a:lnTo>
                  <a:lnTo>
                    <a:pt x="59855" y="384797"/>
                  </a:lnTo>
                  <a:lnTo>
                    <a:pt x="58788" y="384873"/>
                  </a:lnTo>
                  <a:lnTo>
                    <a:pt x="58724" y="385432"/>
                  </a:lnTo>
                  <a:lnTo>
                    <a:pt x="58661" y="385749"/>
                  </a:lnTo>
                  <a:lnTo>
                    <a:pt x="60045" y="385749"/>
                  </a:lnTo>
                  <a:lnTo>
                    <a:pt x="59918" y="387210"/>
                  </a:lnTo>
                  <a:lnTo>
                    <a:pt x="59918" y="388518"/>
                  </a:lnTo>
                  <a:lnTo>
                    <a:pt x="59994" y="388950"/>
                  </a:lnTo>
                  <a:lnTo>
                    <a:pt x="60185" y="389343"/>
                  </a:lnTo>
                  <a:lnTo>
                    <a:pt x="60452" y="389788"/>
                  </a:lnTo>
                  <a:lnTo>
                    <a:pt x="60794" y="389978"/>
                  </a:lnTo>
                  <a:lnTo>
                    <a:pt x="61950" y="388988"/>
                  </a:lnTo>
                  <a:lnTo>
                    <a:pt x="62687" y="388632"/>
                  </a:lnTo>
                  <a:lnTo>
                    <a:pt x="63322" y="388200"/>
                  </a:lnTo>
                  <a:lnTo>
                    <a:pt x="63677" y="387921"/>
                  </a:lnTo>
                  <a:lnTo>
                    <a:pt x="64185" y="387642"/>
                  </a:lnTo>
                  <a:lnTo>
                    <a:pt x="64312" y="387286"/>
                  </a:lnTo>
                  <a:lnTo>
                    <a:pt x="64579" y="386422"/>
                  </a:lnTo>
                  <a:lnTo>
                    <a:pt x="65252" y="385940"/>
                  </a:lnTo>
                  <a:lnTo>
                    <a:pt x="66052" y="385787"/>
                  </a:lnTo>
                  <a:lnTo>
                    <a:pt x="66878" y="385584"/>
                  </a:lnTo>
                  <a:close/>
                </a:path>
                <a:path w="221615" h="395604">
                  <a:moveTo>
                    <a:pt x="70866" y="296786"/>
                  </a:moveTo>
                  <a:lnTo>
                    <a:pt x="70535" y="296354"/>
                  </a:lnTo>
                  <a:lnTo>
                    <a:pt x="70573" y="296786"/>
                  </a:lnTo>
                  <a:lnTo>
                    <a:pt x="70866" y="296786"/>
                  </a:lnTo>
                  <a:close/>
                </a:path>
                <a:path w="221615" h="395604">
                  <a:moveTo>
                    <a:pt x="73228" y="190106"/>
                  </a:moveTo>
                  <a:lnTo>
                    <a:pt x="72771" y="188836"/>
                  </a:lnTo>
                  <a:lnTo>
                    <a:pt x="71297" y="188836"/>
                  </a:lnTo>
                  <a:lnTo>
                    <a:pt x="70777" y="187566"/>
                  </a:lnTo>
                  <a:lnTo>
                    <a:pt x="70700" y="188836"/>
                  </a:lnTo>
                  <a:lnTo>
                    <a:pt x="70866" y="188836"/>
                  </a:lnTo>
                  <a:lnTo>
                    <a:pt x="71475" y="190106"/>
                  </a:lnTo>
                  <a:lnTo>
                    <a:pt x="73228" y="190106"/>
                  </a:lnTo>
                  <a:close/>
                </a:path>
                <a:path w="221615" h="395604">
                  <a:moveTo>
                    <a:pt x="76187" y="188417"/>
                  </a:moveTo>
                  <a:lnTo>
                    <a:pt x="74891" y="187566"/>
                  </a:lnTo>
                  <a:lnTo>
                    <a:pt x="74625" y="187566"/>
                  </a:lnTo>
                  <a:lnTo>
                    <a:pt x="76187" y="188417"/>
                  </a:lnTo>
                  <a:close/>
                </a:path>
                <a:path w="221615" h="395604">
                  <a:moveTo>
                    <a:pt x="76758" y="358800"/>
                  </a:moveTo>
                  <a:lnTo>
                    <a:pt x="76288" y="358686"/>
                  </a:lnTo>
                  <a:lnTo>
                    <a:pt x="75958" y="358648"/>
                  </a:lnTo>
                  <a:lnTo>
                    <a:pt x="75260" y="358444"/>
                  </a:lnTo>
                  <a:lnTo>
                    <a:pt x="74663" y="358013"/>
                  </a:lnTo>
                  <a:lnTo>
                    <a:pt x="74460" y="358165"/>
                  </a:lnTo>
                  <a:lnTo>
                    <a:pt x="73761" y="358609"/>
                  </a:lnTo>
                  <a:lnTo>
                    <a:pt x="73266" y="359283"/>
                  </a:lnTo>
                  <a:lnTo>
                    <a:pt x="72669" y="359829"/>
                  </a:lnTo>
                  <a:lnTo>
                    <a:pt x="72364" y="360070"/>
                  </a:lnTo>
                  <a:lnTo>
                    <a:pt x="72136" y="360426"/>
                  </a:lnTo>
                  <a:lnTo>
                    <a:pt x="71069" y="360743"/>
                  </a:lnTo>
                  <a:lnTo>
                    <a:pt x="70637" y="361213"/>
                  </a:lnTo>
                  <a:lnTo>
                    <a:pt x="70167" y="361772"/>
                  </a:lnTo>
                  <a:lnTo>
                    <a:pt x="69900" y="362127"/>
                  </a:lnTo>
                  <a:lnTo>
                    <a:pt x="69469" y="362369"/>
                  </a:lnTo>
                  <a:lnTo>
                    <a:pt x="69176" y="362724"/>
                  </a:lnTo>
                  <a:lnTo>
                    <a:pt x="68910" y="363080"/>
                  </a:lnTo>
                  <a:lnTo>
                    <a:pt x="68707" y="363550"/>
                  </a:lnTo>
                  <a:lnTo>
                    <a:pt x="68478" y="363943"/>
                  </a:lnTo>
                  <a:lnTo>
                    <a:pt x="68910" y="364185"/>
                  </a:lnTo>
                  <a:lnTo>
                    <a:pt x="69303" y="364578"/>
                  </a:lnTo>
                  <a:lnTo>
                    <a:pt x="70307" y="364578"/>
                  </a:lnTo>
                  <a:lnTo>
                    <a:pt x="70866" y="364299"/>
                  </a:lnTo>
                  <a:lnTo>
                    <a:pt x="71564" y="364070"/>
                  </a:lnTo>
                  <a:lnTo>
                    <a:pt x="72136" y="364299"/>
                  </a:lnTo>
                  <a:lnTo>
                    <a:pt x="72174" y="364744"/>
                  </a:lnTo>
                  <a:lnTo>
                    <a:pt x="71831" y="365328"/>
                  </a:lnTo>
                  <a:lnTo>
                    <a:pt x="71297" y="366166"/>
                  </a:lnTo>
                  <a:lnTo>
                    <a:pt x="70967" y="367271"/>
                  </a:lnTo>
                  <a:lnTo>
                    <a:pt x="70269" y="367779"/>
                  </a:lnTo>
                  <a:lnTo>
                    <a:pt x="69570" y="368223"/>
                  </a:lnTo>
                  <a:lnTo>
                    <a:pt x="69469" y="368858"/>
                  </a:lnTo>
                  <a:lnTo>
                    <a:pt x="68643" y="369925"/>
                  </a:lnTo>
                  <a:lnTo>
                    <a:pt x="68910" y="370471"/>
                  </a:lnTo>
                  <a:lnTo>
                    <a:pt x="69672" y="370865"/>
                  </a:lnTo>
                  <a:lnTo>
                    <a:pt x="70142" y="370636"/>
                  </a:lnTo>
                  <a:lnTo>
                    <a:pt x="70904" y="370395"/>
                  </a:lnTo>
                  <a:lnTo>
                    <a:pt x="71272" y="370116"/>
                  </a:lnTo>
                  <a:lnTo>
                    <a:pt x="71640" y="369887"/>
                  </a:lnTo>
                  <a:lnTo>
                    <a:pt x="71869" y="369760"/>
                  </a:lnTo>
                  <a:lnTo>
                    <a:pt x="72174" y="369722"/>
                  </a:lnTo>
                  <a:lnTo>
                    <a:pt x="73101" y="368414"/>
                  </a:lnTo>
                  <a:lnTo>
                    <a:pt x="76123" y="367665"/>
                  </a:lnTo>
                  <a:lnTo>
                    <a:pt x="75958" y="367271"/>
                  </a:lnTo>
                  <a:lnTo>
                    <a:pt x="75895" y="367068"/>
                  </a:lnTo>
                  <a:lnTo>
                    <a:pt x="75666" y="366560"/>
                  </a:lnTo>
                  <a:lnTo>
                    <a:pt x="75260" y="366090"/>
                  </a:lnTo>
                  <a:lnTo>
                    <a:pt x="75158" y="365569"/>
                  </a:lnTo>
                  <a:lnTo>
                    <a:pt x="74891" y="363004"/>
                  </a:lnTo>
                  <a:lnTo>
                    <a:pt x="75095" y="361099"/>
                  </a:lnTo>
                  <a:lnTo>
                    <a:pt x="75692" y="360502"/>
                  </a:lnTo>
                  <a:lnTo>
                    <a:pt x="76098" y="359918"/>
                  </a:lnTo>
                  <a:lnTo>
                    <a:pt x="76263" y="359511"/>
                  </a:lnTo>
                  <a:lnTo>
                    <a:pt x="76492" y="359156"/>
                  </a:lnTo>
                  <a:lnTo>
                    <a:pt x="76758" y="358800"/>
                  </a:lnTo>
                  <a:close/>
                </a:path>
                <a:path w="221615" h="395604">
                  <a:moveTo>
                    <a:pt x="77139" y="189039"/>
                  </a:moveTo>
                  <a:lnTo>
                    <a:pt x="76962" y="188836"/>
                  </a:lnTo>
                  <a:lnTo>
                    <a:pt x="76187" y="188417"/>
                  </a:lnTo>
                  <a:lnTo>
                    <a:pt x="77139" y="189039"/>
                  </a:lnTo>
                  <a:close/>
                </a:path>
                <a:path w="221615" h="395604">
                  <a:moveTo>
                    <a:pt x="77228" y="383882"/>
                  </a:moveTo>
                  <a:lnTo>
                    <a:pt x="77063" y="383374"/>
                  </a:lnTo>
                  <a:lnTo>
                    <a:pt x="76327" y="383451"/>
                  </a:lnTo>
                  <a:lnTo>
                    <a:pt x="76034" y="383451"/>
                  </a:lnTo>
                  <a:lnTo>
                    <a:pt x="75730" y="383882"/>
                  </a:lnTo>
                  <a:lnTo>
                    <a:pt x="75133" y="384479"/>
                  </a:lnTo>
                  <a:lnTo>
                    <a:pt x="74498" y="385191"/>
                  </a:lnTo>
                  <a:lnTo>
                    <a:pt x="74231" y="385076"/>
                  </a:lnTo>
                  <a:lnTo>
                    <a:pt x="74129" y="384594"/>
                  </a:lnTo>
                  <a:lnTo>
                    <a:pt x="74066" y="383654"/>
                  </a:lnTo>
                  <a:lnTo>
                    <a:pt x="74028" y="382536"/>
                  </a:lnTo>
                  <a:lnTo>
                    <a:pt x="74066" y="381469"/>
                  </a:lnTo>
                  <a:lnTo>
                    <a:pt x="74066" y="379730"/>
                  </a:lnTo>
                  <a:lnTo>
                    <a:pt x="71564" y="375970"/>
                  </a:lnTo>
                  <a:lnTo>
                    <a:pt x="70739" y="375577"/>
                  </a:lnTo>
                  <a:lnTo>
                    <a:pt x="70167" y="377444"/>
                  </a:lnTo>
                  <a:lnTo>
                    <a:pt x="71043" y="379730"/>
                  </a:lnTo>
                  <a:lnTo>
                    <a:pt x="69380" y="381508"/>
                  </a:lnTo>
                  <a:lnTo>
                    <a:pt x="70637" y="381749"/>
                  </a:lnTo>
                  <a:lnTo>
                    <a:pt x="70840" y="382460"/>
                  </a:lnTo>
                  <a:lnTo>
                    <a:pt x="70142" y="384086"/>
                  </a:lnTo>
                  <a:lnTo>
                    <a:pt x="70104" y="384835"/>
                  </a:lnTo>
                  <a:lnTo>
                    <a:pt x="70142" y="385673"/>
                  </a:lnTo>
                  <a:lnTo>
                    <a:pt x="70243" y="386892"/>
                  </a:lnTo>
                  <a:lnTo>
                    <a:pt x="70040" y="388124"/>
                  </a:lnTo>
                  <a:lnTo>
                    <a:pt x="69977" y="389382"/>
                  </a:lnTo>
                  <a:lnTo>
                    <a:pt x="69938" y="391007"/>
                  </a:lnTo>
                  <a:lnTo>
                    <a:pt x="70675" y="391604"/>
                  </a:lnTo>
                  <a:lnTo>
                    <a:pt x="72237" y="391642"/>
                  </a:lnTo>
                  <a:lnTo>
                    <a:pt x="72707" y="391680"/>
                  </a:lnTo>
                  <a:lnTo>
                    <a:pt x="73164" y="391845"/>
                  </a:lnTo>
                  <a:lnTo>
                    <a:pt x="73837" y="391960"/>
                  </a:lnTo>
                  <a:lnTo>
                    <a:pt x="73494" y="389064"/>
                  </a:lnTo>
                  <a:lnTo>
                    <a:pt x="74168" y="386499"/>
                  </a:lnTo>
                  <a:lnTo>
                    <a:pt x="76492" y="384441"/>
                  </a:lnTo>
                  <a:lnTo>
                    <a:pt x="76923" y="384683"/>
                  </a:lnTo>
                  <a:lnTo>
                    <a:pt x="77089" y="384517"/>
                  </a:lnTo>
                  <a:lnTo>
                    <a:pt x="77228" y="383882"/>
                  </a:lnTo>
                  <a:close/>
                </a:path>
                <a:path w="221615" h="395604">
                  <a:moveTo>
                    <a:pt x="79146" y="332930"/>
                  </a:moveTo>
                  <a:lnTo>
                    <a:pt x="78486" y="333616"/>
                  </a:lnTo>
                  <a:lnTo>
                    <a:pt x="78689" y="333616"/>
                  </a:lnTo>
                  <a:lnTo>
                    <a:pt x="79146" y="332930"/>
                  </a:lnTo>
                  <a:close/>
                </a:path>
                <a:path w="221615" h="395604">
                  <a:moveTo>
                    <a:pt x="87807" y="395287"/>
                  </a:moveTo>
                  <a:lnTo>
                    <a:pt x="87007" y="394335"/>
                  </a:lnTo>
                  <a:lnTo>
                    <a:pt x="85915" y="394881"/>
                  </a:lnTo>
                  <a:lnTo>
                    <a:pt x="85509" y="394017"/>
                  </a:lnTo>
                  <a:lnTo>
                    <a:pt x="83743" y="394576"/>
                  </a:lnTo>
                  <a:lnTo>
                    <a:pt x="84112" y="392785"/>
                  </a:lnTo>
                  <a:lnTo>
                    <a:pt x="83451" y="393700"/>
                  </a:lnTo>
                  <a:lnTo>
                    <a:pt x="83312" y="394449"/>
                  </a:lnTo>
                  <a:lnTo>
                    <a:pt x="83680" y="395287"/>
                  </a:lnTo>
                  <a:lnTo>
                    <a:pt x="87807" y="395287"/>
                  </a:lnTo>
                  <a:close/>
                </a:path>
                <a:path w="221615" h="395604">
                  <a:moveTo>
                    <a:pt x="88011" y="259956"/>
                  </a:moveTo>
                  <a:close/>
                </a:path>
                <a:path w="221615" h="395604">
                  <a:moveTo>
                    <a:pt x="89636" y="385267"/>
                  </a:moveTo>
                  <a:lnTo>
                    <a:pt x="89509" y="385267"/>
                  </a:lnTo>
                  <a:lnTo>
                    <a:pt x="89268" y="385229"/>
                  </a:lnTo>
                  <a:lnTo>
                    <a:pt x="89001" y="384949"/>
                  </a:lnTo>
                  <a:lnTo>
                    <a:pt x="88633" y="384721"/>
                  </a:lnTo>
                  <a:lnTo>
                    <a:pt x="88163" y="383844"/>
                  </a:lnTo>
                  <a:lnTo>
                    <a:pt x="88074" y="383616"/>
                  </a:lnTo>
                  <a:lnTo>
                    <a:pt x="87909" y="382981"/>
                  </a:lnTo>
                  <a:lnTo>
                    <a:pt x="87503" y="382104"/>
                  </a:lnTo>
                  <a:lnTo>
                    <a:pt x="87147" y="382028"/>
                  </a:lnTo>
                  <a:lnTo>
                    <a:pt x="86855" y="381635"/>
                  </a:lnTo>
                  <a:lnTo>
                    <a:pt x="86791" y="381508"/>
                  </a:lnTo>
                  <a:lnTo>
                    <a:pt x="86766" y="381241"/>
                  </a:lnTo>
                  <a:lnTo>
                    <a:pt x="87312" y="380758"/>
                  </a:lnTo>
                  <a:lnTo>
                    <a:pt x="86741" y="380250"/>
                  </a:lnTo>
                  <a:lnTo>
                    <a:pt x="86436" y="379857"/>
                  </a:lnTo>
                  <a:lnTo>
                    <a:pt x="86309" y="379691"/>
                  </a:lnTo>
                  <a:lnTo>
                    <a:pt x="85750" y="379857"/>
                  </a:lnTo>
                  <a:lnTo>
                    <a:pt x="85445" y="379768"/>
                  </a:lnTo>
                  <a:lnTo>
                    <a:pt x="84480" y="379653"/>
                  </a:lnTo>
                  <a:lnTo>
                    <a:pt x="83908" y="380441"/>
                  </a:lnTo>
                  <a:lnTo>
                    <a:pt x="83210" y="380644"/>
                  </a:lnTo>
                  <a:lnTo>
                    <a:pt x="82346" y="380834"/>
                  </a:lnTo>
                  <a:lnTo>
                    <a:pt x="82080" y="381596"/>
                  </a:lnTo>
                  <a:lnTo>
                    <a:pt x="81153" y="381635"/>
                  </a:lnTo>
                  <a:lnTo>
                    <a:pt x="81114" y="381508"/>
                  </a:lnTo>
                  <a:lnTo>
                    <a:pt x="80886" y="380758"/>
                  </a:lnTo>
                  <a:lnTo>
                    <a:pt x="80454" y="381241"/>
                  </a:lnTo>
                  <a:lnTo>
                    <a:pt x="79857" y="381355"/>
                  </a:lnTo>
                  <a:lnTo>
                    <a:pt x="79286" y="381508"/>
                  </a:lnTo>
                  <a:lnTo>
                    <a:pt x="78359" y="380758"/>
                  </a:lnTo>
                  <a:lnTo>
                    <a:pt x="78092" y="381038"/>
                  </a:lnTo>
                  <a:lnTo>
                    <a:pt x="77838" y="381673"/>
                  </a:lnTo>
                  <a:lnTo>
                    <a:pt x="77724" y="381863"/>
                  </a:lnTo>
                  <a:lnTo>
                    <a:pt x="77622" y="382104"/>
                  </a:lnTo>
                  <a:lnTo>
                    <a:pt x="77533" y="382981"/>
                  </a:lnTo>
                  <a:lnTo>
                    <a:pt x="77431" y="383616"/>
                  </a:lnTo>
                  <a:lnTo>
                    <a:pt x="78320" y="383730"/>
                  </a:lnTo>
                  <a:lnTo>
                    <a:pt x="78689" y="383844"/>
                  </a:lnTo>
                  <a:lnTo>
                    <a:pt x="79019" y="384124"/>
                  </a:lnTo>
                  <a:lnTo>
                    <a:pt x="79260" y="384238"/>
                  </a:lnTo>
                  <a:lnTo>
                    <a:pt x="79095" y="385267"/>
                  </a:lnTo>
                  <a:lnTo>
                    <a:pt x="78752" y="386181"/>
                  </a:lnTo>
                  <a:lnTo>
                    <a:pt x="78828" y="386778"/>
                  </a:lnTo>
                  <a:lnTo>
                    <a:pt x="79019" y="387731"/>
                  </a:lnTo>
                  <a:lnTo>
                    <a:pt x="79717" y="388480"/>
                  </a:lnTo>
                  <a:lnTo>
                    <a:pt x="80352" y="388670"/>
                  </a:lnTo>
                  <a:lnTo>
                    <a:pt x="80949" y="388835"/>
                  </a:lnTo>
                  <a:lnTo>
                    <a:pt x="82054" y="389509"/>
                  </a:lnTo>
                  <a:lnTo>
                    <a:pt x="82486" y="388277"/>
                  </a:lnTo>
                  <a:lnTo>
                    <a:pt x="83908" y="388277"/>
                  </a:lnTo>
                  <a:lnTo>
                    <a:pt x="84709" y="387527"/>
                  </a:lnTo>
                  <a:lnTo>
                    <a:pt x="85140" y="386219"/>
                  </a:lnTo>
                  <a:lnTo>
                    <a:pt x="85877" y="386778"/>
                  </a:lnTo>
                  <a:lnTo>
                    <a:pt x="86944" y="386613"/>
                  </a:lnTo>
                  <a:lnTo>
                    <a:pt x="87871" y="386537"/>
                  </a:lnTo>
                  <a:lnTo>
                    <a:pt x="88963" y="386219"/>
                  </a:lnTo>
                  <a:lnTo>
                    <a:pt x="89103" y="386181"/>
                  </a:lnTo>
                  <a:lnTo>
                    <a:pt x="89344" y="385622"/>
                  </a:lnTo>
                  <a:lnTo>
                    <a:pt x="89636" y="385267"/>
                  </a:lnTo>
                  <a:close/>
                </a:path>
                <a:path w="221615" h="395604">
                  <a:moveTo>
                    <a:pt x="90703" y="112636"/>
                  </a:moveTo>
                  <a:lnTo>
                    <a:pt x="90474" y="111366"/>
                  </a:lnTo>
                  <a:lnTo>
                    <a:pt x="90233" y="111366"/>
                  </a:lnTo>
                  <a:lnTo>
                    <a:pt x="88811" y="112636"/>
                  </a:lnTo>
                  <a:lnTo>
                    <a:pt x="88404" y="112636"/>
                  </a:lnTo>
                  <a:lnTo>
                    <a:pt x="88811" y="113906"/>
                  </a:lnTo>
                  <a:lnTo>
                    <a:pt x="90004" y="112636"/>
                  </a:lnTo>
                  <a:lnTo>
                    <a:pt x="90703" y="112636"/>
                  </a:lnTo>
                  <a:close/>
                </a:path>
                <a:path w="221615" h="395604">
                  <a:moveTo>
                    <a:pt x="94894" y="349427"/>
                  </a:moveTo>
                  <a:lnTo>
                    <a:pt x="94792" y="348983"/>
                  </a:lnTo>
                  <a:lnTo>
                    <a:pt x="94792" y="348716"/>
                  </a:lnTo>
                  <a:lnTo>
                    <a:pt x="94259" y="348792"/>
                  </a:lnTo>
                  <a:lnTo>
                    <a:pt x="93700" y="348907"/>
                  </a:lnTo>
                  <a:lnTo>
                    <a:pt x="93129" y="348983"/>
                  </a:lnTo>
                  <a:lnTo>
                    <a:pt x="93002" y="348678"/>
                  </a:lnTo>
                  <a:lnTo>
                    <a:pt x="92532" y="349262"/>
                  </a:lnTo>
                  <a:lnTo>
                    <a:pt x="91732" y="350532"/>
                  </a:lnTo>
                  <a:lnTo>
                    <a:pt x="91605" y="350532"/>
                  </a:lnTo>
                  <a:lnTo>
                    <a:pt x="91427" y="350139"/>
                  </a:lnTo>
                  <a:lnTo>
                    <a:pt x="91236" y="349707"/>
                  </a:lnTo>
                  <a:lnTo>
                    <a:pt x="91998" y="348754"/>
                  </a:lnTo>
                  <a:lnTo>
                    <a:pt x="91605" y="348005"/>
                  </a:lnTo>
                  <a:lnTo>
                    <a:pt x="91338" y="347370"/>
                  </a:lnTo>
                  <a:lnTo>
                    <a:pt x="91236" y="346811"/>
                  </a:lnTo>
                  <a:lnTo>
                    <a:pt x="91668" y="345897"/>
                  </a:lnTo>
                  <a:lnTo>
                    <a:pt x="91554" y="345274"/>
                  </a:lnTo>
                  <a:lnTo>
                    <a:pt x="91795" y="342696"/>
                  </a:lnTo>
                  <a:lnTo>
                    <a:pt x="90601" y="342023"/>
                  </a:lnTo>
                  <a:lnTo>
                    <a:pt x="89598" y="341033"/>
                  </a:lnTo>
                  <a:lnTo>
                    <a:pt x="89103" y="341160"/>
                  </a:lnTo>
                  <a:lnTo>
                    <a:pt x="87312" y="342849"/>
                  </a:lnTo>
                  <a:lnTo>
                    <a:pt x="87312" y="347878"/>
                  </a:lnTo>
                  <a:lnTo>
                    <a:pt x="87210" y="348005"/>
                  </a:lnTo>
                  <a:lnTo>
                    <a:pt x="86639" y="347687"/>
                  </a:lnTo>
                  <a:lnTo>
                    <a:pt x="85674" y="347370"/>
                  </a:lnTo>
                  <a:lnTo>
                    <a:pt x="85648" y="346456"/>
                  </a:lnTo>
                  <a:lnTo>
                    <a:pt x="86169" y="345897"/>
                  </a:lnTo>
                  <a:lnTo>
                    <a:pt x="86512" y="345274"/>
                  </a:lnTo>
                  <a:lnTo>
                    <a:pt x="87109" y="347052"/>
                  </a:lnTo>
                  <a:lnTo>
                    <a:pt x="87236" y="347370"/>
                  </a:lnTo>
                  <a:lnTo>
                    <a:pt x="87312" y="347878"/>
                  </a:lnTo>
                  <a:lnTo>
                    <a:pt x="87312" y="342849"/>
                  </a:lnTo>
                  <a:lnTo>
                    <a:pt x="86880" y="343255"/>
                  </a:lnTo>
                  <a:lnTo>
                    <a:pt x="85318" y="345897"/>
                  </a:lnTo>
                  <a:lnTo>
                    <a:pt x="83858" y="348081"/>
                  </a:lnTo>
                  <a:lnTo>
                    <a:pt x="83083" y="349300"/>
                  </a:lnTo>
                  <a:lnTo>
                    <a:pt x="81813" y="350329"/>
                  </a:lnTo>
                  <a:lnTo>
                    <a:pt x="80492" y="351764"/>
                  </a:lnTo>
                  <a:lnTo>
                    <a:pt x="80200" y="352272"/>
                  </a:lnTo>
                  <a:lnTo>
                    <a:pt x="79921" y="352666"/>
                  </a:lnTo>
                  <a:lnTo>
                    <a:pt x="81851" y="352983"/>
                  </a:lnTo>
                  <a:lnTo>
                    <a:pt x="82219" y="352666"/>
                  </a:lnTo>
                  <a:lnTo>
                    <a:pt x="81749" y="351091"/>
                  </a:lnTo>
                  <a:lnTo>
                    <a:pt x="82219" y="351002"/>
                  </a:lnTo>
                  <a:lnTo>
                    <a:pt x="82613" y="350850"/>
                  </a:lnTo>
                  <a:lnTo>
                    <a:pt x="84086" y="350812"/>
                  </a:lnTo>
                  <a:lnTo>
                    <a:pt x="84632" y="350532"/>
                  </a:lnTo>
                  <a:lnTo>
                    <a:pt x="84747" y="350139"/>
                  </a:lnTo>
                  <a:lnTo>
                    <a:pt x="84874" y="348754"/>
                  </a:lnTo>
                  <a:lnTo>
                    <a:pt x="86614" y="348754"/>
                  </a:lnTo>
                  <a:lnTo>
                    <a:pt x="87617" y="349973"/>
                  </a:lnTo>
                  <a:lnTo>
                    <a:pt x="87655" y="350532"/>
                  </a:lnTo>
                  <a:lnTo>
                    <a:pt x="87426" y="351599"/>
                  </a:lnTo>
                  <a:lnTo>
                    <a:pt x="87363" y="353466"/>
                  </a:lnTo>
                  <a:lnTo>
                    <a:pt x="87503" y="354571"/>
                  </a:lnTo>
                  <a:lnTo>
                    <a:pt x="87934" y="356184"/>
                  </a:lnTo>
                  <a:lnTo>
                    <a:pt x="88633" y="356387"/>
                  </a:lnTo>
                  <a:lnTo>
                    <a:pt x="90233" y="356235"/>
                  </a:lnTo>
                  <a:lnTo>
                    <a:pt x="91033" y="356311"/>
                  </a:lnTo>
                  <a:lnTo>
                    <a:pt x="91033" y="357581"/>
                  </a:lnTo>
                  <a:lnTo>
                    <a:pt x="92138" y="356743"/>
                  </a:lnTo>
                  <a:lnTo>
                    <a:pt x="91935" y="356235"/>
                  </a:lnTo>
                  <a:lnTo>
                    <a:pt x="91338" y="354723"/>
                  </a:lnTo>
                  <a:lnTo>
                    <a:pt x="91401" y="353466"/>
                  </a:lnTo>
                  <a:lnTo>
                    <a:pt x="91998" y="352272"/>
                  </a:lnTo>
                  <a:lnTo>
                    <a:pt x="92379" y="350570"/>
                  </a:lnTo>
                  <a:lnTo>
                    <a:pt x="92468" y="350215"/>
                  </a:lnTo>
                  <a:lnTo>
                    <a:pt x="94195" y="350329"/>
                  </a:lnTo>
                  <a:lnTo>
                    <a:pt x="94335" y="350215"/>
                  </a:lnTo>
                  <a:lnTo>
                    <a:pt x="94589" y="349973"/>
                  </a:lnTo>
                  <a:lnTo>
                    <a:pt x="94729" y="349707"/>
                  </a:lnTo>
                  <a:lnTo>
                    <a:pt x="94894" y="349427"/>
                  </a:lnTo>
                  <a:close/>
                </a:path>
                <a:path w="221615" h="395604">
                  <a:moveTo>
                    <a:pt x="94996" y="373037"/>
                  </a:moveTo>
                  <a:lnTo>
                    <a:pt x="94526" y="373037"/>
                  </a:lnTo>
                  <a:lnTo>
                    <a:pt x="93700" y="371767"/>
                  </a:lnTo>
                  <a:lnTo>
                    <a:pt x="93459" y="371767"/>
                  </a:lnTo>
                  <a:lnTo>
                    <a:pt x="92925" y="373037"/>
                  </a:lnTo>
                  <a:lnTo>
                    <a:pt x="92798" y="373037"/>
                  </a:lnTo>
                  <a:lnTo>
                    <a:pt x="93802" y="374307"/>
                  </a:lnTo>
                  <a:lnTo>
                    <a:pt x="94729" y="374307"/>
                  </a:lnTo>
                  <a:lnTo>
                    <a:pt x="94996" y="373037"/>
                  </a:lnTo>
                  <a:close/>
                </a:path>
                <a:path w="221615" h="395604">
                  <a:moveTo>
                    <a:pt x="96723" y="312077"/>
                  </a:moveTo>
                  <a:lnTo>
                    <a:pt x="96393" y="312077"/>
                  </a:lnTo>
                  <a:lnTo>
                    <a:pt x="95491" y="313347"/>
                  </a:lnTo>
                  <a:lnTo>
                    <a:pt x="94627" y="314617"/>
                  </a:lnTo>
                  <a:lnTo>
                    <a:pt x="92595" y="317157"/>
                  </a:lnTo>
                  <a:lnTo>
                    <a:pt x="91465" y="318427"/>
                  </a:lnTo>
                  <a:lnTo>
                    <a:pt x="89801" y="320967"/>
                  </a:lnTo>
                  <a:lnTo>
                    <a:pt x="88633" y="323507"/>
                  </a:lnTo>
                  <a:lnTo>
                    <a:pt x="88874" y="323507"/>
                  </a:lnTo>
                  <a:lnTo>
                    <a:pt x="89903" y="322237"/>
                  </a:lnTo>
                  <a:lnTo>
                    <a:pt x="92036" y="319697"/>
                  </a:lnTo>
                  <a:lnTo>
                    <a:pt x="92900" y="320967"/>
                  </a:lnTo>
                  <a:lnTo>
                    <a:pt x="92430" y="322237"/>
                  </a:lnTo>
                  <a:lnTo>
                    <a:pt x="91795" y="322237"/>
                  </a:lnTo>
                  <a:lnTo>
                    <a:pt x="91338" y="323507"/>
                  </a:lnTo>
                  <a:lnTo>
                    <a:pt x="90906" y="324777"/>
                  </a:lnTo>
                  <a:lnTo>
                    <a:pt x="91503" y="324777"/>
                  </a:lnTo>
                  <a:lnTo>
                    <a:pt x="92036" y="326047"/>
                  </a:lnTo>
                  <a:lnTo>
                    <a:pt x="93827" y="324777"/>
                  </a:lnTo>
                  <a:lnTo>
                    <a:pt x="93827" y="323507"/>
                  </a:lnTo>
                  <a:lnTo>
                    <a:pt x="93662" y="323507"/>
                  </a:lnTo>
                  <a:lnTo>
                    <a:pt x="94932" y="320967"/>
                  </a:lnTo>
                  <a:lnTo>
                    <a:pt x="95529" y="319697"/>
                  </a:lnTo>
                  <a:lnTo>
                    <a:pt x="95999" y="319697"/>
                  </a:lnTo>
                  <a:lnTo>
                    <a:pt x="95656" y="318427"/>
                  </a:lnTo>
                  <a:lnTo>
                    <a:pt x="95199" y="318427"/>
                  </a:lnTo>
                  <a:lnTo>
                    <a:pt x="94259" y="319697"/>
                  </a:lnTo>
                  <a:lnTo>
                    <a:pt x="92405" y="319697"/>
                  </a:lnTo>
                  <a:lnTo>
                    <a:pt x="93827" y="317157"/>
                  </a:lnTo>
                  <a:lnTo>
                    <a:pt x="95923" y="315887"/>
                  </a:lnTo>
                  <a:lnTo>
                    <a:pt x="96723" y="312077"/>
                  </a:lnTo>
                  <a:close/>
                </a:path>
                <a:path w="221615" h="395604">
                  <a:moveTo>
                    <a:pt x="98285" y="395287"/>
                  </a:moveTo>
                  <a:lnTo>
                    <a:pt x="98120" y="394614"/>
                  </a:lnTo>
                  <a:lnTo>
                    <a:pt x="97917" y="393941"/>
                  </a:lnTo>
                  <a:lnTo>
                    <a:pt x="97790" y="393306"/>
                  </a:lnTo>
                  <a:lnTo>
                    <a:pt x="96456" y="393776"/>
                  </a:lnTo>
                  <a:lnTo>
                    <a:pt x="96431" y="394017"/>
                  </a:lnTo>
                  <a:lnTo>
                    <a:pt x="97459" y="395287"/>
                  </a:lnTo>
                  <a:lnTo>
                    <a:pt x="98285" y="395287"/>
                  </a:lnTo>
                  <a:close/>
                </a:path>
                <a:path w="221615" h="395604">
                  <a:moveTo>
                    <a:pt x="99580" y="385114"/>
                  </a:moveTo>
                  <a:lnTo>
                    <a:pt x="99021" y="385470"/>
                  </a:lnTo>
                  <a:lnTo>
                    <a:pt x="98590" y="385787"/>
                  </a:lnTo>
                  <a:lnTo>
                    <a:pt x="98056" y="386105"/>
                  </a:lnTo>
                  <a:lnTo>
                    <a:pt x="98183" y="383019"/>
                  </a:lnTo>
                  <a:lnTo>
                    <a:pt x="98120" y="382346"/>
                  </a:lnTo>
                  <a:lnTo>
                    <a:pt x="97917" y="380441"/>
                  </a:lnTo>
                  <a:lnTo>
                    <a:pt x="97929" y="379412"/>
                  </a:lnTo>
                  <a:lnTo>
                    <a:pt x="98221" y="377875"/>
                  </a:lnTo>
                  <a:lnTo>
                    <a:pt x="96367" y="376529"/>
                  </a:lnTo>
                  <a:lnTo>
                    <a:pt x="95859" y="376364"/>
                  </a:lnTo>
                  <a:lnTo>
                    <a:pt x="94589" y="376529"/>
                  </a:lnTo>
                  <a:lnTo>
                    <a:pt x="93891" y="376415"/>
                  </a:lnTo>
                  <a:lnTo>
                    <a:pt x="93129" y="375780"/>
                  </a:lnTo>
                  <a:lnTo>
                    <a:pt x="92494" y="376174"/>
                  </a:lnTo>
                  <a:lnTo>
                    <a:pt x="92430" y="376529"/>
                  </a:lnTo>
                  <a:lnTo>
                    <a:pt x="92862" y="378345"/>
                  </a:lnTo>
                  <a:lnTo>
                    <a:pt x="92697" y="379412"/>
                  </a:lnTo>
                  <a:lnTo>
                    <a:pt x="92595" y="380441"/>
                  </a:lnTo>
                  <a:lnTo>
                    <a:pt x="92494" y="381114"/>
                  </a:lnTo>
                  <a:lnTo>
                    <a:pt x="92227" y="381787"/>
                  </a:lnTo>
                  <a:lnTo>
                    <a:pt x="92125" y="382346"/>
                  </a:lnTo>
                  <a:lnTo>
                    <a:pt x="91998" y="383209"/>
                  </a:lnTo>
                  <a:lnTo>
                    <a:pt x="91503" y="383565"/>
                  </a:lnTo>
                  <a:lnTo>
                    <a:pt x="89839" y="382663"/>
                  </a:lnTo>
                  <a:lnTo>
                    <a:pt x="89408" y="384009"/>
                  </a:lnTo>
                  <a:lnTo>
                    <a:pt x="90131" y="384124"/>
                  </a:lnTo>
                  <a:lnTo>
                    <a:pt x="90906" y="384365"/>
                  </a:lnTo>
                  <a:lnTo>
                    <a:pt x="91897" y="384238"/>
                  </a:lnTo>
                  <a:lnTo>
                    <a:pt x="92087" y="383565"/>
                  </a:lnTo>
                  <a:lnTo>
                    <a:pt x="92595" y="382854"/>
                  </a:lnTo>
                  <a:lnTo>
                    <a:pt x="92862" y="382625"/>
                  </a:lnTo>
                  <a:lnTo>
                    <a:pt x="93103" y="382346"/>
                  </a:lnTo>
                  <a:lnTo>
                    <a:pt x="93395" y="383019"/>
                  </a:lnTo>
                  <a:lnTo>
                    <a:pt x="93497" y="383768"/>
                  </a:lnTo>
                  <a:lnTo>
                    <a:pt x="93052" y="384009"/>
                  </a:lnTo>
                  <a:lnTo>
                    <a:pt x="92938" y="384403"/>
                  </a:lnTo>
                  <a:lnTo>
                    <a:pt x="93814" y="386613"/>
                  </a:lnTo>
                  <a:lnTo>
                    <a:pt x="93865" y="387286"/>
                  </a:lnTo>
                  <a:lnTo>
                    <a:pt x="93103" y="388315"/>
                  </a:lnTo>
                  <a:lnTo>
                    <a:pt x="93865" y="389267"/>
                  </a:lnTo>
                  <a:lnTo>
                    <a:pt x="93929" y="390258"/>
                  </a:lnTo>
                  <a:lnTo>
                    <a:pt x="94030" y="390817"/>
                  </a:lnTo>
                  <a:lnTo>
                    <a:pt x="95300" y="391363"/>
                  </a:lnTo>
                  <a:lnTo>
                    <a:pt x="96888" y="391172"/>
                  </a:lnTo>
                  <a:lnTo>
                    <a:pt x="97891" y="390931"/>
                  </a:lnTo>
                  <a:lnTo>
                    <a:pt x="98425" y="392239"/>
                  </a:lnTo>
                  <a:lnTo>
                    <a:pt x="98717" y="392074"/>
                  </a:lnTo>
                  <a:lnTo>
                    <a:pt x="98856" y="392036"/>
                  </a:lnTo>
                  <a:lnTo>
                    <a:pt x="98869" y="390931"/>
                  </a:lnTo>
                  <a:lnTo>
                    <a:pt x="98691" y="389547"/>
                  </a:lnTo>
                  <a:lnTo>
                    <a:pt x="98183" y="388480"/>
                  </a:lnTo>
                  <a:lnTo>
                    <a:pt x="98894" y="387134"/>
                  </a:lnTo>
                  <a:lnTo>
                    <a:pt x="99123" y="386613"/>
                  </a:lnTo>
                  <a:lnTo>
                    <a:pt x="99237" y="386105"/>
                  </a:lnTo>
                  <a:lnTo>
                    <a:pt x="99326" y="385787"/>
                  </a:lnTo>
                  <a:lnTo>
                    <a:pt x="99580" y="385114"/>
                  </a:lnTo>
                  <a:close/>
                </a:path>
                <a:path w="221615" h="395604">
                  <a:moveTo>
                    <a:pt x="100380" y="311924"/>
                  </a:moveTo>
                  <a:close/>
                </a:path>
                <a:path w="221615" h="395604">
                  <a:moveTo>
                    <a:pt x="101917" y="124968"/>
                  </a:moveTo>
                  <a:lnTo>
                    <a:pt x="101219" y="124180"/>
                  </a:lnTo>
                  <a:lnTo>
                    <a:pt x="100863" y="123901"/>
                  </a:lnTo>
                  <a:lnTo>
                    <a:pt x="99974" y="123190"/>
                  </a:lnTo>
                  <a:lnTo>
                    <a:pt x="99885" y="122910"/>
                  </a:lnTo>
                  <a:lnTo>
                    <a:pt x="99720" y="121920"/>
                  </a:lnTo>
                  <a:lnTo>
                    <a:pt x="99771" y="121729"/>
                  </a:lnTo>
                  <a:lnTo>
                    <a:pt x="99987" y="121018"/>
                  </a:lnTo>
                  <a:lnTo>
                    <a:pt x="100152" y="120459"/>
                  </a:lnTo>
                  <a:lnTo>
                    <a:pt x="100025" y="119595"/>
                  </a:lnTo>
                  <a:lnTo>
                    <a:pt x="99453" y="120103"/>
                  </a:lnTo>
                  <a:lnTo>
                    <a:pt x="98983" y="120586"/>
                  </a:lnTo>
                  <a:lnTo>
                    <a:pt x="98488" y="121018"/>
                  </a:lnTo>
                  <a:lnTo>
                    <a:pt x="98386" y="120891"/>
                  </a:lnTo>
                  <a:lnTo>
                    <a:pt x="98221" y="121920"/>
                  </a:lnTo>
                  <a:lnTo>
                    <a:pt x="97891" y="121805"/>
                  </a:lnTo>
                  <a:lnTo>
                    <a:pt x="97485" y="121729"/>
                  </a:lnTo>
                  <a:lnTo>
                    <a:pt x="96977" y="121132"/>
                  </a:lnTo>
                  <a:lnTo>
                    <a:pt x="96456" y="120535"/>
                  </a:lnTo>
                  <a:lnTo>
                    <a:pt x="96126" y="120459"/>
                  </a:lnTo>
                  <a:lnTo>
                    <a:pt x="95199" y="121132"/>
                  </a:lnTo>
                  <a:lnTo>
                    <a:pt x="94462" y="120421"/>
                  </a:lnTo>
                  <a:lnTo>
                    <a:pt x="92925" y="120891"/>
                  </a:lnTo>
                  <a:lnTo>
                    <a:pt x="92811" y="121132"/>
                  </a:lnTo>
                  <a:lnTo>
                    <a:pt x="92925" y="122516"/>
                  </a:lnTo>
                  <a:lnTo>
                    <a:pt x="93395" y="123075"/>
                  </a:lnTo>
                  <a:lnTo>
                    <a:pt x="93662" y="123672"/>
                  </a:lnTo>
                  <a:lnTo>
                    <a:pt x="93535" y="123748"/>
                  </a:lnTo>
                  <a:lnTo>
                    <a:pt x="93332" y="123901"/>
                  </a:lnTo>
                  <a:lnTo>
                    <a:pt x="92138" y="122910"/>
                  </a:lnTo>
                  <a:lnTo>
                    <a:pt x="92049" y="123075"/>
                  </a:lnTo>
                  <a:lnTo>
                    <a:pt x="91998" y="123266"/>
                  </a:lnTo>
                  <a:lnTo>
                    <a:pt x="93192" y="124612"/>
                  </a:lnTo>
                  <a:lnTo>
                    <a:pt x="92468" y="126834"/>
                  </a:lnTo>
                  <a:lnTo>
                    <a:pt x="94259" y="128333"/>
                  </a:lnTo>
                  <a:lnTo>
                    <a:pt x="94335" y="128574"/>
                  </a:lnTo>
                  <a:lnTo>
                    <a:pt x="92202" y="127266"/>
                  </a:lnTo>
                  <a:lnTo>
                    <a:pt x="91998" y="127469"/>
                  </a:lnTo>
                  <a:lnTo>
                    <a:pt x="92036" y="127787"/>
                  </a:lnTo>
                  <a:lnTo>
                    <a:pt x="92062" y="128016"/>
                  </a:lnTo>
                  <a:lnTo>
                    <a:pt x="93052" y="128968"/>
                  </a:lnTo>
                  <a:lnTo>
                    <a:pt x="93078" y="129679"/>
                  </a:lnTo>
                  <a:lnTo>
                    <a:pt x="92951" y="131457"/>
                  </a:lnTo>
                  <a:lnTo>
                    <a:pt x="93294" y="132054"/>
                  </a:lnTo>
                  <a:lnTo>
                    <a:pt x="93535" y="131902"/>
                  </a:lnTo>
                  <a:lnTo>
                    <a:pt x="93827" y="131775"/>
                  </a:lnTo>
                  <a:lnTo>
                    <a:pt x="94424" y="131140"/>
                  </a:lnTo>
                  <a:lnTo>
                    <a:pt x="95300" y="130111"/>
                  </a:lnTo>
                  <a:lnTo>
                    <a:pt x="96494" y="130949"/>
                  </a:lnTo>
                  <a:lnTo>
                    <a:pt x="97091" y="131419"/>
                  </a:lnTo>
                  <a:lnTo>
                    <a:pt x="97421" y="131140"/>
                  </a:lnTo>
                  <a:lnTo>
                    <a:pt x="97193" y="130746"/>
                  </a:lnTo>
                  <a:lnTo>
                    <a:pt x="96888" y="130352"/>
                  </a:lnTo>
                  <a:lnTo>
                    <a:pt x="96774" y="130111"/>
                  </a:lnTo>
                  <a:lnTo>
                    <a:pt x="96697" y="129959"/>
                  </a:lnTo>
                  <a:lnTo>
                    <a:pt x="96621" y="129247"/>
                  </a:lnTo>
                  <a:lnTo>
                    <a:pt x="96862" y="129247"/>
                  </a:lnTo>
                  <a:lnTo>
                    <a:pt x="97193" y="129171"/>
                  </a:lnTo>
                  <a:lnTo>
                    <a:pt x="98285" y="130111"/>
                  </a:lnTo>
                  <a:lnTo>
                    <a:pt x="98818" y="131457"/>
                  </a:lnTo>
                  <a:lnTo>
                    <a:pt x="99123" y="131457"/>
                  </a:lnTo>
                  <a:lnTo>
                    <a:pt x="99923" y="130632"/>
                  </a:lnTo>
                  <a:lnTo>
                    <a:pt x="100482" y="130238"/>
                  </a:lnTo>
                  <a:lnTo>
                    <a:pt x="100622" y="129679"/>
                  </a:lnTo>
                  <a:lnTo>
                    <a:pt x="99872" y="129171"/>
                  </a:lnTo>
                  <a:lnTo>
                    <a:pt x="99580" y="128968"/>
                  </a:lnTo>
                  <a:lnTo>
                    <a:pt x="100622" y="128651"/>
                  </a:lnTo>
                  <a:lnTo>
                    <a:pt x="100622" y="125285"/>
                  </a:lnTo>
                  <a:lnTo>
                    <a:pt x="101015" y="125247"/>
                  </a:lnTo>
                  <a:lnTo>
                    <a:pt x="101815" y="125247"/>
                  </a:lnTo>
                  <a:lnTo>
                    <a:pt x="101917" y="124968"/>
                  </a:lnTo>
                  <a:close/>
                </a:path>
                <a:path w="221615" h="395604">
                  <a:moveTo>
                    <a:pt x="109372" y="112547"/>
                  </a:moveTo>
                  <a:lnTo>
                    <a:pt x="108610" y="112509"/>
                  </a:lnTo>
                  <a:lnTo>
                    <a:pt x="107645" y="112395"/>
                  </a:lnTo>
                  <a:lnTo>
                    <a:pt x="106641" y="112306"/>
                  </a:lnTo>
                  <a:lnTo>
                    <a:pt x="106337" y="113893"/>
                  </a:lnTo>
                  <a:lnTo>
                    <a:pt x="105803" y="113499"/>
                  </a:lnTo>
                  <a:lnTo>
                    <a:pt x="105181" y="112979"/>
                  </a:lnTo>
                  <a:lnTo>
                    <a:pt x="105714" y="112306"/>
                  </a:lnTo>
                  <a:lnTo>
                    <a:pt x="106146" y="111836"/>
                  </a:lnTo>
                  <a:lnTo>
                    <a:pt x="105549" y="111366"/>
                  </a:lnTo>
                  <a:lnTo>
                    <a:pt x="104546" y="110566"/>
                  </a:lnTo>
                  <a:lnTo>
                    <a:pt x="103441" y="109740"/>
                  </a:lnTo>
                  <a:lnTo>
                    <a:pt x="103581" y="111366"/>
                  </a:lnTo>
                  <a:lnTo>
                    <a:pt x="102387" y="110959"/>
                  </a:lnTo>
                  <a:lnTo>
                    <a:pt x="101549" y="110680"/>
                  </a:lnTo>
                  <a:lnTo>
                    <a:pt x="99250" y="110959"/>
                  </a:lnTo>
                  <a:lnTo>
                    <a:pt x="97167" y="109816"/>
                  </a:lnTo>
                  <a:lnTo>
                    <a:pt x="97028" y="109740"/>
                  </a:lnTo>
                  <a:lnTo>
                    <a:pt x="96659" y="109816"/>
                  </a:lnTo>
                  <a:lnTo>
                    <a:pt x="96393" y="109740"/>
                  </a:lnTo>
                  <a:lnTo>
                    <a:pt x="95923" y="109651"/>
                  </a:lnTo>
                  <a:lnTo>
                    <a:pt x="95491" y="109499"/>
                  </a:lnTo>
                  <a:lnTo>
                    <a:pt x="95097" y="109143"/>
                  </a:lnTo>
                  <a:lnTo>
                    <a:pt x="93433" y="109740"/>
                  </a:lnTo>
                  <a:lnTo>
                    <a:pt x="92925" y="109931"/>
                  </a:lnTo>
                  <a:lnTo>
                    <a:pt x="92862" y="110248"/>
                  </a:lnTo>
                  <a:lnTo>
                    <a:pt x="93433" y="110998"/>
                  </a:lnTo>
                  <a:lnTo>
                    <a:pt x="93535" y="111404"/>
                  </a:lnTo>
                  <a:lnTo>
                    <a:pt x="93827" y="112001"/>
                  </a:lnTo>
                  <a:lnTo>
                    <a:pt x="91630" y="112306"/>
                  </a:lnTo>
                  <a:lnTo>
                    <a:pt x="90703" y="112395"/>
                  </a:lnTo>
                  <a:lnTo>
                    <a:pt x="90792" y="112636"/>
                  </a:lnTo>
                  <a:lnTo>
                    <a:pt x="90932" y="113906"/>
                  </a:lnTo>
                  <a:lnTo>
                    <a:pt x="90970" y="113068"/>
                  </a:lnTo>
                  <a:lnTo>
                    <a:pt x="91097" y="113334"/>
                  </a:lnTo>
                  <a:lnTo>
                    <a:pt x="91630" y="114058"/>
                  </a:lnTo>
                  <a:lnTo>
                    <a:pt x="93865" y="114134"/>
                  </a:lnTo>
                  <a:lnTo>
                    <a:pt x="94894" y="114452"/>
                  </a:lnTo>
                  <a:lnTo>
                    <a:pt x="97193" y="115277"/>
                  </a:lnTo>
                  <a:lnTo>
                    <a:pt x="98653" y="115392"/>
                  </a:lnTo>
                  <a:lnTo>
                    <a:pt x="99453" y="116865"/>
                  </a:lnTo>
                  <a:lnTo>
                    <a:pt x="99580" y="116776"/>
                  </a:lnTo>
                  <a:lnTo>
                    <a:pt x="99542" y="115392"/>
                  </a:lnTo>
                  <a:lnTo>
                    <a:pt x="99250" y="113817"/>
                  </a:lnTo>
                  <a:lnTo>
                    <a:pt x="99987" y="114249"/>
                  </a:lnTo>
                  <a:lnTo>
                    <a:pt x="100584" y="114414"/>
                  </a:lnTo>
                  <a:lnTo>
                    <a:pt x="100914" y="114808"/>
                  </a:lnTo>
                  <a:lnTo>
                    <a:pt x="101549" y="115392"/>
                  </a:lnTo>
                  <a:lnTo>
                    <a:pt x="102044" y="115633"/>
                  </a:lnTo>
                  <a:lnTo>
                    <a:pt x="103276" y="115239"/>
                  </a:lnTo>
                  <a:lnTo>
                    <a:pt x="103873" y="115519"/>
                  </a:lnTo>
                  <a:lnTo>
                    <a:pt x="104749" y="116230"/>
                  </a:lnTo>
                  <a:lnTo>
                    <a:pt x="105181" y="116471"/>
                  </a:lnTo>
                  <a:lnTo>
                    <a:pt x="106045" y="116027"/>
                  </a:lnTo>
                  <a:lnTo>
                    <a:pt x="106375" y="116192"/>
                  </a:lnTo>
                  <a:lnTo>
                    <a:pt x="106845" y="116027"/>
                  </a:lnTo>
                  <a:lnTo>
                    <a:pt x="107200" y="115912"/>
                  </a:lnTo>
                  <a:lnTo>
                    <a:pt x="107657" y="115239"/>
                  </a:lnTo>
                  <a:lnTo>
                    <a:pt x="108508" y="113893"/>
                  </a:lnTo>
                  <a:lnTo>
                    <a:pt x="109372" y="112547"/>
                  </a:lnTo>
                  <a:close/>
                </a:path>
                <a:path w="221615" h="395604">
                  <a:moveTo>
                    <a:pt x="111264" y="308267"/>
                  </a:moveTo>
                  <a:close/>
                </a:path>
                <a:path w="221615" h="395604">
                  <a:moveTo>
                    <a:pt x="113588" y="103898"/>
                  </a:moveTo>
                  <a:lnTo>
                    <a:pt x="113398" y="103746"/>
                  </a:lnTo>
                  <a:lnTo>
                    <a:pt x="112458" y="102476"/>
                  </a:lnTo>
                  <a:lnTo>
                    <a:pt x="111328" y="103746"/>
                  </a:lnTo>
                  <a:lnTo>
                    <a:pt x="111467" y="103746"/>
                  </a:lnTo>
                  <a:lnTo>
                    <a:pt x="112128" y="105016"/>
                  </a:lnTo>
                  <a:lnTo>
                    <a:pt x="113588" y="103898"/>
                  </a:lnTo>
                  <a:close/>
                </a:path>
                <a:path w="221615" h="395604">
                  <a:moveTo>
                    <a:pt x="114084" y="104292"/>
                  </a:moveTo>
                  <a:lnTo>
                    <a:pt x="113792" y="103746"/>
                  </a:lnTo>
                  <a:lnTo>
                    <a:pt x="113588" y="103898"/>
                  </a:lnTo>
                  <a:lnTo>
                    <a:pt x="114084" y="104292"/>
                  </a:lnTo>
                  <a:close/>
                </a:path>
                <a:path w="221615" h="395604">
                  <a:moveTo>
                    <a:pt x="114592" y="137706"/>
                  </a:moveTo>
                  <a:lnTo>
                    <a:pt x="114325" y="136728"/>
                  </a:lnTo>
                  <a:lnTo>
                    <a:pt x="114058" y="135890"/>
                  </a:lnTo>
                  <a:lnTo>
                    <a:pt x="113830" y="134937"/>
                  </a:lnTo>
                  <a:lnTo>
                    <a:pt x="113461" y="135343"/>
                  </a:lnTo>
                  <a:lnTo>
                    <a:pt x="112801" y="134988"/>
                  </a:lnTo>
                  <a:lnTo>
                    <a:pt x="112725" y="135966"/>
                  </a:lnTo>
                  <a:lnTo>
                    <a:pt x="112661" y="136728"/>
                  </a:lnTo>
                  <a:lnTo>
                    <a:pt x="111861" y="136169"/>
                  </a:lnTo>
                  <a:lnTo>
                    <a:pt x="111226" y="135851"/>
                  </a:lnTo>
                  <a:lnTo>
                    <a:pt x="111036" y="135572"/>
                  </a:lnTo>
                  <a:lnTo>
                    <a:pt x="110667" y="135534"/>
                  </a:lnTo>
                  <a:lnTo>
                    <a:pt x="110832" y="135813"/>
                  </a:lnTo>
                  <a:lnTo>
                    <a:pt x="111061" y="136055"/>
                  </a:lnTo>
                  <a:lnTo>
                    <a:pt x="111163" y="136321"/>
                  </a:lnTo>
                  <a:lnTo>
                    <a:pt x="111226" y="136563"/>
                  </a:lnTo>
                  <a:lnTo>
                    <a:pt x="111201" y="136918"/>
                  </a:lnTo>
                  <a:lnTo>
                    <a:pt x="111201" y="137198"/>
                  </a:lnTo>
                  <a:lnTo>
                    <a:pt x="110871" y="137160"/>
                  </a:lnTo>
                  <a:lnTo>
                    <a:pt x="110528" y="137160"/>
                  </a:lnTo>
                  <a:lnTo>
                    <a:pt x="110007" y="136842"/>
                  </a:lnTo>
                  <a:lnTo>
                    <a:pt x="109867" y="136410"/>
                  </a:lnTo>
                  <a:lnTo>
                    <a:pt x="109639" y="136245"/>
                  </a:lnTo>
                  <a:lnTo>
                    <a:pt x="109334" y="136093"/>
                  </a:lnTo>
                  <a:lnTo>
                    <a:pt x="108635" y="135890"/>
                  </a:lnTo>
                  <a:lnTo>
                    <a:pt x="108343" y="136486"/>
                  </a:lnTo>
                  <a:lnTo>
                    <a:pt x="107137" y="136766"/>
                  </a:lnTo>
                  <a:lnTo>
                    <a:pt x="108242" y="137909"/>
                  </a:lnTo>
                  <a:lnTo>
                    <a:pt x="108267" y="138264"/>
                  </a:lnTo>
                  <a:lnTo>
                    <a:pt x="108343" y="138620"/>
                  </a:lnTo>
                  <a:lnTo>
                    <a:pt x="108038" y="138823"/>
                  </a:lnTo>
                  <a:lnTo>
                    <a:pt x="107734" y="139014"/>
                  </a:lnTo>
                  <a:lnTo>
                    <a:pt x="107937" y="139458"/>
                  </a:lnTo>
                  <a:lnTo>
                    <a:pt x="108432" y="140601"/>
                  </a:lnTo>
                  <a:lnTo>
                    <a:pt x="107403" y="140601"/>
                  </a:lnTo>
                  <a:lnTo>
                    <a:pt x="107340" y="141820"/>
                  </a:lnTo>
                  <a:lnTo>
                    <a:pt x="107772" y="142341"/>
                  </a:lnTo>
                  <a:lnTo>
                    <a:pt x="109601" y="142341"/>
                  </a:lnTo>
                  <a:lnTo>
                    <a:pt x="110528" y="142659"/>
                  </a:lnTo>
                  <a:lnTo>
                    <a:pt x="110832" y="141465"/>
                  </a:lnTo>
                  <a:lnTo>
                    <a:pt x="111404" y="141312"/>
                  </a:lnTo>
                  <a:lnTo>
                    <a:pt x="112026" y="141782"/>
                  </a:lnTo>
                  <a:lnTo>
                    <a:pt x="112458" y="142227"/>
                  </a:lnTo>
                  <a:lnTo>
                    <a:pt x="112991" y="142697"/>
                  </a:lnTo>
                  <a:lnTo>
                    <a:pt x="114223" y="142303"/>
                  </a:lnTo>
                  <a:lnTo>
                    <a:pt x="112991" y="141516"/>
                  </a:lnTo>
                  <a:lnTo>
                    <a:pt x="113068" y="140957"/>
                  </a:lnTo>
                  <a:lnTo>
                    <a:pt x="113830" y="140843"/>
                  </a:lnTo>
                  <a:lnTo>
                    <a:pt x="113626" y="140601"/>
                  </a:lnTo>
                  <a:lnTo>
                    <a:pt x="113525" y="140169"/>
                  </a:lnTo>
                  <a:lnTo>
                    <a:pt x="112725" y="139852"/>
                  </a:lnTo>
                  <a:lnTo>
                    <a:pt x="112229" y="139725"/>
                  </a:lnTo>
                  <a:lnTo>
                    <a:pt x="112433" y="139141"/>
                  </a:lnTo>
                  <a:lnTo>
                    <a:pt x="113068" y="138938"/>
                  </a:lnTo>
                  <a:lnTo>
                    <a:pt x="113360" y="138861"/>
                  </a:lnTo>
                  <a:lnTo>
                    <a:pt x="113157" y="138430"/>
                  </a:lnTo>
                  <a:lnTo>
                    <a:pt x="112763" y="137477"/>
                  </a:lnTo>
                  <a:lnTo>
                    <a:pt x="112763" y="137312"/>
                  </a:lnTo>
                  <a:lnTo>
                    <a:pt x="112801" y="137121"/>
                  </a:lnTo>
                  <a:lnTo>
                    <a:pt x="113601" y="137477"/>
                  </a:lnTo>
                  <a:lnTo>
                    <a:pt x="114592" y="137706"/>
                  </a:lnTo>
                  <a:close/>
                </a:path>
                <a:path w="221615" h="395604">
                  <a:moveTo>
                    <a:pt x="115125" y="395287"/>
                  </a:moveTo>
                  <a:lnTo>
                    <a:pt x="114960" y="394804"/>
                  </a:lnTo>
                  <a:lnTo>
                    <a:pt x="114998" y="394131"/>
                  </a:lnTo>
                  <a:lnTo>
                    <a:pt x="114630" y="393852"/>
                  </a:lnTo>
                  <a:lnTo>
                    <a:pt x="114122" y="393420"/>
                  </a:lnTo>
                  <a:lnTo>
                    <a:pt x="113398" y="393230"/>
                  </a:lnTo>
                  <a:lnTo>
                    <a:pt x="112026" y="392785"/>
                  </a:lnTo>
                  <a:lnTo>
                    <a:pt x="111226" y="392633"/>
                  </a:lnTo>
                  <a:lnTo>
                    <a:pt x="110337" y="392391"/>
                  </a:lnTo>
                  <a:lnTo>
                    <a:pt x="109867" y="392391"/>
                  </a:lnTo>
                  <a:lnTo>
                    <a:pt x="109931" y="392557"/>
                  </a:lnTo>
                  <a:lnTo>
                    <a:pt x="109829" y="392785"/>
                  </a:lnTo>
                  <a:lnTo>
                    <a:pt x="109969" y="392912"/>
                  </a:lnTo>
                  <a:lnTo>
                    <a:pt x="110604" y="393661"/>
                  </a:lnTo>
                  <a:lnTo>
                    <a:pt x="110401" y="394449"/>
                  </a:lnTo>
                  <a:lnTo>
                    <a:pt x="110172" y="395287"/>
                  </a:lnTo>
                  <a:lnTo>
                    <a:pt x="115125" y="395287"/>
                  </a:lnTo>
                  <a:close/>
                </a:path>
                <a:path w="221615" h="395604">
                  <a:moveTo>
                    <a:pt x="115227" y="383451"/>
                  </a:moveTo>
                  <a:lnTo>
                    <a:pt x="114922" y="383057"/>
                  </a:lnTo>
                  <a:lnTo>
                    <a:pt x="114630" y="382460"/>
                  </a:lnTo>
                  <a:lnTo>
                    <a:pt x="114261" y="382384"/>
                  </a:lnTo>
                  <a:lnTo>
                    <a:pt x="113461" y="382270"/>
                  </a:lnTo>
                  <a:lnTo>
                    <a:pt x="113398" y="382028"/>
                  </a:lnTo>
                  <a:lnTo>
                    <a:pt x="113563" y="381279"/>
                  </a:lnTo>
                  <a:lnTo>
                    <a:pt x="113665" y="380644"/>
                  </a:lnTo>
                  <a:lnTo>
                    <a:pt x="113601" y="379857"/>
                  </a:lnTo>
                  <a:lnTo>
                    <a:pt x="113360" y="379260"/>
                  </a:lnTo>
                  <a:lnTo>
                    <a:pt x="113131" y="378739"/>
                  </a:lnTo>
                  <a:lnTo>
                    <a:pt x="112534" y="378066"/>
                  </a:lnTo>
                  <a:lnTo>
                    <a:pt x="111366" y="378066"/>
                  </a:lnTo>
                  <a:lnTo>
                    <a:pt x="110363" y="377355"/>
                  </a:lnTo>
                  <a:lnTo>
                    <a:pt x="109639" y="378866"/>
                  </a:lnTo>
                  <a:lnTo>
                    <a:pt x="108940" y="378866"/>
                  </a:lnTo>
                  <a:lnTo>
                    <a:pt x="108534" y="379018"/>
                  </a:lnTo>
                  <a:lnTo>
                    <a:pt x="108038" y="379298"/>
                  </a:lnTo>
                  <a:lnTo>
                    <a:pt x="106870" y="379857"/>
                  </a:lnTo>
                  <a:lnTo>
                    <a:pt x="106476" y="378904"/>
                  </a:lnTo>
                  <a:lnTo>
                    <a:pt x="105943" y="379501"/>
                  </a:lnTo>
                  <a:lnTo>
                    <a:pt x="105016" y="381114"/>
                  </a:lnTo>
                  <a:lnTo>
                    <a:pt x="104013" y="381241"/>
                  </a:lnTo>
                  <a:lnTo>
                    <a:pt x="102577" y="381469"/>
                  </a:lnTo>
                  <a:lnTo>
                    <a:pt x="102285" y="382143"/>
                  </a:lnTo>
                  <a:lnTo>
                    <a:pt x="101879" y="382663"/>
                  </a:lnTo>
                  <a:lnTo>
                    <a:pt x="103047" y="383019"/>
                  </a:lnTo>
                  <a:lnTo>
                    <a:pt x="103974" y="384327"/>
                  </a:lnTo>
                  <a:lnTo>
                    <a:pt x="104076" y="386892"/>
                  </a:lnTo>
                  <a:lnTo>
                    <a:pt x="105346" y="387769"/>
                  </a:lnTo>
                  <a:lnTo>
                    <a:pt x="107403" y="387451"/>
                  </a:lnTo>
                  <a:lnTo>
                    <a:pt x="108369" y="386651"/>
                  </a:lnTo>
                  <a:lnTo>
                    <a:pt x="108864" y="386613"/>
                  </a:lnTo>
                  <a:lnTo>
                    <a:pt x="109270" y="386613"/>
                  </a:lnTo>
                  <a:lnTo>
                    <a:pt x="109969" y="386575"/>
                  </a:lnTo>
                  <a:lnTo>
                    <a:pt x="111404" y="386651"/>
                  </a:lnTo>
                  <a:lnTo>
                    <a:pt x="111467" y="386892"/>
                  </a:lnTo>
                  <a:lnTo>
                    <a:pt x="111760" y="386537"/>
                  </a:lnTo>
                  <a:lnTo>
                    <a:pt x="112026" y="386105"/>
                  </a:lnTo>
                  <a:lnTo>
                    <a:pt x="112534" y="384594"/>
                  </a:lnTo>
                  <a:lnTo>
                    <a:pt x="113398" y="384289"/>
                  </a:lnTo>
                  <a:lnTo>
                    <a:pt x="114592" y="383806"/>
                  </a:lnTo>
                  <a:lnTo>
                    <a:pt x="115227" y="383451"/>
                  </a:lnTo>
                  <a:close/>
                </a:path>
                <a:path w="221615" h="395604">
                  <a:moveTo>
                    <a:pt x="119748" y="97396"/>
                  </a:moveTo>
                  <a:lnTo>
                    <a:pt x="119291" y="96710"/>
                  </a:lnTo>
                  <a:lnTo>
                    <a:pt x="119646" y="97396"/>
                  </a:lnTo>
                  <a:close/>
                </a:path>
                <a:path w="221615" h="395604">
                  <a:moveTo>
                    <a:pt x="123405" y="126834"/>
                  </a:moveTo>
                  <a:lnTo>
                    <a:pt x="121386" y="125844"/>
                  </a:lnTo>
                  <a:lnTo>
                    <a:pt x="120180" y="125133"/>
                  </a:lnTo>
                  <a:lnTo>
                    <a:pt x="118986" y="124498"/>
                  </a:lnTo>
                  <a:lnTo>
                    <a:pt x="118783" y="124650"/>
                  </a:lnTo>
                  <a:lnTo>
                    <a:pt x="119189" y="124968"/>
                  </a:lnTo>
                  <a:lnTo>
                    <a:pt x="120015" y="125564"/>
                  </a:lnTo>
                  <a:lnTo>
                    <a:pt x="119354" y="126276"/>
                  </a:lnTo>
                  <a:lnTo>
                    <a:pt x="118846" y="126555"/>
                  </a:lnTo>
                  <a:lnTo>
                    <a:pt x="117983" y="125526"/>
                  </a:lnTo>
                  <a:lnTo>
                    <a:pt x="117055" y="125361"/>
                  </a:lnTo>
                  <a:lnTo>
                    <a:pt x="115862" y="125056"/>
                  </a:lnTo>
                  <a:lnTo>
                    <a:pt x="114757" y="124421"/>
                  </a:lnTo>
                  <a:lnTo>
                    <a:pt x="113423" y="125006"/>
                  </a:lnTo>
                  <a:lnTo>
                    <a:pt x="113195" y="125095"/>
                  </a:lnTo>
                  <a:lnTo>
                    <a:pt x="112661" y="124536"/>
                  </a:lnTo>
                  <a:lnTo>
                    <a:pt x="112026" y="124218"/>
                  </a:lnTo>
                  <a:lnTo>
                    <a:pt x="111734" y="124104"/>
                  </a:lnTo>
                  <a:lnTo>
                    <a:pt x="110236" y="124104"/>
                  </a:lnTo>
                  <a:lnTo>
                    <a:pt x="109664" y="124294"/>
                  </a:lnTo>
                  <a:lnTo>
                    <a:pt x="109207" y="124498"/>
                  </a:lnTo>
                  <a:lnTo>
                    <a:pt x="108737" y="124891"/>
                  </a:lnTo>
                  <a:lnTo>
                    <a:pt x="108369" y="125488"/>
                  </a:lnTo>
                  <a:lnTo>
                    <a:pt x="109131" y="126593"/>
                  </a:lnTo>
                  <a:lnTo>
                    <a:pt x="110274" y="127304"/>
                  </a:lnTo>
                  <a:lnTo>
                    <a:pt x="110629" y="127787"/>
                  </a:lnTo>
                  <a:lnTo>
                    <a:pt x="109664" y="128498"/>
                  </a:lnTo>
                  <a:lnTo>
                    <a:pt x="111429" y="129324"/>
                  </a:lnTo>
                  <a:lnTo>
                    <a:pt x="111734" y="128143"/>
                  </a:lnTo>
                  <a:lnTo>
                    <a:pt x="112064" y="128257"/>
                  </a:lnTo>
                  <a:lnTo>
                    <a:pt x="112458" y="128295"/>
                  </a:lnTo>
                  <a:lnTo>
                    <a:pt x="113601" y="129120"/>
                  </a:lnTo>
                  <a:lnTo>
                    <a:pt x="114363" y="128968"/>
                  </a:lnTo>
                  <a:lnTo>
                    <a:pt x="115163" y="128498"/>
                  </a:lnTo>
                  <a:lnTo>
                    <a:pt x="115760" y="129006"/>
                  </a:lnTo>
                  <a:lnTo>
                    <a:pt x="116319" y="129679"/>
                  </a:lnTo>
                  <a:lnTo>
                    <a:pt x="117221" y="128968"/>
                  </a:lnTo>
                  <a:lnTo>
                    <a:pt x="117360" y="128892"/>
                  </a:lnTo>
                  <a:lnTo>
                    <a:pt x="117817" y="129120"/>
                  </a:lnTo>
                  <a:lnTo>
                    <a:pt x="118059" y="129324"/>
                  </a:lnTo>
                  <a:lnTo>
                    <a:pt x="118516" y="129641"/>
                  </a:lnTo>
                  <a:lnTo>
                    <a:pt x="118948" y="130073"/>
                  </a:lnTo>
                  <a:lnTo>
                    <a:pt x="119557" y="130594"/>
                  </a:lnTo>
                  <a:lnTo>
                    <a:pt x="119722" y="128968"/>
                  </a:lnTo>
                  <a:lnTo>
                    <a:pt x="121145" y="130035"/>
                  </a:lnTo>
                  <a:lnTo>
                    <a:pt x="121615" y="128727"/>
                  </a:lnTo>
                  <a:lnTo>
                    <a:pt x="119989" y="128219"/>
                  </a:lnTo>
                  <a:lnTo>
                    <a:pt x="119189" y="127939"/>
                  </a:lnTo>
                  <a:lnTo>
                    <a:pt x="119189" y="127546"/>
                  </a:lnTo>
                  <a:lnTo>
                    <a:pt x="119316" y="126873"/>
                  </a:lnTo>
                  <a:lnTo>
                    <a:pt x="119748" y="126987"/>
                  </a:lnTo>
                  <a:lnTo>
                    <a:pt x="120154" y="127152"/>
                  </a:lnTo>
                  <a:lnTo>
                    <a:pt x="120611" y="127266"/>
                  </a:lnTo>
                  <a:lnTo>
                    <a:pt x="120650" y="126949"/>
                  </a:lnTo>
                  <a:lnTo>
                    <a:pt x="120713" y="126669"/>
                  </a:lnTo>
                  <a:lnTo>
                    <a:pt x="120777" y="126034"/>
                  </a:lnTo>
                  <a:lnTo>
                    <a:pt x="122783" y="127469"/>
                  </a:lnTo>
                  <a:lnTo>
                    <a:pt x="123050" y="127114"/>
                  </a:lnTo>
                  <a:lnTo>
                    <a:pt x="123405" y="126834"/>
                  </a:lnTo>
                  <a:close/>
                </a:path>
                <a:path w="221615" h="395604">
                  <a:moveTo>
                    <a:pt x="124942" y="114769"/>
                  </a:moveTo>
                  <a:lnTo>
                    <a:pt x="124802" y="114452"/>
                  </a:lnTo>
                  <a:lnTo>
                    <a:pt x="124802" y="114058"/>
                  </a:lnTo>
                  <a:lnTo>
                    <a:pt x="124612" y="113817"/>
                  </a:lnTo>
                  <a:lnTo>
                    <a:pt x="123774" y="113030"/>
                  </a:lnTo>
                  <a:lnTo>
                    <a:pt x="123545" y="112077"/>
                  </a:lnTo>
                  <a:lnTo>
                    <a:pt x="123977" y="110769"/>
                  </a:lnTo>
                  <a:lnTo>
                    <a:pt x="123977" y="110604"/>
                  </a:lnTo>
                  <a:lnTo>
                    <a:pt x="123913" y="110451"/>
                  </a:lnTo>
                  <a:lnTo>
                    <a:pt x="123710" y="110451"/>
                  </a:lnTo>
                  <a:lnTo>
                    <a:pt x="123583" y="110490"/>
                  </a:lnTo>
                  <a:lnTo>
                    <a:pt x="121653" y="111721"/>
                  </a:lnTo>
                  <a:lnTo>
                    <a:pt x="120383" y="109651"/>
                  </a:lnTo>
                  <a:lnTo>
                    <a:pt x="118452" y="109778"/>
                  </a:lnTo>
                  <a:lnTo>
                    <a:pt x="116319" y="110566"/>
                  </a:lnTo>
                  <a:lnTo>
                    <a:pt x="116662" y="111912"/>
                  </a:lnTo>
                  <a:lnTo>
                    <a:pt x="118351" y="112356"/>
                  </a:lnTo>
                  <a:lnTo>
                    <a:pt x="118148" y="113969"/>
                  </a:lnTo>
                  <a:lnTo>
                    <a:pt x="116725" y="113182"/>
                  </a:lnTo>
                  <a:lnTo>
                    <a:pt x="116624" y="113334"/>
                  </a:lnTo>
                  <a:lnTo>
                    <a:pt x="116928" y="113614"/>
                  </a:lnTo>
                  <a:lnTo>
                    <a:pt x="117182" y="113893"/>
                  </a:lnTo>
                  <a:lnTo>
                    <a:pt x="117424" y="114211"/>
                  </a:lnTo>
                  <a:lnTo>
                    <a:pt x="117627" y="114452"/>
                  </a:lnTo>
                  <a:lnTo>
                    <a:pt x="117754" y="114719"/>
                  </a:lnTo>
                  <a:lnTo>
                    <a:pt x="117919" y="114960"/>
                  </a:lnTo>
                  <a:lnTo>
                    <a:pt x="117182" y="115036"/>
                  </a:lnTo>
                  <a:lnTo>
                    <a:pt x="116827" y="115125"/>
                  </a:lnTo>
                  <a:lnTo>
                    <a:pt x="116624" y="115163"/>
                  </a:lnTo>
                  <a:lnTo>
                    <a:pt x="116852" y="115709"/>
                  </a:lnTo>
                  <a:lnTo>
                    <a:pt x="117182" y="116192"/>
                  </a:lnTo>
                  <a:lnTo>
                    <a:pt x="117525" y="116700"/>
                  </a:lnTo>
                  <a:lnTo>
                    <a:pt x="117386" y="116827"/>
                  </a:lnTo>
                  <a:lnTo>
                    <a:pt x="117221" y="116941"/>
                  </a:lnTo>
                  <a:lnTo>
                    <a:pt x="117119" y="117094"/>
                  </a:lnTo>
                  <a:lnTo>
                    <a:pt x="115824" y="116344"/>
                  </a:lnTo>
                  <a:lnTo>
                    <a:pt x="115265" y="115989"/>
                  </a:lnTo>
                  <a:lnTo>
                    <a:pt x="115557" y="116865"/>
                  </a:lnTo>
                  <a:lnTo>
                    <a:pt x="115824" y="117767"/>
                  </a:lnTo>
                  <a:lnTo>
                    <a:pt x="116319" y="118833"/>
                  </a:lnTo>
                  <a:lnTo>
                    <a:pt x="117119" y="118960"/>
                  </a:lnTo>
                  <a:lnTo>
                    <a:pt x="117259" y="118960"/>
                  </a:lnTo>
                  <a:lnTo>
                    <a:pt x="117424" y="118681"/>
                  </a:lnTo>
                  <a:lnTo>
                    <a:pt x="117754" y="118287"/>
                  </a:lnTo>
                  <a:lnTo>
                    <a:pt x="117983" y="117767"/>
                  </a:lnTo>
                  <a:lnTo>
                    <a:pt x="118554" y="117894"/>
                  </a:lnTo>
                  <a:lnTo>
                    <a:pt x="118948" y="118160"/>
                  </a:lnTo>
                  <a:lnTo>
                    <a:pt x="119316" y="118364"/>
                  </a:lnTo>
                  <a:lnTo>
                    <a:pt x="119557" y="118529"/>
                  </a:lnTo>
                  <a:lnTo>
                    <a:pt x="119786" y="118757"/>
                  </a:lnTo>
                  <a:lnTo>
                    <a:pt x="120015" y="118960"/>
                  </a:lnTo>
                  <a:lnTo>
                    <a:pt x="120154" y="118719"/>
                  </a:lnTo>
                  <a:lnTo>
                    <a:pt x="120319" y="118529"/>
                  </a:lnTo>
                  <a:lnTo>
                    <a:pt x="120548" y="118084"/>
                  </a:lnTo>
                  <a:lnTo>
                    <a:pt x="120916" y="117805"/>
                  </a:lnTo>
                  <a:lnTo>
                    <a:pt x="121716" y="119113"/>
                  </a:lnTo>
                  <a:lnTo>
                    <a:pt x="122047" y="118122"/>
                  </a:lnTo>
                  <a:lnTo>
                    <a:pt x="122707" y="118122"/>
                  </a:lnTo>
                  <a:lnTo>
                    <a:pt x="123380" y="118325"/>
                  </a:lnTo>
                  <a:lnTo>
                    <a:pt x="124612" y="117652"/>
                  </a:lnTo>
                  <a:lnTo>
                    <a:pt x="123977" y="116979"/>
                  </a:lnTo>
                  <a:lnTo>
                    <a:pt x="123748" y="116471"/>
                  </a:lnTo>
                  <a:lnTo>
                    <a:pt x="123545" y="116103"/>
                  </a:lnTo>
                  <a:lnTo>
                    <a:pt x="123050" y="115836"/>
                  </a:lnTo>
                  <a:lnTo>
                    <a:pt x="122948" y="115443"/>
                  </a:lnTo>
                  <a:lnTo>
                    <a:pt x="122809" y="115087"/>
                  </a:lnTo>
                  <a:lnTo>
                    <a:pt x="122910" y="114490"/>
                  </a:lnTo>
                  <a:lnTo>
                    <a:pt x="123583" y="113779"/>
                  </a:lnTo>
                  <a:lnTo>
                    <a:pt x="123609" y="114452"/>
                  </a:lnTo>
                  <a:lnTo>
                    <a:pt x="124104" y="114808"/>
                  </a:lnTo>
                  <a:lnTo>
                    <a:pt x="124574" y="114719"/>
                  </a:lnTo>
                  <a:lnTo>
                    <a:pt x="124942" y="114769"/>
                  </a:lnTo>
                  <a:close/>
                </a:path>
                <a:path w="221615" h="395604">
                  <a:moveTo>
                    <a:pt x="125603" y="383616"/>
                  </a:moveTo>
                  <a:lnTo>
                    <a:pt x="125577" y="383019"/>
                  </a:lnTo>
                  <a:lnTo>
                    <a:pt x="124180" y="382536"/>
                  </a:lnTo>
                  <a:lnTo>
                    <a:pt x="124244" y="382308"/>
                  </a:lnTo>
                  <a:lnTo>
                    <a:pt x="124574" y="379577"/>
                  </a:lnTo>
                  <a:lnTo>
                    <a:pt x="124345" y="378155"/>
                  </a:lnTo>
                  <a:lnTo>
                    <a:pt x="124142" y="376326"/>
                  </a:lnTo>
                  <a:lnTo>
                    <a:pt x="123812" y="375970"/>
                  </a:lnTo>
                  <a:lnTo>
                    <a:pt x="123774" y="375615"/>
                  </a:lnTo>
                  <a:lnTo>
                    <a:pt x="123583" y="374396"/>
                  </a:lnTo>
                  <a:lnTo>
                    <a:pt x="122745" y="374230"/>
                  </a:lnTo>
                  <a:lnTo>
                    <a:pt x="120954" y="374154"/>
                  </a:lnTo>
                  <a:lnTo>
                    <a:pt x="119214" y="373913"/>
                  </a:lnTo>
                  <a:lnTo>
                    <a:pt x="119214" y="379183"/>
                  </a:lnTo>
                  <a:lnTo>
                    <a:pt x="119380" y="379222"/>
                  </a:lnTo>
                  <a:lnTo>
                    <a:pt x="119748" y="379260"/>
                  </a:lnTo>
                  <a:lnTo>
                    <a:pt x="120116" y="379336"/>
                  </a:lnTo>
                  <a:lnTo>
                    <a:pt x="120053" y="379691"/>
                  </a:lnTo>
                  <a:lnTo>
                    <a:pt x="120015" y="380403"/>
                  </a:lnTo>
                  <a:lnTo>
                    <a:pt x="120980" y="380085"/>
                  </a:lnTo>
                  <a:lnTo>
                    <a:pt x="120980" y="380758"/>
                  </a:lnTo>
                  <a:lnTo>
                    <a:pt x="120548" y="382104"/>
                  </a:lnTo>
                  <a:lnTo>
                    <a:pt x="120218" y="382892"/>
                  </a:lnTo>
                  <a:lnTo>
                    <a:pt x="120980" y="384086"/>
                  </a:lnTo>
                  <a:lnTo>
                    <a:pt x="120853" y="384644"/>
                  </a:lnTo>
                  <a:lnTo>
                    <a:pt x="120713" y="384949"/>
                  </a:lnTo>
                  <a:lnTo>
                    <a:pt x="120345" y="385622"/>
                  </a:lnTo>
                  <a:lnTo>
                    <a:pt x="120510" y="386105"/>
                  </a:lnTo>
                  <a:lnTo>
                    <a:pt x="121310" y="386892"/>
                  </a:lnTo>
                  <a:lnTo>
                    <a:pt x="120916" y="387565"/>
                  </a:lnTo>
                  <a:lnTo>
                    <a:pt x="121119" y="388035"/>
                  </a:lnTo>
                  <a:lnTo>
                    <a:pt x="121653" y="388162"/>
                  </a:lnTo>
                  <a:lnTo>
                    <a:pt x="122313" y="388239"/>
                  </a:lnTo>
                  <a:lnTo>
                    <a:pt x="123050" y="388353"/>
                  </a:lnTo>
                  <a:lnTo>
                    <a:pt x="123583" y="387134"/>
                  </a:lnTo>
                  <a:lnTo>
                    <a:pt x="123977" y="387680"/>
                  </a:lnTo>
                  <a:lnTo>
                    <a:pt x="124142" y="388035"/>
                  </a:lnTo>
                  <a:lnTo>
                    <a:pt x="124574" y="388442"/>
                  </a:lnTo>
                  <a:lnTo>
                    <a:pt x="125006" y="388556"/>
                  </a:lnTo>
                  <a:lnTo>
                    <a:pt x="125247" y="388277"/>
                  </a:lnTo>
                  <a:lnTo>
                    <a:pt x="125412" y="387921"/>
                  </a:lnTo>
                  <a:lnTo>
                    <a:pt x="124904" y="386384"/>
                  </a:lnTo>
                  <a:lnTo>
                    <a:pt x="124777" y="385114"/>
                  </a:lnTo>
                  <a:lnTo>
                    <a:pt x="125501" y="383844"/>
                  </a:lnTo>
                  <a:lnTo>
                    <a:pt x="125603" y="383616"/>
                  </a:lnTo>
                  <a:close/>
                </a:path>
                <a:path w="221615" h="395604">
                  <a:moveTo>
                    <a:pt x="128397" y="394690"/>
                  </a:moveTo>
                  <a:lnTo>
                    <a:pt x="126936" y="394055"/>
                  </a:lnTo>
                  <a:lnTo>
                    <a:pt x="126403" y="395287"/>
                  </a:lnTo>
                  <a:lnTo>
                    <a:pt x="128041" y="395287"/>
                  </a:lnTo>
                  <a:lnTo>
                    <a:pt x="128397" y="394690"/>
                  </a:lnTo>
                  <a:close/>
                </a:path>
                <a:path w="221615" h="395604">
                  <a:moveTo>
                    <a:pt x="130898" y="118986"/>
                  </a:moveTo>
                  <a:lnTo>
                    <a:pt x="129705" y="117716"/>
                  </a:lnTo>
                  <a:lnTo>
                    <a:pt x="129933" y="118986"/>
                  </a:lnTo>
                  <a:lnTo>
                    <a:pt x="130898" y="118986"/>
                  </a:lnTo>
                  <a:close/>
                </a:path>
                <a:path w="221615" h="395604">
                  <a:moveTo>
                    <a:pt x="134785" y="324777"/>
                  </a:moveTo>
                  <a:close/>
                </a:path>
                <a:path w="221615" h="395604">
                  <a:moveTo>
                    <a:pt x="134886" y="364147"/>
                  </a:moveTo>
                  <a:lnTo>
                    <a:pt x="133032" y="364147"/>
                  </a:lnTo>
                  <a:lnTo>
                    <a:pt x="133489" y="362877"/>
                  </a:lnTo>
                  <a:lnTo>
                    <a:pt x="133731" y="362877"/>
                  </a:lnTo>
                  <a:lnTo>
                    <a:pt x="134023" y="361607"/>
                  </a:lnTo>
                  <a:lnTo>
                    <a:pt x="133096" y="361607"/>
                  </a:lnTo>
                  <a:lnTo>
                    <a:pt x="133197" y="360337"/>
                  </a:lnTo>
                  <a:lnTo>
                    <a:pt x="133388" y="357797"/>
                  </a:lnTo>
                  <a:lnTo>
                    <a:pt x="132892" y="356527"/>
                  </a:lnTo>
                  <a:lnTo>
                    <a:pt x="132600" y="355257"/>
                  </a:lnTo>
                  <a:lnTo>
                    <a:pt x="129235" y="355257"/>
                  </a:lnTo>
                  <a:lnTo>
                    <a:pt x="129336" y="353987"/>
                  </a:lnTo>
                  <a:lnTo>
                    <a:pt x="128803" y="355257"/>
                  </a:lnTo>
                  <a:lnTo>
                    <a:pt x="128104" y="355257"/>
                  </a:lnTo>
                  <a:lnTo>
                    <a:pt x="128041" y="356527"/>
                  </a:lnTo>
                  <a:lnTo>
                    <a:pt x="128739" y="357797"/>
                  </a:lnTo>
                  <a:lnTo>
                    <a:pt x="128905" y="359067"/>
                  </a:lnTo>
                  <a:lnTo>
                    <a:pt x="128231" y="360337"/>
                  </a:lnTo>
                  <a:lnTo>
                    <a:pt x="127965" y="360337"/>
                  </a:lnTo>
                  <a:lnTo>
                    <a:pt x="127901" y="361607"/>
                  </a:lnTo>
                  <a:lnTo>
                    <a:pt x="129197" y="361607"/>
                  </a:lnTo>
                  <a:lnTo>
                    <a:pt x="129171" y="365417"/>
                  </a:lnTo>
                  <a:lnTo>
                    <a:pt x="129298" y="365417"/>
                  </a:lnTo>
                  <a:lnTo>
                    <a:pt x="128803" y="367957"/>
                  </a:lnTo>
                  <a:lnTo>
                    <a:pt x="128968" y="369227"/>
                  </a:lnTo>
                  <a:lnTo>
                    <a:pt x="130429" y="370497"/>
                  </a:lnTo>
                  <a:lnTo>
                    <a:pt x="131597" y="370497"/>
                  </a:lnTo>
                  <a:lnTo>
                    <a:pt x="132791" y="369227"/>
                  </a:lnTo>
                  <a:lnTo>
                    <a:pt x="134162" y="370497"/>
                  </a:lnTo>
                  <a:lnTo>
                    <a:pt x="134010" y="369227"/>
                  </a:lnTo>
                  <a:lnTo>
                    <a:pt x="133731" y="366687"/>
                  </a:lnTo>
                  <a:lnTo>
                    <a:pt x="134886" y="364147"/>
                  </a:lnTo>
                  <a:close/>
                </a:path>
                <a:path w="221615" h="395604">
                  <a:moveTo>
                    <a:pt x="136220" y="323507"/>
                  </a:moveTo>
                  <a:lnTo>
                    <a:pt x="135394" y="323507"/>
                  </a:lnTo>
                  <a:lnTo>
                    <a:pt x="134721" y="322237"/>
                  </a:lnTo>
                  <a:lnTo>
                    <a:pt x="133921" y="322237"/>
                  </a:lnTo>
                  <a:lnTo>
                    <a:pt x="133794" y="323507"/>
                  </a:lnTo>
                  <a:lnTo>
                    <a:pt x="134289" y="323507"/>
                  </a:lnTo>
                  <a:lnTo>
                    <a:pt x="134721" y="324777"/>
                  </a:lnTo>
                  <a:lnTo>
                    <a:pt x="136220" y="323507"/>
                  </a:lnTo>
                  <a:close/>
                </a:path>
                <a:path w="221615" h="395604">
                  <a:moveTo>
                    <a:pt x="136525" y="139141"/>
                  </a:moveTo>
                  <a:lnTo>
                    <a:pt x="136359" y="139052"/>
                  </a:lnTo>
                  <a:lnTo>
                    <a:pt x="135064" y="138430"/>
                  </a:lnTo>
                  <a:lnTo>
                    <a:pt x="133883" y="137871"/>
                  </a:lnTo>
                  <a:lnTo>
                    <a:pt x="132930" y="137401"/>
                  </a:lnTo>
                  <a:lnTo>
                    <a:pt x="132689" y="137274"/>
                  </a:lnTo>
                  <a:lnTo>
                    <a:pt x="131864" y="136486"/>
                  </a:lnTo>
                  <a:lnTo>
                    <a:pt x="131699" y="136283"/>
                  </a:lnTo>
                  <a:lnTo>
                    <a:pt x="131165" y="136804"/>
                  </a:lnTo>
                  <a:lnTo>
                    <a:pt x="130632" y="137401"/>
                  </a:lnTo>
                  <a:lnTo>
                    <a:pt x="129794" y="136804"/>
                  </a:lnTo>
                  <a:lnTo>
                    <a:pt x="129349" y="136486"/>
                  </a:lnTo>
                  <a:lnTo>
                    <a:pt x="129120" y="136321"/>
                  </a:lnTo>
                  <a:lnTo>
                    <a:pt x="128905" y="136169"/>
                  </a:lnTo>
                  <a:lnTo>
                    <a:pt x="128371" y="135928"/>
                  </a:lnTo>
                  <a:lnTo>
                    <a:pt x="127139" y="136321"/>
                  </a:lnTo>
                  <a:lnTo>
                    <a:pt x="126530" y="136144"/>
                  </a:lnTo>
                  <a:lnTo>
                    <a:pt x="126530" y="137871"/>
                  </a:lnTo>
                  <a:lnTo>
                    <a:pt x="126034" y="138430"/>
                  </a:lnTo>
                  <a:lnTo>
                    <a:pt x="125044" y="137668"/>
                  </a:lnTo>
                  <a:lnTo>
                    <a:pt x="124866" y="137350"/>
                  </a:lnTo>
                  <a:lnTo>
                    <a:pt x="124777" y="137121"/>
                  </a:lnTo>
                  <a:lnTo>
                    <a:pt x="125044" y="137033"/>
                  </a:lnTo>
                  <a:lnTo>
                    <a:pt x="125412" y="136804"/>
                  </a:lnTo>
                  <a:lnTo>
                    <a:pt x="126009" y="137033"/>
                  </a:lnTo>
                  <a:lnTo>
                    <a:pt x="126326" y="137312"/>
                  </a:lnTo>
                  <a:lnTo>
                    <a:pt x="126428" y="137439"/>
                  </a:lnTo>
                  <a:lnTo>
                    <a:pt x="126530" y="137871"/>
                  </a:lnTo>
                  <a:lnTo>
                    <a:pt x="126530" y="136144"/>
                  </a:lnTo>
                  <a:lnTo>
                    <a:pt x="126009" y="135928"/>
                  </a:lnTo>
                  <a:lnTo>
                    <a:pt x="125374" y="135610"/>
                  </a:lnTo>
                  <a:lnTo>
                    <a:pt x="124777" y="135737"/>
                  </a:lnTo>
                  <a:lnTo>
                    <a:pt x="123583" y="136207"/>
                  </a:lnTo>
                  <a:lnTo>
                    <a:pt x="122974" y="136207"/>
                  </a:lnTo>
                  <a:lnTo>
                    <a:pt x="122250" y="136321"/>
                  </a:lnTo>
                  <a:lnTo>
                    <a:pt x="122707" y="137439"/>
                  </a:lnTo>
                  <a:lnTo>
                    <a:pt x="123380" y="136994"/>
                  </a:lnTo>
                  <a:lnTo>
                    <a:pt x="123913" y="136486"/>
                  </a:lnTo>
                  <a:lnTo>
                    <a:pt x="124371" y="137553"/>
                  </a:lnTo>
                  <a:lnTo>
                    <a:pt x="123050" y="138023"/>
                  </a:lnTo>
                  <a:lnTo>
                    <a:pt x="122707" y="139458"/>
                  </a:lnTo>
                  <a:lnTo>
                    <a:pt x="122110" y="139687"/>
                  </a:lnTo>
                  <a:lnTo>
                    <a:pt x="120815" y="138620"/>
                  </a:lnTo>
                  <a:lnTo>
                    <a:pt x="120713" y="138861"/>
                  </a:lnTo>
                  <a:lnTo>
                    <a:pt x="120548" y="139052"/>
                  </a:lnTo>
                  <a:lnTo>
                    <a:pt x="120586" y="139458"/>
                  </a:lnTo>
                  <a:lnTo>
                    <a:pt x="120713" y="139611"/>
                  </a:lnTo>
                  <a:lnTo>
                    <a:pt x="121780" y="139966"/>
                  </a:lnTo>
                  <a:lnTo>
                    <a:pt x="123710" y="140525"/>
                  </a:lnTo>
                  <a:lnTo>
                    <a:pt x="123939" y="140487"/>
                  </a:lnTo>
                  <a:lnTo>
                    <a:pt x="123825" y="139966"/>
                  </a:lnTo>
                  <a:lnTo>
                    <a:pt x="123786" y="139687"/>
                  </a:lnTo>
                  <a:lnTo>
                    <a:pt x="123710" y="139052"/>
                  </a:lnTo>
                  <a:lnTo>
                    <a:pt x="124447" y="139458"/>
                  </a:lnTo>
                  <a:lnTo>
                    <a:pt x="125171" y="139687"/>
                  </a:lnTo>
                  <a:lnTo>
                    <a:pt x="126212" y="140677"/>
                  </a:lnTo>
                  <a:lnTo>
                    <a:pt x="126606" y="140677"/>
                  </a:lnTo>
                  <a:lnTo>
                    <a:pt x="127368" y="139573"/>
                  </a:lnTo>
                  <a:lnTo>
                    <a:pt x="127698" y="139573"/>
                  </a:lnTo>
                  <a:lnTo>
                    <a:pt x="128041" y="140004"/>
                  </a:lnTo>
                  <a:lnTo>
                    <a:pt x="128536" y="140525"/>
                  </a:lnTo>
                  <a:lnTo>
                    <a:pt x="128968" y="140716"/>
                  </a:lnTo>
                  <a:lnTo>
                    <a:pt x="130098" y="139611"/>
                  </a:lnTo>
                  <a:lnTo>
                    <a:pt x="130695" y="139763"/>
                  </a:lnTo>
                  <a:lnTo>
                    <a:pt x="131927" y="141668"/>
                  </a:lnTo>
                  <a:lnTo>
                    <a:pt x="133426" y="141109"/>
                  </a:lnTo>
                  <a:lnTo>
                    <a:pt x="134924" y="141516"/>
                  </a:lnTo>
                  <a:lnTo>
                    <a:pt x="136347" y="139573"/>
                  </a:lnTo>
                  <a:lnTo>
                    <a:pt x="136525" y="139141"/>
                  </a:lnTo>
                  <a:close/>
                </a:path>
                <a:path w="221615" h="395604">
                  <a:moveTo>
                    <a:pt x="137083" y="236943"/>
                  </a:moveTo>
                  <a:lnTo>
                    <a:pt x="136956" y="236778"/>
                  </a:lnTo>
                  <a:lnTo>
                    <a:pt x="136753" y="236512"/>
                  </a:lnTo>
                  <a:lnTo>
                    <a:pt x="136283" y="236474"/>
                  </a:lnTo>
                  <a:lnTo>
                    <a:pt x="135521" y="236156"/>
                  </a:lnTo>
                  <a:lnTo>
                    <a:pt x="135089" y="235953"/>
                  </a:lnTo>
                  <a:lnTo>
                    <a:pt x="134620" y="235877"/>
                  </a:lnTo>
                  <a:lnTo>
                    <a:pt x="133362" y="235712"/>
                  </a:lnTo>
                  <a:lnTo>
                    <a:pt x="132765" y="235800"/>
                  </a:lnTo>
                  <a:lnTo>
                    <a:pt x="132600" y="235839"/>
                  </a:lnTo>
                  <a:lnTo>
                    <a:pt x="132499" y="236423"/>
                  </a:lnTo>
                  <a:lnTo>
                    <a:pt x="132359" y="236778"/>
                  </a:lnTo>
                  <a:lnTo>
                    <a:pt x="132334" y="236905"/>
                  </a:lnTo>
                  <a:lnTo>
                    <a:pt x="132397" y="237096"/>
                  </a:lnTo>
                  <a:lnTo>
                    <a:pt x="130492" y="239712"/>
                  </a:lnTo>
                  <a:lnTo>
                    <a:pt x="130365" y="239915"/>
                  </a:lnTo>
                  <a:lnTo>
                    <a:pt x="130162" y="240068"/>
                  </a:lnTo>
                  <a:lnTo>
                    <a:pt x="130098" y="240271"/>
                  </a:lnTo>
                  <a:lnTo>
                    <a:pt x="129540" y="241617"/>
                  </a:lnTo>
                  <a:lnTo>
                    <a:pt x="129336" y="242125"/>
                  </a:lnTo>
                  <a:lnTo>
                    <a:pt x="131102" y="242049"/>
                  </a:lnTo>
                  <a:lnTo>
                    <a:pt x="131826" y="241922"/>
                  </a:lnTo>
                  <a:lnTo>
                    <a:pt x="132626" y="242087"/>
                  </a:lnTo>
                  <a:lnTo>
                    <a:pt x="133629" y="242201"/>
                  </a:lnTo>
                  <a:lnTo>
                    <a:pt x="134124" y="242277"/>
                  </a:lnTo>
                  <a:lnTo>
                    <a:pt x="134353" y="242011"/>
                  </a:lnTo>
                  <a:lnTo>
                    <a:pt x="134696" y="241300"/>
                  </a:lnTo>
                  <a:lnTo>
                    <a:pt x="135229" y="240030"/>
                  </a:lnTo>
                  <a:lnTo>
                    <a:pt x="136017" y="238925"/>
                  </a:lnTo>
                  <a:lnTo>
                    <a:pt x="136893" y="237451"/>
                  </a:lnTo>
                  <a:lnTo>
                    <a:pt x="137083" y="236943"/>
                  </a:lnTo>
                  <a:close/>
                </a:path>
                <a:path w="221615" h="395604">
                  <a:moveTo>
                    <a:pt x="139776" y="210426"/>
                  </a:moveTo>
                  <a:lnTo>
                    <a:pt x="139153" y="209156"/>
                  </a:lnTo>
                  <a:lnTo>
                    <a:pt x="135420" y="209156"/>
                  </a:lnTo>
                  <a:lnTo>
                    <a:pt x="136525" y="206616"/>
                  </a:lnTo>
                  <a:lnTo>
                    <a:pt x="137490" y="205346"/>
                  </a:lnTo>
                  <a:lnTo>
                    <a:pt x="138417" y="204076"/>
                  </a:lnTo>
                  <a:lnTo>
                    <a:pt x="138988" y="202806"/>
                  </a:lnTo>
                  <a:lnTo>
                    <a:pt x="138722" y="201536"/>
                  </a:lnTo>
                  <a:lnTo>
                    <a:pt x="138353" y="201536"/>
                  </a:lnTo>
                  <a:lnTo>
                    <a:pt x="137325" y="202806"/>
                  </a:lnTo>
                  <a:lnTo>
                    <a:pt x="136321" y="205346"/>
                  </a:lnTo>
                  <a:lnTo>
                    <a:pt x="135229" y="206616"/>
                  </a:lnTo>
                  <a:lnTo>
                    <a:pt x="133794" y="206616"/>
                  </a:lnTo>
                  <a:lnTo>
                    <a:pt x="133794" y="207886"/>
                  </a:lnTo>
                  <a:lnTo>
                    <a:pt x="133997" y="207886"/>
                  </a:lnTo>
                  <a:lnTo>
                    <a:pt x="133159" y="209156"/>
                  </a:lnTo>
                  <a:lnTo>
                    <a:pt x="132994" y="210426"/>
                  </a:lnTo>
                  <a:lnTo>
                    <a:pt x="131127" y="211696"/>
                  </a:lnTo>
                  <a:lnTo>
                    <a:pt x="130403" y="212966"/>
                  </a:lnTo>
                  <a:lnTo>
                    <a:pt x="129400" y="214236"/>
                  </a:lnTo>
                  <a:lnTo>
                    <a:pt x="129501" y="215506"/>
                  </a:lnTo>
                  <a:lnTo>
                    <a:pt x="131800" y="214236"/>
                  </a:lnTo>
                  <a:lnTo>
                    <a:pt x="133388" y="211696"/>
                  </a:lnTo>
                  <a:lnTo>
                    <a:pt x="136283" y="210426"/>
                  </a:lnTo>
                  <a:lnTo>
                    <a:pt x="136525" y="210426"/>
                  </a:lnTo>
                  <a:lnTo>
                    <a:pt x="136093" y="211696"/>
                  </a:lnTo>
                  <a:lnTo>
                    <a:pt x="135585" y="211696"/>
                  </a:lnTo>
                  <a:lnTo>
                    <a:pt x="134327" y="214236"/>
                  </a:lnTo>
                  <a:lnTo>
                    <a:pt x="133819" y="215506"/>
                  </a:lnTo>
                  <a:lnTo>
                    <a:pt x="137020" y="215506"/>
                  </a:lnTo>
                  <a:lnTo>
                    <a:pt x="138912" y="211696"/>
                  </a:lnTo>
                  <a:lnTo>
                    <a:pt x="139776" y="210426"/>
                  </a:lnTo>
                  <a:close/>
                </a:path>
                <a:path w="221615" h="395604">
                  <a:moveTo>
                    <a:pt x="141617" y="379374"/>
                  </a:moveTo>
                  <a:lnTo>
                    <a:pt x="141351" y="378980"/>
                  </a:lnTo>
                  <a:lnTo>
                    <a:pt x="141185" y="378777"/>
                  </a:lnTo>
                  <a:lnTo>
                    <a:pt x="140779" y="378383"/>
                  </a:lnTo>
                  <a:lnTo>
                    <a:pt x="140220" y="378117"/>
                  </a:lnTo>
                  <a:lnTo>
                    <a:pt x="139687" y="376885"/>
                  </a:lnTo>
                  <a:lnTo>
                    <a:pt x="139712" y="375932"/>
                  </a:lnTo>
                  <a:lnTo>
                    <a:pt x="138950" y="374713"/>
                  </a:lnTo>
                  <a:lnTo>
                    <a:pt x="137985" y="374002"/>
                  </a:lnTo>
                  <a:lnTo>
                    <a:pt x="136093" y="374713"/>
                  </a:lnTo>
                  <a:lnTo>
                    <a:pt x="134188" y="374865"/>
                  </a:lnTo>
                  <a:lnTo>
                    <a:pt x="133629" y="376885"/>
                  </a:lnTo>
                  <a:lnTo>
                    <a:pt x="133489" y="377444"/>
                  </a:lnTo>
                  <a:lnTo>
                    <a:pt x="132334" y="378269"/>
                  </a:lnTo>
                  <a:lnTo>
                    <a:pt x="132422" y="377634"/>
                  </a:lnTo>
                  <a:lnTo>
                    <a:pt x="132600" y="376999"/>
                  </a:lnTo>
                  <a:lnTo>
                    <a:pt x="132791" y="376097"/>
                  </a:lnTo>
                  <a:lnTo>
                    <a:pt x="132334" y="376364"/>
                  </a:lnTo>
                  <a:lnTo>
                    <a:pt x="131965" y="376491"/>
                  </a:lnTo>
                  <a:lnTo>
                    <a:pt x="131902" y="376682"/>
                  </a:lnTo>
                  <a:lnTo>
                    <a:pt x="131330" y="377710"/>
                  </a:lnTo>
                  <a:lnTo>
                    <a:pt x="130365" y="378028"/>
                  </a:lnTo>
                  <a:lnTo>
                    <a:pt x="129298" y="378193"/>
                  </a:lnTo>
                  <a:lnTo>
                    <a:pt x="129032" y="378828"/>
                  </a:lnTo>
                  <a:lnTo>
                    <a:pt x="129730" y="379183"/>
                  </a:lnTo>
                  <a:lnTo>
                    <a:pt x="131025" y="379806"/>
                  </a:lnTo>
                  <a:lnTo>
                    <a:pt x="131203" y="379577"/>
                  </a:lnTo>
                  <a:lnTo>
                    <a:pt x="131229" y="379730"/>
                  </a:lnTo>
                  <a:lnTo>
                    <a:pt x="131229" y="380047"/>
                  </a:lnTo>
                  <a:lnTo>
                    <a:pt x="131368" y="380085"/>
                  </a:lnTo>
                  <a:lnTo>
                    <a:pt x="132956" y="380834"/>
                  </a:lnTo>
                  <a:lnTo>
                    <a:pt x="132029" y="381914"/>
                  </a:lnTo>
                  <a:lnTo>
                    <a:pt x="131699" y="382854"/>
                  </a:lnTo>
                  <a:lnTo>
                    <a:pt x="131432" y="383527"/>
                  </a:lnTo>
                  <a:lnTo>
                    <a:pt x="131762" y="383921"/>
                  </a:lnTo>
                  <a:lnTo>
                    <a:pt x="132626" y="384403"/>
                  </a:lnTo>
                  <a:lnTo>
                    <a:pt x="132994" y="384238"/>
                  </a:lnTo>
                  <a:lnTo>
                    <a:pt x="133388" y="382892"/>
                  </a:lnTo>
                  <a:lnTo>
                    <a:pt x="133819" y="382460"/>
                  </a:lnTo>
                  <a:lnTo>
                    <a:pt x="134823" y="383565"/>
                  </a:lnTo>
                  <a:lnTo>
                    <a:pt x="134823" y="382854"/>
                  </a:lnTo>
                  <a:lnTo>
                    <a:pt x="134886" y="382498"/>
                  </a:lnTo>
                  <a:lnTo>
                    <a:pt x="134759" y="381635"/>
                  </a:lnTo>
                  <a:lnTo>
                    <a:pt x="134620" y="381152"/>
                  </a:lnTo>
                  <a:lnTo>
                    <a:pt x="134531" y="380682"/>
                  </a:lnTo>
                  <a:lnTo>
                    <a:pt x="135026" y="380644"/>
                  </a:lnTo>
                  <a:lnTo>
                    <a:pt x="136194" y="380479"/>
                  </a:lnTo>
                  <a:lnTo>
                    <a:pt x="136753" y="379857"/>
                  </a:lnTo>
                  <a:lnTo>
                    <a:pt x="136956" y="379895"/>
                  </a:lnTo>
                  <a:lnTo>
                    <a:pt x="136956" y="380606"/>
                  </a:lnTo>
                  <a:lnTo>
                    <a:pt x="136817" y="380923"/>
                  </a:lnTo>
                  <a:lnTo>
                    <a:pt x="136753" y="381241"/>
                  </a:lnTo>
                  <a:lnTo>
                    <a:pt x="136588" y="381558"/>
                  </a:lnTo>
                  <a:lnTo>
                    <a:pt x="136486" y="381863"/>
                  </a:lnTo>
                  <a:lnTo>
                    <a:pt x="136791" y="381914"/>
                  </a:lnTo>
                  <a:lnTo>
                    <a:pt x="137121" y="381990"/>
                  </a:lnTo>
                  <a:lnTo>
                    <a:pt x="137490" y="382028"/>
                  </a:lnTo>
                  <a:lnTo>
                    <a:pt x="137820" y="382143"/>
                  </a:lnTo>
                  <a:lnTo>
                    <a:pt x="138747" y="381038"/>
                  </a:lnTo>
                  <a:lnTo>
                    <a:pt x="139115" y="379971"/>
                  </a:lnTo>
                  <a:lnTo>
                    <a:pt x="137718" y="378383"/>
                  </a:lnTo>
                  <a:lnTo>
                    <a:pt x="137680" y="377634"/>
                  </a:lnTo>
                  <a:lnTo>
                    <a:pt x="138518" y="377558"/>
                  </a:lnTo>
                  <a:lnTo>
                    <a:pt x="138785" y="378269"/>
                  </a:lnTo>
                  <a:lnTo>
                    <a:pt x="138887" y="379183"/>
                  </a:lnTo>
                  <a:lnTo>
                    <a:pt x="139814" y="379933"/>
                  </a:lnTo>
                  <a:lnTo>
                    <a:pt x="140741" y="379653"/>
                  </a:lnTo>
                  <a:lnTo>
                    <a:pt x="141478" y="379653"/>
                  </a:lnTo>
                  <a:lnTo>
                    <a:pt x="141579" y="379501"/>
                  </a:lnTo>
                  <a:lnTo>
                    <a:pt x="141617" y="379374"/>
                  </a:lnTo>
                  <a:close/>
                </a:path>
                <a:path w="221615" h="395604">
                  <a:moveTo>
                    <a:pt x="141884" y="393941"/>
                  </a:moveTo>
                  <a:lnTo>
                    <a:pt x="141744" y="392709"/>
                  </a:lnTo>
                  <a:lnTo>
                    <a:pt x="140817" y="391490"/>
                  </a:lnTo>
                  <a:lnTo>
                    <a:pt x="140487" y="391007"/>
                  </a:lnTo>
                  <a:lnTo>
                    <a:pt x="140411" y="390296"/>
                  </a:lnTo>
                  <a:lnTo>
                    <a:pt x="140220" y="389509"/>
                  </a:lnTo>
                  <a:lnTo>
                    <a:pt x="139115" y="390055"/>
                  </a:lnTo>
                  <a:lnTo>
                    <a:pt x="138684" y="390258"/>
                  </a:lnTo>
                  <a:lnTo>
                    <a:pt x="138214" y="389826"/>
                  </a:lnTo>
                  <a:lnTo>
                    <a:pt x="137820" y="389432"/>
                  </a:lnTo>
                  <a:lnTo>
                    <a:pt x="137414" y="388988"/>
                  </a:lnTo>
                  <a:lnTo>
                    <a:pt x="137223" y="389115"/>
                  </a:lnTo>
                  <a:lnTo>
                    <a:pt x="137121" y="391363"/>
                  </a:lnTo>
                  <a:lnTo>
                    <a:pt x="137083" y="392201"/>
                  </a:lnTo>
                  <a:lnTo>
                    <a:pt x="137223" y="392785"/>
                  </a:lnTo>
                  <a:lnTo>
                    <a:pt x="138315" y="392353"/>
                  </a:lnTo>
                  <a:lnTo>
                    <a:pt x="138315" y="392671"/>
                  </a:lnTo>
                  <a:lnTo>
                    <a:pt x="138379" y="392950"/>
                  </a:lnTo>
                  <a:lnTo>
                    <a:pt x="138315" y="393230"/>
                  </a:lnTo>
                  <a:lnTo>
                    <a:pt x="138214" y="393776"/>
                  </a:lnTo>
                  <a:lnTo>
                    <a:pt x="137883" y="394335"/>
                  </a:lnTo>
                  <a:lnTo>
                    <a:pt x="138823" y="394487"/>
                  </a:lnTo>
                  <a:lnTo>
                    <a:pt x="138912" y="394970"/>
                  </a:lnTo>
                  <a:lnTo>
                    <a:pt x="138950" y="395236"/>
                  </a:lnTo>
                  <a:lnTo>
                    <a:pt x="141185" y="395236"/>
                  </a:lnTo>
                  <a:lnTo>
                    <a:pt x="141884" y="393941"/>
                  </a:lnTo>
                  <a:close/>
                </a:path>
                <a:path w="221615" h="395604">
                  <a:moveTo>
                    <a:pt x="150799" y="360629"/>
                  </a:moveTo>
                  <a:lnTo>
                    <a:pt x="149161" y="359638"/>
                  </a:lnTo>
                  <a:lnTo>
                    <a:pt x="148996" y="359283"/>
                  </a:lnTo>
                  <a:lnTo>
                    <a:pt x="148602" y="358444"/>
                  </a:lnTo>
                  <a:lnTo>
                    <a:pt x="149161" y="356552"/>
                  </a:lnTo>
                  <a:lnTo>
                    <a:pt x="148399" y="355790"/>
                  </a:lnTo>
                  <a:lnTo>
                    <a:pt x="147167" y="355473"/>
                  </a:lnTo>
                  <a:lnTo>
                    <a:pt x="146304" y="355473"/>
                  </a:lnTo>
                  <a:lnTo>
                    <a:pt x="145567" y="356184"/>
                  </a:lnTo>
                  <a:lnTo>
                    <a:pt x="145072" y="356704"/>
                  </a:lnTo>
                  <a:lnTo>
                    <a:pt x="144373" y="357098"/>
                  </a:lnTo>
                  <a:lnTo>
                    <a:pt x="143675" y="357619"/>
                  </a:lnTo>
                  <a:lnTo>
                    <a:pt x="143738" y="358330"/>
                  </a:lnTo>
                  <a:lnTo>
                    <a:pt x="142976" y="358013"/>
                  </a:lnTo>
                  <a:lnTo>
                    <a:pt x="142341" y="357695"/>
                  </a:lnTo>
                  <a:lnTo>
                    <a:pt x="141478" y="357454"/>
                  </a:lnTo>
                  <a:lnTo>
                    <a:pt x="141084" y="357809"/>
                  </a:lnTo>
                  <a:lnTo>
                    <a:pt x="140385" y="359283"/>
                  </a:lnTo>
                  <a:lnTo>
                    <a:pt x="139179" y="359194"/>
                  </a:lnTo>
                  <a:lnTo>
                    <a:pt x="138239" y="359638"/>
                  </a:lnTo>
                  <a:lnTo>
                    <a:pt x="138188" y="360629"/>
                  </a:lnTo>
                  <a:lnTo>
                    <a:pt x="138811" y="361022"/>
                  </a:lnTo>
                  <a:lnTo>
                    <a:pt x="140347" y="360705"/>
                  </a:lnTo>
                  <a:lnTo>
                    <a:pt x="140030" y="362013"/>
                  </a:lnTo>
                  <a:lnTo>
                    <a:pt x="139915" y="362953"/>
                  </a:lnTo>
                  <a:lnTo>
                    <a:pt x="140309" y="362686"/>
                  </a:lnTo>
                  <a:lnTo>
                    <a:pt x="140741" y="362165"/>
                  </a:lnTo>
                  <a:lnTo>
                    <a:pt x="140944" y="362204"/>
                  </a:lnTo>
                  <a:lnTo>
                    <a:pt x="140957" y="362445"/>
                  </a:lnTo>
                  <a:lnTo>
                    <a:pt x="140627" y="363588"/>
                  </a:lnTo>
                  <a:lnTo>
                    <a:pt x="140512" y="364109"/>
                  </a:lnTo>
                  <a:lnTo>
                    <a:pt x="140411" y="364820"/>
                  </a:lnTo>
                  <a:lnTo>
                    <a:pt x="140779" y="364782"/>
                  </a:lnTo>
                  <a:lnTo>
                    <a:pt x="141211" y="364858"/>
                  </a:lnTo>
                  <a:lnTo>
                    <a:pt x="141439" y="364782"/>
                  </a:lnTo>
                  <a:lnTo>
                    <a:pt x="142011" y="364578"/>
                  </a:lnTo>
                  <a:lnTo>
                    <a:pt x="142405" y="364223"/>
                  </a:lnTo>
                  <a:lnTo>
                    <a:pt x="142938" y="363943"/>
                  </a:lnTo>
                  <a:lnTo>
                    <a:pt x="143408" y="364223"/>
                  </a:lnTo>
                  <a:lnTo>
                    <a:pt x="143840" y="363943"/>
                  </a:lnTo>
                  <a:lnTo>
                    <a:pt x="144335" y="363626"/>
                  </a:lnTo>
                  <a:lnTo>
                    <a:pt x="144538" y="362686"/>
                  </a:lnTo>
                  <a:lnTo>
                    <a:pt x="144538" y="362165"/>
                  </a:lnTo>
                  <a:lnTo>
                    <a:pt x="144602" y="362013"/>
                  </a:lnTo>
                  <a:lnTo>
                    <a:pt x="144703" y="361886"/>
                  </a:lnTo>
                  <a:lnTo>
                    <a:pt x="144970" y="361734"/>
                  </a:lnTo>
                  <a:lnTo>
                    <a:pt x="145300" y="361848"/>
                  </a:lnTo>
                  <a:lnTo>
                    <a:pt x="145503" y="362051"/>
                  </a:lnTo>
                  <a:lnTo>
                    <a:pt x="145707" y="363232"/>
                  </a:lnTo>
                  <a:lnTo>
                    <a:pt x="146900" y="363588"/>
                  </a:lnTo>
                  <a:lnTo>
                    <a:pt x="147396" y="361734"/>
                  </a:lnTo>
                  <a:lnTo>
                    <a:pt x="148971" y="361213"/>
                  </a:lnTo>
                  <a:lnTo>
                    <a:pt x="150545" y="360705"/>
                  </a:lnTo>
                  <a:lnTo>
                    <a:pt x="150799" y="360629"/>
                  </a:lnTo>
                  <a:close/>
                </a:path>
                <a:path w="221615" h="395604">
                  <a:moveTo>
                    <a:pt x="150901" y="173672"/>
                  </a:moveTo>
                  <a:lnTo>
                    <a:pt x="150291" y="172097"/>
                  </a:lnTo>
                  <a:lnTo>
                    <a:pt x="149161" y="171462"/>
                  </a:lnTo>
                  <a:lnTo>
                    <a:pt x="148501" y="172923"/>
                  </a:lnTo>
                  <a:lnTo>
                    <a:pt x="149529" y="174625"/>
                  </a:lnTo>
                  <a:lnTo>
                    <a:pt x="148869" y="176085"/>
                  </a:lnTo>
                  <a:lnTo>
                    <a:pt x="148971" y="177990"/>
                  </a:lnTo>
                  <a:lnTo>
                    <a:pt x="148971" y="178422"/>
                  </a:lnTo>
                  <a:lnTo>
                    <a:pt x="148996" y="178854"/>
                  </a:lnTo>
                  <a:lnTo>
                    <a:pt x="149161" y="180086"/>
                  </a:lnTo>
                  <a:lnTo>
                    <a:pt x="148869" y="184353"/>
                  </a:lnTo>
                  <a:lnTo>
                    <a:pt x="148767" y="186296"/>
                  </a:lnTo>
                  <a:lnTo>
                    <a:pt x="148767" y="186690"/>
                  </a:lnTo>
                  <a:lnTo>
                    <a:pt x="149136" y="187121"/>
                  </a:lnTo>
                  <a:lnTo>
                    <a:pt x="149326" y="187566"/>
                  </a:lnTo>
                  <a:lnTo>
                    <a:pt x="149733" y="187439"/>
                  </a:lnTo>
                  <a:lnTo>
                    <a:pt x="149898" y="186499"/>
                  </a:lnTo>
                  <a:lnTo>
                    <a:pt x="149961" y="185508"/>
                  </a:lnTo>
                  <a:lnTo>
                    <a:pt x="150761" y="182422"/>
                  </a:lnTo>
                  <a:lnTo>
                    <a:pt x="150596" y="180238"/>
                  </a:lnTo>
                  <a:lnTo>
                    <a:pt x="150469" y="178066"/>
                  </a:lnTo>
                  <a:lnTo>
                    <a:pt x="150368" y="177076"/>
                  </a:lnTo>
                  <a:lnTo>
                    <a:pt x="150558" y="176085"/>
                  </a:lnTo>
                  <a:lnTo>
                    <a:pt x="150901" y="173672"/>
                  </a:lnTo>
                  <a:close/>
                </a:path>
                <a:path w="221615" h="395604">
                  <a:moveTo>
                    <a:pt x="151523" y="381152"/>
                  </a:moveTo>
                  <a:lnTo>
                    <a:pt x="150266" y="380212"/>
                  </a:lnTo>
                  <a:lnTo>
                    <a:pt x="150469" y="379501"/>
                  </a:lnTo>
                  <a:lnTo>
                    <a:pt x="150329" y="378345"/>
                  </a:lnTo>
                  <a:lnTo>
                    <a:pt x="150202" y="377748"/>
                  </a:lnTo>
                  <a:lnTo>
                    <a:pt x="149999" y="377520"/>
                  </a:lnTo>
                  <a:lnTo>
                    <a:pt x="150063" y="377317"/>
                  </a:lnTo>
                  <a:lnTo>
                    <a:pt x="150101" y="375856"/>
                  </a:lnTo>
                  <a:lnTo>
                    <a:pt x="149733" y="374396"/>
                  </a:lnTo>
                  <a:lnTo>
                    <a:pt x="150495" y="372808"/>
                  </a:lnTo>
                  <a:lnTo>
                    <a:pt x="150202" y="372249"/>
                  </a:lnTo>
                  <a:lnTo>
                    <a:pt x="150126" y="372021"/>
                  </a:lnTo>
                  <a:lnTo>
                    <a:pt x="149796" y="371703"/>
                  </a:lnTo>
                  <a:lnTo>
                    <a:pt x="149898" y="371576"/>
                  </a:lnTo>
                  <a:lnTo>
                    <a:pt x="150558" y="370395"/>
                  </a:lnTo>
                  <a:lnTo>
                    <a:pt x="148971" y="370598"/>
                  </a:lnTo>
                  <a:lnTo>
                    <a:pt x="148894" y="369925"/>
                  </a:lnTo>
                  <a:lnTo>
                    <a:pt x="148704" y="370039"/>
                  </a:lnTo>
                  <a:lnTo>
                    <a:pt x="148399" y="370078"/>
                  </a:lnTo>
                  <a:lnTo>
                    <a:pt x="148272" y="370243"/>
                  </a:lnTo>
                  <a:lnTo>
                    <a:pt x="147904" y="370598"/>
                  </a:lnTo>
                  <a:lnTo>
                    <a:pt x="147599" y="370992"/>
                  </a:lnTo>
                  <a:lnTo>
                    <a:pt x="147205" y="371424"/>
                  </a:lnTo>
                  <a:lnTo>
                    <a:pt x="146875" y="370865"/>
                  </a:lnTo>
                  <a:lnTo>
                    <a:pt x="147205" y="369760"/>
                  </a:lnTo>
                  <a:lnTo>
                    <a:pt x="146100" y="370116"/>
                  </a:lnTo>
                  <a:lnTo>
                    <a:pt x="145872" y="371500"/>
                  </a:lnTo>
                  <a:lnTo>
                    <a:pt x="145605" y="372884"/>
                  </a:lnTo>
                  <a:lnTo>
                    <a:pt x="145376" y="374357"/>
                  </a:lnTo>
                  <a:lnTo>
                    <a:pt x="146469" y="373799"/>
                  </a:lnTo>
                  <a:lnTo>
                    <a:pt x="147002" y="373481"/>
                  </a:lnTo>
                  <a:lnTo>
                    <a:pt x="147142" y="373761"/>
                  </a:lnTo>
                  <a:lnTo>
                    <a:pt x="146773" y="374586"/>
                  </a:lnTo>
                  <a:lnTo>
                    <a:pt x="146608" y="375183"/>
                  </a:lnTo>
                  <a:lnTo>
                    <a:pt x="146697" y="375539"/>
                  </a:lnTo>
                  <a:lnTo>
                    <a:pt x="146875" y="375615"/>
                  </a:lnTo>
                  <a:lnTo>
                    <a:pt x="147904" y="375970"/>
                  </a:lnTo>
                  <a:lnTo>
                    <a:pt x="147472" y="376682"/>
                  </a:lnTo>
                  <a:lnTo>
                    <a:pt x="147269" y="377317"/>
                  </a:lnTo>
                  <a:lnTo>
                    <a:pt x="147002" y="378028"/>
                  </a:lnTo>
                  <a:lnTo>
                    <a:pt x="146532" y="378701"/>
                  </a:lnTo>
                  <a:lnTo>
                    <a:pt x="147701" y="379412"/>
                  </a:lnTo>
                  <a:lnTo>
                    <a:pt x="147662" y="380212"/>
                  </a:lnTo>
                  <a:lnTo>
                    <a:pt x="147535" y="380606"/>
                  </a:lnTo>
                  <a:lnTo>
                    <a:pt x="146939" y="382143"/>
                  </a:lnTo>
                  <a:lnTo>
                    <a:pt x="147574" y="383171"/>
                  </a:lnTo>
                  <a:lnTo>
                    <a:pt x="148971" y="383413"/>
                  </a:lnTo>
                  <a:lnTo>
                    <a:pt x="150368" y="381863"/>
                  </a:lnTo>
                  <a:lnTo>
                    <a:pt x="151193" y="382943"/>
                  </a:lnTo>
                  <a:lnTo>
                    <a:pt x="151460" y="382066"/>
                  </a:lnTo>
                  <a:lnTo>
                    <a:pt x="151523" y="381152"/>
                  </a:lnTo>
                  <a:close/>
                </a:path>
                <a:path w="221615" h="395604">
                  <a:moveTo>
                    <a:pt x="152260" y="162394"/>
                  </a:moveTo>
                  <a:lnTo>
                    <a:pt x="151295" y="158877"/>
                  </a:lnTo>
                  <a:lnTo>
                    <a:pt x="151295" y="157924"/>
                  </a:lnTo>
                  <a:lnTo>
                    <a:pt x="151168" y="156984"/>
                  </a:lnTo>
                  <a:lnTo>
                    <a:pt x="151091" y="156070"/>
                  </a:lnTo>
                  <a:lnTo>
                    <a:pt x="150101" y="155638"/>
                  </a:lnTo>
                  <a:lnTo>
                    <a:pt x="149326" y="156070"/>
                  </a:lnTo>
                  <a:lnTo>
                    <a:pt x="149161" y="156146"/>
                  </a:lnTo>
                  <a:lnTo>
                    <a:pt x="148894" y="156387"/>
                  </a:lnTo>
                  <a:lnTo>
                    <a:pt x="147866" y="155790"/>
                  </a:lnTo>
                  <a:lnTo>
                    <a:pt x="147269" y="156946"/>
                  </a:lnTo>
                  <a:lnTo>
                    <a:pt x="146342" y="156857"/>
                  </a:lnTo>
                  <a:lnTo>
                    <a:pt x="145999" y="157492"/>
                  </a:lnTo>
                  <a:lnTo>
                    <a:pt x="146100" y="157657"/>
                  </a:lnTo>
                  <a:lnTo>
                    <a:pt x="147104" y="158915"/>
                  </a:lnTo>
                  <a:lnTo>
                    <a:pt x="146405" y="160388"/>
                  </a:lnTo>
                  <a:lnTo>
                    <a:pt x="146608" y="161721"/>
                  </a:lnTo>
                  <a:lnTo>
                    <a:pt x="146735" y="162445"/>
                  </a:lnTo>
                  <a:lnTo>
                    <a:pt x="146735" y="163233"/>
                  </a:lnTo>
                  <a:lnTo>
                    <a:pt x="146939" y="163906"/>
                  </a:lnTo>
                  <a:lnTo>
                    <a:pt x="146964" y="164058"/>
                  </a:lnTo>
                  <a:lnTo>
                    <a:pt x="147497" y="164299"/>
                  </a:lnTo>
                  <a:lnTo>
                    <a:pt x="147739" y="164261"/>
                  </a:lnTo>
                  <a:lnTo>
                    <a:pt x="149263" y="163830"/>
                  </a:lnTo>
                  <a:lnTo>
                    <a:pt x="150101" y="165049"/>
                  </a:lnTo>
                  <a:lnTo>
                    <a:pt x="150291" y="164617"/>
                  </a:lnTo>
                  <a:lnTo>
                    <a:pt x="150368" y="164299"/>
                  </a:lnTo>
                  <a:lnTo>
                    <a:pt x="150533" y="164020"/>
                  </a:lnTo>
                  <a:lnTo>
                    <a:pt x="150723" y="163741"/>
                  </a:lnTo>
                  <a:lnTo>
                    <a:pt x="150926" y="163423"/>
                  </a:lnTo>
                  <a:lnTo>
                    <a:pt x="151955" y="162991"/>
                  </a:lnTo>
                  <a:lnTo>
                    <a:pt x="152260" y="162394"/>
                  </a:lnTo>
                  <a:close/>
                </a:path>
                <a:path w="221615" h="395604">
                  <a:moveTo>
                    <a:pt x="154851" y="148196"/>
                  </a:moveTo>
                  <a:lnTo>
                    <a:pt x="154127" y="146926"/>
                  </a:lnTo>
                  <a:lnTo>
                    <a:pt x="152958" y="145656"/>
                  </a:lnTo>
                  <a:lnTo>
                    <a:pt x="151396" y="143116"/>
                  </a:lnTo>
                  <a:lnTo>
                    <a:pt x="150799" y="141846"/>
                  </a:lnTo>
                  <a:lnTo>
                    <a:pt x="150101" y="140576"/>
                  </a:lnTo>
                  <a:lnTo>
                    <a:pt x="150990" y="140576"/>
                  </a:lnTo>
                  <a:lnTo>
                    <a:pt x="151955" y="141846"/>
                  </a:lnTo>
                  <a:lnTo>
                    <a:pt x="153289" y="143116"/>
                  </a:lnTo>
                  <a:lnTo>
                    <a:pt x="153695" y="143116"/>
                  </a:lnTo>
                  <a:lnTo>
                    <a:pt x="152895" y="140576"/>
                  </a:lnTo>
                  <a:lnTo>
                    <a:pt x="152196" y="139306"/>
                  </a:lnTo>
                  <a:lnTo>
                    <a:pt x="151257" y="136766"/>
                  </a:lnTo>
                  <a:lnTo>
                    <a:pt x="149161" y="132956"/>
                  </a:lnTo>
                  <a:lnTo>
                    <a:pt x="146875" y="129146"/>
                  </a:lnTo>
                  <a:lnTo>
                    <a:pt x="144767" y="125336"/>
                  </a:lnTo>
                  <a:lnTo>
                    <a:pt x="143979" y="124066"/>
                  </a:lnTo>
                  <a:lnTo>
                    <a:pt x="141579" y="120256"/>
                  </a:lnTo>
                  <a:lnTo>
                    <a:pt x="137718" y="113906"/>
                  </a:lnTo>
                  <a:lnTo>
                    <a:pt x="134493" y="109372"/>
                  </a:lnTo>
                  <a:lnTo>
                    <a:pt x="134493" y="111366"/>
                  </a:lnTo>
                  <a:lnTo>
                    <a:pt x="133959" y="111366"/>
                  </a:lnTo>
                  <a:lnTo>
                    <a:pt x="133223" y="110096"/>
                  </a:lnTo>
                  <a:lnTo>
                    <a:pt x="132130" y="110096"/>
                  </a:lnTo>
                  <a:lnTo>
                    <a:pt x="130035" y="108826"/>
                  </a:lnTo>
                  <a:lnTo>
                    <a:pt x="128498" y="107556"/>
                  </a:lnTo>
                  <a:lnTo>
                    <a:pt x="127368" y="105016"/>
                  </a:lnTo>
                  <a:lnTo>
                    <a:pt x="128536" y="105016"/>
                  </a:lnTo>
                  <a:lnTo>
                    <a:pt x="131533" y="106286"/>
                  </a:lnTo>
                  <a:lnTo>
                    <a:pt x="132994" y="108826"/>
                  </a:lnTo>
                  <a:lnTo>
                    <a:pt x="134391" y="110096"/>
                  </a:lnTo>
                  <a:lnTo>
                    <a:pt x="134493" y="111366"/>
                  </a:lnTo>
                  <a:lnTo>
                    <a:pt x="134493" y="109372"/>
                  </a:lnTo>
                  <a:lnTo>
                    <a:pt x="131394" y="105016"/>
                  </a:lnTo>
                  <a:lnTo>
                    <a:pt x="129235" y="101206"/>
                  </a:lnTo>
                  <a:lnTo>
                    <a:pt x="124180" y="94856"/>
                  </a:lnTo>
                  <a:lnTo>
                    <a:pt x="121246" y="91046"/>
                  </a:lnTo>
                  <a:lnTo>
                    <a:pt x="118554" y="88506"/>
                  </a:lnTo>
                  <a:lnTo>
                    <a:pt x="117792" y="87236"/>
                  </a:lnTo>
                  <a:lnTo>
                    <a:pt x="117182" y="85966"/>
                  </a:lnTo>
                  <a:lnTo>
                    <a:pt x="116420" y="85966"/>
                  </a:lnTo>
                  <a:lnTo>
                    <a:pt x="115557" y="84696"/>
                  </a:lnTo>
                  <a:lnTo>
                    <a:pt x="114554" y="83426"/>
                  </a:lnTo>
                  <a:lnTo>
                    <a:pt x="113665" y="82156"/>
                  </a:lnTo>
                  <a:lnTo>
                    <a:pt x="113398" y="82156"/>
                  </a:lnTo>
                  <a:lnTo>
                    <a:pt x="113233" y="80886"/>
                  </a:lnTo>
                  <a:lnTo>
                    <a:pt x="118656" y="80886"/>
                  </a:lnTo>
                  <a:lnTo>
                    <a:pt x="121780" y="79616"/>
                  </a:lnTo>
                  <a:lnTo>
                    <a:pt x="123101" y="78346"/>
                  </a:lnTo>
                  <a:lnTo>
                    <a:pt x="124409" y="77076"/>
                  </a:lnTo>
                  <a:lnTo>
                    <a:pt x="127431" y="74536"/>
                  </a:lnTo>
                  <a:lnTo>
                    <a:pt x="129540" y="68186"/>
                  </a:lnTo>
                  <a:lnTo>
                    <a:pt x="129895" y="64376"/>
                  </a:lnTo>
                  <a:lnTo>
                    <a:pt x="128041" y="61836"/>
                  </a:lnTo>
                  <a:lnTo>
                    <a:pt x="127368" y="60566"/>
                  </a:lnTo>
                  <a:lnTo>
                    <a:pt x="126212" y="59296"/>
                  </a:lnTo>
                  <a:lnTo>
                    <a:pt x="124942" y="58026"/>
                  </a:lnTo>
                  <a:lnTo>
                    <a:pt x="123710" y="58026"/>
                  </a:lnTo>
                  <a:lnTo>
                    <a:pt x="122516" y="56756"/>
                  </a:lnTo>
                  <a:lnTo>
                    <a:pt x="121183" y="56756"/>
                  </a:lnTo>
                  <a:lnTo>
                    <a:pt x="120180" y="55486"/>
                  </a:lnTo>
                  <a:lnTo>
                    <a:pt x="116928" y="55486"/>
                  </a:lnTo>
                  <a:lnTo>
                    <a:pt x="118351" y="52946"/>
                  </a:lnTo>
                  <a:lnTo>
                    <a:pt x="118783" y="51676"/>
                  </a:lnTo>
                  <a:lnTo>
                    <a:pt x="118757" y="44056"/>
                  </a:lnTo>
                  <a:lnTo>
                    <a:pt x="117652" y="41516"/>
                  </a:lnTo>
                  <a:lnTo>
                    <a:pt x="117449" y="41516"/>
                  </a:lnTo>
                  <a:lnTo>
                    <a:pt x="117157" y="40246"/>
                  </a:lnTo>
                  <a:lnTo>
                    <a:pt x="113626" y="37706"/>
                  </a:lnTo>
                  <a:lnTo>
                    <a:pt x="111963" y="36436"/>
                  </a:lnTo>
                  <a:lnTo>
                    <a:pt x="111328" y="35166"/>
                  </a:lnTo>
                  <a:lnTo>
                    <a:pt x="110832" y="35166"/>
                  </a:lnTo>
                  <a:lnTo>
                    <a:pt x="110832" y="91046"/>
                  </a:lnTo>
                  <a:lnTo>
                    <a:pt x="110439" y="92316"/>
                  </a:lnTo>
                  <a:lnTo>
                    <a:pt x="109537" y="92316"/>
                  </a:lnTo>
                  <a:lnTo>
                    <a:pt x="107975" y="91046"/>
                  </a:lnTo>
                  <a:lnTo>
                    <a:pt x="106476" y="91046"/>
                  </a:lnTo>
                  <a:lnTo>
                    <a:pt x="104876" y="89776"/>
                  </a:lnTo>
                  <a:lnTo>
                    <a:pt x="102717" y="89776"/>
                  </a:lnTo>
                  <a:lnTo>
                    <a:pt x="102082" y="91046"/>
                  </a:lnTo>
                  <a:lnTo>
                    <a:pt x="101815" y="91046"/>
                  </a:lnTo>
                  <a:lnTo>
                    <a:pt x="101244" y="92316"/>
                  </a:lnTo>
                  <a:lnTo>
                    <a:pt x="100584" y="92316"/>
                  </a:lnTo>
                  <a:lnTo>
                    <a:pt x="99987" y="91046"/>
                  </a:lnTo>
                  <a:lnTo>
                    <a:pt x="99225" y="91046"/>
                  </a:lnTo>
                  <a:lnTo>
                    <a:pt x="98691" y="89776"/>
                  </a:lnTo>
                  <a:lnTo>
                    <a:pt x="96862" y="89776"/>
                  </a:lnTo>
                  <a:lnTo>
                    <a:pt x="95821" y="87236"/>
                  </a:lnTo>
                  <a:lnTo>
                    <a:pt x="96520" y="85966"/>
                  </a:lnTo>
                  <a:lnTo>
                    <a:pt x="99618" y="85966"/>
                  </a:lnTo>
                  <a:lnTo>
                    <a:pt x="100050" y="87236"/>
                  </a:lnTo>
                  <a:lnTo>
                    <a:pt x="102552" y="85966"/>
                  </a:lnTo>
                  <a:lnTo>
                    <a:pt x="104482" y="87236"/>
                  </a:lnTo>
                  <a:lnTo>
                    <a:pt x="106413" y="87236"/>
                  </a:lnTo>
                  <a:lnTo>
                    <a:pt x="108673" y="88506"/>
                  </a:lnTo>
                  <a:lnTo>
                    <a:pt x="108966" y="89776"/>
                  </a:lnTo>
                  <a:lnTo>
                    <a:pt x="109639" y="89776"/>
                  </a:lnTo>
                  <a:lnTo>
                    <a:pt x="110439" y="91046"/>
                  </a:lnTo>
                  <a:lnTo>
                    <a:pt x="110832" y="91046"/>
                  </a:lnTo>
                  <a:lnTo>
                    <a:pt x="110832" y="35166"/>
                  </a:lnTo>
                  <a:lnTo>
                    <a:pt x="109601" y="35166"/>
                  </a:lnTo>
                  <a:lnTo>
                    <a:pt x="101879" y="33896"/>
                  </a:lnTo>
                  <a:lnTo>
                    <a:pt x="95300" y="33896"/>
                  </a:lnTo>
                  <a:lnTo>
                    <a:pt x="92595" y="32626"/>
                  </a:lnTo>
                  <a:lnTo>
                    <a:pt x="88633" y="32626"/>
                  </a:lnTo>
                  <a:lnTo>
                    <a:pt x="88633" y="83426"/>
                  </a:lnTo>
                  <a:lnTo>
                    <a:pt x="87071" y="85712"/>
                  </a:lnTo>
                  <a:lnTo>
                    <a:pt x="87071" y="94856"/>
                  </a:lnTo>
                  <a:lnTo>
                    <a:pt x="86804" y="96126"/>
                  </a:lnTo>
                  <a:lnTo>
                    <a:pt x="85140" y="96126"/>
                  </a:lnTo>
                  <a:lnTo>
                    <a:pt x="84251" y="94856"/>
                  </a:lnTo>
                  <a:lnTo>
                    <a:pt x="83515" y="94856"/>
                  </a:lnTo>
                  <a:lnTo>
                    <a:pt x="82753" y="93586"/>
                  </a:lnTo>
                  <a:lnTo>
                    <a:pt x="83553" y="92316"/>
                  </a:lnTo>
                  <a:lnTo>
                    <a:pt x="82918" y="92316"/>
                  </a:lnTo>
                  <a:lnTo>
                    <a:pt x="82918" y="91046"/>
                  </a:lnTo>
                  <a:lnTo>
                    <a:pt x="83515" y="89776"/>
                  </a:lnTo>
                  <a:lnTo>
                    <a:pt x="83820" y="89776"/>
                  </a:lnTo>
                  <a:lnTo>
                    <a:pt x="84709" y="88506"/>
                  </a:lnTo>
                  <a:lnTo>
                    <a:pt x="85305" y="89776"/>
                  </a:lnTo>
                  <a:lnTo>
                    <a:pt x="86144" y="89776"/>
                  </a:lnTo>
                  <a:lnTo>
                    <a:pt x="86309" y="91046"/>
                  </a:lnTo>
                  <a:lnTo>
                    <a:pt x="85839" y="92316"/>
                  </a:lnTo>
                  <a:lnTo>
                    <a:pt x="85280" y="93586"/>
                  </a:lnTo>
                  <a:lnTo>
                    <a:pt x="86474" y="93586"/>
                  </a:lnTo>
                  <a:lnTo>
                    <a:pt x="86842" y="94856"/>
                  </a:lnTo>
                  <a:lnTo>
                    <a:pt x="87071" y="94856"/>
                  </a:lnTo>
                  <a:lnTo>
                    <a:pt x="87071" y="85712"/>
                  </a:lnTo>
                  <a:lnTo>
                    <a:pt x="86906" y="85940"/>
                  </a:lnTo>
                  <a:lnTo>
                    <a:pt x="86017" y="87236"/>
                  </a:lnTo>
                  <a:lnTo>
                    <a:pt x="85445" y="87236"/>
                  </a:lnTo>
                  <a:lnTo>
                    <a:pt x="85217" y="85966"/>
                  </a:lnTo>
                  <a:lnTo>
                    <a:pt x="86880" y="85966"/>
                  </a:lnTo>
                  <a:lnTo>
                    <a:pt x="85940" y="84696"/>
                  </a:lnTo>
                  <a:lnTo>
                    <a:pt x="86410" y="84696"/>
                  </a:lnTo>
                  <a:lnTo>
                    <a:pt x="86906" y="85953"/>
                  </a:lnTo>
                  <a:lnTo>
                    <a:pt x="86791" y="84696"/>
                  </a:lnTo>
                  <a:lnTo>
                    <a:pt x="86677" y="83426"/>
                  </a:lnTo>
                  <a:lnTo>
                    <a:pt x="88633" y="83426"/>
                  </a:lnTo>
                  <a:lnTo>
                    <a:pt x="88633" y="32626"/>
                  </a:lnTo>
                  <a:lnTo>
                    <a:pt x="85547" y="32626"/>
                  </a:lnTo>
                  <a:lnTo>
                    <a:pt x="82283" y="30086"/>
                  </a:lnTo>
                  <a:lnTo>
                    <a:pt x="79260" y="28079"/>
                  </a:lnTo>
                  <a:lnTo>
                    <a:pt x="79260" y="111366"/>
                  </a:lnTo>
                  <a:lnTo>
                    <a:pt x="79159" y="111531"/>
                  </a:lnTo>
                  <a:lnTo>
                    <a:pt x="79159" y="115176"/>
                  </a:lnTo>
                  <a:lnTo>
                    <a:pt x="78752" y="116446"/>
                  </a:lnTo>
                  <a:lnTo>
                    <a:pt x="78651" y="115176"/>
                  </a:lnTo>
                  <a:lnTo>
                    <a:pt x="78155" y="115176"/>
                  </a:lnTo>
                  <a:lnTo>
                    <a:pt x="77254" y="113906"/>
                  </a:lnTo>
                  <a:lnTo>
                    <a:pt x="77089" y="113906"/>
                  </a:lnTo>
                  <a:lnTo>
                    <a:pt x="77089" y="124066"/>
                  </a:lnTo>
                  <a:lnTo>
                    <a:pt x="76161" y="125336"/>
                  </a:lnTo>
                  <a:lnTo>
                    <a:pt x="75958" y="125336"/>
                  </a:lnTo>
                  <a:lnTo>
                    <a:pt x="75895" y="124066"/>
                  </a:lnTo>
                  <a:lnTo>
                    <a:pt x="76098" y="122796"/>
                  </a:lnTo>
                  <a:lnTo>
                    <a:pt x="74968" y="122796"/>
                  </a:lnTo>
                  <a:lnTo>
                    <a:pt x="74625" y="124066"/>
                  </a:lnTo>
                  <a:lnTo>
                    <a:pt x="74701" y="127876"/>
                  </a:lnTo>
                  <a:lnTo>
                    <a:pt x="73101" y="126606"/>
                  </a:lnTo>
                  <a:lnTo>
                    <a:pt x="72872" y="127876"/>
                  </a:lnTo>
                  <a:lnTo>
                    <a:pt x="73837" y="129146"/>
                  </a:lnTo>
                  <a:lnTo>
                    <a:pt x="74231" y="129146"/>
                  </a:lnTo>
                  <a:lnTo>
                    <a:pt x="74536" y="131686"/>
                  </a:lnTo>
                  <a:lnTo>
                    <a:pt x="75463" y="132956"/>
                  </a:lnTo>
                  <a:lnTo>
                    <a:pt x="74764" y="135496"/>
                  </a:lnTo>
                  <a:lnTo>
                    <a:pt x="73367" y="135496"/>
                  </a:lnTo>
                  <a:lnTo>
                    <a:pt x="73101" y="134226"/>
                  </a:lnTo>
                  <a:lnTo>
                    <a:pt x="72872" y="134226"/>
                  </a:lnTo>
                  <a:lnTo>
                    <a:pt x="72732" y="132956"/>
                  </a:lnTo>
                  <a:lnTo>
                    <a:pt x="71869" y="131686"/>
                  </a:lnTo>
                  <a:lnTo>
                    <a:pt x="71043" y="130416"/>
                  </a:lnTo>
                  <a:lnTo>
                    <a:pt x="70243" y="129146"/>
                  </a:lnTo>
                  <a:lnTo>
                    <a:pt x="69545" y="127876"/>
                  </a:lnTo>
                  <a:lnTo>
                    <a:pt x="68973" y="126606"/>
                  </a:lnTo>
                  <a:lnTo>
                    <a:pt x="68148" y="125336"/>
                  </a:lnTo>
                  <a:lnTo>
                    <a:pt x="67716" y="124066"/>
                  </a:lnTo>
                  <a:lnTo>
                    <a:pt x="68046" y="122796"/>
                  </a:lnTo>
                  <a:lnTo>
                    <a:pt x="67970" y="121526"/>
                  </a:lnTo>
                  <a:lnTo>
                    <a:pt x="67373" y="121526"/>
                  </a:lnTo>
                  <a:lnTo>
                    <a:pt x="67310" y="120256"/>
                  </a:lnTo>
                  <a:lnTo>
                    <a:pt x="67144" y="118986"/>
                  </a:lnTo>
                  <a:lnTo>
                    <a:pt x="67043" y="115176"/>
                  </a:lnTo>
                  <a:lnTo>
                    <a:pt x="66916" y="113906"/>
                  </a:lnTo>
                  <a:lnTo>
                    <a:pt x="66484" y="112636"/>
                  </a:lnTo>
                  <a:lnTo>
                    <a:pt x="66116" y="112636"/>
                  </a:lnTo>
                  <a:lnTo>
                    <a:pt x="65747" y="111366"/>
                  </a:lnTo>
                  <a:lnTo>
                    <a:pt x="66243" y="111366"/>
                  </a:lnTo>
                  <a:lnTo>
                    <a:pt x="66484" y="112636"/>
                  </a:lnTo>
                  <a:lnTo>
                    <a:pt x="68478" y="112636"/>
                  </a:lnTo>
                  <a:lnTo>
                    <a:pt x="68872" y="113906"/>
                  </a:lnTo>
                  <a:lnTo>
                    <a:pt x="69240" y="115176"/>
                  </a:lnTo>
                  <a:lnTo>
                    <a:pt x="69380" y="115176"/>
                  </a:lnTo>
                  <a:lnTo>
                    <a:pt x="69443" y="116446"/>
                  </a:lnTo>
                  <a:lnTo>
                    <a:pt x="69507" y="122796"/>
                  </a:lnTo>
                  <a:lnTo>
                    <a:pt x="69938" y="124066"/>
                  </a:lnTo>
                  <a:lnTo>
                    <a:pt x="70104" y="124066"/>
                  </a:lnTo>
                  <a:lnTo>
                    <a:pt x="70675" y="125336"/>
                  </a:lnTo>
                  <a:lnTo>
                    <a:pt x="70967" y="126606"/>
                  </a:lnTo>
                  <a:lnTo>
                    <a:pt x="71335" y="127876"/>
                  </a:lnTo>
                  <a:lnTo>
                    <a:pt x="72072" y="126606"/>
                  </a:lnTo>
                  <a:lnTo>
                    <a:pt x="71767" y="125336"/>
                  </a:lnTo>
                  <a:lnTo>
                    <a:pt x="73164" y="126606"/>
                  </a:lnTo>
                  <a:lnTo>
                    <a:pt x="72936" y="125336"/>
                  </a:lnTo>
                  <a:lnTo>
                    <a:pt x="72872" y="124066"/>
                  </a:lnTo>
                  <a:lnTo>
                    <a:pt x="72529" y="124066"/>
                  </a:lnTo>
                  <a:lnTo>
                    <a:pt x="72174" y="122796"/>
                  </a:lnTo>
                  <a:lnTo>
                    <a:pt x="71767" y="122796"/>
                  </a:lnTo>
                  <a:lnTo>
                    <a:pt x="72072" y="120256"/>
                  </a:lnTo>
                  <a:lnTo>
                    <a:pt x="71742" y="118986"/>
                  </a:lnTo>
                  <a:lnTo>
                    <a:pt x="70942" y="117716"/>
                  </a:lnTo>
                  <a:lnTo>
                    <a:pt x="72263" y="116446"/>
                  </a:lnTo>
                  <a:lnTo>
                    <a:pt x="72834" y="115176"/>
                  </a:lnTo>
                  <a:lnTo>
                    <a:pt x="73660" y="115176"/>
                  </a:lnTo>
                  <a:lnTo>
                    <a:pt x="73533" y="117716"/>
                  </a:lnTo>
                  <a:lnTo>
                    <a:pt x="73926" y="117716"/>
                  </a:lnTo>
                  <a:lnTo>
                    <a:pt x="75526" y="120256"/>
                  </a:lnTo>
                  <a:lnTo>
                    <a:pt x="76288" y="121526"/>
                  </a:lnTo>
                  <a:lnTo>
                    <a:pt x="76161" y="122796"/>
                  </a:lnTo>
                  <a:lnTo>
                    <a:pt x="77089" y="124066"/>
                  </a:lnTo>
                  <a:lnTo>
                    <a:pt x="77089" y="113906"/>
                  </a:lnTo>
                  <a:lnTo>
                    <a:pt x="76822" y="113906"/>
                  </a:lnTo>
                  <a:lnTo>
                    <a:pt x="77660" y="112763"/>
                  </a:lnTo>
                  <a:lnTo>
                    <a:pt x="78028" y="113906"/>
                  </a:lnTo>
                  <a:lnTo>
                    <a:pt x="78524" y="113906"/>
                  </a:lnTo>
                  <a:lnTo>
                    <a:pt x="79159" y="115176"/>
                  </a:lnTo>
                  <a:lnTo>
                    <a:pt x="79159" y="111531"/>
                  </a:lnTo>
                  <a:lnTo>
                    <a:pt x="78422" y="112636"/>
                  </a:lnTo>
                  <a:lnTo>
                    <a:pt x="77952" y="111366"/>
                  </a:lnTo>
                  <a:lnTo>
                    <a:pt x="77063" y="111366"/>
                  </a:lnTo>
                  <a:lnTo>
                    <a:pt x="77622" y="112636"/>
                  </a:lnTo>
                  <a:lnTo>
                    <a:pt x="75526" y="112636"/>
                  </a:lnTo>
                  <a:lnTo>
                    <a:pt x="75158" y="113906"/>
                  </a:lnTo>
                  <a:lnTo>
                    <a:pt x="74663" y="115176"/>
                  </a:lnTo>
                  <a:lnTo>
                    <a:pt x="74269" y="115176"/>
                  </a:lnTo>
                  <a:lnTo>
                    <a:pt x="74066" y="113906"/>
                  </a:lnTo>
                  <a:lnTo>
                    <a:pt x="73761" y="113906"/>
                  </a:lnTo>
                  <a:lnTo>
                    <a:pt x="73431" y="112636"/>
                  </a:lnTo>
                  <a:lnTo>
                    <a:pt x="72936" y="111366"/>
                  </a:lnTo>
                  <a:lnTo>
                    <a:pt x="72936" y="108826"/>
                  </a:lnTo>
                  <a:lnTo>
                    <a:pt x="72529" y="107556"/>
                  </a:lnTo>
                  <a:lnTo>
                    <a:pt x="73063" y="106286"/>
                  </a:lnTo>
                  <a:lnTo>
                    <a:pt x="73139" y="105016"/>
                  </a:lnTo>
                  <a:lnTo>
                    <a:pt x="73304" y="103746"/>
                  </a:lnTo>
                  <a:lnTo>
                    <a:pt x="73431" y="103746"/>
                  </a:lnTo>
                  <a:lnTo>
                    <a:pt x="74231" y="105016"/>
                  </a:lnTo>
                  <a:lnTo>
                    <a:pt x="74231" y="106286"/>
                  </a:lnTo>
                  <a:lnTo>
                    <a:pt x="75831" y="106286"/>
                  </a:lnTo>
                  <a:lnTo>
                    <a:pt x="76631" y="107556"/>
                  </a:lnTo>
                  <a:lnTo>
                    <a:pt x="77355" y="108826"/>
                  </a:lnTo>
                  <a:lnTo>
                    <a:pt x="79159" y="111366"/>
                  </a:lnTo>
                  <a:lnTo>
                    <a:pt x="79260" y="28079"/>
                  </a:lnTo>
                  <a:lnTo>
                    <a:pt x="77762" y="27076"/>
                  </a:lnTo>
                  <a:lnTo>
                    <a:pt x="77762" y="99936"/>
                  </a:lnTo>
                  <a:lnTo>
                    <a:pt x="77660" y="101206"/>
                  </a:lnTo>
                  <a:lnTo>
                    <a:pt x="77520" y="102476"/>
                  </a:lnTo>
                  <a:lnTo>
                    <a:pt x="77431" y="103746"/>
                  </a:lnTo>
                  <a:lnTo>
                    <a:pt x="77165" y="103746"/>
                  </a:lnTo>
                  <a:lnTo>
                    <a:pt x="76555" y="102476"/>
                  </a:lnTo>
                  <a:lnTo>
                    <a:pt x="75857" y="101206"/>
                  </a:lnTo>
                  <a:lnTo>
                    <a:pt x="75069" y="99936"/>
                  </a:lnTo>
                  <a:lnTo>
                    <a:pt x="75095" y="98666"/>
                  </a:lnTo>
                  <a:lnTo>
                    <a:pt x="74764" y="97396"/>
                  </a:lnTo>
                  <a:lnTo>
                    <a:pt x="74891" y="96126"/>
                  </a:lnTo>
                  <a:lnTo>
                    <a:pt x="75628" y="96126"/>
                  </a:lnTo>
                  <a:lnTo>
                    <a:pt x="76822" y="97396"/>
                  </a:lnTo>
                  <a:lnTo>
                    <a:pt x="77292" y="98666"/>
                  </a:lnTo>
                  <a:lnTo>
                    <a:pt x="76962" y="99936"/>
                  </a:lnTo>
                  <a:lnTo>
                    <a:pt x="77762" y="99936"/>
                  </a:lnTo>
                  <a:lnTo>
                    <a:pt x="77762" y="27076"/>
                  </a:lnTo>
                  <a:lnTo>
                    <a:pt x="73863" y="24472"/>
                  </a:lnTo>
                  <a:lnTo>
                    <a:pt x="73863" y="31356"/>
                  </a:lnTo>
                  <a:lnTo>
                    <a:pt x="73367" y="31356"/>
                  </a:lnTo>
                  <a:lnTo>
                    <a:pt x="73063" y="32626"/>
                  </a:lnTo>
                  <a:lnTo>
                    <a:pt x="72504" y="32626"/>
                  </a:lnTo>
                  <a:lnTo>
                    <a:pt x="72263" y="32143"/>
                  </a:lnTo>
                  <a:lnTo>
                    <a:pt x="72263" y="99936"/>
                  </a:lnTo>
                  <a:lnTo>
                    <a:pt x="71564" y="102476"/>
                  </a:lnTo>
                  <a:lnTo>
                    <a:pt x="70307" y="101206"/>
                  </a:lnTo>
                  <a:lnTo>
                    <a:pt x="69977" y="101206"/>
                  </a:lnTo>
                  <a:lnTo>
                    <a:pt x="69977" y="103746"/>
                  </a:lnTo>
                  <a:lnTo>
                    <a:pt x="69938" y="110096"/>
                  </a:lnTo>
                  <a:lnTo>
                    <a:pt x="69735" y="111366"/>
                  </a:lnTo>
                  <a:lnTo>
                    <a:pt x="69634" y="112636"/>
                  </a:lnTo>
                  <a:lnTo>
                    <a:pt x="69075" y="112636"/>
                  </a:lnTo>
                  <a:lnTo>
                    <a:pt x="68872" y="111366"/>
                  </a:lnTo>
                  <a:lnTo>
                    <a:pt x="68668" y="110096"/>
                  </a:lnTo>
                  <a:lnTo>
                    <a:pt x="68237" y="108826"/>
                  </a:lnTo>
                  <a:lnTo>
                    <a:pt x="68148" y="106286"/>
                  </a:lnTo>
                  <a:lnTo>
                    <a:pt x="67716" y="105016"/>
                  </a:lnTo>
                  <a:lnTo>
                    <a:pt x="67373" y="103746"/>
                  </a:lnTo>
                  <a:lnTo>
                    <a:pt x="68668" y="103746"/>
                  </a:lnTo>
                  <a:lnTo>
                    <a:pt x="69278" y="105016"/>
                  </a:lnTo>
                  <a:lnTo>
                    <a:pt x="69735" y="107556"/>
                  </a:lnTo>
                  <a:lnTo>
                    <a:pt x="69875" y="108826"/>
                  </a:lnTo>
                  <a:lnTo>
                    <a:pt x="69900" y="110096"/>
                  </a:lnTo>
                  <a:lnTo>
                    <a:pt x="69938" y="103746"/>
                  </a:lnTo>
                  <a:lnTo>
                    <a:pt x="69380" y="103746"/>
                  </a:lnTo>
                  <a:lnTo>
                    <a:pt x="69176" y="102476"/>
                  </a:lnTo>
                  <a:lnTo>
                    <a:pt x="69113" y="101206"/>
                  </a:lnTo>
                  <a:lnTo>
                    <a:pt x="69037" y="99936"/>
                  </a:lnTo>
                  <a:lnTo>
                    <a:pt x="68910" y="99936"/>
                  </a:lnTo>
                  <a:lnTo>
                    <a:pt x="68846" y="98666"/>
                  </a:lnTo>
                  <a:lnTo>
                    <a:pt x="68503" y="97396"/>
                  </a:lnTo>
                  <a:lnTo>
                    <a:pt x="68072" y="97396"/>
                  </a:lnTo>
                  <a:lnTo>
                    <a:pt x="68872" y="96126"/>
                  </a:lnTo>
                  <a:lnTo>
                    <a:pt x="67348" y="96126"/>
                  </a:lnTo>
                  <a:lnTo>
                    <a:pt x="66878" y="94856"/>
                  </a:lnTo>
                  <a:lnTo>
                    <a:pt x="66382" y="94856"/>
                  </a:lnTo>
                  <a:lnTo>
                    <a:pt x="65913" y="93586"/>
                  </a:lnTo>
                  <a:lnTo>
                    <a:pt x="69138" y="93586"/>
                  </a:lnTo>
                  <a:lnTo>
                    <a:pt x="69735" y="94856"/>
                  </a:lnTo>
                  <a:lnTo>
                    <a:pt x="70269" y="94856"/>
                  </a:lnTo>
                  <a:lnTo>
                    <a:pt x="70866" y="96126"/>
                  </a:lnTo>
                  <a:lnTo>
                    <a:pt x="72174" y="98666"/>
                  </a:lnTo>
                  <a:lnTo>
                    <a:pt x="72263" y="99936"/>
                  </a:lnTo>
                  <a:lnTo>
                    <a:pt x="72263" y="32143"/>
                  </a:lnTo>
                  <a:lnTo>
                    <a:pt x="71869" y="31356"/>
                  </a:lnTo>
                  <a:lnTo>
                    <a:pt x="71374" y="31356"/>
                  </a:lnTo>
                  <a:lnTo>
                    <a:pt x="71374" y="89776"/>
                  </a:lnTo>
                  <a:lnTo>
                    <a:pt x="70866" y="89776"/>
                  </a:lnTo>
                  <a:lnTo>
                    <a:pt x="71069" y="91046"/>
                  </a:lnTo>
                  <a:lnTo>
                    <a:pt x="70167" y="91046"/>
                  </a:lnTo>
                  <a:lnTo>
                    <a:pt x="69176" y="89776"/>
                  </a:lnTo>
                  <a:lnTo>
                    <a:pt x="68237" y="89776"/>
                  </a:lnTo>
                  <a:lnTo>
                    <a:pt x="67183" y="88506"/>
                  </a:lnTo>
                  <a:lnTo>
                    <a:pt x="66675" y="87236"/>
                  </a:lnTo>
                  <a:lnTo>
                    <a:pt x="66713" y="85966"/>
                  </a:lnTo>
                  <a:lnTo>
                    <a:pt x="66141" y="84696"/>
                  </a:lnTo>
                  <a:lnTo>
                    <a:pt x="65709" y="84696"/>
                  </a:lnTo>
                  <a:lnTo>
                    <a:pt x="65341" y="83426"/>
                  </a:lnTo>
                  <a:lnTo>
                    <a:pt x="65646" y="83426"/>
                  </a:lnTo>
                  <a:lnTo>
                    <a:pt x="69875" y="85966"/>
                  </a:lnTo>
                  <a:lnTo>
                    <a:pt x="70167" y="85966"/>
                  </a:lnTo>
                  <a:lnTo>
                    <a:pt x="70637" y="87236"/>
                  </a:lnTo>
                  <a:lnTo>
                    <a:pt x="70243" y="87236"/>
                  </a:lnTo>
                  <a:lnTo>
                    <a:pt x="70472" y="88506"/>
                  </a:lnTo>
                  <a:lnTo>
                    <a:pt x="71043" y="88506"/>
                  </a:lnTo>
                  <a:lnTo>
                    <a:pt x="71374" y="89776"/>
                  </a:lnTo>
                  <a:lnTo>
                    <a:pt x="71374" y="31356"/>
                  </a:lnTo>
                  <a:lnTo>
                    <a:pt x="72364" y="30086"/>
                  </a:lnTo>
                  <a:lnTo>
                    <a:pt x="73494" y="30086"/>
                  </a:lnTo>
                  <a:lnTo>
                    <a:pt x="73863" y="31356"/>
                  </a:lnTo>
                  <a:lnTo>
                    <a:pt x="73863" y="24472"/>
                  </a:lnTo>
                  <a:lnTo>
                    <a:pt x="72771" y="23736"/>
                  </a:lnTo>
                  <a:lnTo>
                    <a:pt x="69735" y="22466"/>
                  </a:lnTo>
                  <a:lnTo>
                    <a:pt x="64249" y="18656"/>
                  </a:lnTo>
                  <a:lnTo>
                    <a:pt x="62979" y="18034"/>
                  </a:lnTo>
                  <a:lnTo>
                    <a:pt x="62979" y="28816"/>
                  </a:lnTo>
                  <a:lnTo>
                    <a:pt x="59588" y="28816"/>
                  </a:lnTo>
                  <a:lnTo>
                    <a:pt x="60185" y="30086"/>
                  </a:lnTo>
                  <a:lnTo>
                    <a:pt x="59359" y="30086"/>
                  </a:lnTo>
                  <a:lnTo>
                    <a:pt x="59359" y="31356"/>
                  </a:lnTo>
                  <a:lnTo>
                    <a:pt x="59258" y="32626"/>
                  </a:lnTo>
                  <a:lnTo>
                    <a:pt x="56261" y="32626"/>
                  </a:lnTo>
                  <a:lnTo>
                    <a:pt x="54267" y="31356"/>
                  </a:lnTo>
                  <a:lnTo>
                    <a:pt x="49606" y="31356"/>
                  </a:lnTo>
                  <a:lnTo>
                    <a:pt x="49936" y="30086"/>
                  </a:lnTo>
                  <a:lnTo>
                    <a:pt x="50203" y="30086"/>
                  </a:lnTo>
                  <a:lnTo>
                    <a:pt x="49974" y="28816"/>
                  </a:lnTo>
                  <a:lnTo>
                    <a:pt x="48704" y="28816"/>
                  </a:lnTo>
                  <a:lnTo>
                    <a:pt x="48272" y="27546"/>
                  </a:lnTo>
                  <a:lnTo>
                    <a:pt x="48780" y="26276"/>
                  </a:lnTo>
                  <a:lnTo>
                    <a:pt x="49771" y="26276"/>
                  </a:lnTo>
                  <a:lnTo>
                    <a:pt x="51066" y="27546"/>
                  </a:lnTo>
                  <a:lnTo>
                    <a:pt x="51803" y="28816"/>
                  </a:lnTo>
                  <a:lnTo>
                    <a:pt x="53505" y="30086"/>
                  </a:lnTo>
                  <a:lnTo>
                    <a:pt x="54864" y="30086"/>
                  </a:lnTo>
                  <a:lnTo>
                    <a:pt x="55600" y="28816"/>
                  </a:lnTo>
                  <a:lnTo>
                    <a:pt x="56299" y="28816"/>
                  </a:lnTo>
                  <a:lnTo>
                    <a:pt x="56934" y="30086"/>
                  </a:lnTo>
                  <a:lnTo>
                    <a:pt x="57658" y="30086"/>
                  </a:lnTo>
                  <a:lnTo>
                    <a:pt x="58521" y="31356"/>
                  </a:lnTo>
                  <a:lnTo>
                    <a:pt x="59359" y="31356"/>
                  </a:lnTo>
                  <a:lnTo>
                    <a:pt x="59359" y="30086"/>
                  </a:lnTo>
                  <a:lnTo>
                    <a:pt x="58127" y="30086"/>
                  </a:lnTo>
                  <a:lnTo>
                    <a:pt x="57327" y="28816"/>
                  </a:lnTo>
                  <a:lnTo>
                    <a:pt x="55968" y="27546"/>
                  </a:lnTo>
                  <a:lnTo>
                    <a:pt x="54762" y="26276"/>
                  </a:lnTo>
                  <a:lnTo>
                    <a:pt x="50711" y="22466"/>
                  </a:lnTo>
                  <a:lnTo>
                    <a:pt x="50723" y="21196"/>
                  </a:lnTo>
                  <a:lnTo>
                    <a:pt x="50736" y="19926"/>
                  </a:lnTo>
                  <a:lnTo>
                    <a:pt x="51409" y="21196"/>
                  </a:lnTo>
                  <a:lnTo>
                    <a:pt x="51943" y="21196"/>
                  </a:lnTo>
                  <a:lnTo>
                    <a:pt x="53301" y="22466"/>
                  </a:lnTo>
                  <a:lnTo>
                    <a:pt x="55727" y="22466"/>
                  </a:lnTo>
                  <a:lnTo>
                    <a:pt x="56299" y="21196"/>
                  </a:lnTo>
                  <a:lnTo>
                    <a:pt x="57492" y="22466"/>
                  </a:lnTo>
                  <a:lnTo>
                    <a:pt x="58356" y="23736"/>
                  </a:lnTo>
                  <a:lnTo>
                    <a:pt x="59296" y="23736"/>
                  </a:lnTo>
                  <a:lnTo>
                    <a:pt x="59753" y="25006"/>
                  </a:lnTo>
                  <a:lnTo>
                    <a:pt x="60718" y="25006"/>
                  </a:lnTo>
                  <a:lnTo>
                    <a:pt x="61556" y="26276"/>
                  </a:lnTo>
                  <a:lnTo>
                    <a:pt x="62255" y="27546"/>
                  </a:lnTo>
                  <a:lnTo>
                    <a:pt x="62979" y="28816"/>
                  </a:lnTo>
                  <a:lnTo>
                    <a:pt x="62979" y="18034"/>
                  </a:lnTo>
                  <a:lnTo>
                    <a:pt x="61683" y="17386"/>
                  </a:lnTo>
                  <a:lnTo>
                    <a:pt x="59956" y="16510"/>
                  </a:lnTo>
                  <a:lnTo>
                    <a:pt x="59956" y="18656"/>
                  </a:lnTo>
                  <a:lnTo>
                    <a:pt x="58991" y="21196"/>
                  </a:lnTo>
                  <a:lnTo>
                    <a:pt x="57556" y="21196"/>
                  </a:lnTo>
                  <a:lnTo>
                    <a:pt x="56527" y="19926"/>
                  </a:lnTo>
                  <a:lnTo>
                    <a:pt x="55765" y="19926"/>
                  </a:lnTo>
                  <a:lnTo>
                    <a:pt x="54597" y="18656"/>
                  </a:lnTo>
                  <a:lnTo>
                    <a:pt x="53670" y="17386"/>
                  </a:lnTo>
                  <a:lnTo>
                    <a:pt x="52565" y="16116"/>
                  </a:lnTo>
                  <a:lnTo>
                    <a:pt x="52971" y="16116"/>
                  </a:lnTo>
                  <a:lnTo>
                    <a:pt x="56794" y="18656"/>
                  </a:lnTo>
                  <a:lnTo>
                    <a:pt x="59956" y="18656"/>
                  </a:lnTo>
                  <a:lnTo>
                    <a:pt x="59956" y="16510"/>
                  </a:lnTo>
                  <a:lnTo>
                    <a:pt x="59194" y="16116"/>
                  </a:lnTo>
                  <a:lnTo>
                    <a:pt x="53936" y="13576"/>
                  </a:lnTo>
                  <a:lnTo>
                    <a:pt x="48348" y="11036"/>
                  </a:lnTo>
                  <a:lnTo>
                    <a:pt x="45377" y="11036"/>
                  </a:lnTo>
                  <a:lnTo>
                    <a:pt x="42545" y="9791"/>
                  </a:lnTo>
                  <a:lnTo>
                    <a:pt x="43522" y="11036"/>
                  </a:lnTo>
                  <a:lnTo>
                    <a:pt x="45313" y="11036"/>
                  </a:lnTo>
                  <a:lnTo>
                    <a:pt x="46520" y="12306"/>
                  </a:lnTo>
                  <a:lnTo>
                    <a:pt x="47675" y="12306"/>
                  </a:lnTo>
                  <a:lnTo>
                    <a:pt x="48882" y="13576"/>
                  </a:lnTo>
                  <a:lnTo>
                    <a:pt x="48412" y="13576"/>
                  </a:lnTo>
                  <a:lnTo>
                    <a:pt x="48412" y="19926"/>
                  </a:lnTo>
                  <a:lnTo>
                    <a:pt x="48006" y="21196"/>
                  </a:lnTo>
                  <a:lnTo>
                    <a:pt x="47282" y="21196"/>
                  </a:lnTo>
                  <a:lnTo>
                    <a:pt x="47282" y="25006"/>
                  </a:lnTo>
                  <a:lnTo>
                    <a:pt x="47078" y="26276"/>
                  </a:lnTo>
                  <a:lnTo>
                    <a:pt x="46545" y="26276"/>
                  </a:lnTo>
                  <a:lnTo>
                    <a:pt x="47180" y="27546"/>
                  </a:lnTo>
                  <a:lnTo>
                    <a:pt x="43980" y="27546"/>
                  </a:lnTo>
                  <a:lnTo>
                    <a:pt x="43091" y="28816"/>
                  </a:lnTo>
                  <a:lnTo>
                    <a:pt x="42418" y="28816"/>
                  </a:lnTo>
                  <a:lnTo>
                    <a:pt x="43586" y="30086"/>
                  </a:lnTo>
                  <a:lnTo>
                    <a:pt x="43484" y="31356"/>
                  </a:lnTo>
                  <a:lnTo>
                    <a:pt x="43154" y="31356"/>
                  </a:lnTo>
                  <a:lnTo>
                    <a:pt x="41795" y="30086"/>
                  </a:lnTo>
                  <a:lnTo>
                    <a:pt x="40424" y="30086"/>
                  </a:lnTo>
                  <a:lnTo>
                    <a:pt x="39624" y="29489"/>
                  </a:lnTo>
                  <a:lnTo>
                    <a:pt x="39624" y="30086"/>
                  </a:lnTo>
                  <a:lnTo>
                    <a:pt x="39090" y="31356"/>
                  </a:lnTo>
                  <a:lnTo>
                    <a:pt x="37566" y="31356"/>
                  </a:lnTo>
                  <a:lnTo>
                    <a:pt x="36893" y="30086"/>
                  </a:lnTo>
                  <a:lnTo>
                    <a:pt x="37693" y="30086"/>
                  </a:lnTo>
                  <a:lnTo>
                    <a:pt x="38201" y="28816"/>
                  </a:lnTo>
                  <a:lnTo>
                    <a:pt x="38633" y="30086"/>
                  </a:lnTo>
                  <a:lnTo>
                    <a:pt x="39624" y="30086"/>
                  </a:lnTo>
                  <a:lnTo>
                    <a:pt x="39624" y="29489"/>
                  </a:lnTo>
                  <a:lnTo>
                    <a:pt x="38722" y="28816"/>
                  </a:lnTo>
                  <a:lnTo>
                    <a:pt x="37896" y="27546"/>
                  </a:lnTo>
                  <a:lnTo>
                    <a:pt x="36969" y="27546"/>
                  </a:lnTo>
                  <a:lnTo>
                    <a:pt x="35699" y="26276"/>
                  </a:lnTo>
                  <a:lnTo>
                    <a:pt x="34569" y="25006"/>
                  </a:lnTo>
                  <a:lnTo>
                    <a:pt x="33134" y="23736"/>
                  </a:lnTo>
                  <a:lnTo>
                    <a:pt x="32600" y="23736"/>
                  </a:lnTo>
                  <a:lnTo>
                    <a:pt x="31902" y="25006"/>
                  </a:lnTo>
                  <a:lnTo>
                    <a:pt x="31711" y="23736"/>
                  </a:lnTo>
                  <a:lnTo>
                    <a:pt x="33032" y="22466"/>
                  </a:lnTo>
                  <a:lnTo>
                    <a:pt x="31711" y="21196"/>
                  </a:lnTo>
                  <a:lnTo>
                    <a:pt x="31140" y="21196"/>
                  </a:lnTo>
                  <a:lnTo>
                    <a:pt x="31445" y="19926"/>
                  </a:lnTo>
                  <a:lnTo>
                    <a:pt x="31711" y="19926"/>
                  </a:lnTo>
                  <a:lnTo>
                    <a:pt x="33134" y="21196"/>
                  </a:lnTo>
                  <a:lnTo>
                    <a:pt x="36436" y="21196"/>
                  </a:lnTo>
                  <a:lnTo>
                    <a:pt x="36969" y="22466"/>
                  </a:lnTo>
                  <a:lnTo>
                    <a:pt x="37592" y="21196"/>
                  </a:lnTo>
                  <a:lnTo>
                    <a:pt x="37960" y="19926"/>
                  </a:lnTo>
                  <a:lnTo>
                    <a:pt x="37134" y="19926"/>
                  </a:lnTo>
                  <a:lnTo>
                    <a:pt x="36969" y="18656"/>
                  </a:lnTo>
                  <a:lnTo>
                    <a:pt x="38328" y="19926"/>
                  </a:lnTo>
                  <a:lnTo>
                    <a:pt x="39687" y="19926"/>
                  </a:lnTo>
                  <a:lnTo>
                    <a:pt x="41554" y="21196"/>
                  </a:lnTo>
                  <a:lnTo>
                    <a:pt x="42722" y="22466"/>
                  </a:lnTo>
                  <a:lnTo>
                    <a:pt x="45212" y="23736"/>
                  </a:lnTo>
                  <a:lnTo>
                    <a:pt x="46151" y="25006"/>
                  </a:lnTo>
                  <a:lnTo>
                    <a:pt x="47282" y="25006"/>
                  </a:lnTo>
                  <a:lnTo>
                    <a:pt x="47282" y="21196"/>
                  </a:lnTo>
                  <a:lnTo>
                    <a:pt x="47078" y="21196"/>
                  </a:lnTo>
                  <a:lnTo>
                    <a:pt x="46316" y="19926"/>
                  </a:lnTo>
                  <a:lnTo>
                    <a:pt x="44551" y="19926"/>
                  </a:lnTo>
                  <a:lnTo>
                    <a:pt x="43383" y="18656"/>
                  </a:lnTo>
                  <a:lnTo>
                    <a:pt x="42189" y="18656"/>
                  </a:lnTo>
                  <a:lnTo>
                    <a:pt x="41287" y="19926"/>
                  </a:lnTo>
                  <a:lnTo>
                    <a:pt x="40093" y="18656"/>
                  </a:lnTo>
                  <a:lnTo>
                    <a:pt x="38963" y="18656"/>
                  </a:lnTo>
                  <a:lnTo>
                    <a:pt x="37960" y="17386"/>
                  </a:lnTo>
                  <a:lnTo>
                    <a:pt x="37198" y="17386"/>
                  </a:lnTo>
                  <a:lnTo>
                    <a:pt x="36360" y="16116"/>
                  </a:lnTo>
                  <a:lnTo>
                    <a:pt x="35598" y="14846"/>
                  </a:lnTo>
                  <a:lnTo>
                    <a:pt x="35369" y="14846"/>
                  </a:lnTo>
                  <a:lnTo>
                    <a:pt x="34836" y="13576"/>
                  </a:lnTo>
                  <a:lnTo>
                    <a:pt x="34404" y="13576"/>
                  </a:lnTo>
                  <a:lnTo>
                    <a:pt x="34836" y="12306"/>
                  </a:lnTo>
                  <a:lnTo>
                    <a:pt x="35496" y="12306"/>
                  </a:lnTo>
                  <a:lnTo>
                    <a:pt x="36995" y="13576"/>
                  </a:lnTo>
                  <a:lnTo>
                    <a:pt x="41529" y="13576"/>
                  </a:lnTo>
                  <a:lnTo>
                    <a:pt x="43192" y="14846"/>
                  </a:lnTo>
                  <a:lnTo>
                    <a:pt x="43789" y="14846"/>
                  </a:lnTo>
                  <a:lnTo>
                    <a:pt x="45580" y="16116"/>
                  </a:lnTo>
                  <a:lnTo>
                    <a:pt x="47142" y="16116"/>
                  </a:lnTo>
                  <a:lnTo>
                    <a:pt x="47180" y="18656"/>
                  </a:lnTo>
                  <a:lnTo>
                    <a:pt x="47713" y="19926"/>
                  </a:lnTo>
                  <a:lnTo>
                    <a:pt x="48412" y="19926"/>
                  </a:lnTo>
                  <a:lnTo>
                    <a:pt x="48412" y="13576"/>
                  </a:lnTo>
                  <a:lnTo>
                    <a:pt x="46482" y="13576"/>
                  </a:lnTo>
                  <a:lnTo>
                    <a:pt x="46520" y="14846"/>
                  </a:lnTo>
                  <a:lnTo>
                    <a:pt x="44780" y="14846"/>
                  </a:lnTo>
                  <a:lnTo>
                    <a:pt x="43891" y="13576"/>
                  </a:lnTo>
                  <a:lnTo>
                    <a:pt x="41757" y="12306"/>
                  </a:lnTo>
                  <a:lnTo>
                    <a:pt x="40195" y="12306"/>
                  </a:lnTo>
                  <a:lnTo>
                    <a:pt x="38595" y="11036"/>
                  </a:lnTo>
                  <a:lnTo>
                    <a:pt x="37566" y="11036"/>
                  </a:lnTo>
                  <a:lnTo>
                    <a:pt x="36728" y="9766"/>
                  </a:lnTo>
                  <a:lnTo>
                    <a:pt x="35801" y="8496"/>
                  </a:lnTo>
                  <a:lnTo>
                    <a:pt x="36563" y="8496"/>
                  </a:lnTo>
                  <a:lnTo>
                    <a:pt x="37833" y="9766"/>
                  </a:lnTo>
                  <a:lnTo>
                    <a:pt x="42494" y="9766"/>
                  </a:lnTo>
                  <a:lnTo>
                    <a:pt x="40728" y="8496"/>
                  </a:lnTo>
                  <a:lnTo>
                    <a:pt x="39027" y="7226"/>
                  </a:lnTo>
                  <a:lnTo>
                    <a:pt x="34798" y="5956"/>
                  </a:lnTo>
                  <a:lnTo>
                    <a:pt x="32308" y="5956"/>
                  </a:lnTo>
                  <a:lnTo>
                    <a:pt x="29578" y="4686"/>
                  </a:lnTo>
                  <a:lnTo>
                    <a:pt x="33337" y="8496"/>
                  </a:lnTo>
                  <a:lnTo>
                    <a:pt x="32435" y="8496"/>
                  </a:lnTo>
                  <a:lnTo>
                    <a:pt x="31572" y="7226"/>
                  </a:lnTo>
                  <a:lnTo>
                    <a:pt x="26746" y="7226"/>
                  </a:lnTo>
                  <a:lnTo>
                    <a:pt x="26720" y="8496"/>
                  </a:lnTo>
                  <a:lnTo>
                    <a:pt x="27609" y="8496"/>
                  </a:lnTo>
                  <a:lnTo>
                    <a:pt x="30391" y="9791"/>
                  </a:lnTo>
                  <a:lnTo>
                    <a:pt x="31508" y="11036"/>
                  </a:lnTo>
                  <a:lnTo>
                    <a:pt x="32537" y="11036"/>
                  </a:lnTo>
                  <a:lnTo>
                    <a:pt x="32143" y="12306"/>
                  </a:lnTo>
                  <a:lnTo>
                    <a:pt x="33007" y="13576"/>
                  </a:lnTo>
                  <a:lnTo>
                    <a:pt x="28346" y="13576"/>
                  </a:lnTo>
                  <a:lnTo>
                    <a:pt x="28346" y="14846"/>
                  </a:lnTo>
                  <a:lnTo>
                    <a:pt x="29210" y="16116"/>
                  </a:lnTo>
                  <a:lnTo>
                    <a:pt x="29349" y="16116"/>
                  </a:lnTo>
                  <a:lnTo>
                    <a:pt x="29616" y="17386"/>
                  </a:lnTo>
                  <a:lnTo>
                    <a:pt x="29108" y="17386"/>
                  </a:lnTo>
                  <a:lnTo>
                    <a:pt x="28346" y="16116"/>
                  </a:lnTo>
                  <a:lnTo>
                    <a:pt x="28981" y="17386"/>
                  </a:lnTo>
                  <a:lnTo>
                    <a:pt x="30581" y="18656"/>
                  </a:lnTo>
                  <a:lnTo>
                    <a:pt x="29349" y="19926"/>
                  </a:lnTo>
                  <a:lnTo>
                    <a:pt x="29845" y="19926"/>
                  </a:lnTo>
                  <a:lnTo>
                    <a:pt x="30340" y="21196"/>
                  </a:lnTo>
                  <a:lnTo>
                    <a:pt x="30848" y="21196"/>
                  </a:lnTo>
                  <a:lnTo>
                    <a:pt x="31102" y="22466"/>
                  </a:lnTo>
                  <a:lnTo>
                    <a:pt x="31203" y="23736"/>
                  </a:lnTo>
                  <a:lnTo>
                    <a:pt x="28841" y="23736"/>
                  </a:lnTo>
                  <a:lnTo>
                    <a:pt x="27774" y="22466"/>
                  </a:lnTo>
                  <a:lnTo>
                    <a:pt x="24117" y="22466"/>
                  </a:lnTo>
                  <a:lnTo>
                    <a:pt x="24193" y="23736"/>
                  </a:lnTo>
                  <a:lnTo>
                    <a:pt x="24358" y="25006"/>
                  </a:lnTo>
                  <a:lnTo>
                    <a:pt x="22987" y="25006"/>
                  </a:lnTo>
                  <a:lnTo>
                    <a:pt x="23317" y="26276"/>
                  </a:lnTo>
                  <a:lnTo>
                    <a:pt x="25920" y="26276"/>
                  </a:lnTo>
                  <a:lnTo>
                    <a:pt x="26987" y="27546"/>
                  </a:lnTo>
                  <a:lnTo>
                    <a:pt x="27851" y="27546"/>
                  </a:lnTo>
                  <a:lnTo>
                    <a:pt x="28714" y="28816"/>
                  </a:lnTo>
                  <a:lnTo>
                    <a:pt x="29210" y="28816"/>
                  </a:lnTo>
                  <a:lnTo>
                    <a:pt x="29438" y="27546"/>
                  </a:lnTo>
                  <a:lnTo>
                    <a:pt x="30505" y="28816"/>
                  </a:lnTo>
                  <a:lnTo>
                    <a:pt x="31546" y="30086"/>
                  </a:lnTo>
                  <a:lnTo>
                    <a:pt x="32600" y="30086"/>
                  </a:lnTo>
                  <a:lnTo>
                    <a:pt x="31203" y="31356"/>
                  </a:lnTo>
                  <a:lnTo>
                    <a:pt x="30505" y="30086"/>
                  </a:lnTo>
                  <a:lnTo>
                    <a:pt x="16967" y="30086"/>
                  </a:lnTo>
                  <a:lnTo>
                    <a:pt x="17399" y="28816"/>
                  </a:lnTo>
                  <a:lnTo>
                    <a:pt x="17627" y="28816"/>
                  </a:lnTo>
                  <a:lnTo>
                    <a:pt x="18999" y="27546"/>
                  </a:lnTo>
                  <a:lnTo>
                    <a:pt x="19126" y="27546"/>
                  </a:lnTo>
                  <a:lnTo>
                    <a:pt x="18199" y="26276"/>
                  </a:lnTo>
                  <a:lnTo>
                    <a:pt x="18757" y="25006"/>
                  </a:lnTo>
                  <a:lnTo>
                    <a:pt x="17868" y="23736"/>
                  </a:lnTo>
                  <a:lnTo>
                    <a:pt x="17564" y="23736"/>
                  </a:lnTo>
                  <a:lnTo>
                    <a:pt x="18237" y="22466"/>
                  </a:lnTo>
                  <a:lnTo>
                    <a:pt x="17932" y="22466"/>
                  </a:lnTo>
                  <a:lnTo>
                    <a:pt x="17564" y="21196"/>
                  </a:lnTo>
                  <a:lnTo>
                    <a:pt x="16471" y="21196"/>
                  </a:lnTo>
                  <a:lnTo>
                    <a:pt x="16637" y="19926"/>
                  </a:lnTo>
                  <a:lnTo>
                    <a:pt x="16764" y="19926"/>
                  </a:lnTo>
                  <a:lnTo>
                    <a:pt x="16370" y="19304"/>
                  </a:lnTo>
                  <a:lnTo>
                    <a:pt x="16370" y="28816"/>
                  </a:lnTo>
                  <a:lnTo>
                    <a:pt x="16370" y="30086"/>
                  </a:lnTo>
                  <a:lnTo>
                    <a:pt x="15608" y="28816"/>
                  </a:lnTo>
                  <a:lnTo>
                    <a:pt x="14770" y="30086"/>
                  </a:lnTo>
                  <a:lnTo>
                    <a:pt x="13601" y="28816"/>
                  </a:lnTo>
                  <a:lnTo>
                    <a:pt x="13271" y="27546"/>
                  </a:lnTo>
                  <a:lnTo>
                    <a:pt x="13068" y="27546"/>
                  </a:lnTo>
                  <a:lnTo>
                    <a:pt x="13436" y="26276"/>
                  </a:lnTo>
                  <a:lnTo>
                    <a:pt x="13944" y="27546"/>
                  </a:lnTo>
                  <a:lnTo>
                    <a:pt x="15138" y="27546"/>
                  </a:lnTo>
                  <a:lnTo>
                    <a:pt x="15735" y="28816"/>
                  </a:lnTo>
                  <a:lnTo>
                    <a:pt x="16370" y="28816"/>
                  </a:lnTo>
                  <a:lnTo>
                    <a:pt x="16370" y="19304"/>
                  </a:lnTo>
                  <a:lnTo>
                    <a:pt x="15963" y="18656"/>
                  </a:lnTo>
                  <a:lnTo>
                    <a:pt x="15240" y="19926"/>
                  </a:lnTo>
                  <a:lnTo>
                    <a:pt x="10642" y="19926"/>
                  </a:lnTo>
                  <a:lnTo>
                    <a:pt x="10579" y="21196"/>
                  </a:lnTo>
                  <a:lnTo>
                    <a:pt x="12014" y="21196"/>
                  </a:lnTo>
                  <a:lnTo>
                    <a:pt x="12446" y="22466"/>
                  </a:lnTo>
                  <a:lnTo>
                    <a:pt x="11277" y="22466"/>
                  </a:lnTo>
                  <a:lnTo>
                    <a:pt x="11176" y="23736"/>
                  </a:lnTo>
                  <a:lnTo>
                    <a:pt x="11341" y="23736"/>
                  </a:lnTo>
                  <a:lnTo>
                    <a:pt x="12141" y="25006"/>
                  </a:lnTo>
                  <a:lnTo>
                    <a:pt x="10642" y="25006"/>
                  </a:lnTo>
                  <a:lnTo>
                    <a:pt x="11747" y="26276"/>
                  </a:lnTo>
                  <a:lnTo>
                    <a:pt x="11874" y="26276"/>
                  </a:lnTo>
                  <a:lnTo>
                    <a:pt x="11811" y="28816"/>
                  </a:lnTo>
                  <a:lnTo>
                    <a:pt x="5689" y="28816"/>
                  </a:lnTo>
                  <a:lnTo>
                    <a:pt x="5689" y="78346"/>
                  </a:lnTo>
                  <a:lnTo>
                    <a:pt x="5549" y="79616"/>
                  </a:lnTo>
                  <a:lnTo>
                    <a:pt x="5181" y="79616"/>
                  </a:lnTo>
                  <a:lnTo>
                    <a:pt x="4356" y="78346"/>
                  </a:lnTo>
                  <a:lnTo>
                    <a:pt x="3657" y="77076"/>
                  </a:lnTo>
                  <a:lnTo>
                    <a:pt x="5257" y="77076"/>
                  </a:lnTo>
                  <a:lnTo>
                    <a:pt x="5588" y="78346"/>
                  </a:lnTo>
                  <a:lnTo>
                    <a:pt x="5689" y="28816"/>
                  </a:lnTo>
                  <a:lnTo>
                    <a:pt x="292" y="28816"/>
                  </a:lnTo>
                  <a:lnTo>
                    <a:pt x="292" y="77076"/>
                  </a:lnTo>
                  <a:lnTo>
                    <a:pt x="2463" y="77076"/>
                  </a:lnTo>
                  <a:lnTo>
                    <a:pt x="2628" y="79616"/>
                  </a:lnTo>
                  <a:lnTo>
                    <a:pt x="2794" y="79616"/>
                  </a:lnTo>
                  <a:lnTo>
                    <a:pt x="2794" y="80886"/>
                  </a:lnTo>
                  <a:lnTo>
                    <a:pt x="1562" y="82156"/>
                  </a:lnTo>
                  <a:lnTo>
                    <a:pt x="431" y="80886"/>
                  </a:lnTo>
                  <a:lnTo>
                    <a:pt x="368" y="82156"/>
                  </a:lnTo>
                  <a:lnTo>
                    <a:pt x="1092" y="82156"/>
                  </a:lnTo>
                  <a:lnTo>
                    <a:pt x="1422" y="84696"/>
                  </a:lnTo>
                  <a:lnTo>
                    <a:pt x="1790" y="89776"/>
                  </a:lnTo>
                  <a:lnTo>
                    <a:pt x="1092" y="88506"/>
                  </a:lnTo>
                  <a:lnTo>
                    <a:pt x="368" y="88506"/>
                  </a:lnTo>
                  <a:lnTo>
                    <a:pt x="368" y="93586"/>
                  </a:lnTo>
                  <a:lnTo>
                    <a:pt x="800" y="93586"/>
                  </a:lnTo>
                  <a:lnTo>
                    <a:pt x="1193" y="94856"/>
                  </a:lnTo>
                  <a:lnTo>
                    <a:pt x="1790" y="96126"/>
                  </a:lnTo>
                  <a:lnTo>
                    <a:pt x="2057" y="99936"/>
                  </a:lnTo>
                  <a:lnTo>
                    <a:pt x="292" y="99936"/>
                  </a:lnTo>
                  <a:lnTo>
                    <a:pt x="292" y="115176"/>
                  </a:lnTo>
                  <a:lnTo>
                    <a:pt x="1397" y="115176"/>
                  </a:lnTo>
                  <a:lnTo>
                    <a:pt x="1663" y="113906"/>
                  </a:lnTo>
                  <a:lnTo>
                    <a:pt x="2628" y="113906"/>
                  </a:lnTo>
                  <a:lnTo>
                    <a:pt x="1689" y="111366"/>
                  </a:lnTo>
                  <a:lnTo>
                    <a:pt x="1600" y="110096"/>
                  </a:lnTo>
                  <a:lnTo>
                    <a:pt x="1422" y="108826"/>
                  </a:lnTo>
                  <a:lnTo>
                    <a:pt x="3187" y="108826"/>
                  </a:lnTo>
                  <a:lnTo>
                    <a:pt x="2997" y="106286"/>
                  </a:lnTo>
                  <a:lnTo>
                    <a:pt x="2895" y="103746"/>
                  </a:lnTo>
                  <a:lnTo>
                    <a:pt x="4660" y="103746"/>
                  </a:lnTo>
                  <a:lnTo>
                    <a:pt x="4826" y="102476"/>
                  </a:lnTo>
                  <a:lnTo>
                    <a:pt x="5181" y="101206"/>
                  </a:lnTo>
                  <a:lnTo>
                    <a:pt x="5854" y="102476"/>
                  </a:lnTo>
                  <a:lnTo>
                    <a:pt x="6083" y="102476"/>
                  </a:lnTo>
                  <a:lnTo>
                    <a:pt x="6680" y="103746"/>
                  </a:lnTo>
                  <a:lnTo>
                    <a:pt x="7023" y="103746"/>
                  </a:lnTo>
                  <a:lnTo>
                    <a:pt x="8280" y="105016"/>
                  </a:lnTo>
                  <a:lnTo>
                    <a:pt x="9080" y="105016"/>
                  </a:lnTo>
                  <a:lnTo>
                    <a:pt x="9740" y="106286"/>
                  </a:lnTo>
                  <a:lnTo>
                    <a:pt x="10477" y="106286"/>
                  </a:lnTo>
                  <a:lnTo>
                    <a:pt x="10439" y="107556"/>
                  </a:lnTo>
                  <a:lnTo>
                    <a:pt x="9944" y="107556"/>
                  </a:lnTo>
                  <a:lnTo>
                    <a:pt x="10083" y="108826"/>
                  </a:lnTo>
                  <a:lnTo>
                    <a:pt x="11137" y="108826"/>
                  </a:lnTo>
                  <a:lnTo>
                    <a:pt x="12407" y="110096"/>
                  </a:lnTo>
                  <a:lnTo>
                    <a:pt x="12242" y="110096"/>
                  </a:lnTo>
                  <a:lnTo>
                    <a:pt x="11747" y="111366"/>
                  </a:lnTo>
                  <a:lnTo>
                    <a:pt x="13246" y="111366"/>
                  </a:lnTo>
                  <a:lnTo>
                    <a:pt x="14071" y="112636"/>
                  </a:lnTo>
                  <a:lnTo>
                    <a:pt x="14236" y="111366"/>
                  </a:lnTo>
                  <a:lnTo>
                    <a:pt x="13246" y="110096"/>
                  </a:lnTo>
                  <a:lnTo>
                    <a:pt x="13042" y="110096"/>
                  </a:lnTo>
                  <a:lnTo>
                    <a:pt x="12877" y="108826"/>
                  </a:lnTo>
                  <a:lnTo>
                    <a:pt x="16205" y="108826"/>
                  </a:lnTo>
                  <a:lnTo>
                    <a:pt x="16764" y="110096"/>
                  </a:lnTo>
                  <a:lnTo>
                    <a:pt x="17233" y="108826"/>
                  </a:lnTo>
                  <a:lnTo>
                    <a:pt x="17767" y="108826"/>
                  </a:lnTo>
                  <a:lnTo>
                    <a:pt x="18757" y="107556"/>
                  </a:lnTo>
                  <a:lnTo>
                    <a:pt x="17792" y="105016"/>
                  </a:lnTo>
                  <a:lnTo>
                    <a:pt x="17462" y="105016"/>
                  </a:lnTo>
                  <a:lnTo>
                    <a:pt x="16865" y="103746"/>
                  </a:lnTo>
                  <a:lnTo>
                    <a:pt x="17665" y="103746"/>
                  </a:lnTo>
                  <a:lnTo>
                    <a:pt x="17627" y="102476"/>
                  </a:lnTo>
                  <a:lnTo>
                    <a:pt x="17437" y="102476"/>
                  </a:lnTo>
                  <a:lnTo>
                    <a:pt x="17068" y="101206"/>
                  </a:lnTo>
                  <a:lnTo>
                    <a:pt x="17335" y="99936"/>
                  </a:lnTo>
                  <a:lnTo>
                    <a:pt x="17335" y="98666"/>
                  </a:lnTo>
                  <a:lnTo>
                    <a:pt x="16268" y="98666"/>
                  </a:lnTo>
                  <a:lnTo>
                    <a:pt x="16395" y="99936"/>
                  </a:lnTo>
                  <a:lnTo>
                    <a:pt x="10172" y="99936"/>
                  </a:lnTo>
                  <a:lnTo>
                    <a:pt x="10210" y="101206"/>
                  </a:lnTo>
                  <a:lnTo>
                    <a:pt x="9448" y="101206"/>
                  </a:lnTo>
                  <a:lnTo>
                    <a:pt x="10045" y="102476"/>
                  </a:lnTo>
                  <a:lnTo>
                    <a:pt x="10248" y="102476"/>
                  </a:lnTo>
                  <a:lnTo>
                    <a:pt x="10350" y="103746"/>
                  </a:lnTo>
                  <a:lnTo>
                    <a:pt x="9842" y="103746"/>
                  </a:lnTo>
                  <a:lnTo>
                    <a:pt x="8648" y="102476"/>
                  </a:lnTo>
                  <a:lnTo>
                    <a:pt x="7378" y="102476"/>
                  </a:lnTo>
                  <a:lnTo>
                    <a:pt x="5626" y="101206"/>
                  </a:lnTo>
                  <a:lnTo>
                    <a:pt x="5257" y="99936"/>
                  </a:lnTo>
                  <a:lnTo>
                    <a:pt x="4419" y="98666"/>
                  </a:lnTo>
                  <a:lnTo>
                    <a:pt x="3784" y="98666"/>
                  </a:lnTo>
                  <a:lnTo>
                    <a:pt x="3263" y="96126"/>
                  </a:lnTo>
                  <a:lnTo>
                    <a:pt x="3022" y="94856"/>
                  </a:lnTo>
                  <a:lnTo>
                    <a:pt x="2692" y="92316"/>
                  </a:lnTo>
                  <a:lnTo>
                    <a:pt x="4292" y="93586"/>
                  </a:lnTo>
                  <a:lnTo>
                    <a:pt x="5054" y="93586"/>
                  </a:lnTo>
                  <a:lnTo>
                    <a:pt x="5384" y="92316"/>
                  </a:lnTo>
                  <a:lnTo>
                    <a:pt x="5689" y="92316"/>
                  </a:lnTo>
                  <a:lnTo>
                    <a:pt x="5956" y="89776"/>
                  </a:lnTo>
                  <a:lnTo>
                    <a:pt x="6057" y="88506"/>
                  </a:lnTo>
                  <a:lnTo>
                    <a:pt x="6184" y="87236"/>
                  </a:lnTo>
                  <a:lnTo>
                    <a:pt x="7454" y="85966"/>
                  </a:lnTo>
                  <a:lnTo>
                    <a:pt x="7150" y="85966"/>
                  </a:lnTo>
                  <a:lnTo>
                    <a:pt x="6946" y="84696"/>
                  </a:lnTo>
                  <a:lnTo>
                    <a:pt x="6781" y="83426"/>
                  </a:lnTo>
                  <a:lnTo>
                    <a:pt x="7251" y="82156"/>
                  </a:lnTo>
                  <a:lnTo>
                    <a:pt x="7416" y="80886"/>
                  </a:lnTo>
                  <a:lnTo>
                    <a:pt x="7188" y="79616"/>
                  </a:lnTo>
                  <a:lnTo>
                    <a:pt x="6845" y="78346"/>
                  </a:lnTo>
                  <a:lnTo>
                    <a:pt x="14973" y="78346"/>
                  </a:lnTo>
                  <a:lnTo>
                    <a:pt x="15633" y="77076"/>
                  </a:lnTo>
                  <a:lnTo>
                    <a:pt x="16040" y="77076"/>
                  </a:lnTo>
                  <a:lnTo>
                    <a:pt x="17233" y="78346"/>
                  </a:lnTo>
                  <a:lnTo>
                    <a:pt x="17932" y="79616"/>
                  </a:lnTo>
                  <a:lnTo>
                    <a:pt x="19431" y="79616"/>
                  </a:lnTo>
                  <a:lnTo>
                    <a:pt x="20193" y="80886"/>
                  </a:lnTo>
                  <a:lnTo>
                    <a:pt x="21120" y="79616"/>
                  </a:lnTo>
                  <a:lnTo>
                    <a:pt x="22783" y="79616"/>
                  </a:lnTo>
                  <a:lnTo>
                    <a:pt x="25450" y="78346"/>
                  </a:lnTo>
                  <a:lnTo>
                    <a:pt x="31902" y="78346"/>
                  </a:lnTo>
                  <a:lnTo>
                    <a:pt x="33134" y="79616"/>
                  </a:lnTo>
                  <a:lnTo>
                    <a:pt x="36131" y="78346"/>
                  </a:lnTo>
                  <a:lnTo>
                    <a:pt x="37795" y="78346"/>
                  </a:lnTo>
                  <a:lnTo>
                    <a:pt x="39890" y="79616"/>
                  </a:lnTo>
                  <a:lnTo>
                    <a:pt x="44780" y="79616"/>
                  </a:lnTo>
                  <a:lnTo>
                    <a:pt x="47345" y="80886"/>
                  </a:lnTo>
                  <a:lnTo>
                    <a:pt x="48539" y="80886"/>
                  </a:lnTo>
                  <a:lnTo>
                    <a:pt x="48475" y="82156"/>
                  </a:lnTo>
                  <a:lnTo>
                    <a:pt x="47078" y="82156"/>
                  </a:lnTo>
                  <a:lnTo>
                    <a:pt x="45313" y="80886"/>
                  </a:lnTo>
                  <a:lnTo>
                    <a:pt x="44157" y="80886"/>
                  </a:lnTo>
                  <a:lnTo>
                    <a:pt x="42557" y="82156"/>
                  </a:lnTo>
                  <a:lnTo>
                    <a:pt x="41922" y="82156"/>
                  </a:lnTo>
                  <a:lnTo>
                    <a:pt x="41389" y="83426"/>
                  </a:lnTo>
                  <a:lnTo>
                    <a:pt x="41325" y="84696"/>
                  </a:lnTo>
                  <a:lnTo>
                    <a:pt x="41122" y="85966"/>
                  </a:lnTo>
                  <a:lnTo>
                    <a:pt x="41389" y="85966"/>
                  </a:lnTo>
                  <a:lnTo>
                    <a:pt x="41757" y="84696"/>
                  </a:lnTo>
                  <a:lnTo>
                    <a:pt x="44221" y="84696"/>
                  </a:lnTo>
                  <a:lnTo>
                    <a:pt x="45212" y="85966"/>
                  </a:lnTo>
                  <a:lnTo>
                    <a:pt x="45910" y="84696"/>
                  </a:lnTo>
                  <a:lnTo>
                    <a:pt x="48945" y="84696"/>
                  </a:lnTo>
                  <a:lnTo>
                    <a:pt x="50177" y="85966"/>
                  </a:lnTo>
                  <a:lnTo>
                    <a:pt x="50342" y="85966"/>
                  </a:lnTo>
                  <a:lnTo>
                    <a:pt x="52133" y="84696"/>
                  </a:lnTo>
                  <a:lnTo>
                    <a:pt x="53695" y="85966"/>
                  </a:lnTo>
                  <a:lnTo>
                    <a:pt x="56197" y="85966"/>
                  </a:lnTo>
                  <a:lnTo>
                    <a:pt x="56769" y="84696"/>
                  </a:lnTo>
                  <a:lnTo>
                    <a:pt x="56997" y="83426"/>
                  </a:lnTo>
                  <a:lnTo>
                    <a:pt x="54533" y="83426"/>
                  </a:lnTo>
                  <a:lnTo>
                    <a:pt x="52070" y="82156"/>
                  </a:lnTo>
                  <a:lnTo>
                    <a:pt x="49479" y="80886"/>
                  </a:lnTo>
                  <a:lnTo>
                    <a:pt x="55930" y="80886"/>
                  </a:lnTo>
                  <a:lnTo>
                    <a:pt x="57531" y="82156"/>
                  </a:lnTo>
                  <a:lnTo>
                    <a:pt x="60858" y="82156"/>
                  </a:lnTo>
                  <a:lnTo>
                    <a:pt x="59956" y="83426"/>
                  </a:lnTo>
                  <a:lnTo>
                    <a:pt x="60121" y="83426"/>
                  </a:lnTo>
                  <a:lnTo>
                    <a:pt x="61125" y="84696"/>
                  </a:lnTo>
                  <a:lnTo>
                    <a:pt x="61188" y="85966"/>
                  </a:lnTo>
                  <a:lnTo>
                    <a:pt x="61048" y="85966"/>
                  </a:lnTo>
                  <a:lnTo>
                    <a:pt x="61455" y="87236"/>
                  </a:lnTo>
                  <a:lnTo>
                    <a:pt x="62979" y="91046"/>
                  </a:lnTo>
                  <a:lnTo>
                    <a:pt x="63677" y="92316"/>
                  </a:lnTo>
                  <a:lnTo>
                    <a:pt x="62585" y="92316"/>
                  </a:lnTo>
                  <a:lnTo>
                    <a:pt x="61683" y="91046"/>
                  </a:lnTo>
                  <a:lnTo>
                    <a:pt x="59524" y="91046"/>
                  </a:lnTo>
                  <a:lnTo>
                    <a:pt x="58991" y="93586"/>
                  </a:lnTo>
                  <a:lnTo>
                    <a:pt x="58762" y="94856"/>
                  </a:lnTo>
                  <a:lnTo>
                    <a:pt x="61683" y="94856"/>
                  </a:lnTo>
                  <a:lnTo>
                    <a:pt x="63652" y="97396"/>
                  </a:lnTo>
                  <a:lnTo>
                    <a:pt x="64681" y="98666"/>
                  </a:lnTo>
                  <a:lnTo>
                    <a:pt x="64084" y="101206"/>
                  </a:lnTo>
                  <a:lnTo>
                    <a:pt x="63779" y="101206"/>
                  </a:lnTo>
                  <a:lnTo>
                    <a:pt x="63182" y="99936"/>
                  </a:lnTo>
                  <a:lnTo>
                    <a:pt x="62484" y="99936"/>
                  </a:lnTo>
                  <a:lnTo>
                    <a:pt x="61556" y="101206"/>
                  </a:lnTo>
                  <a:lnTo>
                    <a:pt x="61722" y="102476"/>
                  </a:lnTo>
                  <a:lnTo>
                    <a:pt x="62458" y="102476"/>
                  </a:lnTo>
                  <a:lnTo>
                    <a:pt x="62407" y="103898"/>
                  </a:lnTo>
                  <a:lnTo>
                    <a:pt x="62090" y="105016"/>
                  </a:lnTo>
                  <a:lnTo>
                    <a:pt x="62522" y="106286"/>
                  </a:lnTo>
                  <a:lnTo>
                    <a:pt x="63487" y="107556"/>
                  </a:lnTo>
                  <a:lnTo>
                    <a:pt x="63754" y="107556"/>
                  </a:lnTo>
                  <a:lnTo>
                    <a:pt x="63715" y="108826"/>
                  </a:lnTo>
                  <a:lnTo>
                    <a:pt x="61125" y="108826"/>
                  </a:lnTo>
                  <a:lnTo>
                    <a:pt x="60058" y="107556"/>
                  </a:lnTo>
                  <a:lnTo>
                    <a:pt x="58331" y="107556"/>
                  </a:lnTo>
                  <a:lnTo>
                    <a:pt x="58331" y="118986"/>
                  </a:lnTo>
                  <a:lnTo>
                    <a:pt x="58166" y="120256"/>
                  </a:lnTo>
                  <a:lnTo>
                    <a:pt x="56794" y="120256"/>
                  </a:lnTo>
                  <a:lnTo>
                    <a:pt x="56794" y="118986"/>
                  </a:lnTo>
                  <a:lnTo>
                    <a:pt x="58331" y="118986"/>
                  </a:lnTo>
                  <a:lnTo>
                    <a:pt x="58331" y="107556"/>
                  </a:lnTo>
                  <a:lnTo>
                    <a:pt x="46342" y="107556"/>
                  </a:lnTo>
                  <a:lnTo>
                    <a:pt x="45478" y="108826"/>
                  </a:lnTo>
                  <a:lnTo>
                    <a:pt x="45123" y="108826"/>
                  </a:lnTo>
                  <a:lnTo>
                    <a:pt x="42557" y="110096"/>
                  </a:lnTo>
                  <a:lnTo>
                    <a:pt x="36360" y="111366"/>
                  </a:lnTo>
                  <a:lnTo>
                    <a:pt x="34531" y="112636"/>
                  </a:lnTo>
                  <a:lnTo>
                    <a:pt x="32004" y="111366"/>
                  </a:lnTo>
                  <a:lnTo>
                    <a:pt x="31610" y="112636"/>
                  </a:lnTo>
                  <a:lnTo>
                    <a:pt x="30111" y="112636"/>
                  </a:lnTo>
                  <a:lnTo>
                    <a:pt x="29349" y="113906"/>
                  </a:lnTo>
                  <a:lnTo>
                    <a:pt x="28740" y="112636"/>
                  </a:lnTo>
                  <a:lnTo>
                    <a:pt x="29349" y="112636"/>
                  </a:lnTo>
                  <a:lnTo>
                    <a:pt x="30340" y="111366"/>
                  </a:lnTo>
                  <a:lnTo>
                    <a:pt x="30911" y="111366"/>
                  </a:lnTo>
                  <a:lnTo>
                    <a:pt x="31572" y="110096"/>
                  </a:lnTo>
                  <a:lnTo>
                    <a:pt x="30708" y="108826"/>
                  </a:lnTo>
                  <a:lnTo>
                    <a:pt x="31102" y="107556"/>
                  </a:lnTo>
                  <a:lnTo>
                    <a:pt x="30048" y="107556"/>
                  </a:lnTo>
                  <a:lnTo>
                    <a:pt x="29743" y="108826"/>
                  </a:lnTo>
                  <a:lnTo>
                    <a:pt x="28613" y="108826"/>
                  </a:lnTo>
                  <a:lnTo>
                    <a:pt x="27012" y="107556"/>
                  </a:lnTo>
                  <a:lnTo>
                    <a:pt x="26454" y="107556"/>
                  </a:lnTo>
                  <a:lnTo>
                    <a:pt x="25755" y="108826"/>
                  </a:lnTo>
                  <a:lnTo>
                    <a:pt x="26517" y="108826"/>
                  </a:lnTo>
                  <a:lnTo>
                    <a:pt x="27216" y="110096"/>
                  </a:lnTo>
                  <a:lnTo>
                    <a:pt x="28651" y="110096"/>
                  </a:lnTo>
                  <a:lnTo>
                    <a:pt x="29006" y="111366"/>
                  </a:lnTo>
                  <a:lnTo>
                    <a:pt x="27952" y="111366"/>
                  </a:lnTo>
                  <a:lnTo>
                    <a:pt x="28308" y="112636"/>
                  </a:lnTo>
                  <a:lnTo>
                    <a:pt x="28346" y="113906"/>
                  </a:lnTo>
                  <a:lnTo>
                    <a:pt x="27774" y="115176"/>
                  </a:lnTo>
                  <a:lnTo>
                    <a:pt x="25057" y="116446"/>
                  </a:lnTo>
                  <a:lnTo>
                    <a:pt x="22860" y="116446"/>
                  </a:lnTo>
                  <a:lnTo>
                    <a:pt x="20358" y="117716"/>
                  </a:lnTo>
                  <a:lnTo>
                    <a:pt x="22059" y="117716"/>
                  </a:lnTo>
                  <a:lnTo>
                    <a:pt x="23253" y="118986"/>
                  </a:lnTo>
                  <a:lnTo>
                    <a:pt x="21958" y="118986"/>
                  </a:lnTo>
                  <a:lnTo>
                    <a:pt x="20866" y="120256"/>
                  </a:lnTo>
                  <a:lnTo>
                    <a:pt x="23558" y="120256"/>
                  </a:lnTo>
                  <a:lnTo>
                    <a:pt x="23926" y="121526"/>
                  </a:lnTo>
                  <a:lnTo>
                    <a:pt x="25387" y="121526"/>
                  </a:lnTo>
                  <a:lnTo>
                    <a:pt x="25615" y="120256"/>
                  </a:lnTo>
                  <a:lnTo>
                    <a:pt x="26644" y="120256"/>
                  </a:lnTo>
                  <a:lnTo>
                    <a:pt x="26746" y="121526"/>
                  </a:lnTo>
                  <a:lnTo>
                    <a:pt x="26581" y="121526"/>
                  </a:lnTo>
                  <a:lnTo>
                    <a:pt x="27774" y="122796"/>
                  </a:lnTo>
                  <a:lnTo>
                    <a:pt x="28778" y="121526"/>
                  </a:lnTo>
                  <a:lnTo>
                    <a:pt x="28409" y="121526"/>
                  </a:lnTo>
                  <a:lnTo>
                    <a:pt x="28981" y="120256"/>
                  </a:lnTo>
                  <a:lnTo>
                    <a:pt x="29641" y="120256"/>
                  </a:lnTo>
                  <a:lnTo>
                    <a:pt x="29578" y="121526"/>
                  </a:lnTo>
                  <a:lnTo>
                    <a:pt x="31610" y="121526"/>
                  </a:lnTo>
                  <a:lnTo>
                    <a:pt x="31305" y="120256"/>
                  </a:lnTo>
                  <a:lnTo>
                    <a:pt x="37236" y="120256"/>
                  </a:lnTo>
                  <a:lnTo>
                    <a:pt x="38023" y="121526"/>
                  </a:lnTo>
                  <a:lnTo>
                    <a:pt x="39890" y="121526"/>
                  </a:lnTo>
                  <a:lnTo>
                    <a:pt x="39954" y="120256"/>
                  </a:lnTo>
                  <a:lnTo>
                    <a:pt x="39789" y="120256"/>
                  </a:lnTo>
                  <a:lnTo>
                    <a:pt x="40830" y="118986"/>
                  </a:lnTo>
                  <a:lnTo>
                    <a:pt x="42722" y="121526"/>
                  </a:lnTo>
                  <a:lnTo>
                    <a:pt x="41694" y="121526"/>
                  </a:lnTo>
                  <a:lnTo>
                    <a:pt x="41884" y="122796"/>
                  </a:lnTo>
                  <a:lnTo>
                    <a:pt x="42951" y="122796"/>
                  </a:lnTo>
                  <a:lnTo>
                    <a:pt x="42951" y="121526"/>
                  </a:lnTo>
                  <a:lnTo>
                    <a:pt x="44119" y="121526"/>
                  </a:lnTo>
                  <a:lnTo>
                    <a:pt x="44323" y="122796"/>
                  </a:lnTo>
                  <a:lnTo>
                    <a:pt x="44488" y="122796"/>
                  </a:lnTo>
                  <a:lnTo>
                    <a:pt x="44945" y="121526"/>
                  </a:lnTo>
                  <a:lnTo>
                    <a:pt x="46342" y="121526"/>
                  </a:lnTo>
                  <a:lnTo>
                    <a:pt x="46380" y="120256"/>
                  </a:lnTo>
                  <a:lnTo>
                    <a:pt x="46875" y="120256"/>
                  </a:lnTo>
                  <a:lnTo>
                    <a:pt x="47574" y="121526"/>
                  </a:lnTo>
                  <a:lnTo>
                    <a:pt x="47879" y="121526"/>
                  </a:lnTo>
                  <a:lnTo>
                    <a:pt x="46710" y="122796"/>
                  </a:lnTo>
                  <a:lnTo>
                    <a:pt x="47078" y="122796"/>
                  </a:lnTo>
                  <a:lnTo>
                    <a:pt x="47713" y="124066"/>
                  </a:lnTo>
                  <a:lnTo>
                    <a:pt x="48145" y="122796"/>
                  </a:lnTo>
                  <a:lnTo>
                    <a:pt x="49009" y="122796"/>
                  </a:lnTo>
                  <a:lnTo>
                    <a:pt x="50507" y="124066"/>
                  </a:lnTo>
                  <a:lnTo>
                    <a:pt x="51333" y="124066"/>
                  </a:lnTo>
                  <a:lnTo>
                    <a:pt x="50901" y="122796"/>
                  </a:lnTo>
                  <a:lnTo>
                    <a:pt x="50711" y="122796"/>
                  </a:lnTo>
                  <a:lnTo>
                    <a:pt x="51409" y="121526"/>
                  </a:lnTo>
                  <a:lnTo>
                    <a:pt x="53200" y="121526"/>
                  </a:lnTo>
                  <a:lnTo>
                    <a:pt x="53073" y="122796"/>
                  </a:lnTo>
                  <a:lnTo>
                    <a:pt x="52908" y="122796"/>
                  </a:lnTo>
                  <a:lnTo>
                    <a:pt x="52730" y="124066"/>
                  </a:lnTo>
                  <a:lnTo>
                    <a:pt x="53568" y="122796"/>
                  </a:lnTo>
                  <a:lnTo>
                    <a:pt x="54267" y="122796"/>
                  </a:lnTo>
                  <a:lnTo>
                    <a:pt x="55270" y="121526"/>
                  </a:lnTo>
                  <a:lnTo>
                    <a:pt x="54533" y="122796"/>
                  </a:lnTo>
                  <a:lnTo>
                    <a:pt x="56362" y="122796"/>
                  </a:lnTo>
                  <a:lnTo>
                    <a:pt x="58064" y="124066"/>
                  </a:lnTo>
                  <a:lnTo>
                    <a:pt x="58089" y="125336"/>
                  </a:lnTo>
                  <a:lnTo>
                    <a:pt x="60121" y="124066"/>
                  </a:lnTo>
                  <a:lnTo>
                    <a:pt x="60350" y="125336"/>
                  </a:lnTo>
                  <a:lnTo>
                    <a:pt x="60159" y="125336"/>
                  </a:lnTo>
                  <a:lnTo>
                    <a:pt x="59855" y="126606"/>
                  </a:lnTo>
                  <a:lnTo>
                    <a:pt x="60350" y="126606"/>
                  </a:lnTo>
                  <a:lnTo>
                    <a:pt x="60718" y="127876"/>
                  </a:lnTo>
                  <a:lnTo>
                    <a:pt x="61290" y="127876"/>
                  </a:lnTo>
                  <a:lnTo>
                    <a:pt x="61785" y="129146"/>
                  </a:lnTo>
                  <a:lnTo>
                    <a:pt x="59855" y="129146"/>
                  </a:lnTo>
                  <a:lnTo>
                    <a:pt x="58762" y="127876"/>
                  </a:lnTo>
                  <a:lnTo>
                    <a:pt x="57759" y="127876"/>
                  </a:lnTo>
                  <a:lnTo>
                    <a:pt x="56527" y="126606"/>
                  </a:lnTo>
                  <a:lnTo>
                    <a:pt x="55105" y="127876"/>
                  </a:lnTo>
                  <a:lnTo>
                    <a:pt x="53771" y="126606"/>
                  </a:lnTo>
                  <a:lnTo>
                    <a:pt x="53568" y="126606"/>
                  </a:lnTo>
                  <a:lnTo>
                    <a:pt x="53340" y="127876"/>
                  </a:lnTo>
                  <a:lnTo>
                    <a:pt x="53568" y="127876"/>
                  </a:lnTo>
                  <a:lnTo>
                    <a:pt x="54000" y="129146"/>
                  </a:lnTo>
                  <a:lnTo>
                    <a:pt x="53073" y="129146"/>
                  </a:lnTo>
                  <a:lnTo>
                    <a:pt x="53606" y="130416"/>
                  </a:lnTo>
                  <a:lnTo>
                    <a:pt x="52908" y="131686"/>
                  </a:lnTo>
                  <a:lnTo>
                    <a:pt x="50406" y="131686"/>
                  </a:lnTo>
                  <a:lnTo>
                    <a:pt x="50012" y="130416"/>
                  </a:lnTo>
                  <a:lnTo>
                    <a:pt x="49936" y="131686"/>
                  </a:lnTo>
                  <a:lnTo>
                    <a:pt x="49809" y="131686"/>
                  </a:lnTo>
                  <a:lnTo>
                    <a:pt x="49745" y="132956"/>
                  </a:lnTo>
                  <a:lnTo>
                    <a:pt x="48679" y="132956"/>
                  </a:lnTo>
                  <a:lnTo>
                    <a:pt x="48145" y="134226"/>
                  </a:lnTo>
                  <a:lnTo>
                    <a:pt x="46520" y="135496"/>
                  </a:lnTo>
                  <a:lnTo>
                    <a:pt x="44818" y="135496"/>
                  </a:lnTo>
                  <a:lnTo>
                    <a:pt x="43891" y="136766"/>
                  </a:lnTo>
                  <a:lnTo>
                    <a:pt x="41986" y="136766"/>
                  </a:lnTo>
                  <a:lnTo>
                    <a:pt x="41490" y="138036"/>
                  </a:lnTo>
                  <a:lnTo>
                    <a:pt x="41224" y="138036"/>
                  </a:lnTo>
                  <a:lnTo>
                    <a:pt x="39827" y="136766"/>
                  </a:lnTo>
                  <a:lnTo>
                    <a:pt x="39357" y="136766"/>
                  </a:lnTo>
                  <a:lnTo>
                    <a:pt x="38823" y="138036"/>
                  </a:lnTo>
                  <a:lnTo>
                    <a:pt x="40386" y="138036"/>
                  </a:lnTo>
                  <a:lnTo>
                    <a:pt x="40525" y="139306"/>
                  </a:lnTo>
                  <a:lnTo>
                    <a:pt x="38722" y="139306"/>
                  </a:lnTo>
                  <a:lnTo>
                    <a:pt x="36626" y="140576"/>
                  </a:lnTo>
                  <a:lnTo>
                    <a:pt x="36296" y="140576"/>
                  </a:lnTo>
                  <a:lnTo>
                    <a:pt x="35534" y="141846"/>
                  </a:lnTo>
                  <a:lnTo>
                    <a:pt x="35128" y="143116"/>
                  </a:lnTo>
                  <a:lnTo>
                    <a:pt x="32969" y="141846"/>
                  </a:lnTo>
                  <a:lnTo>
                    <a:pt x="32308" y="143116"/>
                  </a:lnTo>
                  <a:lnTo>
                    <a:pt x="31902" y="143116"/>
                  </a:lnTo>
                  <a:lnTo>
                    <a:pt x="32169" y="144386"/>
                  </a:lnTo>
                  <a:lnTo>
                    <a:pt x="24257" y="144386"/>
                  </a:lnTo>
                  <a:lnTo>
                    <a:pt x="22720" y="145656"/>
                  </a:lnTo>
                  <a:lnTo>
                    <a:pt x="21386" y="146926"/>
                  </a:lnTo>
                  <a:lnTo>
                    <a:pt x="19989" y="146926"/>
                  </a:lnTo>
                  <a:lnTo>
                    <a:pt x="19989" y="148196"/>
                  </a:lnTo>
                  <a:lnTo>
                    <a:pt x="19723" y="149466"/>
                  </a:lnTo>
                  <a:lnTo>
                    <a:pt x="18427" y="149466"/>
                  </a:lnTo>
                  <a:lnTo>
                    <a:pt x="19265" y="148196"/>
                  </a:lnTo>
                  <a:lnTo>
                    <a:pt x="19989" y="148196"/>
                  </a:lnTo>
                  <a:lnTo>
                    <a:pt x="19989" y="146926"/>
                  </a:lnTo>
                  <a:lnTo>
                    <a:pt x="19202" y="146926"/>
                  </a:lnTo>
                  <a:lnTo>
                    <a:pt x="18961" y="148196"/>
                  </a:lnTo>
                  <a:lnTo>
                    <a:pt x="18237" y="148196"/>
                  </a:lnTo>
                  <a:lnTo>
                    <a:pt x="18034" y="149466"/>
                  </a:lnTo>
                  <a:lnTo>
                    <a:pt x="17068" y="148196"/>
                  </a:lnTo>
                  <a:lnTo>
                    <a:pt x="17564" y="148196"/>
                  </a:lnTo>
                  <a:lnTo>
                    <a:pt x="17792" y="146926"/>
                  </a:lnTo>
                  <a:lnTo>
                    <a:pt x="17030" y="146926"/>
                  </a:lnTo>
                  <a:lnTo>
                    <a:pt x="16598" y="148196"/>
                  </a:lnTo>
                  <a:lnTo>
                    <a:pt x="15963" y="149466"/>
                  </a:lnTo>
                  <a:lnTo>
                    <a:pt x="15938" y="150736"/>
                  </a:lnTo>
                  <a:lnTo>
                    <a:pt x="14071" y="152006"/>
                  </a:lnTo>
                  <a:lnTo>
                    <a:pt x="14808" y="153276"/>
                  </a:lnTo>
                  <a:lnTo>
                    <a:pt x="14274" y="154546"/>
                  </a:lnTo>
                  <a:lnTo>
                    <a:pt x="15240" y="155816"/>
                  </a:lnTo>
                  <a:lnTo>
                    <a:pt x="13766" y="157086"/>
                  </a:lnTo>
                  <a:lnTo>
                    <a:pt x="13335" y="157086"/>
                  </a:lnTo>
                  <a:lnTo>
                    <a:pt x="13068" y="158356"/>
                  </a:lnTo>
                  <a:lnTo>
                    <a:pt x="13436" y="158356"/>
                  </a:lnTo>
                  <a:lnTo>
                    <a:pt x="14211" y="159626"/>
                  </a:lnTo>
                  <a:lnTo>
                    <a:pt x="14605" y="159626"/>
                  </a:lnTo>
                  <a:lnTo>
                    <a:pt x="14808" y="158356"/>
                  </a:lnTo>
                  <a:lnTo>
                    <a:pt x="14973" y="157086"/>
                  </a:lnTo>
                  <a:lnTo>
                    <a:pt x="16433" y="159626"/>
                  </a:lnTo>
                  <a:lnTo>
                    <a:pt x="17970" y="158356"/>
                  </a:lnTo>
                  <a:lnTo>
                    <a:pt x="19367" y="157086"/>
                  </a:lnTo>
                  <a:lnTo>
                    <a:pt x="19456" y="158356"/>
                  </a:lnTo>
                  <a:lnTo>
                    <a:pt x="20256" y="158356"/>
                  </a:lnTo>
                  <a:lnTo>
                    <a:pt x="21056" y="157086"/>
                  </a:lnTo>
                  <a:lnTo>
                    <a:pt x="21729" y="157086"/>
                  </a:lnTo>
                  <a:lnTo>
                    <a:pt x="23317" y="158356"/>
                  </a:lnTo>
                  <a:lnTo>
                    <a:pt x="24117" y="157086"/>
                  </a:lnTo>
                  <a:lnTo>
                    <a:pt x="25920" y="157086"/>
                  </a:lnTo>
                  <a:lnTo>
                    <a:pt x="27711" y="155816"/>
                  </a:lnTo>
                  <a:lnTo>
                    <a:pt x="35928" y="155816"/>
                  </a:lnTo>
                  <a:lnTo>
                    <a:pt x="36893" y="154546"/>
                  </a:lnTo>
                  <a:lnTo>
                    <a:pt x="37896" y="154546"/>
                  </a:lnTo>
                  <a:lnTo>
                    <a:pt x="38823" y="153276"/>
                  </a:lnTo>
                  <a:lnTo>
                    <a:pt x="42392" y="153276"/>
                  </a:lnTo>
                  <a:lnTo>
                    <a:pt x="43357" y="152006"/>
                  </a:lnTo>
                  <a:lnTo>
                    <a:pt x="44386" y="153276"/>
                  </a:lnTo>
                  <a:lnTo>
                    <a:pt x="46418" y="152006"/>
                  </a:lnTo>
                  <a:lnTo>
                    <a:pt x="47675" y="153276"/>
                  </a:lnTo>
                  <a:lnTo>
                    <a:pt x="48577" y="152006"/>
                  </a:lnTo>
                  <a:lnTo>
                    <a:pt x="49276" y="152006"/>
                  </a:lnTo>
                  <a:lnTo>
                    <a:pt x="49606" y="153276"/>
                  </a:lnTo>
                  <a:lnTo>
                    <a:pt x="50203" y="153276"/>
                  </a:lnTo>
                  <a:lnTo>
                    <a:pt x="50342" y="152006"/>
                  </a:lnTo>
                  <a:lnTo>
                    <a:pt x="51104" y="153276"/>
                  </a:lnTo>
                  <a:lnTo>
                    <a:pt x="51701" y="152006"/>
                  </a:lnTo>
                  <a:lnTo>
                    <a:pt x="58064" y="152006"/>
                  </a:lnTo>
                  <a:lnTo>
                    <a:pt x="58166" y="153276"/>
                  </a:lnTo>
                  <a:lnTo>
                    <a:pt x="59385" y="153276"/>
                  </a:lnTo>
                  <a:lnTo>
                    <a:pt x="59791" y="152006"/>
                  </a:lnTo>
                  <a:lnTo>
                    <a:pt x="60921" y="152006"/>
                  </a:lnTo>
                  <a:lnTo>
                    <a:pt x="61290" y="153276"/>
                  </a:lnTo>
                  <a:lnTo>
                    <a:pt x="59563" y="153276"/>
                  </a:lnTo>
                  <a:lnTo>
                    <a:pt x="60058" y="154546"/>
                  </a:lnTo>
                  <a:lnTo>
                    <a:pt x="61391" y="154546"/>
                  </a:lnTo>
                  <a:lnTo>
                    <a:pt x="61785" y="155816"/>
                  </a:lnTo>
                  <a:lnTo>
                    <a:pt x="63004" y="155816"/>
                  </a:lnTo>
                  <a:lnTo>
                    <a:pt x="62522" y="157086"/>
                  </a:lnTo>
                  <a:lnTo>
                    <a:pt x="68072" y="157086"/>
                  </a:lnTo>
                  <a:lnTo>
                    <a:pt x="67678" y="158356"/>
                  </a:lnTo>
                  <a:lnTo>
                    <a:pt x="67881" y="158356"/>
                  </a:lnTo>
                  <a:lnTo>
                    <a:pt x="68237" y="159626"/>
                  </a:lnTo>
                  <a:lnTo>
                    <a:pt x="68770" y="159626"/>
                  </a:lnTo>
                  <a:lnTo>
                    <a:pt x="68376" y="160896"/>
                  </a:lnTo>
                  <a:lnTo>
                    <a:pt x="68770" y="160896"/>
                  </a:lnTo>
                  <a:lnTo>
                    <a:pt x="69443" y="162166"/>
                  </a:lnTo>
                  <a:lnTo>
                    <a:pt x="70167" y="162166"/>
                  </a:lnTo>
                  <a:lnTo>
                    <a:pt x="70510" y="160896"/>
                  </a:lnTo>
                  <a:lnTo>
                    <a:pt x="70904" y="160896"/>
                  </a:lnTo>
                  <a:lnTo>
                    <a:pt x="71869" y="162166"/>
                  </a:lnTo>
                  <a:lnTo>
                    <a:pt x="71831" y="163436"/>
                  </a:lnTo>
                  <a:lnTo>
                    <a:pt x="72631" y="163436"/>
                  </a:lnTo>
                  <a:lnTo>
                    <a:pt x="74231" y="164706"/>
                  </a:lnTo>
                  <a:lnTo>
                    <a:pt x="77025" y="167246"/>
                  </a:lnTo>
                  <a:lnTo>
                    <a:pt x="76530" y="167246"/>
                  </a:lnTo>
                  <a:lnTo>
                    <a:pt x="76428" y="168516"/>
                  </a:lnTo>
                  <a:lnTo>
                    <a:pt x="75463" y="167246"/>
                  </a:lnTo>
                  <a:lnTo>
                    <a:pt x="74561" y="165976"/>
                  </a:lnTo>
                  <a:lnTo>
                    <a:pt x="73571" y="165976"/>
                  </a:lnTo>
                  <a:lnTo>
                    <a:pt x="73571" y="168516"/>
                  </a:lnTo>
                  <a:lnTo>
                    <a:pt x="73304" y="168516"/>
                  </a:lnTo>
                  <a:lnTo>
                    <a:pt x="73037" y="169786"/>
                  </a:lnTo>
                  <a:lnTo>
                    <a:pt x="72834" y="168516"/>
                  </a:lnTo>
                  <a:lnTo>
                    <a:pt x="72301" y="168516"/>
                  </a:lnTo>
                  <a:lnTo>
                    <a:pt x="72339" y="167246"/>
                  </a:lnTo>
                  <a:lnTo>
                    <a:pt x="71869" y="167246"/>
                  </a:lnTo>
                  <a:lnTo>
                    <a:pt x="71640" y="165976"/>
                  </a:lnTo>
                  <a:lnTo>
                    <a:pt x="72072" y="165976"/>
                  </a:lnTo>
                  <a:lnTo>
                    <a:pt x="72364" y="167246"/>
                  </a:lnTo>
                  <a:lnTo>
                    <a:pt x="73139" y="167246"/>
                  </a:lnTo>
                  <a:lnTo>
                    <a:pt x="73571" y="168516"/>
                  </a:lnTo>
                  <a:lnTo>
                    <a:pt x="73571" y="165976"/>
                  </a:lnTo>
                  <a:lnTo>
                    <a:pt x="72732" y="165976"/>
                  </a:lnTo>
                  <a:lnTo>
                    <a:pt x="71742" y="164706"/>
                  </a:lnTo>
                  <a:lnTo>
                    <a:pt x="69634" y="164706"/>
                  </a:lnTo>
                  <a:lnTo>
                    <a:pt x="68046" y="162166"/>
                  </a:lnTo>
                  <a:lnTo>
                    <a:pt x="66306" y="162166"/>
                  </a:lnTo>
                  <a:lnTo>
                    <a:pt x="65684" y="160896"/>
                  </a:lnTo>
                  <a:lnTo>
                    <a:pt x="63677" y="159626"/>
                  </a:lnTo>
                  <a:lnTo>
                    <a:pt x="60693" y="159626"/>
                  </a:lnTo>
                  <a:lnTo>
                    <a:pt x="58293" y="158356"/>
                  </a:lnTo>
                  <a:lnTo>
                    <a:pt x="56464" y="158356"/>
                  </a:lnTo>
                  <a:lnTo>
                    <a:pt x="52768" y="157086"/>
                  </a:lnTo>
                  <a:lnTo>
                    <a:pt x="50711" y="157086"/>
                  </a:lnTo>
                  <a:lnTo>
                    <a:pt x="47815" y="158356"/>
                  </a:lnTo>
                  <a:lnTo>
                    <a:pt x="42786" y="158356"/>
                  </a:lnTo>
                  <a:lnTo>
                    <a:pt x="39497" y="159626"/>
                  </a:lnTo>
                  <a:lnTo>
                    <a:pt x="33807" y="160896"/>
                  </a:lnTo>
                  <a:lnTo>
                    <a:pt x="32791" y="161175"/>
                  </a:lnTo>
                  <a:lnTo>
                    <a:pt x="34302" y="162166"/>
                  </a:lnTo>
                  <a:lnTo>
                    <a:pt x="34429" y="162166"/>
                  </a:lnTo>
                  <a:lnTo>
                    <a:pt x="36169" y="160896"/>
                  </a:lnTo>
                  <a:lnTo>
                    <a:pt x="40525" y="160896"/>
                  </a:lnTo>
                  <a:lnTo>
                    <a:pt x="41224" y="159626"/>
                  </a:lnTo>
                  <a:lnTo>
                    <a:pt x="44754" y="159626"/>
                  </a:lnTo>
                  <a:lnTo>
                    <a:pt x="45288" y="160896"/>
                  </a:lnTo>
                  <a:lnTo>
                    <a:pt x="45618" y="160896"/>
                  </a:lnTo>
                  <a:lnTo>
                    <a:pt x="45948" y="159626"/>
                  </a:lnTo>
                  <a:lnTo>
                    <a:pt x="50406" y="159626"/>
                  </a:lnTo>
                  <a:lnTo>
                    <a:pt x="50507" y="160896"/>
                  </a:lnTo>
                  <a:lnTo>
                    <a:pt x="49504" y="162166"/>
                  </a:lnTo>
                  <a:lnTo>
                    <a:pt x="49009" y="160896"/>
                  </a:lnTo>
                  <a:lnTo>
                    <a:pt x="48539" y="160896"/>
                  </a:lnTo>
                  <a:lnTo>
                    <a:pt x="48539" y="171056"/>
                  </a:lnTo>
                  <a:lnTo>
                    <a:pt x="47078" y="172326"/>
                  </a:lnTo>
                  <a:lnTo>
                    <a:pt x="45618" y="172326"/>
                  </a:lnTo>
                  <a:lnTo>
                    <a:pt x="44081" y="171056"/>
                  </a:lnTo>
                  <a:lnTo>
                    <a:pt x="48539" y="171056"/>
                  </a:lnTo>
                  <a:lnTo>
                    <a:pt x="48539" y="160896"/>
                  </a:lnTo>
                  <a:lnTo>
                    <a:pt x="46609" y="160896"/>
                  </a:lnTo>
                  <a:lnTo>
                    <a:pt x="45745" y="162166"/>
                  </a:lnTo>
                  <a:lnTo>
                    <a:pt x="44919" y="163436"/>
                  </a:lnTo>
                  <a:lnTo>
                    <a:pt x="43815" y="162166"/>
                  </a:lnTo>
                  <a:lnTo>
                    <a:pt x="43421" y="162166"/>
                  </a:lnTo>
                  <a:lnTo>
                    <a:pt x="43421" y="168516"/>
                  </a:lnTo>
                  <a:lnTo>
                    <a:pt x="42748" y="169786"/>
                  </a:lnTo>
                  <a:lnTo>
                    <a:pt x="38633" y="169786"/>
                  </a:lnTo>
                  <a:lnTo>
                    <a:pt x="38557" y="167246"/>
                  </a:lnTo>
                  <a:lnTo>
                    <a:pt x="38125" y="165976"/>
                  </a:lnTo>
                  <a:lnTo>
                    <a:pt x="40360" y="165976"/>
                  </a:lnTo>
                  <a:lnTo>
                    <a:pt x="41427" y="164706"/>
                  </a:lnTo>
                  <a:lnTo>
                    <a:pt x="43319" y="164706"/>
                  </a:lnTo>
                  <a:lnTo>
                    <a:pt x="43218" y="167246"/>
                  </a:lnTo>
                  <a:lnTo>
                    <a:pt x="43421" y="168516"/>
                  </a:lnTo>
                  <a:lnTo>
                    <a:pt x="43421" y="162166"/>
                  </a:lnTo>
                  <a:lnTo>
                    <a:pt x="42418" y="162166"/>
                  </a:lnTo>
                  <a:lnTo>
                    <a:pt x="41821" y="163436"/>
                  </a:lnTo>
                  <a:lnTo>
                    <a:pt x="41389" y="162166"/>
                  </a:lnTo>
                  <a:lnTo>
                    <a:pt x="40995" y="162166"/>
                  </a:lnTo>
                  <a:lnTo>
                    <a:pt x="40563" y="163436"/>
                  </a:lnTo>
                  <a:lnTo>
                    <a:pt x="37299" y="163436"/>
                  </a:lnTo>
                  <a:lnTo>
                    <a:pt x="36931" y="164706"/>
                  </a:lnTo>
                  <a:lnTo>
                    <a:pt x="35433" y="165976"/>
                  </a:lnTo>
                  <a:lnTo>
                    <a:pt x="32600" y="165976"/>
                  </a:lnTo>
                  <a:lnTo>
                    <a:pt x="31203" y="167246"/>
                  </a:lnTo>
                  <a:lnTo>
                    <a:pt x="29349" y="167246"/>
                  </a:lnTo>
                  <a:lnTo>
                    <a:pt x="29349" y="171056"/>
                  </a:lnTo>
                  <a:lnTo>
                    <a:pt x="29311" y="172326"/>
                  </a:lnTo>
                  <a:lnTo>
                    <a:pt x="27051" y="172326"/>
                  </a:lnTo>
                  <a:lnTo>
                    <a:pt x="26047" y="171056"/>
                  </a:lnTo>
                  <a:lnTo>
                    <a:pt x="29349" y="171056"/>
                  </a:lnTo>
                  <a:lnTo>
                    <a:pt x="29349" y="167246"/>
                  </a:lnTo>
                  <a:lnTo>
                    <a:pt x="29210" y="167246"/>
                  </a:lnTo>
                  <a:lnTo>
                    <a:pt x="28841" y="168516"/>
                  </a:lnTo>
                  <a:lnTo>
                    <a:pt x="28117" y="167246"/>
                  </a:lnTo>
                  <a:lnTo>
                    <a:pt x="27317" y="167246"/>
                  </a:lnTo>
                  <a:lnTo>
                    <a:pt x="27813" y="168516"/>
                  </a:lnTo>
                  <a:lnTo>
                    <a:pt x="26250" y="168516"/>
                  </a:lnTo>
                  <a:lnTo>
                    <a:pt x="24650" y="169786"/>
                  </a:lnTo>
                  <a:lnTo>
                    <a:pt x="23850" y="171056"/>
                  </a:lnTo>
                  <a:lnTo>
                    <a:pt x="20662" y="171056"/>
                  </a:lnTo>
                  <a:lnTo>
                    <a:pt x="20421" y="172326"/>
                  </a:lnTo>
                  <a:lnTo>
                    <a:pt x="19596" y="173596"/>
                  </a:lnTo>
                  <a:lnTo>
                    <a:pt x="19926" y="174866"/>
                  </a:lnTo>
                  <a:lnTo>
                    <a:pt x="21463" y="173596"/>
                  </a:lnTo>
                  <a:lnTo>
                    <a:pt x="22263" y="172326"/>
                  </a:lnTo>
                  <a:lnTo>
                    <a:pt x="22961" y="174866"/>
                  </a:lnTo>
                  <a:lnTo>
                    <a:pt x="24523" y="173596"/>
                  </a:lnTo>
                  <a:lnTo>
                    <a:pt x="31343" y="173596"/>
                  </a:lnTo>
                  <a:lnTo>
                    <a:pt x="31838" y="172326"/>
                  </a:lnTo>
                  <a:lnTo>
                    <a:pt x="32308" y="172326"/>
                  </a:lnTo>
                  <a:lnTo>
                    <a:pt x="33540" y="173596"/>
                  </a:lnTo>
                  <a:lnTo>
                    <a:pt x="34632" y="173596"/>
                  </a:lnTo>
                  <a:lnTo>
                    <a:pt x="35801" y="172326"/>
                  </a:lnTo>
                  <a:lnTo>
                    <a:pt x="32766" y="172326"/>
                  </a:lnTo>
                  <a:lnTo>
                    <a:pt x="31343" y="171056"/>
                  </a:lnTo>
                  <a:lnTo>
                    <a:pt x="30848" y="171056"/>
                  </a:lnTo>
                  <a:lnTo>
                    <a:pt x="30848" y="169786"/>
                  </a:lnTo>
                  <a:lnTo>
                    <a:pt x="31369" y="169786"/>
                  </a:lnTo>
                  <a:lnTo>
                    <a:pt x="32207" y="168516"/>
                  </a:lnTo>
                  <a:lnTo>
                    <a:pt x="33210" y="168516"/>
                  </a:lnTo>
                  <a:lnTo>
                    <a:pt x="34099" y="167246"/>
                  </a:lnTo>
                  <a:lnTo>
                    <a:pt x="37401" y="167246"/>
                  </a:lnTo>
                  <a:lnTo>
                    <a:pt x="37503" y="168516"/>
                  </a:lnTo>
                  <a:lnTo>
                    <a:pt x="37566" y="171056"/>
                  </a:lnTo>
                  <a:lnTo>
                    <a:pt x="38227" y="171056"/>
                  </a:lnTo>
                  <a:lnTo>
                    <a:pt x="40894" y="172326"/>
                  </a:lnTo>
                  <a:lnTo>
                    <a:pt x="41986" y="172326"/>
                  </a:lnTo>
                  <a:lnTo>
                    <a:pt x="43522" y="173596"/>
                  </a:lnTo>
                  <a:lnTo>
                    <a:pt x="45123" y="173596"/>
                  </a:lnTo>
                  <a:lnTo>
                    <a:pt x="44881" y="174866"/>
                  </a:lnTo>
                  <a:lnTo>
                    <a:pt x="45288" y="176136"/>
                  </a:lnTo>
                  <a:lnTo>
                    <a:pt x="46380" y="176136"/>
                  </a:lnTo>
                  <a:lnTo>
                    <a:pt x="46748" y="174866"/>
                  </a:lnTo>
                  <a:lnTo>
                    <a:pt x="47345" y="173596"/>
                  </a:lnTo>
                  <a:lnTo>
                    <a:pt x="47739" y="173596"/>
                  </a:lnTo>
                  <a:lnTo>
                    <a:pt x="48704" y="174866"/>
                  </a:lnTo>
                  <a:lnTo>
                    <a:pt x="49174" y="176136"/>
                  </a:lnTo>
                  <a:lnTo>
                    <a:pt x="49580" y="177406"/>
                  </a:lnTo>
                  <a:lnTo>
                    <a:pt x="50507" y="176136"/>
                  </a:lnTo>
                  <a:lnTo>
                    <a:pt x="50977" y="174866"/>
                  </a:lnTo>
                  <a:lnTo>
                    <a:pt x="51866" y="174866"/>
                  </a:lnTo>
                  <a:lnTo>
                    <a:pt x="51142" y="176136"/>
                  </a:lnTo>
                  <a:lnTo>
                    <a:pt x="52374" y="176136"/>
                  </a:lnTo>
                  <a:lnTo>
                    <a:pt x="52908" y="174866"/>
                  </a:lnTo>
                  <a:lnTo>
                    <a:pt x="53467" y="174866"/>
                  </a:lnTo>
                  <a:lnTo>
                    <a:pt x="54965" y="176136"/>
                  </a:lnTo>
                  <a:lnTo>
                    <a:pt x="55168" y="177406"/>
                  </a:lnTo>
                  <a:lnTo>
                    <a:pt x="55359" y="177406"/>
                  </a:lnTo>
                  <a:lnTo>
                    <a:pt x="55600" y="178676"/>
                  </a:lnTo>
                  <a:lnTo>
                    <a:pt x="55727" y="178676"/>
                  </a:lnTo>
                  <a:lnTo>
                    <a:pt x="56400" y="177406"/>
                  </a:lnTo>
                  <a:lnTo>
                    <a:pt x="59563" y="177406"/>
                  </a:lnTo>
                  <a:lnTo>
                    <a:pt x="59728" y="178676"/>
                  </a:lnTo>
                  <a:lnTo>
                    <a:pt x="62090" y="178676"/>
                  </a:lnTo>
                  <a:lnTo>
                    <a:pt x="62382" y="179946"/>
                  </a:lnTo>
                  <a:lnTo>
                    <a:pt x="62585" y="179946"/>
                  </a:lnTo>
                  <a:lnTo>
                    <a:pt x="62649" y="181216"/>
                  </a:lnTo>
                  <a:lnTo>
                    <a:pt x="65379" y="181216"/>
                  </a:lnTo>
                  <a:lnTo>
                    <a:pt x="66078" y="182486"/>
                  </a:lnTo>
                  <a:lnTo>
                    <a:pt x="63284" y="182486"/>
                  </a:lnTo>
                  <a:lnTo>
                    <a:pt x="63487" y="183756"/>
                  </a:lnTo>
                  <a:lnTo>
                    <a:pt x="69303" y="183756"/>
                  </a:lnTo>
                  <a:lnTo>
                    <a:pt x="69837" y="185026"/>
                  </a:lnTo>
                  <a:lnTo>
                    <a:pt x="74168" y="185026"/>
                  </a:lnTo>
                  <a:lnTo>
                    <a:pt x="75031" y="186296"/>
                  </a:lnTo>
                  <a:lnTo>
                    <a:pt x="77622" y="186296"/>
                  </a:lnTo>
                  <a:lnTo>
                    <a:pt x="77724" y="187566"/>
                  </a:lnTo>
                  <a:lnTo>
                    <a:pt x="79019" y="187566"/>
                  </a:lnTo>
                  <a:lnTo>
                    <a:pt x="78892" y="189039"/>
                  </a:lnTo>
                  <a:lnTo>
                    <a:pt x="78752" y="190106"/>
                  </a:lnTo>
                  <a:lnTo>
                    <a:pt x="77139" y="189039"/>
                  </a:lnTo>
                  <a:lnTo>
                    <a:pt x="79159" y="191376"/>
                  </a:lnTo>
                  <a:lnTo>
                    <a:pt x="80492" y="193916"/>
                  </a:lnTo>
                  <a:lnTo>
                    <a:pt x="79324" y="193916"/>
                  </a:lnTo>
                  <a:lnTo>
                    <a:pt x="78524" y="192646"/>
                  </a:lnTo>
                  <a:lnTo>
                    <a:pt x="77863" y="192646"/>
                  </a:lnTo>
                  <a:lnTo>
                    <a:pt x="77558" y="191376"/>
                  </a:lnTo>
                  <a:lnTo>
                    <a:pt x="76225" y="191376"/>
                  </a:lnTo>
                  <a:lnTo>
                    <a:pt x="75425" y="190106"/>
                  </a:lnTo>
                  <a:lnTo>
                    <a:pt x="74828" y="188836"/>
                  </a:lnTo>
                  <a:lnTo>
                    <a:pt x="73660" y="188836"/>
                  </a:lnTo>
                  <a:lnTo>
                    <a:pt x="73228" y="190106"/>
                  </a:lnTo>
                  <a:lnTo>
                    <a:pt x="73736" y="190106"/>
                  </a:lnTo>
                  <a:lnTo>
                    <a:pt x="74231" y="191376"/>
                  </a:lnTo>
                  <a:lnTo>
                    <a:pt x="74764" y="191376"/>
                  </a:lnTo>
                  <a:lnTo>
                    <a:pt x="76263" y="192646"/>
                  </a:lnTo>
                  <a:lnTo>
                    <a:pt x="76555" y="192646"/>
                  </a:lnTo>
                  <a:lnTo>
                    <a:pt x="76123" y="193916"/>
                  </a:lnTo>
                  <a:lnTo>
                    <a:pt x="76263" y="193916"/>
                  </a:lnTo>
                  <a:lnTo>
                    <a:pt x="76466" y="195186"/>
                  </a:lnTo>
                  <a:lnTo>
                    <a:pt x="76657" y="195186"/>
                  </a:lnTo>
                  <a:lnTo>
                    <a:pt x="76898" y="196456"/>
                  </a:lnTo>
                  <a:lnTo>
                    <a:pt x="76161" y="195529"/>
                  </a:lnTo>
                  <a:lnTo>
                    <a:pt x="76161" y="211696"/>
                  </a:lnTo>
                  <a:lnTo>
                    <a:pt x="75806" y="212852"/>
                  </a:lnTo>
                  <a:lnTo>
                    <a:pt x="75234" y="211696"/>
                  </a:lnTo>
                  <a:lnTo>
                    <a:pt x="76161" y="211696"/>
                  </a:lnTo>
                  <a:lnTo>
                    <a:pt x="76161" y="195529"/>
                  </a:lnTo>
                  <a:lnTo>
                    <a:pt x="75895" y="195186"/>
                  </a:lnTo>
                  <a:lnTo>
                    <a:pt x="74168" y="195186"/>
                  </a:lnTo>
                  <a:lnTo>
                    <a:pt x="73533" y="193916"/>
                  </a:lnTo>
                  <a:lnTo>
                    <a:pt x="73329" y="193916"/>
                  </a:lnTo>
                  <a:lnTo>
                    <a:pt x="72936" y="195186"/>
                  </a:lnTo>
                  <a:lnTo>
                    <a:pt x="74104" y="195186"/>
                  </a:lnTo>
                  <a:lnTo>
                    <a:pt x="74333" y="196456"/>
                  </a:lnTo>
                  <a:lnTo>
                    <a:pt x="74968" y="197726"/>
                  </a:lnTo>
                  <a:lnTo>
                    <a:pt x="72732" y="197726"/>
                  </a:lnTo>
                  <a:lnTo>
                    <a:pt x="72872" y="198996"/>
                  </a:lnTo>
                  <a:lnTo>
                    <a:pt x="73634" y="201536"/>
                  </a:lnTo>
                  <a:lnTo>
                    <a:pt x="74434" y="202806"/>
                  </a:lnTo>
                  <a:lnTo>
                    <a:pt x="75133" y="204076"/>
                  </a:lnTo>
                  <a:lnTo>
                    <a:pt x="74028" y="204076"/>
                  </a:lnTo>
                  <a:lnTo>
                    <a:pt x="74701" y="206616"/>
                  </a:lnTo>
                  <a:lnTo>
                    <a:pt x="75095" y="207886"/>
                  </a:lnTo>
                  <a:lnTo>
                    <a:pt x="75298" y="207886"/>
                  </a:lnTo>
                  <a:lnTo>
                    <a:pt x="75361" y="209156"/>
                  </a:lnTo>
                  <a:lnTo>
                    <a:pt x="73837" y="209156"/>
                  </a:lnTo>
                  <a:lnTo>
                    <a:pt x="73660" y="207886"/>
                  </a:lnTo>
                  <a:lnTo>
                    <a:pt x="72631" y="207886"/>
                  </a:lnTo>
                  <a:lnTo>
                    <a:pt x="72872" y="210426"/>
                  </a:lnTo>
                  <a:lnTo>
                    <a:pt x="73901" y="210426"/>
                  </a:lnTo>
                  <a:lnTo>
                    <a:pt x="73494" y="211696"/>
                  </a:lnTo>
                  <a:lnTo>
                    <a:pt x="73837" y="211696"/>
                  </a:lnTo>
                  <a:lnTo>
                    <a:pt x="74269" y="212966"/>
                  </a:lnTo>
                  <a:lnTo>
                    <a:pt x="74104" y="212966"/>
                  </a:lnTo>
                  <a:lnTo>
                    <a:pt x="74129" y="214236"/>
                  </a:lnTo>
                  <a:lnTo>
                    <a:pt x="74333" y="214236"/>
                  </a:lnTo>
                  <a:lnTo>
                    <a:pt x="74891" y="215506"/>
                  </a:lnTo>
                  <a:lnTo>
                    <a:pt x="76733" y="215506"/>
                  </a:lnTo>
                  <a:lnTo>
                    <a:pt x="76733" y="214236"/>
                  </a:lnTo>
                  <a:lnTo>
                    <a:pt x="75298" y="214236"/>
                  </a:lnTo>
                  <a:lnTo>
                    <a:pt x="75857" y="212966"/>
                  </a:lnTo>
                  <a:lnTo>
                    <a:pt x="77660" y="212966"/>
                  </a:lnTo>
                  <a:lnTo>
                    <a:pt x="78320" y="214236"/>
                  </a:lnTo>
                  <a:lnTo>
                    <a:pt x="79019" y="214236"/>
                  </a:lnTo>
                  <a:lnTo>
                    <a:pt x="79489" y="215506"/>
                  </a:lnTo>
                  <a:lnTo>
                    <a:pt x="78651" y="215506"/>
                  </a:lnTo>
                  <a:lnTo>
                    <a:pt x="78460" y="216776"/>
                  </a:lnTo>
                  <a:lnTo>
                    <a:pt x="78219" y="218046"/>
                  </a:lnTo>
                  <a:lnTo>
                    <a:pt x="80657" y="218046"/>
                  </a:lnTo>
                  <a:lnTo>
                    <a:pt x="80149" y="219316"/>
                  </a:lnTo>
                  <a:lnTo>
                    <a:pt x="80683" y="220586"/>
                  </a:lnTo>
                  <a:lnTo>
                    <a:pt x="81026" y="220586"/>
                  </a:lnTo>
                  <a:lnTo>
                    <a:pt x="81026" y="221856"/>
                  </a:lnTo>
                  <a:lnTo>
                    <a:pt x="80822" y="221856"/>
                  </a:lnTo>
                  <a:lnTo>
                    <a:pt x="80492" y="223126"/>
                  </a:lnTo>
                  <a:lnTo>
                    <a:pt x="82880" y="223126"/>
                  </a:lnTo>
                  <a:lnTo>
                    <a:pt x="80848" y="224396"/>
                  </a:lnTo>
                  <a:lnTo>
                    <a:pt x="82245" y="225666"/>
                  </a:lnTo>
                  <a:lnTo>
                    <a:pt x="81483" y="225666"/>
                  </a:lnTo>
                  <a:lnTo>
                    <a:pt x="81813" y="226936"/>
                  </a:lnTo>
                  <a:lnTo>
                    <a:pt x="82321" y="226936"/>
                  </a:lnTo>
                  <a:lnTo>
                    <a:pt x="80848" y="228206"/>
                  </a:lnTo>
                  <a:lnTo>
                    <a:pt x="81622" y="229476"/>
                  </a:lnTo>
                  <a:lnTo>
                    <a:pt x="81419" y="230746"/>
                  </a:lnTo>
                  <a:lnTo>
                    <a:pt x="82943" y="230746"/>
                  </a:lnTo>
                  <a:lnTo>
                    <a:pt x="83553" y="229476"/>
                  </a:lnTo>
                  <a:lnTo>
                    <a:pt x="83248" y="228206"/>
                  </a:lnTo>
                  <a:lnTo>
                    <a:pt x="83515" y="228206"/>
                  </a:lnTo>
                  <a:lnTo>
                    <a:pt x="83642" y="226936"/>
                  </a:lnTo>
                  <a:lnTo>
                    <a:pt x="84048" y="226936"/>
                  </a:lnTo>
                  <a:lnTo>
                    <a:pt x="83883" y="225666"/>
                  </a:lnTo>
                  <a:lnTo>
                    <a:pt x="82423" y="225666"/>
                  </a:lnTo>
                  <a:lnTo>
                    <a:pt x="82880" y="224396"/>
                  </a:lnTo>
                  <a:lnTo>
                    <a:pt x="83908" y="224396"/>
                  </a:lnTo>
                  <a:lnTo>
                    <a:pt x="83197" y="221856"/>
                  </a:lnTo>
                  <a:lnTo>
                    <a:pt x="84912" y="223126"/>
                  </a:lnTo>
                  <a:lnTo>
                    <a:pt x="83908" y="224396"/>
                  </a:lnTo>
                  <a:lnTo>
                    <a:pt x="84048" y="224396"/>
                  </a:lnTo>
                  <a:lnTo>
                    <a:pt x="84277" y="225666"/>
                  </a:lnTo>
                  <a:lnTo>
                    <a:pt x="84645" y="224396"/>
                  </a:lnTo>
                  <a:lnTo>
                    <a:pt x="88011" y="224396"/>
                  </a:lnTo>
                  <a:lnTo>
                    <a:pt x="88404" y="225666"/>
                  </a:lnTo>
                  <a:lnTo>
                    <a:pt x="88607" y="225666"/>
                  </a:lnTo>
                  <a:lnTo>
                    <a:pt x="88709" y="224396"/>
                  </a:lnTo>
                  <a:lnTo>
                    <a:pt x="89204" y="228206"/>
                  </a:lnTo>
                  <a:lnTo>
                    <a:pt x="90474" y="228206"/>
                  </a:lnTo>
                  <a:lnTo>
                    <a:pt x="90131" y="229476"/>
                  </a:lnTo>
                  <a:lnTo>
                    <a:pt x="89941" y="230746"/>
                  </a:lnTo>
                  <a:lnTo>
                    <a:pt x="90665" y="230746"/>
                  </a:lnTo>
                  <a:lnTo>
                    <a:pt x="91440" y="229476"/>
                  </a:lnTo>
                  <a:lnTo>
                    <a:pt x="91706" y="229476"/>
                  </a:lnTo>
                  <a:lnTo>
                    <a:pt x="91605" y="230746"/>
                  </a:lnTo>
                  <a:lnTo>
                    <a:pt x="91338" y="232016"/>
                  </a:lnTo>
                  <a:lnTo>
                    <a:pt x="92595" y="233286"/>
                  </a:lnTo>
                  <a:lnTo>
                    <a:pt x="93294" y="229476"/>
                  </a:lnTo>
                  <a:lnTo>
                    <a:pt x="94500" y="229476"/>
                  </a:lnTo>
                  <a:lnTo>
                    <a:pt x="94792" y="230746"/>
                  </a:lnTo>
                  <a:lnTo>
                    <a:pt x="94335" y="230746"/>
                  </a:lnTo>
                  <a:lnTo>
                    <a:pt x="94335" y="233286"/>
                  </a:lnTo>
                  <a:lnTo>
                    <a:pt x="95732" y="233286"/>
                  </a:lnTo>
                  <a:lnTo>
                    <a:pt x="96697" y="234556"/>
                  </a:lnTo>
                  <a:lnTo>
                    <a:pt x="96024" y="235826"/>
                  </a:lnTo>
                  <a:lnTo>
                    <a:pt x="95694" y="235826"/>
                  </a:lnTo>
                  <a:lnTo>
                    <a:pt x="95389" y="234556"/>
                  </a:lnTo>
                  <a:lnTo>
                    <a:pt x="94792" y="234556"/>
                  </a:lnTo>
                  <a:lnTo>
                    <a:pt x="95491" y="235826"/>
                  </a:lnTo>
                  <a:lnTo>
                    <a:pt x="95732" y="237096"/>
                  </a:lnTo>
                  <a:lnTo>
                    <a:pt x="94856" y="238366"/>
                  </a:lnTo>
                  <a:lnTo>
                    <a:pt x="94894" y="239636"/>
                  </a:lnTo>
                  <a:lnTo>
                    <a:pt x="94500" y="240906"/>
                  </a:lnTo>
                  <a:lnTo>
                    <a:pt x="95592" y="240906"/>
                  </a:lnTo>
                  <a:lnTo>
                    <a:pt x="96088" y="243446"/>
                  </a:lnTo>
                  <a:lnTo>
                    <a:pt x="95491" y="243446"/>
                  </a:lnTo>
                  <a:lnTo>
                    <a:pt x="95034" y="244716"/>
                  </a:lnTo>
                  <a:lnTo>
                    <a:pt x="95034" y="256146"/>
                  </a:lnTo>
                  <a:lnTo>
                    <a:pt x="93891" y="254876"/>
                  </a:lnTo>
                  <a:lnTo>
                    <a:pt x="93700" y="254876"/>
                  </a:lnTo>
                  <a:lnTo>
                    <a:pt x="94500" y="253606"/>
                  </a:lnTo>
                  <a:lnTo>
                    <a:pt x="95034" y="256146"/>
                  </a:lnTo>
                  <a:lnTo>
                    <a:pt x="95034" y="244716"/>
                  </a:lnTo>
                  <a:lnTo>
                    <a:pt x="93700" y="244716"/>
                  </a:lnTo>
                  <a:lnTo>
                    <a:pt x="93662" y="247256"/>
                  </a:lnTo>
                  <a:lnTo>
                    <a:pt x="93802" y="247256"/>
                  </a:lnTo>
                  <a:lnTo>
                    <a:pt x="93891" y="248526"/>
                  </a:lnTo>
                  <a:lnTo>
                    <a:pt x="92303" y="248526"/>
                  </a:lnTo>
                  <a:lnTo>
                    <a:pt x="91935" y="249796"/>
                  </a:lnTo>
                  <a:lnTo>
                    <a:pt x="92138" y="251066"/>
                  </a:lnTo>
                  <a:lnTo>
                    <a:pt x="93129" y="251066"/>
                  </a:lnTo>
                  <a:lnTo>
                    <a:pt x="93802" y="249796"/>
                  </a:lnTo>
                  <a:lnTo>
                    <a:pt x="94729" y="249796"/>
                  </a:lnTo>
                  <a:lnTo>
                    <a:pt x="94399" y="251066"/>
                  </a:lnTo>
                  <a:lnTo>
                    <a:pt x="93726" y="251066"/>
                  </a:lnTo>
                  <a:lnTo>
                    <a:pt x="93662" y="252336"/>
                  </a:lnTo>
                  <a:lnTo>
                    <a:pt x="92633" y="252336"/>
                  </a:lnTo>
                  <a:lnTo>
                    <a:pt x="92532" y="253606"/>
                  </a:lnTo>
                  <a:lnTo>
                    <a:pt x="91236" y="253606"/>
                  </a:lnTo>
                  <a:lnTo>
                    <a:pt x="91135" y="252336"/>
                  </a:lnTo>
                  <a:lnTo>
                    <a:pt x="92202" y="252336"/>
                  </a:lnTo>
                  <a:lnTo>
                    <a:pt x="92138" y="251066"/>
                  </a:lnTo>
                  <a:lnTo>
                    <a:pt x="90805" y="249796"/>
                  </a:lnTo>
                  <a:lnTo>
                    <a:pt x="90868" y="251066"/>
                  </a:lnTo>
                  <a:lnTo>
                    <a:pt x="90500" y="252336"/>
                  </a:lnTo>
                  <a:lnTo>
                    <a:pt x="89509" y="252336"/>
                  </a:lnTo>
                  <a:lnTo>
                    <a:pt x="89433" y="253606"/>
                  </a:lnTo>
                  <a:lnTo>
                    <a:pt x="89471" y="254876"/>
                  </a:lnTo>
                  <a:lnTo>
                    <a:pt x="90233" y="256146"/>
                  </a:lnTo>
                  <a:lnTo>
                    <a:pt x="92329" y="256146"/>
                  </a:lnTo>
                  <a:lnTo>
                    <a:pt x="92265" y="257416"/>
                  </a:lnTo>
                  <a:lnTo>
                    <a:pt x="91998" y="257416"/>
                  </a:lnTo>
                  <a:lnTo>
                    <a:pt x="91605" y="258686"/>
                  </a:lnTo>
                  <a:lnTo>
                    <a:pt x="91236" y="259956"/>
                  </a:lnTo>
                  <a:lnTo>
                    <a:pt x="91097" y="259956"/>
                  </a:lnTo>
                  <a:lnTo>
                    <a:pt x="90309" y="258686"/>
                  </a:lnTo>
                  <a:lnTo>
                    <a:pt x="89598" y="257416"/>
                  </a:lnTo>
                  <a:lnTo>
                    <a:pt x="88709" y="256146"/>
                  </a:lnTo>
                  <a:lnTo>
                    <a:pt x="88341" y="254876"/>
                  </a:lnTo>
                  <a:lnTo>
                    <a:pt x="86144" y="254876"/>
                  </a:lnTo>
                  <a:lnTo>
                    <a:pt x="86080" y="256146"/>
                  </a:lnTo>
                  <a:lnTo>
                    <a:pt x="86309" y="256146"/>
                  </a:lnTo>
                  <a:lnTo>
                    <a:pt x="87045" y="258686"/>
                  </a:lnTo>
                  <a:lnTo>
                    <a:pt x="87960" y="259892"/>
                  </a:lnTo>
                  <a:lnTo>
                    <a:pt x="89039" y="258686"/>
                  </a:lnTo>
                  <a:lnTo>
                    <a:pt x="89509" y="259956"/>
                  </a:lnTo>
                  <a:lnTo>
                    <a:pt x="88011" y="259956"/>
                  </a:lnTo>
                  <a:lnTo>
                    <a:pt x="88277" y="261226"/>
                  </a:lnTo>
                  <a:lnTo>
                    <a:pt x="88303" y="262496"/>
                  </a:lnTo>
                  <a:lnTo>
                    <a:pt x="89839" y="262496"/>
                  </a:lnTo>
                  <a:lnTo>
                    <a:pt x="90335" y="263766"/>
                  </a:lnTo>
                  <a:lnTo>
                    <a:pt x="91262" y="267576"/>
                  </a:lnTo>
                  <a:lnTo>
                    <a:pt x="89839" y="267576"/>
                  </a:lnTo>
                  <a:lnTo>
                    <a:pt x="89801" y="267436"/>
                  </a:lnTo>
                  <a:lnTo>
                    <a:pt x="89801" y="309486"/>
                  </a:lnTo>
                  <a:lnTo>
                    <a:pt x="88836" y="310756"/>
                  </a:lnTo>
                  <a:lnTo>
                    <a:pt x="88341" y="312026"/>
                  </a:lnTo>
                  <a:lnTo>
                    <a:pt x="87845" y="310756"/>
                  </a:lnTo>
                  <a:lnTo>
                    <a:pt x="88277" y="309486"/>
                  </a:lnTo>
                  <a:lnTo>
                    <a:pt x="89801" y="309486"/>
                  </a:lnTo>
                  <a:lnTo>
                    <a:pt x="89801" y="267436"/>
                  </a:lnTo>
                  <a:lnTo>
                    <a:pt x="89509" y="266306"/>
                  </a:lnTo>
                  <a:lnTo>
                    <a:pt x="88734" y="266306"/>
                  </a:lnTo>
                  <a:lnTo>
                    <a:pt x="89103" y="267576"/>
                  </a:lnTo>
                  <a:lnTo>
                    <a:pt x="88404" y="267576"/>
                  </a:lnTo>
                  <a:lnTo>
                    <a:pt x="87604" y="266306"/>
                  </a:lnTo>
                  <a:lnTo>
                    <a:pt x="86715" y="266306"/>
                  </a:lnTo>
                  <a:lnTo>
                    <a:pt x="87604" y="265036"/>
                  </a:lnTo>
                  <a:lnTo>
                    <a:pt x="87236" y="263766"/>
                  </a:lnTo>
                  <a:lnTo>
                    <a:pt x="86144" y="263766"/>
                  </a:lnTo>
                  <a:lnTo>
                    <a:pt x="86271" y="265036"/>
                  </a:lnTo>
                  <a:lnTo>
                    <a:pt x="86614" y="267576"/>
                  </a:lnTo>
                  <a:lnTo>
                    <a:pt x="87439" y="267576"/>
                  </a:lnTo>
                  <a:lnTo>
                    <a:pt x="88011" y="268846"/>
                  </a:lnTo>
                  <a:lnTo>
                    <a:pt x="86677" y="268846"/>
                  </a:lnTo>
                  <a:lnTo>
                    <a:pt x="86448" y="267576"/>
                  </a:lnTo>
                  <a:lnTo>
                    <a:pt x="85750" y="267576"/>
                  </a:lnTo>
                  <a:lnTo>
                    <a:pt x="85547" y="268846"/>
                  </a:lnTo>
                  <a:lnTo>
                    <a:pt x="86474" y="268846"/>
                  </a:lnTo>
                  <a:lnTo>
                    <a:pt x="88201" y="271386"/>
                  </a:lnTo>
                  <a:lnTo>
                    <a:pt x="88011" y="272656"/>
                  </a:lnTo>
                  <a:lnTo>
                    <a:pt x="86144" y="272656"/>
                  </a:lnTo>
                  <a:lnTo>
                    <a:pt x="86715" y="271386"/>
                  </a:lnTo>
                  <a:lnTo>
                    <a:pt x="85610" y="272656"/>
                  </a:lnTo>
                  <a:lnTo>
                    <a:pt x="86017" y="272656"/>
                  </a:lnTo>
                  <a:lnTo>
                    <a:pt x="86245" y="273926"/>
                  </a:lnTo>
                  <a:lnTo>
                    <a:pt x="87147" y="273926"/>
                  </a:lnTo>
                  <a:lnTo>
                    <a:pt x="86944" y="275196"/>
                  </a:lnTo>
                  <a:lnTo>
                    <a:pt x="85877" y="275196"/>
                  </a:lnTo>
                  <a:lnTo>
                    <a:pt x="86271" y="276466"/>
                  </a:lnTo>
                  <a:lnTo>
                    <a:pt x="82321" y="276466"/>
                  </a:lnTo>
                  <a:lnTo>
                    <a:pt x="81851" y="275196"/>
                  </a:lnTo>
                  <a:lnTo>
                    <a:pt x="81153" y="275196"/>
                  </a:lnTo>
                  <a:lnTo>
                    <a:pt x="81622" y="276466"/>
                  </a:lnTo>
                  <a:lnTo>
                    <a:pt x="82448" y="277736"/>
                  </a:lnTo>
                  <a:lnTo>
                    <a:pt x="84416" y="277736"/>
                  </a:lnTo>
                  <a:lnTo>
                    <a:pt x="84480" y="279006"/>
                  </a:lnTo>
                  <a:lnTo>
                    <a:pt x="82918" y="279006"/>
                  </a:lnTo>
                  <a:lnTo>
                    <a:pt x="83146" y="280276"/>
                  </a:lnTo>
                  <a:lnTo>
                    <a:pt x="80289" y="280276"/>
                  </a:lnTo>
                  <a:lnTo>
                    <a:pt x="80225" y="279006"/>
                  </a:lnTo>
                  <a:lnTo>
                    <a:pt x="79616" y="279006"/>
                  </a:lnTo>
                  <a:lnTo>
                    <a:pt x="78460" y="280276"/>
                  </a:lnTo>
                  <a:lnTo>
                    <a:pt x="79883" y="281546"/>
                  </a:lnTo>
                  <a:lnTo>
                    <a:pt x="81419" y="281546"/>
                  </a:lnTo>
                  <a:lnTo>
                    <a:pt x="80454" y="282816"/>
                  </a:lnTo>
                  <a:lnTo>
                    <a:pt x="81051" y="284086"/>
                  </a:lnTo>
                  <a:lnTo>
                    <a:pt x="79362" y="284086"/>
                  </a:lnTo>
                  <a:lnTo>
                    <a:pt x="79057" y="283324"/>
                  </a:lnTo>
                  <a:lnTo>
                    <a:pt x="79057" y="285356"/>
                  </a:lnTo>
                  <a:lnTo>
                    <a:pt x="78651" y="285356"/>
                  </a:lnTo>
                  <a:lnTo>
                    <a:pt x="78917" y="284086"/>
                  </a:lnTo>
                  <a:lnTo>
                    <a:pt x="79057" y="285356"/>
                  </a:lnTo>
                  <a:lnTo>
                    <a:pt x="79057" y="283324"/>
                  </a:lnTo>
                  <a:lnTo>
                    <a:pt x="78854" y="282816"/>
                  </a:lnTo>
                  <a:lnTo>
                    <a:pt x="77165" y="282816"/>
                  </a:lnTo>
                  <a:lnTo>
                    <a:pt x="76327" y="281546"/>
                  </a:lnTo>
                  <a:lnTo>
                    <a:pt x="75628" y="281546"/>
                  </a:lnTo>
                  <a:lnTo>
                    <a:pt x="75069" y="282816"/>
                  </a:lnTo>
                  <a:lnTo>
                    <a:pt x="73761" y="282816"/>
                  </a:lnTo>
                  <a:lnTo>
                    <a:pt x="73367" y="284086"/>
                  </a:lnTo>
                  <a:lnTo>
                    <a:pt x="75768" y="284086"/>
                  </a:lnTo>
                  <a:lnTo>
                    <a:pt x="76327" y="285356"/>
                  </a:lnTo>
                  <a:lnTo>
                    <a:pt x="75666" y="286626"/>
                  </a:lnTo>
                  <a:lnTo>
                    <a:pt x="76288" y="286626"/>
                  </a:lnTo>
                  <a:lnTo>
                    <a:pt x="76555" y="287896"/>
                  </a:lnTo>
                  <a:lnTo>
                    <a:pt x="76225" y="289166"/>
                  </a:lnTo>
                  <a:lnTo>
                    <a:pt x="75031" y="289166"/>
                  </a:lnTo>
                  <a:lnTo>
                    <a:pt x="74764" y="287896"/>
                  </a:lnTo>
                  <a:lnTo>
                    <a:pt x="75234" y="286626"/>
                  </a:lnTo>
                  <a:lnTo>
                    <a:pt x="75361" y="286626"/>
                  </a:lnTo>
                  <a:lnTo>
                    <a:pt x="74498" y="285610"/>
                  </a:lnTo>
                  <a:lnTo>
                    <a:pt x="74498" y="290436"/>
                  </a:lnTo>
                  <a:lnTo>
                    <a:pt x="72834" y="291706"/>
                  </a:lnTo>
                  <a:lnTo>
                    <a:pt x="73571" y="291706"/>
                  </a:lnTo>
                  <a:lnTo>
                    <a:pt x="73571" y="292976"/>
                  </a:lnTo>
                  <a:lnTo>
                    <a:pt x="72097" y="292976"/>
                  </a:lnTo>
                  <a:lnTo>
                    <a:pt x="71932" y="291706"/>
                  </a:lnTo>
                  <a:lnTo>
                    <a:pt x="71869" y="296786"/>
                  </a:lnTo>
                  <a:lnTo>
                    <a:pt x="70866" y="296786"/>
                  </a:lnTo>
                  <a:lnTo>
                    <a:pt x="71640" y="299326"/>
                  </a:lnTo>
                  <a:lnTo>
                    <a:pt x="70675" y="298056"/>
                  </a:lnTo>
                  <a:lnTo>
                    <a:pt x="69875" y="297383"/>
                  </a:lnTo>
                  <a:lnTo>
                    <a:pt x="69875" y="299326"/>
                  </a:lnTo>
                  <a:lnTo>
                    <a:pt x="68478" y="299326"/>
                  </a:lnTo>
                  <a:lnTo>
                    <a:pt x="68478" y="301866"/>
                  </a:lnTo>
                  <a:lnTo>
                    <a:pt x="67945" y="303136"/>
                  </a:lnTo>
                  <a:lnTo>
                    <a:pt x="67373" y="303136"/>
                  </a:lnTo>
                  <a:lnTo>
                    <a:pt x="66675" y="304406"/>
                  </a:lnTo>
                  <a:lnTo>
                    <a:pt x="66179" y="303136"/>
                  </a:lnTo>
                  <a:lnTo>
                    <a:pt x="67373" y="303136"/>
                  </a:lnTo>
                  <a:lnTo>
                    <a:pt x="66675" y="301866"/>
                  </a:lnTo>
                  <a:lnTo>
                    <a:pt x="66344" y="300596"/>
                  </a:lnTo>
                  <a:lnTo>
                    <a:pt x="67144" y="300596"/>
                  </a:lnTo>
                  <a:lnTo>
                    <a:pt x="68478" y="301866"/>
                  </a:lnTo>
                  <a:lnTo>
                    <a:pt x="68478" y="299326"/>
                  </a:lnTo>
                  <a:lnTo>
                    <a:pt x="67144" y="299326"/>
                  </a:lnTo>
                  <a:lnTo>
                    <a:pt x="66382" y="298056"/>
                  </a:lnTo>
                  <a:lnTo>
                    <a:pt x="68275" y="296786"/>
                  </a:lnTo>
                  <a:lnTo>
                    <a:pt x="68580" y="298056"/>
                  </a:lnTo>
                  <a:lnTo>
                    <a:pt x="69875" y="299326"/>
                  </a:lnTo>
                  <a:lnTo>
                    <a:pt x="69875" y="297383"/>
                  </a:lnTo>
                  <a:lnTo>
                    <a:pt x="69176" y="296786"/>
                  </a:lnTo>
                  <a:lnTo>
                    <a:pt x="68935" y="295516"/>
                  </a:lnTo>
                  <a:lnTo>
                    <a:pt x="69900" y="295516"/>
                  </a:lnTo>
                  <a:lnTo>
                    <a:pt x="70535" y="296354"/>
                  </a:lnTo>
                  <a:lnTo>
                    <a:pt x="70472" y="295516"/>
                  </a:lnTo>
                  <a:lnTo>
                    <a:pt x="70637" y="295516"/>
                  </a:lnTo>
                  <a:lnTo>
                    <a:pt x="70967" y="294246"/>
                  </a:lnTo>
                  <a:lnTo>
                    <a:pt x="71501" y="295516"/>
                  </a:lnTo>
                  <a:lnTo>
                    <a:pt x="71831" y="295516"/>
                  </a:lnTo>
                  <a:lnTo>
                    <a:pt x="71869" y="296786"/>
                  </a:lnTo>
                  <a:lnTo>
                    <a:pt x="71869" y="291706"/>
                  </a:lnTo>
                  <a:lnTo>
                    <a:pt x="71132" y="291706"/>
                  </a:lnTo>
                  <a:lnTo>
                    <a:pt x="69342" y="290436"/>
                  </a:lnTo>
                  <a:lnTo>
                    <a:pt x="71043" y="290436"/>
                  </a:lnTo>
                  <a:lnTo>
                    <a:pt x="70967" y="289166"/>
                  </a:lnTo>
                  <a:lnTo>
                    <a:pt x="70739" y="287896"/>
                  </a:lnTo>
                  <a:lnTo>
                    <a:pt x="71475" y="287896"/>
                  </a:lnTo>
                  <a:lnTo>
                    <a:pt x="72263" y="289166"/>
                  </a:lnTo>
                  <a:lnTo>
                    <a:pt x="73037" y="290436"/>
                  </a:lnTo>
                  <a:lnTo>
                    <a:pt x="73494" y="290436"/>
                  </a:lnTo>
                  <a:lnTo>
                    <a:pt x="73837" y="289166"/>
                  </a:lnTo>
                  <a:lnTo>
                    <a:pt x="74498" y="290436"/>
                  </a:lnTo>
                  <a:lnTo>
                    <a:pt x="74498" y="285610"/>
                  </a:lnTo>
                  <a:lnTo>
                    <a:pt x="74295" y="285356"/>
                  </a:lnTo>
                  <a:lnTo>
                    <a:pt x="72097" y="284086"/>
                  </a:lnTo>
                  <a:lnTo>
                    <a:pt x="72034" y="285356"/>
                  </a:lnTo>
                  <a:lnTo>
                    <a:pt x="72732" y="285356"/>
                  </a:lnTo>
                  <a:lnTo>
                    <a:pt x="74028" y="287896"/>
                  </a:lnTo>
                  <a:lnTo>
                    <a:pt x="74269" y="287896"/>
                  </a:lnTo>
                  <a:lnTo>
                    <a:pt x="73266" y="289166"/>
                  </a:lnTo>
                  <a:lnTo>
                    <a:pt x="72631" y="287896"/>
                  </a:lnTo>
                  <a:lnTo>
                    <a:pt x="71907" y="287896"/>
                  </a:lnTo>
                  <a:lnTo>
                    <a:pt x="70942" y="286626"/>
                  </a:lnTo>
                  <a:lnTo>
                    <a:pt x="70739" y="285356"/>
                  </a:lnTo>
                  <a:lnTo>
                    <a:pt x="70700" y="287896"/>
                  </a:lnTo>
                  <a:lnTo>
                    <a:pt x="68973" y="287896"/>
                  </a:lnTo>
                  <a:lnTo>
                    <a:pt x="68935" y="286626"/>
                  </a:lnTo>
                  <a:lnTo>
                    <a:pt x="69303" y="286626"/>
                  </a:lnTo>
                  <a:lnTo>
                    <a:pt x="70700" y="287896"/>
                  </a:lnTo>
                  <a:lnTo>
                    <a:pt x="70700" y="285254"/>
                  </a:lnTo>
                  <a:lnTo>
                    <a:pt x="70269" y="284086"/>
                  </a:lnTo>
                  <a:lnTo>
                    <a:pt x="69469" y="284086"/>
                  </a:lnTo>
                  <a:lnTo>
                    <a:pt x="69469" y="285356"/>
                  </a:lnTo>
                  <a:lnTo>
                    <a:pt x="68643" y="285356"/>
                  </a:lnTo>
                  <a:lnTo>
                    <a:pt x="67779" y="284086"/>
                  </a:lnTo>
                  <a:lnTo>
                    <a:pt x="67310" y="285356"/>
                  </a:lnTo>
                  <a:lnTo>
                    <a:pt x="66243" y="285356"/>
                  </a:lnTo>
                  <a:lnTo>
                    <a:pt x="66751" y="287896"/>
                  </a:lnTo>
                  <a:lnTo>
                    <a:pt x="69138" y="290436"/>
                  </a:lnTo>
                  <a:lnTo>
                    <a:pt x="69278" y="290436"/>
                  </a:lnTo>
                  <a:lnTo>
                    <a:pt x="70243" y="291706"/>
                  </a:lnTo>
                  <a:lnTo>
                    <a:pt x="70967" y="291706"/>
                  </a:lnTo>
                  <a:lnTo>
                    <a:pt x="70434" y="292976"/>
                  </a:lnTo>
                  <a:lnTo>
                    <a:pt x="69634" y="292976"/>
                  </a:lnTo>
                  <a:lnTo>
                    <a:pt x="69037" y="291706"/>
                  </a:lnTo>
                  <a:lnTo>
                    <a:pt x="68541" y="291706"/>
                  </a:lnTo>
                  <a:lnTo>
                    <a:pt x="67716" y="290436"/>
                  </a:lnTo>
                  <a:lnTo>
                    <a:pt x="67449" y="289166"/>
                  </a:lnTo>
                  <a:lnTo>
                    <a:pt x="66243" y="287896"/>
                  </a:lnTo>
                  <a:lnTo>
                    <a:pt x="65341" y="287896"/>
                  </a:lnTo>
                  <a:lnTo>
                    <a:pt x="64985" y="287312"/>
                  </a:lnTo>
                  <a:lnTo>
                    <a:pt x="64985" y="289166"/>
                  </a:lnTo>
                  <a:lnTo>
                    <a:pt x="64681" y="290436"/>
                  </a:lnTo>
                  <a:lnTo>
                    <a:pt x="64643" y="289166"/>
                  </a:lnTo>
                  <a:lnTo>
                    <a:pt x="64985" y="289166"/>
                  </a:lnTo>
                  <a:lnTo>
                    <a:pt x="64985" y="287312"/>
                  </a:lnTo>
                  <a:lnTo>
                    <a:pt x="64579" y="286626"/>
                  </a:lnTo>
                  <a:lnTo>
                    <a:pt x="63881" y="286626"/>
                  </a:lnTo>
                  <a:lnTo>
                    <a:pt x="63449" y="287896"/>
                  </a:lnTo>
                  <a:lnTo>
                    <a:pt x="64312" y="289166"/>
                  </a:lnTo>
                  <a:lnTo>
                    <a:pt x="63055" y="289166"/>
                  </a:lnTo>
                  <a:lnTo>
                    <a:pt x="62979" y="290436"/>
                  </a:lnTo>
                  <a:lnTo>
                    <a:pt x="64249" y="291706"/>
                  </a:lnTo>
                  <a:lnTo>
                    <a:pt x="65913" y="291706"/>
                  </a:lnTo>
                  <a:lnTo>
                    <a:pt x="65684" y="290436"/>
                  </a:lnTo>
                  <a:lnTo>
                    <a:pt x="65176" y="289166"/>
                  </a:lnTo>
                  <a:lnTo>
                    <a:pt x="66052" y="289166"/>
                  </a:lnTo>
                  <a:lnTo>
                    <a:pt x="67373" y="290436"/>
                  </a:lnTo>
                  <a:lnTo>
                    <a:pt x="65913" y="291706"/>
                  </a:lnTo>
                  <a:lnTo>
                    <a:pt x="66281" y="291706"/>
                  </a:lnTo>
                  <a:lnTo>
                    <a:pt x="66713" y="292976"/>
                  </a:lnTo>
                  <a:lnTo>
                    <a:pt x="67043" y="292976"/>
                  </a:lnTo>
                  <a:lnTo>
                    <a:pt x="65582" y="295160"/>
                  </a:lnTo>
                  <a:lnTo>
                    <a:pt x="65582" y="301866"/>
                  </a:lnTo>
                  <a:lnTo>
                    <a:pt x="63982" y="301866"/>
                  </a:lnTo>
                  <a:lnTo>
                    <a:pt x="64452" y="303136"/>
                  </a:lnTo>
                  <a:lnTo>
                    <a:pt x="64846" y="303136"/>
                  </a:lnTo>
                  <a:lnTo>
                    <a:pt x="64744" y="304406"/>
                  </a:lnTo>
                  <a:lnTo>
                    <a:pt x="64643" y="308216"/>
                  </a:lnTo>
                  <a:lnTo>
                    <a:pt x="63944" y="309486"/>
                  </a:lnTo>
                  <a:lnTo>
                    <a:pt x="63677" y="309486"/>
                  </a:lnTo>
                  <a:lnTo>
                    <a:pt x="63677" y="310756"/>
                  </a:lnTo>
                  <a:lnTo>
                    <a:pt x="63284" y="312026"/>
                  </a:lnTo>
                  <a:lnTo>
                    <a:pt x="62547" y="312026"/>
                  </a:lnTo>
                  <a:lnTo>
                    <a:pt x="62890" y="310756"/>
                  </a:lnTo>
                  <a:lnTo>
                    <a:pt x="63677" y="310756"/>
                  </a:lnTo>
                  <a:lnTo>
                    <a:pt x="63677" y="309486"/>
                  </a:lnTo>
                  <a:lnTo>
                    <a:pt x="63449" y="309486"/>
                  </a:lnTo>
                  <a:lnTo>
                    <a:pt x="62788" y="308216"/>
                  </a:lnTo>
                  <a:lnTo>
                    <a:pt x="59728" y="308216"/>
                  </a:lnTo>
                  <a:lnTo>
                    <a:pt x="59296" y="306946"/>
                  </a:lnTo>
                  <a:lnTo>
                    <a:pt x="59994" y="306946"/>
                  </a:lnTo>
                  <a:lnTo>
                    <a:pt x="60490" y="305676"/>
                  </a:lnTo>
                  <a:lnTo>
                    <a:pt x="61582" y="305676"/>
                  </a:lnTo>
                  <a:lnTo>
                    <a:pt x="62153" y="306946"/>
                  </a:lnTo>
                  <a:lnTo>
                    <a:pt x="63855" y="306946"/>
                  </a:lnTo>
                  <a:lnTo>
                    <a:pt x="64249" y="308216"/>
                  </a:lnTo>
                  <a:lnTo>
                    <a:pt x="64643" y="308216"/>
                  </a:lnTo>
                  <a:lnTo>
                    <a:pt x="64643" y="304406"/>
                  </a:lnTo>
                  <a:lnTo>
                    <a:pt x="63512" y="303136"/>
                  </a:lnTo>
                  <a:lnTo>
                    <a:pt x="63322" y="303136"/>
                  </a:lnTo>
                  <a:lnTo>
                    <a:pt x="62953" y="301866"/>
                  </a:lnTo>
                  <a:lnTo>
                    <a:pt x="62890" y="300596"/>
                  </a:lnTo>
                  <a:lnTo>
                    <a:pt x="63284" y="299326"/>
                  </a:lnTo>
                  <a:lnTo>
                    <a:pt x="64084" y="299326"/>
                  </a:lnTo>
                  <a:lnTo>
                    <a:pt x="64516" y="298056"/>
                  </a:lnTo>
                  <a:lnTo>
                    <a:pt x="64884" y="299326"/>
                  </a:lnTo>
                  <a:lnTo>
                    <a:pt x="64185" y="300596"/>
                  </a:lnTo>
                  <a:lnTo>
                    <a:pt x="64846" y="300596"/>
                  </a:lnTo>
                  <a:lnTo>
                    <a:pt x="65582" y="301866"/>
                  </a:lnTo>
                  <a:lnTo>
                    <a:pt x="65582" y="295160"/>
                  </a:lnTo>
                  <a:lnTo>
                    <a:pt x="65341" y="295516"/>
                  </a:lnTo>
                  <a:lnTo>
                    <a:pt x="64719" y="295516"/>
                  </a:lnTo>
                  <a:lnTo>
                    <a:pt x="64744" y="294246"/>
                  </a:lnTo>
                  <a:lnTo>
                    <a:pt x="63588" y="294246"/>
                  </a:lnTo>
                  <a:lnTo>
                    <a:pt x="63322" y="292976"/>
                  </a:lnTo>
                  <a:lnTo>
                    <a:pt x="63715" y="292976"/>
                  </a:lnTo>
                  <a:lnTo>
                    <a:pt x="63385" y="291706"/>
                  </a:lnTo>
                  <a:lnTo>
                    <a:pt x="62357" y="290436"/>
                  </a:lnTo>
                  <a:lnTo>
                    <a:pt x="61785" y="289166"/>
                  </a:lnTo>
                  <a:lnTo>
                    <a:pt x="61150" y="289166"/>
                  </a:lnTo>
                  <a:lnTo>
                    <a:pt x="60693" y="287896"/>
                  </a:lnTo>
                  <a:lnTo>
                    <a:pt x="59359" y="287896"/>
                  </a:lnTo>
                  <a:lnTo>
                    <a:pt x="60261" y="289166"/>
                  </a:lnTo>
                  <a:lnTo>
                    <a:pt x="61048" y="290436"/>
                  </a:lnTo>
                  <a:lnTo>
                    <a:pt x="62953" y="291706"/>
                  </a:lnTo>
                  <a:lnTo>
                    <a:pt x="62153" y="292976"/>
                  </a:lnTo>
                  <a:lnTo>
                    <a:pt x="61188" y="292976"/>
                  </a:lnTo>
                  <a:lnTo>
                    <a:pt x="60350" y="291706"/>
                  </a:lnTo>
                  <a:lnTo>
                    <a:pt x="60058" y="291706"/>
                  </a:lnTo>
                  <a:lnTo>
                    <a:pt x="60058" y="305676"/>
                  </a:lnTo>
                  <a:lnTo>
                    <a:pt x="57492" y="305676"/>
                  </a:lnTo>
                  <a:lnTo>
                    <a:pt x="59131" y="304406"/>
                  </a:lnTo>
                  <a:lnTo>
                    <a:pt x="59728" y="304406"/>
                  </a:lnTo>
                  <a:lnTo>
                    <a:pt x="60058" y="305676"/>
                  </a:lnTo>
                  <a:lnTo>
                    <a:pt x="60058" y="291706"/>
                  </a:lnTo>
                  <a:lnTo>
                    <a:pt x="59893" y="292976"/>
                  </a:lnTo>
                  <a:lnTo>
                    <a:pt x="59651" y="292976"/>
                  </a:lnTo>
                  <a:lnTo>
                    <a:pt x="59486" y="293408"/>
                  </a:lnTo>
                  <a:lnTo>
                    <a:pt x="59486" y="300596"/>
                  </a:lnTo>
                  <a:lnTo>
                    <a:pt x="58166" y="300596"/>
                  </a:lnTo>
                  <a:lnTo>
                    <a:pt x="58166" y="301866"/>
                  </a:lnTo>
                  <a:lnTo>
                    <a:pt x="56730" y="301866"/>
                  </a:lnTo>
                  <a:lnTo>
                    <a:pt x="56730" y="300596"/>
                  </a:lnTo>
                  <a:lnTo>
                    <a:pt x="57988" y="300596"/>
                  </a:lnTo>
                  <a:lnTo>
                    <a:pt x="58166" y="301866"/>
                  </a:lnTo>
                  <a:lnTo>
                    <a:pt x="58166" y="300596"/>
                  </a:lnTo>
                  <a:lnTo>
                    <a:pt x="58166" y="299326"/>
                  </a:lnTo>
                  <a:lnTo>
                    <a:pt x="58928" y="299326"/>
                  </a:lnTo>
                  <a:lnTo>
                    <a:pt x="59486" y="300596"/>
                  </a:lnTo>
                  <a:lnTo>
                    <a:pt x="59486" y="293408"/>
                  </a:lnTo>
                  <a:lnTo>
                    <a:pt x="59156" y="294246"/>
                  </a:lnTo>
                  <a:lnTo>
                    <a:pt x="58521" y="292976"/>
                  </a:lnTo>
                  <a:lnTo>
                    <a:pt x="55359" y="292976"/>
                  </a:lnTo>
                  <a:lnTo>
                    <a:pt x="56197" y="294246"/>
                  </a:lnTo>
                  <a:lnTo>
                    <a:pt x="56769" y="295516"/>
                  </a:lnTo>
                  <a:lnTo>
                    <a:pt x="54140" y="295516"/>
                  </a:lnTo>
                  <a:lnTo>
                    <a:pt x="54140" y="299326"/>
                  </a:lnTo>
                  <a:lnTo>
                    <a:pt x="54063" y="320916"/>
                  </a:lnTo>
                  <a:lnTo>
                    <a:pt x="52908" y="320916"/>
                  </a:lnTo>
                  <a:lnTo>
                    <a:pt x="52971" y="319646"/>
                  </a:lnTo>
                  <a:lnTo>
                    <a:pt x="53530" y="319646"/>
                  </a:lnTo>
                  <a:lnTo>
                    <a:pt x="54063" y="320916"/>
                  </a:lnTo>
                  <a:lnTo>
                    <a:pt x="54063" y="299415"/>
                  </a:lnTo>
                  <a:lnTo>
                    <a:pt x="52984" y="300507"/>
                  </a:lnTo>
                  <a:lnTo>
                    <a:pt x="52768" y="299326"/>
                  </a:lnTo>
                  <a:lnTo>
                    <a:pt x="53098" y="299326"/>
                  </a:lnTo>
                  <a:lnTo>
                    <a:pt x="52298" y="298056"/>
                  </a:lnTo>
                  <a:lnTo>
                    <a:pt x="51104" y="298056"/>
                  </a:lnTo>
                  <a:lnTo>
                    <a:pt x="50469" y="296786"/>
                  </a:lnTo>
                  <a:lnTo>
                    <a:pt x="50774" y="296786"/>
                  </a:lnTo>
                  <a:lnTo>
                    <a:pt x="54140" y="299326"/>
                  </a:lnTo>
                  <a:lnTo>
                    <a:pt x="54140" y="295516"/>
                  </a:lnTo>
                  <a:lnTo>
                    <a:pt x="53898" y="295516"/>
                  </a:lnTo>
                  <a:lnTo>
                    <a:pt x="53606" y="294246"/>
                  </a:lnTo>
                  <a:lnTo>
                    <a:pt x="54330" y="294246"/>
                  </a:lnTo>
                  <a:lnTo>
                    <a:pt x="54063" y="292976"/>
                  </a:lnTo>
                  <a:lnTo>
                    <a:pt x="52209" y="292976"/>
                  </a:lnTo>
                  <a:lnTo>
                    <a:pt x="50977" y="291706"/>
                  </a:lnTo>
                  <a:lnTo>
                    <a:pt x="50939" y="294246"/>
                  </a:lnTo>
                  <a:lnTo>
                    <a:pt x="50673" y="295516"/>
                  </a:lnTo>
                  <a:lnTo>
                    <a:pt x="50076" y="294246"/>
                  </a:lnTo>
                  <a:lnTo>
                    <a:pt x="48780" y="292976"/>
                  </a:lnTo>
                  <a:lnTo>
                    <a:pt x="50304" y="292976"/>
                  </a:lnTo>
                  <a:lnTo>
                    <a:pt x="50939" y="294246"/>
                  </a:lnTo>
                  <a:lnTo>
                    <a:pt x="50939" y="291706"/>
                  </a:lnTo>
                  <a:lnTo>
                    <a:pt x="50076" y="291706"/>
                  </a:lnTo>
                  <a:lnTo>
                    <a:pt x="49174" y="290436"/>
                  </a:lnTo>
                  <a:lnTo>
                    <a:pt x="48183" y="290436"/>
                  </a:lnTo>
                  <a:lnTo>
                    <a:pt x="46913" y="288023"/>
                  </a:lnTo>
                  <a:lnTo>
                    <a:pt x="46913" y="332346"/>
                  </a:lnTo>
                  <a:lnTo>
                    <a:pt x="44983" y="332346"/>
                  </a:lnTo>
                  <a:lnTo>
                    <a:pt x="44754" y="331076"/>
                  </a:lnTo>
                  <a:lnTo>
                    <a:pt x="46748" y="331076"/>
                  </a:lnTo>
                  <a:lnTo>
                    <a:pt x="46913" y="332346"/>
                  </a:lnTo>
                  <a:lnTo>
                    <a:pt x="46913" y="288023"/>
                  </a:lnTo>
                  <a:lnTo>
                    <a:pt x="46850" y="287896"/>
                  </a:lnTo>
                  <a:lnTo>
                    <a:pt x="46545" y="287324"/>
                  </a:lnTo>
                  <a:lnTo>
                    <a:pt x="46545" y="289166"/>
                  </a:lnTo>
                  <a:lnTo>
                    <a:pt x="46520" y="290436"/>
                  </a:lnTo>
                  <a:lnTo>
                    <a:pt x="44323" y="290436"/>
                  </a:lnTo>
                  <a:lnTo>
                    <a:pt x="44183" y="289166"/>
                  </a:lnTo>
                  <a:lnTo>
                    <a:pt x="46545" y="289166"/>
                  </a:lnTo>
                  <a:lnTo>
                    <a:pt x="46545" y="287324"/>
                  </a:lnTo>
                  <a:lnTo>
                    <a:pt x="46177" y="286626"/>
                  </a:lnTo>
                  <a:lnTo>
                    <a:pt x="45516" y="287896"/>
                  </a:lnTo>
                  <a:lnTo>
                    <a:pt x="45288" y="287896"/>
                  </a:lnTo>
                  <a:lnTo>
                    <a:pt x="43916" y="286626"/>
                  </a:lnTo>
                  <a:lnTo>
                    <a:pt x="43688" y="285356"/>
                  </a:lnTo>
                  <a:lnTo>
                    <a:pt x="44183" y="286626"/>
                  </a:lnTo>
                  <a:lnTo>
                    <a:pt x="45783" y="286626"/>
                  </a:lnTo>
                  <a:lnTo>
                    <a:pt x="45580" y="285356"/>
                  </a:lnTo>
                  <a:lnTo>
                    <a:pt x="44386" y="285356"/>
                  </a:lnTo>
                  <a:lnTo>
                    <a:pt x="43980" y="284086"/>
                  </a:lnTo>
                  <a:lnTo>
                    <a:pt x="43548" y="284086"/>
                  </a:lnTo>
                  <a:lnTo>
                    <a:pt x="42786" y="282816"/>
                  </a:lnTo>
                  <a:lnTo>
                    <a:pt x="42125" y="281546"/>
                  </a:lnTo>
                  <a:lnTo>
                    <a:pt x="39725" y="281546"/>
                  </a:lnTo>
                  <a:lnTo>
                    <a:pt x="40030" y="280276"/>
                  </a:lnTo>
                  <a:lnTo>
                    <a:pt x="39090" y="280276"/>
                  </a:lnTo>
                  <a:lnTo>
                    <a:pt x="38963" y="281546"/>
                  </a:lnTo>
                  <a:lnTo>
                    <a:pt x="38798" y="281546"/>
                  </a:lnTo>
                  <a:lnTo>
                    <a:pt x="38887" y="281762"/>
                  </a:lnTo>
                  <a:lnTo>
                    <a:pt x="39331" y="282816"/>
                  </a:lnTo>
                  <a:lnTo>
                    <a:pt x="41529" y="282816"/>
                  </a:lnTo>
                  <a:lnTo>
                    <a:pt x="42024" y="284086"/>
                  </a:lnTo>
                  <a:lnTo>
                    <a:pt x="42951" y="284086"/>
                  </a:lnTo>
                  <a:lnTo>
                    <a:pt x="43154" y="285356"/>
                  </a:lnTo>
                  <a:lnTo>
                    <a:pt x="42189" y="285356"/>
                  </a:lnTo>
                  <a:lnTo>
                    <a:pt x="40894" y="286626"/>
                  </a:lnTo>
                  <a:lnTo>
                    <a:pt x="42392" y="286626"/>
                  </a:lnTo>
                  <a:lnTo>
                    <a:pt x="42621" y="287896"/>
                  </a:lnTo>
                  <a:lnTo>
                    <a:pt x="43281" y="289166"/>
                  </a:lnTo>
                  <a:lnTo>
                    <a:pt x="41287" y="289166"/>
                  </a:lnTo>
                  <a:lnTo>
                    <a:pt x="42024" y="290436"/>
                  </a:lnTo>
                  <a:lnTo>
                    <a:pt x="43357" y="291706"/>
                  </a:lnTo>
                  <a:lnTo>
                    <a:pt x="43891" y="292976"/>
                  </a:lnTo>
                  <a:lnTo>
                    <a:pt x="43891" y="333616"/>
                  </a:lnTo>
                  <a:lnTo>
                    <a:pt x="42786" y="334886"/>
                  </a:lnTo>
                  <a:lnTo>
                    <a:pt x="40690" y="334886"/>
                  </a:lnTo>
                  <a:lnTo>
                    <a:pt x="41617" y="336156"/>
                  </a:lnTo>
                  <a:lnTo>
                    <a:pt x="41160" y="336156"/>
                  </a:lnTo>
                  <a:lnTo>
                    <a:pt x="41160" y="337426"/>
                  </a:lnTo>
                  <a:lnTo>
                    <a:pt x="39624" y="338696"/>
                  </a:lnTo>
                  <a:lnTo>
                    <a:pt x="39293" y="337426"/>
                  </a:lnTo>
                  <a:lnTo>
                    <a:pt x="39560" y="336156"/>
                  </a:lnTo>
                  <a:lnTo>
                    <a:pt x="40132" y="337426"/>
                  </a:lnTo>
                  <a:lnTo>
                    <a:pt x="41160" y="337426"/>
                  </a:lnTo>
                  <a:lnTo>
                    <a:pt x="41160" y="336156"/>
                  </a:lnTo>
                  <a:lnTo>
                    <a:pt x="40297" y="336156"/>
                  </a:lnTo>
                  <a:lnTo>
                    <a:pt x="39192" y="334886"/>
                  </a:lnTo>
                  <a:lnTo>
                    <a:pt x="38100" y="333616"/>
                  </a:lnTo>
                  <a:lnTo>
                    <a:pt x="43891" y="333616"/>
                  </a:lnTo>
                  <a:lnTo>
                    <a:pt x="43891" y="292976"/>
                  </a:lnTo>
                  <a:lnTo>
                    <a:pt x="43586" y="294246"/>
                  </a:lnTo>
                  <a:lnTo>
                    <a:pt x="43713" y="295516"/>
                  </a:lnTo>
                  <a:lnTo>
                    <a:pt x="43624" y="296786"/>
                  </a:lnTo>
                  <a:lnTo>
                    <a:pt x="42354" y="296786"/>
                  </a:lnTo>
                  <a:lnTo>
                    <a:pt x="42354" y="298056"/>
                  </a:lnTo>
                  <a:lnTo>
                    <a:pt x="42024" y="299326"/>
                  </a:lnTo>
                  <a:lnTo>
                    <a:pt x="40690" y="299326"/>
                  </a:lnTo>
                  <a:lnTo>
                    <a:pt x="41224" y="298056"/>
                  </a:lnTo>
                  <a:lnTo>
                    <a:pt x="42354" y="298056"/>
                  </a:lnTo>
                  <a:lnTo>
                    <a:pt x="42354" y="296786"/>
                  </a:lnTo>
                  <a:lnTo>
                    <a:pt x="42024" y="296786"/>
                  </a:lnTo>
                  <a:lnTo>
                    <a:pt x="41592" y="295516"/>
                  </a:lnTo>
                  <a:lnTo>
                    <a:pt x="40728" y="295516"/>
                  </a:lnTo>
                  <a:lnTo>
                    <a:pt x="40195" y="296786"/>
                  </a:lnTo>
                  <a:lnTo>
                    <a:pt x="38760" y="296786"/>
                  </a:lnTo>
                  <a:lnTo>
                    <a:pt x="38493" y="295516"/>
                  </a:lnTo>
                  <a:lnTo>
                    <a:pt x="37998" y="295516"/>
                  </a:lnTo>
                  <a:lnTo>
                    <a:pt x="37833" y="294830"/>
                  </a:lnTo>
                  <a:lnTo>
                    <a:pt x="37833" y="299326"/>
                  </a:lnTo>
                  <a:lnTo>
                    <a:pt x="36830" y="300596"/>
                  </a:lnTo>
                  <a:lnTo>
                    <a:pt x="36626" y="300050"/>
                  </a:lnTo>
                  <a:lnTo>
                    <a:pt x="36626" y="339966"/>
                  </a:lnTo>
                  <a:lnTo>
                    <a:pt x="35801" y="339966"/>
                  </a:lnTo>
                  <a:lnTo>
                    <a:pt x="34899" y="338696"/>
                  </a:lnTo>
                  <a:lnTo>
                    <a:pt x="33439" y="338696"/>
                  </a:lnTo>
                  <a:lnTo>
                    <a:pt x="33731" y="337426"/>
                  </a:lnTo>
                  <a:lnTo>
                    <a:pt x="34836" y="337426"/>
                  </a:lnTo>
                  <a:lnTo>
                    <a:pt x="35496" y="338696"/>
                  </a:lnTo>
                  <a:lnTo>
                    <a:pt x="36004" y="338696"/>
                  </a:lnTo>
                  <a:lnTo>
                    <a:pt x="36626" y="339966"/>
                  </a:lnTo>
                  <a:lnTo>
                    <a:pt x="36626" y="300050"/>
                  </a:lnTo>
                  <a:lnTo>
                    <a:pt x="36360" y="299326"/>
                  </a:lnTo>
                  <a:lnTo>
                    <a:pt x="36004" y="299326"/>
                  </a:lnTo>
                  <a:lnTo>
                    <a:pt x="36169" y="298056"/>
                  </a:lnTo>
                  <a:lnTo>
                    <a:pt x="36893" y="298056"/>
                  </a:lnTo>
                  <a:lnTo>
                    <a:pt x="37236" y="299326"/>
                  </a:lnTo>
                  <a:lnTo>
                    <a:pt x="37833" y="299326"/>
                  </a:lnTo>
                  <a:lnTo>
                    <a:pt x="37833" y="294830"/>
                  </a:lnTo>
                  <a:lnTo>
                    <a:pt x="37693" y="294246"/>
                  </a:lnTo>
                  <a:lnTo>
                    <a:pt x="37033" y="294525"/>
                  </a:lnTo>
                  <a:lnTo>
                    <a:pt x="37236" y="294246"/>
                  </a:lnTo>
                  <a:lnTo>
                    <a:pt x="37693" y="294246"/>
                  </a:lnTo>
                  <a:lnTo>
                    <a:pt x="40220" y="294246"/>
                  </a:lnTo>
                  <a:lnTo>
                    <a:pt x="40754" y="292976"/>
                  </a:lnTo>
                  <a:lnTo>
                    <a:pt x="41351" y="294246"/>
                  </a:lnTo>
                  <a:lnTo>
                    <a:pt x="42557" y="294246"/>
                  </a:lnTo>
                  <a:lnTo>
                    <a:pt x="42583" y="292976"/>
                  </a:lnTo>
                  <a:lnTo>
                    <a:pt x="42786" y="292976"/>
                  </a:lnTo>
                  <a:lnTo>
                    <a:pt x="41351" y="291706"/>
                  </a:lnTo>
                  <a:lnTo>
                    <a:pt x="39992" y="290436"/>
                  </a:lnTo>
                  <a:lnTo>
                    <a:pt x="41287" y="289166"/>
                  </a:lnTo>
                  <a:lnTo>
                    <a:pt x="40386" y="287896"/>
                  </a:lnTo>
                  <a:lnTo>
                    <a:pt x="40195" y="287896"/>
                  </a:lnTo>
                  <a:lnTo>
                    <a:pt x="40754" y="286626"/>
                  </a:lnTo>
                  <a:lnTo>
                    <a:pt x="40894" y="286626"/>
                  </a:lnTo>
                  <a:lnTo>
                    <a:pt x="40132" y="284086"/>
                  </a:lnTo>
                  <a:lnTo>
                    <a:pt x="39560" y="286626"/>
                  </a:lnTo>
                  <a:lnTo>
                    <a:pt x="38925" y="286626"/>
                  </a:lnTo>
                  <a:lnTo>
                    <a:pt x="39128" y="285356"/>
                  </a:lnTo>
                  <a:lnTo>
                    <a:pt x="39497" y="284086"/>
                  </a:lnTo>
                  <a:lnTo>
                    <a:pt x="38696" y="284086"/>
                  </a:lnTo>
                  <a:lnTo>
                    <a:pt x="38823" y="282816"/>
                  </a:lnTo>
                  <a:lnTo>
                    <a:pt x="38798" y="281546"/>
                  </a:lnTo>
                  <a:lnTo>
                    <a:pt x="37426" y="281546"/>
                  </a:lnTo>
                  <a:lnTo>
                    <a:pt x="37325" y="282816"/>
                  </a:lnTo>
                  <a:lnTo>
                    <a:pt x="37566" y="282816"/>
                  </a:lnTo>
                  <a:lnTo>
                    <a:pt x="37960" y="284086"/>
                  </a:lnTo>
                  <a:lnTo>
                    <a:pt x="36728" y="284086"/>
                  </a:lnTo>
                  <a:lnTo>
                    <a:pt x="36728" y="291706"/>
                  </a:lnTo>
                  <a:lnTo>
                    <a:pt x="36537" y="292976"/>
                  </a:lnTo>
                  <a:lnTo>
                    <a:pt x="36080" y="292976"/>
                  </a:lnTo>
                  <a:lnTo>
                    <a:pt x="36080" y="294932"/>
                  </a:lnTo>
                  <a:lnTo>
                    <a:pt x="34696" y="295516"/>
                  </a:lnTo>
                  <a:lnTo>
                    <a:pt x="34531" y="295516"/>
                  </a:lnTo>
                  <a:lnTo>
                    <a:pt x="33909" y="294246"/>
                  </a:lnTo>
                  <a:lnTo>
                    <a:pt x="35801" y="294246"/>
                  </a:lnTo>
                  <a:lnTo>
                    <a:pt x="36080" y="294932"/>
                  </a:lnTo>
                  <a:lnTo>
                    <a:pt x="36080" y="292976"/>
                  </a:lnTo>
                  <a:lnTo>
                    <a:pt x="35572" y="292976"/>
                  </a:lnTo>
                  <a:lnTo>
                    <a:pt x="35331" y="291706"/>
                  </a:lnTo>
                  <a:lnTo>
                    <a:pt x="35128" y="291706"/>
                  </a:lnTo>
                  <a:lnTo>
                    <a:pt x="35433" y="290436"/>
                  </a:lnTo>
                  <a:lnTo>
                    <a:pt x="36093" y="290436"/>
                  </a:lnTo>
                  <a:lnTo>
                    <a:pt x="36233" y="291706"/>
                  </a:lnTo>
                  <a:lnTo>
                    <a:pt x="36728" y="291706"/>
                  </a:lnTo>
                  <a:lnTo>
                    <a:pt x="36728" y="284086"/>
                  </a:lnTo>
                  <a:lnTo>
                    <a:pt x="35763" y="284899"/>
                  </a:lnTo>
                  <a:lnTo>
                    <a:pt x="35763" y="286626"/>
                  </a:lnTo>
                  <a:lnTo>
                    <a:pt x="35433" y="287896"/>
                  </a:lnTo>
                  <a:lnTo>
                    <a:pt x="34963" y="287896"/>
                  </a:lnTo>
                  <a:lnTo>
                    <a:pt x="34505" y="286626"/>
                  </a:lnTo>
                  <a:lnTo>
                    <a:pt x="35763" y="286626"/>
                  </a:lnTo>
                  <a:lnTo>
                    <a:pt x="35763" y="284899"/>
                  </a:lnTo>
                  <a:lnTo>
                    <a:pt x="35229" y="285356"/>
                  </a:lnTo>
                  <a:lnTo>
                    <a:pt x="34175" y="286626"/>
                  </a:lnTo>
                  <a:lnTo>
                    <a:pt x="33604" y="286626"/>
                  </a:lnTo>
                  <a:lnTo>
                    <a:pt x="33134" y="285356"/>
                  </a:lnTo>
                  <a:lnTo>
                    <a:pt x="32969" y="286626"/>
                  </a:lnTo>
                  <a:lnTo>
                    <a:pt x="33108" y="287896"/>
                  </a:lnTo>
                  <a:lnTo>
                    <a:pt x="33832" y="287896"/>
                  </a:lnTo>
                  <a:lnTo>
                    <a:pt x="34201" y="289166"/>
                  </a:lnTo>
                  <a:lnTo>
                    <a:pt x="35001" y="290436"/>
                  </a:lnTo>
                  <a:lnTo>
                    <a:pt x="33502" y="290436"/>
                  </a:lnTo>
                  <a:lnTo>
                    <a:pt x="33604" y="289166"/>
                  </a:lnTo>
                  <a:lnTo>
                    <a:pt x="32169" y="289166"/>
                  </a:lnTo>
                  <a:lnTo>
                    <a:pt x="31610" y="289902"/>
                  </a:lnTo>
                  <a:lnTo>
                    <a:pt x="31610" y="305676"/>
                  </a:lnTo>
                  <a:lnTo>
                    <a:pt x="30378" y="305676"/>
                  </a:lnTo>
                  <a:lnTo>
                    <a:pt x="29806" y="304406"/>
                  </a:lnTo>
                  <a:lnTo>
                    <a:pt x="29438" y="304406"/>
                  </a:lnTo>
                  <a:lnTo>
                    <a:pt x="29006" y="303136"/>
                  </a:lnTo>
                  <a:lnTo>
                    <a:pt x="29349" y="303136"/>
                  </a:lnTo>
                  <a:lnTo>
                    <a:pt x="30111" y="304406"/>
                  </a:lnTo>
                  <a:lnTo>
                    <a:pt x="31610" y="305676"/>
                  </a:lnTo>
                  <a:lnTo>
                    <a:pt x="31610" y="289902"/>
                  </a:lnTo>
                  <a:lnTo>
                    <a:pt x="31203" y="290436"/>
                  </a:lnTo>
                  <a:lnTo>
                    <a:pt x="29210" y="291706"/>
                  </a:lnTo>
                  <a:lnTo>
                    <a:pt x="29413" y="292976"/>
                  </a:lnTo>
                  <a:lnTo>
                    <a:pt x="30378" y="292976"/>
                  </a:lnTo>
                  <a:lnTo>
                    <a:pt x="30403" y="294246"/>
                  </a:lnTo>
                  <a:lnTo>
                    <a:pt x="28384" y="294246"/>
                  </a:lnTo>
                  <a:lnTo>
                    <a:pt x="27114" y="295516"/>
                  </a:lnTo>
                  <a:lnTo>
                    <a:pt x="26619" y="295516"/>
                  </a:lnTo>
                  <a:lnTo>
                    <a:pt x="27178" y="296786"/>
                  </a:lnTo>
                  <a:lnTo>
                    <a:pt x="28181" y="298056"/>
                  </a:lnTo>
                  <a:lnTo>
                    <a:pt x="27520" y="298056"/>
                  </a:lnTo>
                  <a:lnTo>
                    <a:pt x="26847" y="296786"/>
                  </a:lnTo>
                  <a:lnTo>
                    <a:pt x="26454" y="298056"/>
                  </a:lnTo>
                  <a:lnTo>
                    <a:pt x="25184" y="298056"/>
                  </a:lnTo>
                  <a:lnTo>
                    <a:pt x="25184" y="343776"/>
                  </a:lnTo>
                  <a:lnTo>
                    <a:pt x="23990" y="343776"/>
                  </a:lnTo>
                  <a:lnTo>
                    <a:pt x="24015" y="342506"/>
                  </a:lnTo>
                  <a:lnTo>
                    <a:pt x="25184" y="343776"/>
                  </a:lnTo>
                  <a:lnTo>
                    <a:pt x="25184" y="298056"/>
                  </a:lnTo>
                  <a:lnTo>
                    <a:pt x="25057" y="298056"/>
                  </a:lnTo>
                  <a:lnTo>
                    <a:pt x="25247" y="296786"/>
                  </a:lnTo>
                  <a:lnTo>
                    <a:pt x="25717" y="296786"/>
                  </a:lnTo>
                  <a:lnTo>
                    <a:pt x="24752" y="295516"/>
                  </a:lnTo>
                  <a:lnTo>
                    <a:pt x="24257" y="295516"/>
                  </a:lnTo>
                  <a:lnTo>
                    <a:pt x="24015" y="296786"/>
                  </a:lnTo>
                  <a:lnTo>
                    <a:pt x="22656" y="298056"/>
                  </a:lnTo>
                  <a:lnTo>
                    <a:pt x="22783" y="298056"/>
                  </a:lnTo>
                  <a:lnTo>
                    <a:pt x="23622" y="299326"/>
                  </a:lnTo>
                  <a:lnTo>
                    <a:pt x="23317" y="299326"/>
                  </a:lnTo>
                  <a:lnTo>
                    <a:pt x="23317" y="310756"/>
                  </a:lnTo>
                  <a:lnTo>
                    <a:pt x="22656" y="310756"/>
                  </a:lnTo>
                  <a:lnTo>
                    <a:pt x="22821" y="309486"/>
                  </a:lnTo>
                  <a:lnTo>
                    <a:pt x="23317" y="310756"/>
                  </a:lnTo>
                  <a:lnTo>
                    <a:pt x="23317" y="299326"/>
                  </a:lnTo>
                  <a:lnTo>
                    <a:pt x="22758" y="299326"/>
                  </a:lnTo>
                  <a:lnTo>
                    <a:pt x="22225" y="298056"/>
                  </a:lnTo>
                  <a:lnTo>
                    <a:pt x="21958" y="298056"/>
                  </a:lnTo>
                  <a:lnTo>
                    <a:pt x="21958" y="336156"/>
                  </a:lnTo>
                  <a:lnTo>
                    <a:pt x="21818" y="337426"/>
                  </a:lnTo>
                  <a:lnTo>
                    <a:pt x="20624" y="337426"/>
                  </a:lnTo>
                  <a:lnTo>
                    <a:pt x="20828" y="336156"/>
                  </a:lnTo>
                  <a:lnTo>
                    <a:pt x="21958" y="336156"/>
                  </a:lnTo>
                  <a:lnTo>
                    <a:pt x="21958" y="298056"/>
                  </a:lnTo>
                  <a:lnTo>
                    <a:pt x="21729" y="298056"/>
                  </a:lnTo>
                  <a:lnTo>
                    <a:pt x="21958" y="296786"/>
                  </a:lnTo>
                  <a:lnTo>
                    <a:pt x="21259" y="296786"/>
                  </a:lnTo>
                  <a:lnTo>
                    <a:pt x="21196" y="297053"/>
                  </a:lnTo>
                  <a:lnTo>
                    <a:pt x="21196" y="324726"/>
                  </a:lnTo>
                  <a:lnTo>
                    <a:pt x="19761" y="324726"/>
                  </a:lnTo>
                  <a:lnTo>
                    <a:pt x="20231" y="323456"/>
                  </a:lnTo>
                  <a:lnTo>
                    <a:pt x="20561" y="323456"/>
                  </a:lnTo>
                  <a:lnTo>
                    <a:pt x="21196" y="324726"/>
                  </a:lnTo>
                  <a:lnTo>
                    <a:pt x="21196" y="297053"/>
                  </a:lnTo>
                  <a:lnTo>
                    <a:pt x="20955" y="298056"/>
                  </a:lnTo>
                  <a:lnTo>
                    <a:pt x="19799" y="298056"/>
                  </a:lnTo>
                  <a:lnTo>
                    <a:pt x="19329" y="296786"/>
                  </a:lnTo>
                  <a:lnTo>
                    <a:pt x="19329" y="298056"/>
                  </a:lnTo>
                  <a:lnTo>
                    <a:pt x="18834" y="298056"/>
                  </a:lnTo>
                  <a:lnTo>
                    <a:pt x="18834" y="329806"/>
                  </a:lnTo>
                  <a:lnTo>
                    <a:pt x="18465" y="329806"/>
                  </a:lnTo>
                  <a:lnTo>
                    <a:pt x="17932" y="331076"/>
                  </a:lnTo>
                  <a:lnTo>
                    <a:pt x="17932" y="332346"/>
                  </a:lnTo>
                  <a:lnTo>
                    <a:pt x="16967" y="332346"/>
                  </a:lnTo>
                  <a:lnTo>
                    <a:pt x="15875" y="331076"/>
                  </a:lnTo>
                  <a:lnTo>
                    <a:pt x="16764" y="329806"/>
                  </a:lnTo>
                  <a:lnTo>
                    <a:pt x="17792" y="331076"/>
                  </a:lnTo>
                  <a:lnTo>
                    <a:pt x="17932" y="332346"/>
                  </a:lnTo>
                  <a:lnTo>
                    <a:pt x="17932" y="331076"/>
                  </a:lnTo>
                  <a:lnTo>
                    <a:pt x="17665" y="329806"/>
                  </a:lnTo>
                  <a:lnTo>
                    <a:pt x="17360" y="329806"/>
                  </a:lnTo>
                  <a:lnTo>
                    <a:pt x="17602" y="328536"/>
                  </a:lnTo>
                  <a:lnTo>
                    <a:pt x="18834" y="329806"/>
                  </a:lnTo>
                  <a:lnTo>
                    <a:pt x="18834" y="298056"/>
                  </a:lnTo>
                  <a:lnTo>
                    <a:pt x="18402" y="298056"/>
                  </a:lnTo>
                  <a:lnTo>
                    <a:pt x="18465" y="299326"/>
                  </a:lnTo>
                  <a:lnTo>
                    <a:pt x="16802" y="299326"/>
                  </a:lnTo>
                  <a:lnTo>
                    <a:pt x="15836" y="300596"/>
                  </a:lnTo>
                  <a:lnTo>
                    <a:pt x="15405" y="299643"/>
                  </a:lnTo>
                  <a:lnTo>
                    <a:pt x="15405" y="322186"/>
                  </a:lnTo>
                  <a:lnTo>
                    <a:pt x="15163" y="323456"/>
                  </a:lnTo>
                  <a:lnTo>
                    <a:pt x="14135" y="323456"/>
                  </a:lnTo>
                  <a:lnTo>
                    <a:pt x="14211" y="322186"/>
                  </a:lnTo>
                  <a:lnTo>
                    <a:pt x="14071" y="320916"/>
                  </a:lnTo>
                  <a:lnTo>
                    <a:pt x="13004" y="320916"/>
                  </a:lnTo>
                  <a:lnTo>
                    <a:pt x="12611" y="319646"/>
                  </a:lnTo>
                  <a:lnTo>
                    <a:pt x="12141" y="319646"/>
                  </a:lnTo>
                  <a:lnTo>
                    <a:pt x="12077" y="318376"/>
                  </a:lnTo>
                  <a:lnTo>
                    <a:pt x="12941" y="318376"/>
                  </a:lnTo>
                  <a:lnTo>
                    <a:pt x="13004" y="319646"/>
                  </a:lnTo>
                  <a:lnTo>
                    <a:pt x="13766" y="319646"/>
                  </a:lnTo>
                  <a:lnTo>
                    <a:pt x="14732" y="320916"/>
                  </a:lnTo>
                  <a:lnTo>
                    <a:pt x="15074" y="320916"/>
                  </a:lnTo>
                  <a:lnTo>
                    <a:pt x="15405" y="322186"/>
                  </a:lnTo>
                  <a:lnTo>
                    <a:pt x="15405" y="299643"/>
                  </a:lnTo>
                  <a:lnTo>
                    <a:pt x="15265" y="299326"/>
                  </a:lnTo>
                  <a:lnTo>
                    <a:pt x="15074" y="301866"/>
                  </a:lnTo>
                  <a:lnTo>
                    <a:pt x="14605" y="300596"/>
                  </a:lnTo>
                  <a:lnTo>
                    <a:pt x="14338" y="300596"/>
                  </a:lnTo>
                  <a:lnTo>
                    <a:pt x="14338" y="306946"/>
                  </a:lnTo>
                  <a:lnTo>
                    <a:pt x="13601" y="306946"/>
                  </a:lnTo>
                  <a:lnTo>
                    <a:pt x="13601" y="311924"/>
                  </a:lnTo>
                  <a:lnTo>
                    <a:pt x="13538" y="313296"/>
                  </a:lnTo>
                  <a:lnTo>
                    <a:pt x="13436" y="314566"/>
                  </a:lnTo>
                  <a:lnTo>
                    <a:pt x="12941" y="313296"/>
                  </a:lnTo>
                  <a:lnTo>
                    <a:pt x="12179" y="313296"/>
                  </a:lnTo>
                  <a:lnTo>
                    <a:pt x="12547" y="312026"/>
                  </a:lnTo>
                  <a:lnTo>
                    <a:pt x="10871" y="312026"/>
                  </a:lnTo>
                  <a:lnTo>
                    <a:pt x="10807" y="310756"/>
                  </a:lnTo>
                  <a:lnTo>
                    <a:pt x="13169" y="310756"/>
                  </a:lnTo>
                  <a:lnTo>
                    <a:pt x="13601" y="311924"/>
                  </a:lnTo>
                  <a:lnTo>
                    <a:pt x="13601" y="306946"/>
                  </a:lnTo>
                  <a:lnTo>
                    <a:pt x="13042" y="306946"/>
                  </a:lnTo>
                  <a:lnTo>
                    <a:pt x="12280" y="305676"/>
                  </a:lnTo>
                  <a:lnTo>
                    <a:pt x="11747" y="304406"/>
                  </a:lnTo>
                  <a:lnTo>
                    <a:pt x="11836" y="303136"/>
                  </a:lnTo>
                  <a:lnTo>
                    <a:pt x="11582" y="301866"/>
                  </a:lnTo>
                  <a:lnTo>
                    <a:pt x="10972" y="301866"/>
                  </a:lnTo>
                  <a:lnTo>
                    <a:pt x="11760" y="301015"/>
                  </a:lnTo>
                  <a:lnTo>
                    <a:pt x="12014" y="301866"/>
                  </a:lnTo>
                  <a:lnTo>
                    <a:pt x="11836" y="303136"/>
                  </a:lnTo>
                  <a:lnTo>
                    <a:pt x="13576" y="305676"/>
                  </a:lnTo>
                  <a:lnTo>
                    <a:pt x="14338" y="306946"/>
                  </a:lnTo>
                  <a:lnTo>
                    <a:pt x="14338" y="300596"/>
                  </a:lnTo>
                  <a:lnTo>
                    <a:pt x="12141" y="300596"/>
                  </a:lnTo>
                  <a:lnTo>
                    <a:pt x="10541" y="299326"/>
                  </a:lnTo>
                  <a:lnTo>
                    <a:pt x="9652" y="299326"/>
                  </a:lnTo>
                  <a:lnTo>
                    <a:pt x="10845" y="300596"/>
                  </a:lnTo>
                  <a:lnTo>
                    <a:pt x="10744" y="308216"/>
                  </a:lnTo>
                  <a:lnTo>
                    <a:pt x="9448" y="308216"/>
                  </a:lnTo>
                  <a:lnTo>
                    <a:pt x="9042" y="309486"/>
                  </a:lnTo>
                  <a:lnTo>
                    <a:pt x="8851" y="309486"/>
                  </a:lnTo>
                  <a:lnTo>
                    <a:pt x="8686" y="308216"/>
                  </a:lnTo>
                  <a:lnTo>
                    <a:pt x="9347" y="308216"/>
                  </a:lnTo>
                  <a:lnTo>
                    <a:pt x="7988" y="306946"/>
                  </a:lnTo>
                  <a:lnTo>
                    <a:pt x="8851" y="305676"/>
                  </a:lnTo>
                  <a:lnTo>
                    <a:pt x="8610" y="304406"/>
                  </a:lnTo>
                  <a:lnTo>
                    <a:pt x="9245" y="304406"/>
                  </a:lnTo>
                  <a:lnTo>
                    <a:pt x="10007" y="305676"/>
                  </a:lnTo>
                  <a:lnTo>
                    <a:pt x="10744" y="308216"/>
                  </a:lnTo>
                  <a:lnTo>
                    <a:pt x="10744" y="300596"/>
                  </a:lnTo>
                  <a:lnTo>
                    <a:pt x="10045" y="300596"/>
                  </a:lnTo>
                  <a:lnTo>
                    <a:pt x="10045" y="303136"/>
                  </a:lnTo>
                  <a:lnTo>
                    <a:pt x="9080" y="303136"/>
                  </a:lnTo>
                  <a:lnTo>
                    <a:pt x="8686" y="301866"/>
                  </a:lnTo>
                  <a:lnTo>
                    <a:pt x="7480" y="301866"/>
                  </a:lnTo>
                  <a:lnTo>
                    <a:pt x="7581" y="300596"/>
                  </a:lnTo>
                  <a:lnTo>
                    <a:pt x="5880" y="300596"/>
                  </a:lnTo>
                  <a:lnTo>
                    <a:pt x="5626" y="299326"/>
                  </a:lnTo>
                  <a:lnTo>
                    <a:pt x="5486" y="299326"/>
                  </a:lnTo>
                  <a:lnTo>
                    <a:pt x="5486" y="308216"/>
                  </a:lnTo>
                  <a:lnTo>
                    <a:pt x="4991" y="308216"/>
                  </a:lnTo>
                  <a:lnTo>
                    <a:pt x="4216" y="309486"/>
                  </a:lnTo>
                  <a:lnTo>
                    <a:pt x="3886" y="309486"/>
                  </a:lnTo>
                  <a:lnTo>
                    <a:pt x="4051" y="308216"/>
                  </a:lnTo>
                  <a:lnTo>
                    <a:pt x="4292" y="306946"/>
                  </a:lnTo>
                  <a:lnTo>
                    <a:pt x="4686" y="306946"/>
                  </a:lnTo>
                  <a:lnTo>
                    <a:pt x="5486" y="308216"/>
                  </a:lnTo>
                  <a:lnTo>
                    <a:pt x="5486" y="299326"/>
                  </a:lnTo>
                  <a:lnTo>
                    <a:pt x="5219" y="299326"/>
                  </a:lnTo>
                  <a:lnTo>
                    <a:pt x="5219" y="305676"/>
                  </a:lnTo>
                  <a:lnTo>
                    <a:pt x="4749" y="306946"/>
                  </a:lnTo>
                  <a:lnTo>
                    <a:pt x="3962" y="305676"/>
                  </a:lnTo>
                  <a:lnTo>
                    <a:pt x="5219" y="305676"/>
                  </a:lnTo>
                  <a:lnTo>
                    <a:pt x="5219" y="299326"/>
                  </a:lnTo>
                  <a:lnTo>
                    <a:pt x="4216" y="299326"/>
                  </a:lnTo>
                  <a:lnTo>
                    <a:pt x="4559" y="300596"/>
                  </a:lnTo>
                  <a:lnTo>
                    <a:pt x="1828" y="300596"/>
                  </a:lnTo>
                  <a:lnTo>
                    <a:pt x="1828" y="303136"/>
                  </a:lnTo>
                  <a:lnTo>
                    <a:pt x="1460" y="304406"/>
                  </a:lnTo>
                  <a:lnTo>
                    <a:pt x="1066" y="303136"/>
                  </a:lnTo>
                  <a:lnTo>
                    <a:pt x="1828" y="303136"/>
                  </a:lnTo>
                  <a:lnTo>
                    <a:pt x="1828" y="300596"/>
                  </a:lnTo>
                  <a:lnTo>
                    <a:pt x="1562" y="300596"/>
                  </a:lnTo>
                  <a:lnTo>
                    <a:pt x="596" y="298056"/>
                  </a:lnTo>
                  <a:lnTo>
                    <a:pt x="431" y="299326"/>
                  </a:lnTo>
                  <a:lnTo>
                    <a:pt x="292" y="299326"/>
                  </a:lnTo>
                  <a:lnTo>
                    <a:pt x="190" y="308216"/>
                  </a:lnTo>
                  <a:lnTo>
                    <a:pt x="635" y="309486"/>
                  </a:lnTo>
                  <a:lnTo>
                    <a:pt x="1092" y="309486"/>
                  </a:lnTo>
                  <a:lnTo>
                    <a:pt x="1663" y="310756"/>
                  </a:lnTo>
                  <a:lnTo>
                    <a:pt x="2489" y="310756"/>
                  </a:lnTo>
                  <a:lnTo>
                    <a:pt x="2857" y="309486"/>
                  </a:lnTo>
                  <a:lnTo>
                    <a:pt x="3429" y="310756"/>
                  </a:lnTo>
                  <a:lnTo>
                    <a:pt x="5054" y="310756"/>
                  </a:lnTo>
                  <a:lnTo>
                    <a:pt x="5549" y="309486"/>
                  </a:lnTo>
                  <a:lnTo>
                    <a:pt x="6184" y="309486"/>
                  </a:lnTo>
                  <a:lnTo>
                    <a:pt x="6883" y="308216"/>
                  </a:lnTo>
                  <a:lnTo>
                    <a:pt x="7289" y="308216"/>
                  </a:lnTo>
                  <a:lnTo>
                    <a:pt x="6819" y="309486"/>
                  </a:lnTo>
                  <a:lnTo>
                    <a:pt x="6591" y="309486"/>
                  </a:lnTo>
                  <a:lnTo>
                    <a:pt x="6591" y="310756"/>
                  </a:lnTo>
                  <a:lnTo>
                    <a:pt x="6985" y="310756"/>
                  </a:lnTo>
                  <a:lnTo>
                    <a:pt x="7378" y="312026"/>
                  </a:lnTo>
                  <a:lnTo>
                    <a:pt x="8953" y="312026"/>
                  </a:lnTo>
                  <a:lnTo>
                    <a:pt x="8382" y="310756"/>
                  </a:lnTo>
                  <a:lnTo>
                    <a:pt x="7848" y="310756"/>
                  </a:lnTo>
                  <a:lnTo>
                    <a:pt x="7353" y="309486"/>
                  </a:lnTo>
                  <a:lnTo>
                    <a:pt x="8077" y="309486"/>
                  </a:lnTo>
                  <a:lnTo>
                    <a:pt x="8610" y="310756"/>
                  </a:lnTo>
                  <a:lnTo>
                    <a:pt x="9817" y="310756"/>
                  </a:lnTo>
                  <a:lnTo>
                    <a:pt x="9613" y="312026"/>
                  </a:lnTo>
                  <a:lnTo>
                    <a:pt x="8877" y="313296"/>
                  </a:lnTo>
                  <a:lnTo>
                    <a:pt x="10541" y="313296"/>
                  </a:lnTo>
                  <a:lnTo>
                    <a:pt x="11442" y="314566"/>
                  </a:lnTo>
                  <a:lnTo>
                    <a:pt x="12738" y="315836"/>
                  </a:lnTo>
                  <a:lnTo>
                    <a:pt x="13843" y="317106"/>
                  </a:lnTo>
                  <a:lnTo>
                    <a:pt x="12839" y="317106"/>
                  </a:lnTo>
                  <a:lnTo>
                    <a:pt x="11811" y="315836"/>
                  </a:lnTo>
                  <a:lnTo>
                    <a:pt x="11214" y="315836"/>
                  </a:lnTo>
                  <a:lnTo>
                    <a:pt x="10477" y="314566"/>
                  </a:lnTo>
                  <a:lnTo>
                    <a:pt x="7581" y="314566"/>
                  </a:lnTo>
                  <a:lnTo>
                    <a:pt x="7886" y="315836"/>
                  </a:lnTo>
                  <a:lnTo>
                    <a:pt x="9842" y="315836"/>
                  </a:lnTo>
                  <a:lnTo>
                    <a:pt x="9245" y="317106"/>
                  </a:lnTo>
                  <a:lnTo>
                    <a:pt x="10782" y="318376"/>
                  </a:lnTo>
                  <a:lnTo>
                    <a:pt x="11010" y="317106"/>
                  </a:lnTo>
                  <a:lnTo>
                    <a:pt x="11341" y="317106"/>
                  </a:lnTo>
                  <a:lnTo>
                    <a:pt x="11506" y="318376"/>
                  </a:lnTo>
                  <a:lnTo>
                    <a:pt x="11582" y="320916"/>
                  </a:lnTo>
                  <a:lnTo>
                    <a:pt x="14135" y="322186"/>
                  </a:lnTo>
                  <a:lnTo>
                    <a:pt x="13576" y="322186"/>
                  </a:lnTo>
                  <a:lnTo>
                    <a:pt x="12446" y="323456"/>
                  </a:lnTo>
                  <a:lnTo>
                    <a:pt x="13169" y="323456"/>
                  </a:lnTo>
                  <a:lnTo>
                    <a:pt x="14401" y="324726"/>
                  </a:lnTo>
                  <a:lnTo>
                    <a:pt x="15367" y="324726"/>
                  </a:lnTo>
                  <a:lnTo>
                    <a:pt x="15163" y="325996"/>
                  </a:lnTo>
                  <a:lnTo>
                    <a:pt x="15405" y="327266"/>
                  </a:lnTo>
                  <a:lnTo>
                    <a:pt x="15735" y="324726"/>
                  </a:lnTo>
                  <a:lnTo>
                    <a:pt x="16167" y="324726"/>
                  </a:lnTo>
                  <a:lnTo>
                    <a:pt x="16332" y="325996"/>
                  </a:lnTo>
                  <a:lnTo>
                    <a:pt x="16535" y="325996"/>
                  </a:lnTo>
                  <a:lnTo>
                    <a:pt x="16040" y="327266"/>
                  </a:lnTo>
                  <a:lnTo>
                    <a:pt x="15532" y="327266"/>
                  </a:lnTo>
                  <a:lnTo>
                    <a:pt x="15963" y="328536"/>
                  </a:lnTo>
                  <a:lnTo>
                    <a:pt x="15138" y="328536"/>
                  </a:lnTo>
                  <a:lnTo>
                    <a:pt x="13868" y="329615"/>
                  </a:lnTo>
                  <a:lnTo>
                    <a:pt x="13868" y="336156"/>
                  </a:lnTo>
                  <a:lnTo>
                    <a:pt x="13004" y="336156"/>
                  </a:lnTo>
                  <a:lnTo>
                    <a:pt x="12344" y="334886"/>
                  </a:lnTo>
                  <a:lnTo>
                    <a:pt x="13868" y="336156"/>
                  </a:lnTo>
                  <a:lnTo>
                    <a:pt x="13868" y="329615"/>
                  </a:lnTo>
                  <a:lnTo>
                    <a:pt x="13639" y="329806"/>
                  </a:lnTo>
                  <a:lnTo>
                    <a:pt x="13373" y="328536"/>
                  </a:lnTo>
                  <a:lnTo>
                    <a:pt x="13144" y="327266"/>
                  </a:lnTo>
                  <a:lnTo>
                    <a:pt x="12801" y="325996"/>
                  </a:lnTo>
                  <a:lnTo>
                    <a:pt x="12280" y="327266"/>
                  </a:lnTo>
                  <a:lnTo>
                    <a:pt x="11836" y="327266"/>
                  </a:lnTo>
                  <a:lnTo>
                    <a:pt x="11874" y="329806"/>
                  </a:lnTo>
                  <a:lnTo>
                    <a:pt x="11544" y="329806"/>
                  </a:lnTo>
                  <a:lnTo>
                    <a:pt x="10807" y="331076"/>
                  </a:lnTo>
                  <a:lnTo>
                    <a:pt x="11137" y="331076"/>
                  </a:lnTo>
                  <a:lnTo>
                    <a:pt x="11010" y="332346"/>
                  </a:lnTo>
                  <a:lnTo>
                    <a:pt x="10807" y="336156"/>
                  </a:lnTo>
                  <a:lnTo>
                    <a:pt x="10477" y="334886"/>
                  </a:lnTo>
                  <a:lnTo>
                    <a:pt x="9410" y="334886"/>
                  </a:lnTo>
                  <a:lnTo>
                    <a:pt x="8953" y="333616"/>
                  </a:lnTo>
                  <a:lnTo>
                    <a:pt x="8610" y="333616"/>
                  </a:lnTo>
                  <a:lnTo>
                    <a:pt x="8051" y="332346"/>
                  </a:lnTo>
                  <a:lnTo>
                    <a:pt x="7785" y="331076"/>
                  </a:lnTo>
                  <a:lnTo>
                    <a:pt x="7454" y="329806"/>
                  </a:lnTo>
                  <a:lnTo>
                    <a:pt x="7188" y="329806"/>
                  </a:lnTo>
                  <a:lnTo>
                    <a:pt x="7023" y="331076"/>
                  </a:lnTo>
                  <a:lnTo>
                    <a:pt x="6845" y="331076"/>
                  </a:lnTo>
                  <a:lnTo>
                    <a:pt x="7023" y="332346"/>
                  </a:lnTo>
                  <a:lnTo>
                    <a:pt x="5816" y="334886"/>
                  </a:lnTo>
                  <a:lnTo>
                    <a:pt x="7213" y="334886"/>
                  </a:lnTo>
                  <a:lnTo>
                    <a:pt x="7645" y="333616"/>
                  </a:lnTo>
                  <a:lnTo>
                    <a:pt x="8255" y="334886"/>
                  </a:lnTo>
                  <a:lnTo>
                    <a:pt x="9283" y="337426"/>
                  </a:lnTo>
                  <a:lnTo>
                    <a:pt x="8420" y="337426"/>
                  </a:lnTo>
                  <a:lnTo>
                    <a:pt x="8483" y="338696"/>
                  </a:lnTo>
                  <a:lnTo>
                    <a:pt x="8585" y="339966"/>
                  </a:lnTo>
                  <a:lnTo>
                    <a:pt x="5651" y="339966"/>
                  </a:lnTo>
                  <a:lnTo>
                    <a:pt x="5588" y="338696"/>
                  </a:lnTo>
                  <a:lnTo>
                    <a:pt x="5588" y="339966"/>
                  </a:lnTo>
                  <a:lnTo>
                    <a:pt x="4953" y="341236"/>
                  </a:lnTo>
                  <a:lnTo>
                    <a:pt x="4686" y="339966"/>
                  </a:lnTo>
                  <a:lnTo>
                    <a:pt x="5588" y="339966"/>
                  </a:lnTo>
                  <a:lnTo>
                    <a:pt x="5588" y="338696"/>
                  </a:lnTo>
                  <a:lnTo>
                    <a:pt x="5283" y="338696"/>
                  </a:lnTo>
                  <a:lnTo>
                    <a:pt x="4991" y="337426"/>
                  </a:lnTo>
                  <a:lnTo>
                    <a:pt x="4749" y="337426"/>
                  </a:lnTo>
                  <a:lnTo>
                    <a:pt x="4483" y="336156"/>
                  </a:lnTo>
                  <a:lnTo>
                    <a:pt x="4292" y="336156"/>
                  </a:lnTo>
                  <a:lnTo>
                    <a:pt x="3759" y="337426"/>
                  </a:lnTo>
                  <a:lnTo>
                    <a:pt x="2654" y="337426"/>
                  </a:lnTo>
                  <a:lnTo>
                    <a:pt x="2654" y="338696"/>
                  </a:lnTo>
                  <a:lnTo>
                    <a:pt x="2489" y="339966"/>
                  </a:lnTo>
                  <a:lnTo>
                    <a:pt x="165" y="339966"/>
                  </a:lnTo>
                  <a:lnTo>
                    <a:pt x="165" y="348856"/>
                  </a:lnTo>
                  <a:lnTo>
                    <a:pt x="635" y="348856"/>
                  </a:lnTo>
                  <a:lnTo>
                    <a:pt x="800" y="350126"/>
                  </a:lnTo>
                  <a:lnTo>
                    <a:pt x="2197" y="350126"/>
                  </a:lnTo>
                  <a:lnTo>
                    <a:pt x="1828" y="348856"/>
                  </a:lnTo>
                  <a:lnTo>
                    <a:pt x="1955" y="348856"/>
                  </a:lnTo>
                  <a:lnTo>
                    <a:pt x="2463" y="347586"/>
                  </a:lnTo>
                  <a:lnTo>
                    <a:pt x="2997" y="348856"/>
                  </a:lnTo>
                  <a:lnTo>
                    <a:pt x="5816" y="348856"/>
                  </a:lnTo>
                  <a:lnTo>
                    <a:pt x="5384" y="347586"/>
                  </a:lnTo>
                  <a:lnTo>
                    <a:pt x="5753" y="347586"/>
                  </a:lnTo>
                  <a:lnTo>
                    <a:pt x="6057" y="348856"/>
                  </a:lnTo>
                  <a:lnTo>
                    <a:pt x="7289" y="348856"/>
                  </a:lnTo>
                  <a:lnTo>
                    <a:pt x="7353" y="347586"/>
                  </a:lnTo>
                  <a:lnTo>
                    <a:pt x="8750" y="347586"/>
                  </a:lnTo>
                  <a:lnTo>
                    <a:pt x="9474" y="348856"/>
                  </a:lnTo>
                  <a:lnTo>
                    <a:pt x="10007" y="348856"/>
                  </a:lnTo>
                  <a:lnTo>
                    <a:pt x="10845" y="347586"/>
                  </a:lnTo>
                  <a:lnTo>
                    <a:pt x="11239" y="347586"/>
                  </a:lnTo>
                  <a:lnTo>
                    <a:pt x="11582" y="346316"/>
                  </a:lnTo>
                  <a:lnTo>
                    <a:pt x="12014" y="346316"/>
                  </a:lnTo>
                  <a:lnTo>
                    <a:pt x="14338" y="348818"/>
                  </a:lnTo>
                  <a:lnTo>
                    <a:pt x="14236" y="347586"/>
                  </a:lnTo>
                  <a:lnTo>
                    <a:pt x="17437" y="347586"/>
                  </a:lnTo>
                  <a:lnTo>
                    <a:pt x="17538" y="346316"/>
                  </a:lnTo>
                  <a:lnTo>
                    <a:pt x="18402" y="345046"/>
                  </a:lnTo>
                  <a:lnTo>
                    <a:pt x="20256" y="345046"/>
                  </a:lnTo>
                  <a:lnTo>
                    <a:pt x="19456" y="343776"/>
                  </a:lnTo>
                  <a:lnTo>
                    <a:pt x="19799" y="343776"/>
                  </a:lnTo>
                  <a:lnTo>
                    <a:pt x="20523" y="345046"/>
                  </a:lnTo>
                  <a:lnTo>
                    <a:pt x="21793" y="343776"/>
                  </a:lnTo>
                  <a:lnTo>
                    <a:pt x="22821" y="345046"/>
                  </a:lnTo>
                  <a:lnTo>
                    <a:pt x="23456" y="345046"/>
                  </a:lnTo>
                  <a:lnTo>
                    <a:pt x="23850" y="343776"/>
                  </a:lnTo>
                  <a:lnTo>
                    <a:pt x="23952" y="345046"/>
                  </a:lnTo>
                  <a:lnTo>
                    <a:pt x="25755" y="345046"/>
                  </a:lnTo>
                  <a:lnTo>
                    <a:pt x="25654" y="346316"/>
                  </a:lnTo>
                  <a:lnTo>
                    <a:pt x="26416" y="346316"/>
                  </a:lnTo>
                  <a:lnTo>
                    <a:pt x="26314" y="347586"/>
                  </a:lnTo>
                  <a:lnTo>
                    <a:pt x="24015" y="347586"/>
                  </a:lnTo>
                  <a:lnTo>
                    <a:pt x="21590" y="348856"/>
                  </a:lnTo>
                  <a:lnTo>
                    <a:pt x="20231" y="350126"/>
                  </a:lnTo>
                  <a:lnTo>
                    <a:pt x="23660" y="350126"/>
                  </a:lnTo>
                  <a:lnTo>
                    <a:pt x="25946" y="348856"/>
                  </a:lnTo>
                  <a:lnTo>
                    <a:pt x="30378" y="347586"/>
                  </a:lnTo>
                  <a:lnTo>
                    <a:pt x="32537" y="347586"/>
                  </a:lnTo>
                  <a:lnTo>
                    <a:pt x="38328" y="345046"/>
                  </a:lnTo>
                  <a:lnTo>
                    <a:pt x="41960" y="345046"/>
                  </a:lnTo>
                  <a:lnTo>
                    <a:pt x="45554" y="343776"/>
                  </a:lnTo>
                  <a:lnTo>
                    <a:pt x="33299" y="343776"/>
                  </a:lnTo>
                  <a:lnTo>
                    <a:pt x="29946" y="343776"/>
                  </a:lnTo>
                  <a:lnTo>
                    <a:pt x="28384" y="345046"/>
                  </a:lnTo>
                  <a:lnTo>
                    <a:pt x="28346" y="346316"/>
                  </a:lnTo>
                  <a:lnTo>
                    <a:pt x="27051" y="345046"/>
                  </a:lnTo>
                  <a:lnTo>
                    <a:pt x="26149" y="345046"/>
                  </a:lnTo>
                  <a:lnTo>
                    <a:pt x="25552" y="343776"/>
                  </a:lnTo>
                  <a:lnTo>
                    <a:pt x="26149" y="343776"/>
                  </a:lnTo>
                  <a:lnTo>
                    <a:pt x="26987" y="342506"/>
                  </a:lnTo>
                  <a:lnTo>
                    <a:pt x="27178" y="342506"/>
                  </a:lnTo>
                  <a:lnTo>
                    <a:pt x="28346" y="341236"/>
                  </a:lnTo>
                  <a:lnTo>
                    <a:pt x="30708" y="341236"/>
                  </a:lnTo>
                  <a:lnTo>
                    <a:pt x="29781" y="339966"/>
                  </a:lnTo>
                  <a:lnTo>
                    <a:pt x="32334" y="339966"/>
                  </a:lnTo>
                  <a:lnTo>
                    <a:pt x="32969" y="338696"/>
                  </a:lnTo>
                  <a:lnTo>
                    <a:pt x="33337" y="338696"/>
                  </a:lnTo>
                  <a:lnTo>
                    <a:pt x="34137" y="339966"/>
                  </a:lnTo>
                  <a:lnTo>
                    <a:pt x="35572" y="339966"/>
                  </a:lnTo>
                  <a:lnTo>
                    <a:pt x="34201" y="342506"/>
                  </a:lnTo>
                  <a:lnTo>
                    <a:pt x="47574" y="342506"/>
                  </a:lnTo>
                  <a:lnTo>
                    <a:pt x="49504" y="341236"/>
                  </a:lnTo>
                  <a:lnTo>
                    <a:pt x="56692" y="338696"/>
                  </a:lnTo>
                  <a:lnTo>
                    <a:pt x="59296" y="337426"/>
                  </a:lnTo>
                  <a:lnTo>
                    <a:pt x="60553" y="337426"/>
                  </a:lnTo>
                  <a:lnTo>
                    <a:pt x="61785" y="336156"/>
                  </a:lnTo>
                  <a:lnTo>
                    <a:pt x="65379" y="336156"/>
                  </a:lnTo>
                  <a:lnTo>
                    <a:pt x="66713" y="334886"/>
                  </a:lnTo>
                  <a:lnTo>
                    <a:pt x="67576" y="336156"/>
                  </a:lnTo>
                  <a:lnTo>
                    <a:pt x="68237" y="337426"/>
                  </a:lnTo>
                  <a:lnTo>
                    <a:pt x="68846" y="337426"/>
                  </a:lnTo>
                  <a:lnTo>
                    <a:pt x="69443" y="338696"/>
                  </a:lnTo>
                  <a:lnTo>
                    <a:pt x="69303" y="338696"/>
                  </a:lnTo>
                  <a:lnTo>
                    <a:pt x="69773" y="339966"/>
                  </a:lnTo>
                  <a:lnTo>
                    <a:pt x="70307" y="342506"/>
                  </a:lnTo>
                  <a:lnTo>
                    <a:pt x="70840" y="343776"/>
                  </a:lnTo>
                  <a:lnTo>
                    <a:pt x="70675" y="345046"/>
                  </a:lnTo>
                  <a:lnTo>
                    <a:pt x="70370" y="346316"/>
                  </a:lnTo>
                  <a:lnTo>
                    <a:pt x="70104" y="347586"/>
                  </a:lnTo>
                  <a:lnTo>
                    <a:pt x="69875" y="348856"/>
                  </a:lnTo>
                  <a:lnTo>
                    <a:pt x="71234" y="348856"/>
                  </a:lnTo>
                  <a:lnTo>
                    <a:pt x="71932" y="347586"/>
                  </a:lnTo>
                  <a:lnTo>
                    <a:pt x="72263" y="348856"/>
                  </a:lnTo>
                  <a:lnTo>
                    <a:pt x="72567" y="347586"/>
                  </a:lnTo>
                  <a:lnTo>
                    <a:pt x="72567" y="348856"/>
                  </a:lnTo>
                  <a:lnTo>
                    <a:pt x="70370" y="352666"/>
                  </a:lnTo>
                  <a:lnTo>
                    <a:pt x="71501" y="352666"/>
                  </a:lnTo>
                  <a:lnTo>
                    <a:pt x="71894" y="352082"/>
                  </a:lnTo>
                  <a:lnTo>
                    <a:pt x="71869" y="353263"/>
                  </a:lnTo>
                  <a:lnTo>
                    <a:pt x="71043" y="353898"/>
                  </a:lnTo>
                  <a:lnTo>
                    <a:pt x="70370" y="354685"/>
                  </a:lnTo>
                  <a:lnTo>
                    <a:pt x="69710" y="355523"/>
                  </a:lnTo>
                  <a:lnTo>
                    <a:pt x="69837" y="355790"/>
                  </a:lnTo>
                  <a:lnTo>
                    <a:pt x="71132" y="356590"/>
                  </a:lnTo>
                  <a:lnTo>
                    <a:pt x="71437" y="357378"/>
                  </a:lnTo>
                  <a:lnTo>
                    <a:pt x="72034" y="356984"/>
                  </a:lnTo>
                  <a:lnTo>
                    <a:pt x="72669" y="356590"/>
                  </a:lnTo>
                  <a:lnTo>
                    <a:pt x="73266" y="356031"/>
                  </a:lnTo>
                  <a:lnTo>
                    <a:pt x="73634" y="355396"/>
                  </a:lnTo>
                  <a:lnTo>
                    <a:pt x="74295" y="354291"/>
                  </a:lnTo>
                  <a:lnTo>
                    <a:pt x="74866" y="353060"/>
                  </a:lnTo>
                  <a:lnTo>
                    <a:pt x="75895" y="350888"/>
                  </a:lnTo>
                  <a:lnTo>
                    <a:pt x="75069" y="349707"/>
                  </a:lnTo>
                  <a:lnTo>
                    <a:pt x="73698" y="349745"/>
                  </a:lnTo>
                  <a:lnTo>
                    <a:pt x="73469" y="349897"/>
                  </a:lnTo>
                  <a:lnTo>
                    <a:pt x="73037" y="350062"/>
                  </a:lnTo>
                  <a:lnTo>
                    <a:pt x="72732" y="350418"/>
                  </a:lnTo>
                  <a:lnTo>
                    <a:pt x="72491" y="350723"/>
                  </a:lnTo>
                  <a:lnTo>
                    <a:pt x="72466" y="350126"/>
                  </a:lnTo>
                  <a:lnTo>
                    <a:pt x="73291" y="348818"/>
                  </a:lnTo>
                  <a:lnTo>
                    <a:pt x="73914" y="347586"/>
                  </a:lnTo>
                  <a:lnTo>
                    <a:pt x="74561" y="346316"/>
                  </a:lnTo>
                  <a:lnTo>
                    <a:pt x="75133" y="346316"/>
                  </a:lnTo>
                  <a:lnTo>
                    <a:pt x="75565" y="345046"/>
                  </a:lnTo>
                  <a:lnTo>
                    <a:pt x="74663" y="345046"/>
                  </a:lnTo>
                  <a:lnTo>
                    <a:pt x="73736" y="346316"/>
                  </a:lnTo>
                  <a:lnTo>
                    <a:pt x="72567" y="346316"/>
                  </a:lnTo>
                  <a:lnTo>
                    <a:pt x="73761" y="343776"/>
                  </a:lnTo>
                  <a:lnTo>
                    <a:pt x="74828" y="341236"/>
                  </a:lnTo>
                  <a:lnTo>
                    <a:pt x="74625" y="341236"/>
                  </a:lnTo>
                  <a:lnTo>
                    <a:pt x="73837" y="339966"/>
                  </a:lnTo>
                  <a:lnTo>
                    <a:pt x="73634" y="339966"/>
                  </a:lnTo>
                  <a:lnTo>
                    <a:pt x="74968" y="337426"/>
                  </a:lnTo>
                  <a:lnTo>
                    <a:pt x="76225" y="334886"/>
                  </a:lnTo>
                  <a:lnTo>
                    <a:pt x="77050" y="333616"/>
                  </a:lnTo>
                  <a:lnTo>
                    <a:pt x="77863" y="332346"/>
                  </a:lnTo>
                  <a:lnTo>
                    <a:pt x="78689" y="331076"/>
                  </a:lnTo>
                  <a:lnTo>
                    <a:pt x="79959" y="329806"/>
                  </a:lnTo>
                  <a:lnTo>
                    <a:pt x="81216" y="327266"/>
                  </a:lnTo>
                  <a:lnTo>
                    <a:pt x="82245" y="327266"/>
                  </a:lnTo>
                  <a:lnTo>
                    <a:pt x="81915" y="328536"/>
                  </a:lnTo>
                  <a:lnTo>
                    <a:pt x="81686" y="328536"/>
                  </a:lnTo>
                  <a:lnTo>
                    <a:pt x="80454" y="331076"/>
                  </a:lnTo>
                  <a:lnTo>
                    <a:pt x="79527" y="332346"/>
                  </a:lnTo>
                  <a:lnTo>
                    <a:pt x="79146" y="332930"/>
                  </a:lnTo>
                  <a:lnTo>
                    <a:pt x="79692" y="332346"/>
                  </a:lnTo>
                  <a:lnTo>
                    <a:pt x="80886" y="332346"/>
                  </a:lnTo>
                  <a:lnTo>
                    <a:pt x="82054" y="331076"/>
                  </a:lnTo>
                  <a:lnTo>
                    <a:pt x="82423" y="331076"/>
                  </a:lnTo>
                  <a:lnTo>
                    <a:pt x="82156" y="332346"/>
                  </a:lnTo>
                  <a:lnTo>
                    <a:pt x="81648" y="332346"/>
                  </a:lnTo>
                  <a:lnTo>
                    <a:pt x="81089" y="333616"/>
                  </a:lnTo>
                  <a:lnTo>
                    <a:pt x="80556" y="334886"/>
                  </a:lnTo>
                  <a:lnTo>
                    <a:pt x="80149" y="334886"/>
                  </a:lnTo>
                  <a:lnTo>
                    <a:pt x="79959" y="336156"/>
                  </a:lnTo>
                  <a:lnTo>
                    <a:pt x="80886" y="337426"/>
                  </a:lnTo>
                  <a:lnTo>
                    <a:pt x="81356" y="337426"/>
                  </a:lnTo>
                  <a:lnTo>
                    <a:pt x="82423" y="336156"/>
                  </a:lnTo>
                  <a:lnTo>
                    <a:pt x="83121" y="336156"/>
                  </a:lnTo>
                  <a:lnTo>
                    <a:pt x="83413" y="333616"/>
                  </a:lnTo>
                  <a:lnTo>
                    <a:pt x="84086" y="332346"/>
                  </a:lnTo>
                  <a:lnTo>
                    <a:pt x="84607" y="332346"/>
                  </a:lnTo>
                  <a:lnTo>
                    <a:pt x="85013" y="331076"/>
                  </a:lnTo>
                  <a:lnTo>
                    <a:pt x="85483" y="331076"/>
                  </a:lnTo>
                  <a:lnTo>
                    <a:pt x="84912" y="329806"/>
                  </a:lnTo>
                  <a:lnTo>
                    <a:pt x="82321" y="329806"/>
                  </a:lnTo>
                  <a:lnTo>
                    <a:pt x="82550" y="328536"/>
                  </a:lnTo>
                  <a:lnTo>
                    <a:pt x="83947" y="327266"/>
                  </a:lnTo>
                  <a:lnTo>
                    <a:pt x="86207" y="323456"/>
                  </a:lnTo>
                  <a:lnTo>
                    <a:pt x="83477" y="325996"/>
                  </a:lnTo>
                  <a:lnTo>
                    <a:pt x="83083" y="325996"/>
                  </a:lnTo>
                  <a:lnTo>
                    <a:pt x="83248" y="324726"/>
                  </a:lnTo>
                  <a:lnTo>
                    <a:pt x="83515" y="324726"/>
                  </a:lnTo>
                  <a:lnTo>
                    <a:pt x="84086" y="323456"/>
                  </a:lnTo>
                  <a:lnTo>
                    <a:pt x="84709" y="322186"/>
                  </a:lnTo>
                  <a:lnTo>
                    <a:pt x="85217" y="322186"/>
                  </a:lnTo>
                  <a:lnTo>
                    <a:pt x="85344" y="320916"/>
                  </a:lnTo>
                  <a:lnTo>
                    <a:pt x="85140" y="319646"/>
                  </a:lnTo>
                  <a:lnTo>
                    <a:pt x="86144" y="318376"/>
                  </a:lnTo>
                  <a:lnTo>
                    <a:pt x="87045" y="317106"/>
                  </a:lnTo>
                  <a:lnTo>
                    <a:pt x="87807" y="315836"/>
                  </a:lnTo>
                  <a:lnTo>
                    <a:pt x="88404" y="314566"/>
                  </a:lnTo>
                  <a:lnTo>
                    <a:pt x="88671" y="313296"/>
                  </a:lnTo>
                  <a:lnTo>
                    <a:pt x="89382" y="312026"/>
                  </a:lnTo>
                  <a:lnTo>
                    <a:pt x="90106" y="310756"/>
                  </a:lnTo>
                  <a:lnTo>
                    <a:pt x="90474" y="309486"/>
                  </a:lnTo>
                  <a:lnTo>
                    <a:pt x="92430" y="309486"/>
                  </a:lnTo>
                  <a:lnTo>
                    <a:pt x="92138" y="310756"/>
                  </a:lnTo>
                  <a:lnTo>
                    <a:pt x="91833" y="310756"/>
                  </a:lnTo>
                  <a:lnTo>
                    <a:pt x="89738" y="314566"/>
                  </a:lnTo>
                  <a:lnTo>
                    <a:pt x="89700" y="315836"/>
                  </a:lnTo>
                  <a:lnTo>
                    <a:pt x="91033" y="314566"/>
                  </a:lnTo>
                  <a:lnTo>
                    <a:pt x="91668" y="313296"/>
                  </a:lnTo>
                  <a:lnTo>
                    <a:pt x="91795" y="313296"/>
                  </a:lnTo>
                  <a:lnTo>
                    <a:pt x="91440" y="314566"/>
                  </a:lnTo>
                  <a:lnTo>
                    <a:pt x="91033" y="314566"/>
                  </a:lnTo>
                  <a:lnTo>
                    <a:pt x="90741" y="315836"/>
                  </a:lnTo>
                  <a:lnTo>
                    <a:pt x="90805" y="317106"/>
                  </a:lnTo>
                  <a:lnTo>
                    <a:pt x="91795" y="317106"/>
                  </a:lnTo>
                  <a:lnTo>
                    <a:pt x="92202" y="315836"/>
                  </a:lnTo>
                  <a:lnTo>
                    <a:pt x="93637" y="315836"/>
                  </a:lnTo>
                  <a:lnTo>
                    <a:pt x="93535" y="314566"/>
                  </a:lnTo>
                  <a:lnTo>
                    <a:pt x="93662" y="313296"/>
                  </a:lnTo>
                  <a:lnTo>
                    <a:pt x="93891" y="313296"/>
                  </a:lnTo>
                  <a:lnTo>
                    <a:pt x="94399" y="312026"/>
                  </a:lnTo>
                  <a:lnTo>
                    <a:pt x="94996" y="312026"/>
                  </a:lnTo>
                  <a:lnTo>
                    <a:pt x="95821" y="310756"/>
                  </a:lnTo>
                  <a:lnTo>
                    <a:pt x="95732" y="309486"/>
                  </a:lnTo>
                  <a:lnTo>
                    <a:pt x="94259" y="309486"/>
                  </a:lnTo>
                  <a:lnTo>
                    <a:pt x="95326" y="308216"/>
                  </a:lnTo>
                  <a:lnTo>
                    <a:pt x="96431" y="305676"/>
                  </a:lnTo>
                  <a:lnTo>
                    <a:pt x="97624" y="303136"/>
                  </a:lnTo>
                  <a:lnTo>
                    <a:pt x="97485" y="303136"/>
                  </a:lnTo>
                  <a:lnTo>
                    <a:pt x="97485" y="301866"/>
                  </a:lnTo>
                  <a:lnTo>
                    <a:pt x="95034" y="305676"/>
                  </a:lnTo>
                  <a:lnTo>
                    <a:pt x="94132" y="305676"/>
                  </a:lnTo>
                  <a:lnTo>
                    <a:pt x="94665" y="304406"/>
                  </a:lnTo>
                  <a:lnTo>
                    <a:pt x="95224" y="303136"/>
                  </a:lnTo>
                  <a:lnTo>
                    <a:pt x="95529" y="301866"/>
                  </a:lnTo>
                  <a:lnTo>
                    <a:pt x="95694" y="301866"/>
                  </a:lnTo>
                  <a:lnTo>
                    <a:pt x="96291" y="300596"/>
                  </a:lnTo>
                  <a:lnTo>
                    <a:pt x="95529" y="300596"/>
                  </a:lnTo>
                  <a:lnTo>
                    <a:pt x="98120" y="295516"/>
                  </a:lnTo>
                  <a:lnTo>
                    <a:pt x="98983" y="294246"/>
                  </a:lnTo>
                  <a:lnTo>
                    <a:pt x="99847" y="292976"/>
                  </a:lnTo>
                  <a:lnTo>
                    <a:pt x="100380" y="292976"/>
                  </a:lnTo>
                  <a:lnTo>
                    <a:pt x="100850" y="291706"/>
                  </a:lnTo>
                  <a:lnTo>
                    <a:pt x="101244" y="291706"/>
                  </a:lnTo>
                  <a:lnTo>
                    <a:pt x="101320" y="292976"/>
                  </a:lnTo>
                  <a:lnTo>
                    <a:pt x="101015" y="292976"/>
                  </a:lnTo>
                  <a:lnTo>
                    <a:pt x="100622" y="294246"/>
                  </a:lnTo>
                  <a:lnTo>
                    <a:pt x="100317" y="294246"/>
                  </a:lnTo>
                  <a:lnTo>
                    <a:pt x="99682" y="295516"/>
                  </a:lnTo>
                  <a:lnTo>
                    <a:pt x="100787" y="296786"/>
                  </a:lnTo>
                  <a:lnTo>
                    <a:pt x="100914" y="298056"/>
                  </a:lnTo>
                  <a:lnTo>
                    <a:pt x="102450" y="296786"/>
                  </a:lnTo>
                  <a:lnTo>
                    <a:pt x="103378" y="296786"/>
                  </a:lnTo>
                  <a:lnTo>
                    <a:pt x="103479" y="298056"/>
                  </a:lnTo>
                  <a:lnTo>
                    <a:pt x="100914" y="300596"/>
                  </a:lnTo>
                  <a:lnTo>
                    <a:pt x="99885" y="301866"/>
                  </a:lnTo>
                  <a:lnTo>
                    <a:pt x="99517" y="304406"/>
                  </a:lnTo>
                  <a:lnTo>
                    <a:pt x="100291" y="303136"/>
                  </a:lnTo>
                  <a:lnTo>
                    <a:pt x="101612" y="301866"/>
                  </a:lnTo>
                  <a:lnTo>
                    <a:pt x="101650" y="300596"/>
                  </a:lnTo>
                  <a:lnTo>
                    <a:pt x="103047" y="300596"/>
                  </a:lnTo>
                  <a:lnTo>
                    <a:pt x="102616" y="301866"/>
                  </a:lnTo>
                  <a:lnTo>
                    <a:pt x="102209" y="301866"/>
                  </a:lnTo>
                  <a:lnTo>
                    <a:pt x="100888" y="304406"/>
                  </a:lnTo>
                  <a:lnTo>
                    <a:pt x="102082" y="305676"/>
                  </a:lnTo>
                  <a:lnTo>
                    <a:pt x="102679" y="305676"/>
                  </a:lnTo>
                  <a:lnTo>
                    <a:pt x="104140" y="304406"/>
                  </a:lnTo>
                  <a:lnTo>
                    <a:pt x="104648" y="304406"/>
                  </a:lnTo>
                  <a:lnTo>
                    <a:pt x="104178" y="305676"/>
                  </a:lnTo>
                  <a:lnTo>
                    <a:pt x="102844" y="306946"/>
                  </a:lnTo>
                  <a:lnTo>
                    <a:pt x="101688" y="309486"/>
                  </a:lnTo>
                  <a:lnTo>
                    <a:pt x="100457" y="310756"/>
                  </a:lnTo>
                  <a:lnTo>
                    <a:pt x="100380" y="311924"/>
                  </a:lnTo>
                  <a:lnTo>
                    <a:pt x="101447" y="310756"/>
                  </a:lnTo>
                  <a:lnTo>
                    <a:pt x="103543" y="308216"/>
                  </a:lnTo>
                  <a:lnTo>
                    <a:pt x="103974" y="308216"/>
                  </a:lnTo>
                  <a:lnTo>
                    <a:pt x="103873" y="309486"/>
                  </a:lnTo>
                  <a:lnTo>
                    <a:pt x="103746" y="309486"/>
                  </a:lnTo>
                  <a:lnTo>
                    <a:pt x="103251" y="310756"/>
                  </a:lnTo>
                  <a:lnTo>
                    <a:pt x="102616" y="312026"/>
                  </a:lnTo>
                  <a:lnTo>
                    <a:pt x="101587" y="314566"/>
                  </a:lnTo>
                  <a:lnTo>
                    <a:pt x="104381" y="314566"/>
                  </a:lnTo>
                  <a:lnTo>
                    <a:pt x="104838" y="313296"/>
                  </a:lnTo>
                  <a:lnTo>
                    <a:pt x="105943" y="313296"/>
                  </a:lnTo>
                  <a:lnTo>
                    <a:pt x="106146" y="312026"/>
                  </a:lnTo>
                  <a:lnTo>
                    <a:pt x="107010" y="309486"/>
                  </a:lnTo>
                  <a:lnTo>
                    <a:pt x="108369" y="308216"/>
                  </a:lnTo>
                  <a:lnTo>
                    <a:pt x="106768" y="306946"/>
                  </a:lnTo>
                  <a:lnTo>
                    <a:pt x="103949" y="306946"/>
                  </a:lnTo>
                  <a:lnTo>
                    <a:pt x="104546" y="305676"/>
                  </a:lnTo>
                  <a:lnTo>
                    <a:pt x="105473" y="304406"/>
                  </a:lnTo>
                  <a:lnTo>
                    <a:pt x="106413" y="303136"/>
                  </a:lnTo>
                  <a:lnTo>
                    <a:pt x="106743" y="301866"/>
                  </a:lnTo>
                  <a:lnTo>
                    <a:pt x="107073" y="300596"/>
                  </a:lnTo>
                  <a:lnTo>
                    <a:pt x="106641" y="301866"/>
                  </a:lnTo>
                  <a:lnTo>
                    <a:pt x="105613" y="301866"/>
                  </a:lnTo>
                  <a:lnTo>
                    <a:pt x="105181" y="303136"/>
                  </a:lnTo>
                  <a:lnTo>
                    <a:pt x="104482" y="303136"/>
                  </a:lnTo>
                  <a:lnTo>
                    <a:pt x="104343" y="301866"/>
                  </a:lnTo>
                  <a:lnTo>
                    <a:pt x="104648" y="301866"/>
                  </a:lnTo>
                  <a:lnTo>
                    <a:pt x="105016" y="300596"/>
                  </a:lnTo>
                  <a:lnTo>
                    <a:pt x="105346" y="300596"/>
                  </a:lnTo>
                  <a:lnTo>
                    <a:pt x="105638" y="299326"/>
                  </a:lnTo>
                  <a:lnTo>
                    <a:pt x="105981" y="299326"/>
                  </a:lnTo>
                  <a:lnTo>
                    <a:pt x="106235" y="298056"/>
                  </a:lnTo>
                  <a:lnTo>
                    <a:pt x="104279" y="298056"/>
                  </a:lnTo>
                  <a:lnTo>
                    <a:pt x="105016" y="296786"/>
                  </a:lnTo>
                  <a:lnTo>
                    <a:pt x="105803" y="295516"/>
                  </a:lnTo>
                  <a:lnTo>
                    <a:pt x="106540" y="294246"/>
                  </a:lnTo>
                  <a:lnTo>
                    <a:pt x="106743" y="292976"/>
                  </a:lnTo>
                  <a:lnTo>
                    <a:pt x="106768" y="291706"/>
                  </a:lnTo>
                  <a:lnTo>
                    <a:pt x="104381" y="294246"/>
                  </a:lnTo>
                  <a:lnTo>
                    <a:pt x="104178" y="294246"/>
                  </a:lnTo>
                  <a:lnTo>
                    <a:pt x="104673" y="292976"/>
                  </a:lnTo>
                  <a:lnTo>
                    <a:pt x="105143" y="291706"/>
                  </a:lnTo>
                  <a:lnTo>
                    <a:pt x="105448" y="291706"/>
                  </a:lnTo>
                  <a:lnTo>
                    <a:pt x="105740" y="290436"/>
                  </a:lnTo>
                  <a:lnTo>
                    <a:pt x="106006" y="290436"/>
                  </a:lnTo>
                  <a:lnTo>
                    <a:pt x="104838" y="289166"/>
                  </a:lnTo>
                  <a:lnTo>
                    <a:pt x="102349" y="289166"/>
                  </a:lnTo>
                  <a:lnTo>
                    <a:pt x="102552" y="287896"/>
                  </a:lnTo>
                  <a:lnTo>
                    <a:pt x="105079" y="284086"/>
                  </a:lnTo>
                  <a:lnTo>
                    <a:pt x="105384" y="281762"/>
                  </a:lnTo>
                  <a:lnTo>
                    <a:pt x="105448" y="280276"/>
                  </a:lnTo>
                  <a:lnTo>
                    <a:pt x="106146" y="280276"/>
                  </a:lnTo>
                  <a:lnTo>
                    <a:pt x="106413" y="279006"/>
                  </a:lnTo>
                  <a:lnTo>
                    <a:pt x="106807" y="279006"/>
                  </a:lnTo>
                  <a:lnTo>
                    <a:pt x="107442" y="276466"/>
                  </a:lnTo>
                  <a:lnTo>
                    <a:pt x="108534" y="276466"/>
                  </a:lnTo>
                  <a:lnTo>
                    <a:pt x="110172" y="275196"/>
                  </a:lnTo>
                  <a:lnTo>
                    <a:pt x="110007" y="276466"/>
                  </a:lnTo>
                  <a:lnTo>
                    <a:pt x="109004" y="279006"/>
                  </a:lnTo>
                  <a:lnTo>
                    <a:pt x="108204" y="280276"/>
                  </a:lnTo>
                  <a:lnTo>
                    <a:pt x="107543" y="281546"/>
                  </a:lnTo>
                  <a:lnTo>
                    <a:pt x="107200" y="282816"/>
                  </a:lnTo>
                  <a:lnTo>
                    <a:pt x="108000" y="284086"/>
                  </a:lnTo>
                  <a:lnTo>
                    <a:pt x="109169" y="282816"/>
                  </a:lnTo>
                  <a:lnTo>
                    <a:pt x="109334" y="281546"/>
                  </a:lnTo>
                  <a:lnTo>
                    <a:pt x="110629" y="280276"/>
                  </a:lnTo>
                  <a:lnTo>
                    <a:pt x="110972" y="280276"/>
                  </a:lnTo>
                  <a:lnTo>
                    <a:pt x="110363" y="281546"/>
                  </a:lnTo>
                  <a:lnTo>
                    <a:pt x="110134" y="282816"/>
                  </a:lnTo>
                  <a:lnTo>
                    <a:pt x="109829" y="282816"/>
                  </a:lnTo>
                  <a:lnTo>
                    <a:pt x="109829" y="284086"/>
                  </a:lnTo>
                  <a:lnTo>
                    <a:pt x="110197" y="285356"/>
                  </a:lnTo>
                  <a:lnTo>
                    <a:pt x="111328" y="284086"/>
                  </a:lnTo>
                  <a:lnTo>
                    <a:pt x="111937" y="284086"/>
                  </a:lnTo>
                  <a:lnTo>
                    <a:pt x="112395" y="285356"/>
                  </a:lnTo>
                  <a:lnTo>
                    <a:pt x="111798" y="285356"/>
                  </a:lnTo>
                  <a:lnTo>
                    <a:pt x="110972" y="287896"/>
                  </a:lnTo>
                  <a:lnTo>
                    <a:pt x="109562" y="290436"/>
                  </a:lnTo>
                  <a:lnTo>
                    <a:pt x="109435" y="290436"/>
                  </a:lnTo>
                  <a:lnTo>
                    <a:pt x="109562" y="291706"/>
                  </a:lnTo>
                  <a:lnTo>
                    <a:pt x="110172" y="291706"/>
                  </a:lnTo>
                  <a:lnTo>
                    <a:pt x="110629" y="290436"/>
                  </a:lnTo>
                  <a:lnTo>
                    <a:pt x="110998" y="289166"/>
                  </a:lnTo>
                  <a:lnTo>
                    <a:pt x="112191" y="289166"/>
                  </a:lnTo>
                  <a:lnTo>
                    <a:pt x="111760" y="290436"/>
                  </a:lnTo>
                  <a:lnTo>
                    <a:pt x="111264" y="291706"/>
                  </a:lnTo>
                  <a:lnTo>
                    <a:pt x="110934" y="291706"/>
                  </a:lnTo>
                  <a:lnTo>
                    <a:pt x="110794" y="292976"/>
                  </a:lnTo>
                  <a:lnTo>
                    <a:pt x="112826" y="292976"/>
                  </a:lnTo>
                  <a:lnTo>
                    <a:pt x="113525" y="291706"/>
                  </a:lnTo>
                  <a:lnTo>
                    <a:pt x="114261" y="291706"/>
                  </a:lnTo>
                  <a:lnTo>
                    <a:pt x="113334" y="290436"/>
                  </a:lnTo>
                  <a:lnTo>
                    <a:pt x="114363" y="289166"/>
                  </a:lnTo>
                  <a:lnTo>
                    <a:pt x="114795" y="287896"/>
                  </a:lnTo>
                  <a:lnTo>
                    <a:pt x="115062" y="286626"/>
                  </a:lnTo>
                  <a:lnTo>
                    <a:pt x="115227" y="285356"/>
                  </a:lnTo>
                  <a:lnTo>
                    <a:pt x="113068" y="285356"/>
                  </a:lnTo>
                  <a:lnTo>
                    <a:pt x="114528" y="281546"/>
                  </a:lnTo>
                  <a:lnTo>
                    <a:pt x="115227" y="279006"/>
                  </a:lnTo>
                  <a:lnTo>
                    <a:pt x="114922" y="279006"/>
                  </a:lnTo>
                  <a:lnTo>
                    <a:pt x="113931" y="280276"/>
                  </a:lnTo>
                  <a:lnTo>
                    <a:pt x="114160" y="281546"/>
                  </a:lnTo>
                  <a:lnTo>
                    <a:pt x="112458" y="281546"/>
                  </a:lnTo>
                  <a:lnTo>
                    <a:pt x="112801" y="280276"/>
                  </a:lnTo>
                  <a:lnTo>
                    <a:pt x="113068" y="279006"/>
                  </a:lnTo>
                  <a:lnTo>
                    <a:pt x="113766" y="277736"/>
                  </a:lnTo>
                  <a:lnTo>
                    <a:pt x="113525" y="276466"/>
                  </a:lnTo>
                  <a:lnTo>
                    <a:pt x="111429" y="276466"/>
                  </a:lnTo>
                  <a:lnTo>
                    <a:pt x="112166" y="273926"/>
                  </a:lnTo>
                  <a:lnTo>
                    <a:pt x="112560" y="271386"/>
                  </a:lnTo>
                  <a:lnTo>
                    <a:pt x="112725" y="270116"/>
                  </a:lnTo>
                  <a:lnTo>
                    <a:pt x="112128" y="271386"/>
                  </a:lnTo>
                  <a:lnTo>
                    <a:pt x="111061" y="272656"/>
                  </a:lnTo>
                  <a:lnTo>
                    <a:pt x="111429" y="268846"/>
                  </a:lnTo>
                  <a:lnTo>
                    <a:pt x="111734" y="265036"/>
                  </a:lnTo>
                  <a:lnTo>
                    <a:pt x="113258" y="262496"/>
                  </a:lnTo>
                  <a:lnTo>
                    <a:pt x="114757" y="263766"/>
                  </a:lnTo>
                  <a:lnTo>
                    <a:pt x="115062" y="262496"/>
                  </a:lnTo>
                  <a:lnTo>
                    <a:pt x="114630" y="267576"/>
                  </a:lnTo>
                  <a:lnTo>
                    <a:pt x="114427" y="268846"/>
                  </a:lnTo>
                  <a:lnTo>
                    <a:pt x="114820" y="270116"/>
                  </a:lnTo>
                  <a:lnTo>
                    <a:pt x="115328" y="268846"/>
                  </a:lnTo>
                  <a:lnTo>
                    <a:pt x="116255" y="265036"/>
                  </a:lnTo>
                  <a:lnTo>
                    <a:pt x="117055" y="266306"/>
                  </a:lnTo>
                  <a:lnTo>
                    <a:pt x="116560" y="267576"/>
                  </a:lnTo>
                  <a:lnTo>
                    <a:pt x="116586" y="268846"/>
                  </a:lnTo>
                  <a:lnTo>
                    <a:pt x="116420" y="268846"/>
                  </a:lnTo>
                  <a:lnTo>
                    <a:pt x="116522" y="270116"/>
                  </a:lnTo>
                  <a:lnTo>
                    <a:pt x="116789" y="271386"/>
                  </a:lnTo>
                  <a:lnTo>
                    <a:pt x="117157" y="271386"/>
                  </a:lnTo>
                  <a:lnTo>
                    <a:pt x="117449" y="270116"/>
                  </a:lnTo>
                  <a:lnTo>
                    <a:pt x="118922" y="270116"/>
                  </a:lnTo>
                  <a:lnTo>
                    <a:pt x="119316" y="271386"/>
                  </a:lnTo>
                  <a:lnTo>
                    <a:pt x="119151" y="272656"/>
                  </a:lnTo>
                  <a:lnTo>
                    <a:pt x="117551" y="277736"/>
                  </a:lnTo>
                  <a:lnTo>
                    <a:pt x="117754" y="279006"/>
                  </a:lnTo>
                  <a:lnTo>
                    <a:pt x="119113" y="277736"/>
                  </a:lnTo>
                  <a:lnTo>
                    <a:pt x="118389" y="275196"/>
                  </a:lnTo>
                  <a:lnTo>
                    <a:pt x="120713" y="275196"/>
                  </a:lnTo>
                  <a:lnTo>
                    <a:pt x="120421" y="276466"/>
                  </a:lnTo>
                  <a:lnTo>
                    <a:pt x="120256" y="277736"/>
                  </a:lnTo>
                  <a:lnTo>
                    <a:pt x="119913" y="279006"/>
                  </a:lnTo>
                  <a:lnTo>
                    <a:pt x="119557" y="280276"/>
                  </a:lnTo>
                  <a:lnTo>
                    <a:pt x="122516" y="280276"/>
                  </a:lnTo>
                  <a:lnTo>
                    <a:pt x="123012" y="276466"/>
                  </a:lnTo>
                  <a:lnTo>
                    <a:pt x="123342" y="275196"/>
                  </a:lnTo>
                  <a:lnTo>
                    <a:pt x="123609" y="273926"/>
                  </a:lnTo>
                  <a:lnTo>
                    <a:pt x="123215" y="272656"/>
                  </a:lnTo>
                  <a:lnTo>
                    <a:pt x="120319" y="272656"/>
                  </a:lnTo>
                  <a:lnTo>
                    <a:pt x="120548" y="270116"/>
                  </a:lnTo>
                  <a:lnTo>
                    <a:pt x="120777" y="267576"/>
                  </a:lnTo>
                  <a:lnTo>
                    <a:pt x="121018" y="266306"/>
                  </a:lnTo>
                  <a:lnTo>
                    <a:pt x="120916" y="265036"/>
                  </a:lnTo>
                  <a:lnTo>
                    <a:pt x="120611" y="265036"/>
                  </a:lnTo>
                  <a:lnTo>
                    <a:pt x="119316" y="268846"/>
                  </a:lnTo>
                  <a:lnTo>
                    <a:pt x="118922" y="268846"/>
                  </a:lnTo>
                  <a:lnTo>
                    <a:pt x="118821" y="267576"/>
                  </a:lnTo>
                  <a:lnTo>
                    <a:pt x="118592" y="267576"/>
                  </a:lnTo>
                  <a:lnTo>
                    <a:pt x="118592" y="265036"/>
                  </a:lnTo>
                  <a:lnTo>
                    <a:pt x="118592" y="262496"/>
                  </a:lnTo>
                  <a:lnTo>
                    <a:pt x="116395" y="262496"/>
                  </a:lnTo>
                  <a:lnTo>
                    <a:pt x="116027" y="261226"/>
                  </a:lnTo>
                  <a:lnTo>
                    <a:pt x="116459" y="259956"/>
                  </a:lnTo>
                  <a:lnTo>
                    <a:pt x="116154" y="258686"/>
                  </a:lnTo>
                  <a:lnTo>
                    <a:pt x="115658" y="257416"/>
                  </a:lnTo>
                  <a:lnTo>
                    <a:pt x="115595" y="256146"/>
                  </a:lnTo>
                  <a:lnTo>
                    <a:pt x="115265" y="254876"/>
                  </a:lnTo>
                  <a:lnTo>
                    <a:pt x="115023" y="254876"/>
                  </a:lnTo>
                  <a:lnTo>
                    <a:pt x="114858" y="253606"/>
                  </a:lnTo>
                  <a:lnTo>
                    <a:pt x="114465" y="252336"/>
                  </a:lnTo>
                  <a:lnTo>
                    <a:pt x="114427" y="251066"/>
                  </a:lnTo>
                  <a:lnTo>
                    <a:pt x="114363" y="249796"/>
                  </a:lnTo>
                  <a:lnTo>
                    <a:pt x="114427" y="248526"/>
                  </a:lnTo>
                  <a:lnTo>
                    <a:pt x="114630" y="247256"/>
                  </a:lnTo>
                  <a:lnTo>
                    <a:pt x="114858" y="244716"/>
                  </a:lnTo>
                  <a:lnTo>
                    <a:pt x="115062" y="243446"/>
                  </a:lnTo>
                  <a:lnTo>
                    <a:pt x="115722" y="243446"/>
                  </a:lnTo>
                  <a:lnTo>
                    <a:pt x="115620" y="248526"/>
                  </a:lnTo>
                  <a:lnTo>
                    <a:pt x="116052" y="248526"/>
                  </a:lnTo>
                  <a:lnTo>
                    <a:pt x="118059" y="245986"/>
                  </a:lnTo>
                  <a:lnTo>
                    <a:pt x="118224" y="245986"/>
                  </a:lnTo>
                  <a:lnTo>
                    <a:pt x="118516" y="247256"/>
                  </a:lnTo>
                  <a:lnTo>
                    <a:pt x="118325" y="248526"/>
                  </a:lnTo>
                  <a:lnTo>
                    <a:pt x="118122" y="249796"/>
                  </a:lnTo>
                  <a:lnTo>
                    <a:pt x="117957" y="251066"/>
                  </a:lnTo>
                  <a:lnTo>
                    <a:pt x="117856" y="254876"/>
                  </a:lnTo>
                  <a:lnTo>
                    <a:pt x="118224" y="254876"/>
                  </a:lnTo>
                  <a:lnTo>
                    <a:pt x="118516" y="253606"/>
                  </a:lnTo>
                  <a:lnTo>
                    <a:pt x="118783" y="253606"/>
                  </a:lnTo>
                  <a:lnTo>
                    <a:pt x="119113" y="252336"/>
                  </a:lnTo>
                  <a:lnTo>
                    <a:pt x="119316" y="251066"/>
                  </a:lnTo>
                  <a:lnTo>
                    <a:pt x="119557" y="251066"/>
                  </a:lnTo>
                  <a:lnTo>
                    <a:pt x="120510" y="249796"/>
                  </a:lnTo>
                  <a:lnTo>
                    <a:pt x="121348" y="249796"/>
                  </a:lnTo>
                  <a:lnTo>
                    <a:pt x="121615" y="251066"/>
                  </a:lnTo>
                  <a:lnTo>
                    <a:pt x="121221" y="252336"/>
                  </a:lnTo>
                  <a:lnTo>
                    <a:pt x="120916" y="253606"/>
                  </a:lnTo>
                  <a:lnTo>
                    <a:pt x="120751" y="254876"/>
                  </a:lnTo>
                  <a:lnTo>
                    <a:pt x="120980" y="256146"/>
                  </a:lnTo>
                  <a:lnTo>
                    <a:pt x="123583" y="256146"/>
                  </a:lnTo>
                  <a:lnTo>
                    <a:pt x="124206" y="251066"/>
                  </a:lnTo>
                  <a:lnTo>
                    <a:pt x="124307" y="249796"/>
                  </a:lnTo>
                  <a:lnTo>
                    <a:pt x="124104" y="249796"/>
                  </a:lnTo>
                  <a:lnTo>
                    <a:pt x="122974" y="248526"/>
                  </a:lnTo>
                  <a:lnTo>
                    <a:pt x="120954" y="248526"/>
                  </a:lnTo>
                  <a:lnTo>
                    <a:pt x="120383" y="249796"/>
                  </a:lnTo>
                  <a:lnTo>
                    <a:pt x="119583" y="249796"/>
                  </a:lnTo>
                  <a:lnTo>
                    <a:pt x="119519" y="248526"/>
                  </a:lnTo>
                  <a:lnTo>
                    <a:pt x="120218" y="245986"/>
                  </a:lnTo>
                  <a:lnTo>
                    <a:pt x="120954" y="244716"/>
                  </a:lnTo>
                  <a:lnTo>
                    <a:pt x="121551" y="242176"/>
                  </a:lnTo>
                  <a:lnTo>
                    <a:pt x="121386" y="240906"/>
                  </a:lnTo>
                  <a:lnTo>
                    <a:pt x="120383" y="240906"/>
                  </a:lnTo>
                  <a:lnTo>
                    <a:pt x="119989" y="242176"/>
                  </a:lnTo>
                  <a:lnTo>
                    <a:pt x="118846" y="243446"/>
                  </a:lnTo>
                  <a:lnTo>
                    <a:pt x="119024" y="245986"/>
                  </a:lnTo>
                  <a:lnTo>
                    <a:pt x="118821" y="245986"/>
                  </a:lnTo>
                  <a:lnTo>
                    <a:pt x="117754" y="244716"/>
                  </a:lnTo>
                  <a:lnTo>
                    <a:pt x="117424" y="244716"/>
                  </a:lnTo>
                  <a:lnTo>
                    <a:pt x="117754" y="242176"/>
                  </a:lnTo>
                  <a:lnTo>
                    <a:pt x="117754" y="239636"/>
                  </a:lnTo>
                  <a:lnTo>
                    <a:pt x="115354" y="239636"/>
                  </a:lnTo>
                  <a:lnTo>
                    <a:pt x="115722" y="237096"/>
                  </a:lnTo>
                  <a:lnTo>
                    <a:pt x="116154" y="235826"/>
                  </a:lnTo>
                  <a:lnTo>
                    <a:pt x="116459" y="234556"/>
                  </a:lnTo>
                  <a:lnTo>
                    <a:pt x="116522" y="232016"/>
                  </a:lnTo>
                  <a:lnTo>
                    <a:pt x="116128" y="232016"/>
                  </a:lnTo>
                  <a:lnTo>
                    <a:pt x="115328" y="234556"/>
                  </a:lnTo>
                  <a:lnTo>
                    <a:pt x="114592" y="234556"/>
                  </a:lnTo>
                  <a:lnTo>
                    <a:pt x="114439" y="232016"/>
                  </a:lnTo>
                  <a:lnTo>
                    <a:pt x="114363" y="230746"/>
                  </a:lnTo>
                  <a:lnTo>
                    <a:pt x="114846" y="229476"/>
                  </a:lnTo>
                  <a:lnTo>
                    <a:pt x="115328" y="228206"/>
                  </a:lnTo>
                  <a:lnTo>
                    <a:pt x="117221" y="225666"/>
                  </a:lnTo>
                  <a:lnTo>
                    <a:pt x="117817" y="224396"/>
                  </a:lnTo>
                  <a:lnTo>
                    <a:pt x="118351" y="224396"/>
                  </a:lnTo>
                  <a:lnTo>
                    <a:pt x="119253" y="223126"/>
                  </a:lnTo>
                  <a:lnTo>
                    <a:pt x="119748" y="223126"/>
                  </a:lnTo>
                  <a:lnTo>
                    <a:pt x="120116" y="221856"/>
                  </a:lnTo>
                  <a:lnTo>
                    <a:pt x="120319" y="221856"/>
                  </a:lnTo>
                  <a:lnTo>
                    <a:pt x="120421" y="223126"/>
                  </a:lnTo>
                  <a:lnTo>
                    <a:pt x="119989" y="223126"/>
                  </a:lnTo>
                  <a:lnTo>
                    <a:pt x="119316" y="224396"/>
                  </a:lnTo>
                  <a:lnTo>
                    <a:pt x="118846" y="224396"/>
                  </a:lnTo>
                  <a:lnTo>
                    <a:pt x="118452" y="225666"/>
                  </a:lnTo>
                  <a:lnTo>
                    <a:pt x="117957" y="225666"/>
                  </a:lnTo>
                  <a:lnTo>
                    <a:pt x="118351" y="226936"/>
                  </a:lnTo>
                  <a:lnTo>
                    <a:pt x="119456" y="228206"/>
                  </a:lnTo>
                  <a:lnTo>
                    <a:pt x="119811" y="226936"/>
                  </a:lnTo>
                  <a:lnTo>
                    <a:pt x="120815" y="226936"/>
                  </a:lnTo>
                  <a:lnTo>
                    <a:pt x="121310" y="225666"/>
                  </a:lnTo>
                  <a:lnTo>
                    <a:pt x="122148" y="226936"/>
                  </a:lnTo>
                  <a:lnTo>
                    <a:pt x="122580" y="225666"/>
                  </a:lnTo>
                  <a:lnTo>
                    <a:pt x="123405" y="225666"/>
                  </a:lnTo>
                  <a:lnTo>
                    <a:pt x="123926" y="225069"/>
                  </a:lnTo>
                  <a:lnTo>
                    <a:pt x="123812" y="225818"/>
                  </a:lnTo>
                  <a:lnTo>
                    <a:pt x="122440" y="227444"/>
                  </a:lnTo>
                  <a:lnTo>
                    <a:pt x="121513" y="228511"/>
                  </a:lnTo>
                  <a:lnTo>
                    <a:pt x="120446" y="229577"/>
                  </a:lnTo>
                  <a:lnTo>
                    <a:pt x="119722" y="230378"/>
                  </a:lnTo>
                  <a:lnTo>
                    <a:pt x="119418" y="231317"/>
                  </a:lnTo>
                  <a:lnTo>
                    <a:pt x="119380" y="232702"/>
                  </a:lnTo>
                  <a:lnTo>
                    <a:pt x="119849" y="232232"/>
                  </a:lnTo>
                  <a:lnTo>
                    <a:pt x="120180" y="231990"/>
                  </a:lnTo>
                  <a:lnTo>
                    <a:pt x="126136" y="228117"/>
                  </a:lnTo>
                  <a:lnTo>
                    <a:pt x="126174" y="229184"/>
                  </a:lnTo>
                  <a:lnTo>
                    <a:pt x="125603" y="229933"/>
                  </a:lnTo>
                  <a:lnTo>
                    <a:pt x="124802" y="230568"/>
                  </a:lnTo>
                  <a:lnTo>
                    <a:pt x="124307" y="231000"/>
                  </a:lnTo>
                  <a:lnTo>
                    <a:pt x="123812" y="231482"/>
                  </a:lnTo>
                  <a:lnTo>
                    <a:pt x="123444" y="231990"/>
                  </a:lnTo>
                  <a:lnTo>
                    <a:pt x="123317" y="232232"/>
                  </a:lnTo>
                  <a:lnTo>
                    <a:pt x="123405" y="232702"/>
                  </a:lnTo>
                  <a:lnTo>
                    <a:pt x="123545" y="233095"/>
                  </a:lnTo>
                  <a:lnTo>
                    <a:pt x="124015" y="233019"/>
                  </a:lnTo>
                  <a:lnTo>
                    <a:pt x="124307" y="233057"/>
                  </a:lnTo>
                  <a:lnTo>
                    <a:pt x="124739" y="233057"/>
                  </a:lnTo>
                  <a:lnTo>
                    <a:pt x="125171" y="233019"/>
                  </a:lnTo>
                  <a:lnTo>
                    <a:pt x="125603" y="233146"/>
                  </a:lnTo>
                  <a:lnTo>
                    <a:pt x="126834" y="233413"/>
                  </a:lnTo>
                  <a:lnTo>
                    <a:pt x="126974" y="233260"/>
                  </a:lnTo>
                  <a:lnTo>
                    <a:pt x="128104" y="230924"/>
                  </a:lnTo>
                  <a:lnTo>
                    <a:pt x="128930" y="229857"/>
                  </a:lnTo>
                  <a:lnTo>
                    <a:pt x="129603" y="228752"/>
                  </a:lnTo>
                  <a:lnTo>
                    <a:pt x="129768" y="228434"/>
                  </a:lnTo>
                  <a:lnTo>
                    <a:pt x="129832" y="228041"/>
                  </a:lnTo>
                  <a:lnTo>
                    <a:pt x="129971" y="227685"/>
                  </a:lnTo>
                  <a:lnTo>
                    <a:pt x="129400" y="227558"/>
                  </a:lnTo>
                  <a:lnTo>
                    <a:pt x="128930" y="227647"/>
                  </a:lnTo>
                  <a:lnTo>
                    <a:pt x="128003" y="226923"/>
                  </a:lnTo>
                  <a:lnTo>
                    <a:pt x="127508" y="226695"/>
                  </a:lnTo>
                  <a:lnTo>
                    <a:pt x="126504" y="227241"/>
                  </a:lnTo>
                  <a:lnTo>
                    <a:pt x="126034" y="227012"/>
                  </a:lnTo>
                  <a:lnTo>
                    <a:pt x="125704" y="226923"/>
                  </a:lnTo>
                  <a:lnTo>
                    <a:pt x="125768" y="226618"/>
                  </a:lnTo>
                  <a:lnTo>
                    <a:pt x="125742" y="226174"/>
                  </a:lnTo>
                  <a:lnTo>
                    <a:pt x="127101" y="224510"/>
                  </a:lnTo>
                  <a:lnTo>
                    <a:pt x="128308" y="223215"/>
                  </a:lnTo>
                  <a:lnTo>
                    <a:pt x="129400" y="221780"/>
                  </a:lnTo>
                  <a:lnTo>
                    <a:pt x="129832" y="221272"/>
                  </a:lnTo>
                  <a:lnTo>
                    <a:pt x="130035" y="220560"/>
                  </a:lnTo>
                  <a:lnTo>
                    <a:pt x="130365" y="219964"/>
                  </a:lnTo>
                  <a:lnTo>
                    <a:pt x="130035" y="219773"/>
                  </a:lnTo>
                  <a:lnTo>
                    <a:pt x="129400" y="220560"/>
                  </a:lnTo>
                  <a:lnTo>
                    <a:pt x="129032" y="220954"/>
                  </a:lnTo>
                  <a:lnTo>
                    <a:pt x="126212" y="223799"/>
                  </a:lnTo>
                  <a:lnTo>
                    <a:pt x="124371" y="224751"/>
                  </a:lnTo>
                  <a:lnTo>
                    <a:pt x="123977" y="225005"/>
                  </a:lnTo>
                  <a:lnTo>
                    <a:pt x="124510" y="224396"/>
                  </a:lnTo>
                  <a:lnTo>
                    <a:pt x="125247" y="223126"/>
                  </a:lnTo>
                  <a:lnTo>
                    <a:pt x="126009" y="221907"/>
                  </a:lnTo>
                  <a:lnTo>
                    <a:pt x="126441" y="220586"/>
                  </a:lnTo>
                  <a:lnTo>
                    <a:pt x="124777" y="220586"/>
                  </a:lnTo>
                  <a:lnTo>
                    <a:pt x="124015" y="219316"/>
                  </a:lnTo>
                  <a:lnTo>
                    <a:pt x="122948" y="219316"/>
                  </a:lnTo>
                  <a:lnTo>
                    <a:pt x="122580" y="220586"/>
                  </a:lnTo>
                  <a:lnTo>
                    <a:pt x="121310" y="220586"/>
                  </a:lnTo>
                  <a:lnTo>
                    <a:pt x="121653" y="219316"/>
                  </a:lnTo>
                  <a:lnTo>
                    <a:pt x="121945" y="219316"/>
                  </a:lnTo>
                  <a:lnTo>
                    <a:pt x="122250" y="218046"/>
                  </a:lnTo>
                  <a:lnTo>
                    <a:pt x="123329" y="216776"/>
                  </a:lnTo>
                  <a:lnTo>
                    <a:pt x="124409" y="215506"/>
                  </a:lnTo>
                  <a:lnTo>
                    <a:pt x="125374" y="214236"/>
                  </a:lnTo>
                  <a:lnTo>
                    <a:pt x="125641" y="214236"/>
                  </a:lnTo>
                  <a:lnTo>
                    <a:pt x="125768" y="212966"/>
                  </a:lnTo>
                  <a:lnTo>
                    <a:pt x="124777" y="212966"/>
                  </a:lnTo>
                  <a:lnTo>
                    <a:pt x="124447" y="214236"/>
                  </a:lnTo>
                  <a:lnTo>
                    <a:pt x="123444" y="214236"/>
                  </a:lnTo>
                  <a:lnTo>
                    <a:pt x="122440" y="215506"/>
                  </a:lnTo>
                  <a:lnTo>
                    <a:pt x="121310" y="216776"/>
                  </a:lnTo>
                  <a:lnTo>
                    <a:pt x="120751" y="216776"/>
                  </a:lnTo>
                  <a:lnTo>
                    <a:pt x="120751" y="215506"/>
                  </a:lnTo>
                  <a:lnTo>
                    <a:pt x="121742" y="214236"/>
                  </a:lnTo>
                  <a:lnTo>
                    <a:pt x="122174" y="212966"/>
                  </a:lnTo>
                  <a:lnTo>
                    <a:pt x="122643" y="210426"/>
                  </a:lnTo>
                  <a:lnTo>
                    <a:pt x="123647" y="210426"/>
                  </a:lnTo>
                  <a:lnTo>
                    <a:pt x="125539" y="207886"/>
                  </a:lnTo>
                  <a:lnTo>
                    <a:pt x="126644" y="205346"/>
                  </a:lnTo>
                  <a:lnTo>
                    <a:pt x="128308" y="204076"/>
                  </a:lnTo>
                  <a:lnTo>
                    <a:pt x="129095" y="204076"/>
                  </a:lnTo>
                  <a:lnTo>
                    <a:pt x="129197" y="206616"/>
                  </a:lnTo>
                  <a:lnTo>
                    <a:pt x="128104" y="206616"/>
                  </a:lnTo>
                  <a:lnTo>
                    <a:pt x="127368" y="207886"/>
                  </a:lnTo>
                  <a:lnTo>
                    <a:pt x="127571" y="207886"/>
                  </a:lnTo>
                  <a:lnTo>
                    <a:pt x="128739" y="209156"/>
                  </a:lnTo>
                  <a:lnTo>
                    <a:pt x="130302" y="209156"/>
                  </a:lnTo>
                  <a:lnTo>
                    <a:pt x="130492" y="207886"/>
                  </a:lnTo>
                  <a:lnTo>
                    <a:pt x="131826" y="209156"/>
                  </a:lnTo>
                  <a:lnTo>
                    <a:pt x="132626" y="207886"/>
                  </a:lnTo>
                  <a:lnTo>
                    <a:pt x="133794" y="206616"/>
                  </a:lnTo>
                  <a:lnTo>
                    <a:pt x="133324" y="206616"/>
                  </a:lnTo>
                  <a:lnTo>
                    <a:pt x="133489" y="205346"/>
                  </a:lnTo>
                  <a:lnTo>
                    <a:pt x="133794" y="205346"/>
                  </a:lnTo>
                  <a:lnTo>
                    <a:pt x="134086" y="204076"/>
                  </a:lnTo>
                  <a:lnTo>
                    <a:pt x="134556" y="204076"/>
                  </a:lnTo>
                  <a:lnTo>
                    <a:pt x="135356" y="201536"/>
                  </a:lnTo>
                  <a:lnTo>
                    <a:pt x="130162" y="201536"/>
                  </a:lnTo>
                  <a:lnTo>
                    <a:pt x="130327" y="200266"/>
                  </a:lnTo>
                  <a:lnTo>
                    <a:pt x="130530" y="200266"/>
                  </a:lnTo>
                  <a:lnTo>
                    <a:pt x="131902" y="198996"/>
                  </a:lnTo>
                  <a:lnTo>
                    <a:pt x="132892" y="196456"/>
                  </a:lnTo>
                  <a:lnTo>
                    <a:pt x="133299" y="195186"/>
                  </a:lnTo>
                  <a:lnTo>
                    <a:pt x="133426" y="193916"/>
                  </a:lnTo>
                  <a:lnTo>
                    <a:pt x="133324" y="192646"/>
                  </a:lnTo>
                  <a:lnTo>
                    <a:pt x="133032" y="192646"/>
                  </a:lnTo>
                  <a:lnTo>
                    <a:pt x="132626" y="193916"/>
                  </a:lnTo>
                  <a:lnTo>
                    <a:pt x="131991" y="193916"/>
                  </a:lnTo>
                  <a:lnTo>
                    <a:pt x="131762" y="196456"/>
                  </a:lnTo>
                  <a:lnTo>
                    <a:pt x="130238" y="196456"/>
                  </a:lnTo>
                  <a:lnTo>
                    <a:pt x="129133" y="197726"/>
                  </a:lnTo>
                  <a:lnTo>
                    <a:pt x="128397" y="197726"/>
                  </a:lnTo>
                  <a:lnTo>
                    <a:pt x="128397" y="196456"/>
                  </a:lnTo>
                  <a:lnTo>
                    <a:pt x="128536" y="196456"/>
                  </a:lnTo>
                  <a:lnTo>
                    <a:pt x="128803" y="195186"/>
                  </a:lnTo>
                  <a:lnTo>
                    <a:pt x="129235" y="195186"/>
                  </a:lnTo>
                  <a:lnTo>
                    <a:pt x="129438" y="193916"/>
                  </a:lnTo>
                  <a:lnTo>
                    <a:pt x="129298" y="192646"/>
                  </a:lnTo>
                  <a:lnTo>
                    <a:pt x="128333" y="192646"/>
                  </a:lnTo>
                  <a:lnTo>
                    <a:pt x="129133" y="191376"/>
                  </a:lnTo>
                  <a:lnTo>
                    <a:pt x="129540" y="190106"/>
                  </a:lnTo>
                  <a:lnTo>
                    <a:pt x="129895" y="188836"/>
                  </a:lnTo>
                  <a:lnTo>
                    <a:pt x="130035" y="188836"/>
                  </a:lnTo>
                  <a:lnTo>
                    <a:pt x="131927" y="187566"/>
                  </a:lnTo>
                  <a:lnTo>
                    <a:pt x="132092" y="185026"/>
                  </a:lnTo>
                  <a:lnTo>
                    <a:pt x="133819" y="183756"/>
                  </a:lnTo>
                  <a:lnTo>
                    <a:pt x="134289" y="182486"/>
                  </a:lnTo>
                  <a:lnTo>
                    <a:pt x="134594" y="182486"/>
                  </a:lnTo>
                  <a:lnTo>
                    <a:pt x="134391" y="183756"/>
                  </a:lnTo>
                  <a:lnTo>
                    <a:pt x="133388" y="185026"/>
                  </a:lnTo>
                  <a:lnTo>
                    <a:pt x="133223" y="187566"/>
                  </a:lnTo>
                  <a:lnTo>
                    <a:pt x="133896" y="187566"/>
                  </a:lnTo>
                  <a:lnTo>
                    <a:pt x="134162" y="188836"/>
                  </a:lnTo>
                  <a:lnTo>
                    <a:pt x="135128" y="188836"/>
                  </a:lnTo>
                  <a:lnTo>
                    <a:pt x="135928" y="190106"/>
                  </a:lnTo>
                  <a:lnTo>
                    <a:pt x="135890" y="188836"/>
                  </a:lnTo>
                  <a:lnTo>
                    <a:pt x="136690" y="187566"/>
                  </a:lnTo>
                  <a:lnTo>
                    <a:pt x="137756" y="187566"/>
                  </a:lnTo>
                  <a:lnTo>
                    <a:pt x="138747" y="186296"/>
                  </a:lnTo>
                  <a:lnTo>
                    <a:pt x="138785" y="187566"/>
                  </a:lnTo>
                  <a:lnTo>
                    <a:pt x="138988" y="187566"/>
                  </a:lnTo>
                  <a:lnTo>
                    <a:pt x="138912" y="188417"/>
                  </a:lnTo>
                  <a:lnTo>
                    <a:pt x="138798" y="189039"/>
                  </a:lnTo>
                  <a:lnTo>
                    <a:pt x="138379" y="190106"/>
                  </a:lnTo>
                  <a:lnTo>
                    <a:pt x="137718" y="191376"/>
                  </a:lnTo>
                  <a:lnTo>
                    <a:pt x="137020" y="193916"/>
                  </a:lnTo>
                  <a:lnTo>
                    <a:pt x="137020" y="195186"/>
                  </a:lnTo>
                  <a:lnTo>
                    <a:pt x="137922" y="195186"/>
                  </a:lnTo>
                  <a:lnTo>
                    <a:pt x="138480" y="193916"/>
                  </a:lnTo>
                  <a:lnTo>
                    <a:pt x="138950" y="192646"/>
                  </a:lnTo>
                  <a:lnTo>
                    <a:pt x="139915" y="191376"/>
                  </a:lnTo>
                  <a:lnTo>
                    <a:pt x="140512" y="190106"/>
                  </a:lnTo>
                  <a:lnTo>
                    <a:pt x="141414" y="190106"/>
                  </a:lnTo>
                  <a:lnTo>
                    <a:pt x="141147" y="191376"/>
                  </a:lnTo>
                  <a:lnTo>
                    <a:pt x="140982" y="191376"/>
                  </a:lnTo>
                  <a:lnTo>
                    <a:pt x="140119" y="193916"/>
                  </a:lnTo>
                  <a:lnTo>
                    <a:pt x="140017" y="195186"/>
                  </a:lnTo>
                  <a:lnTo>
                    <a:pt x="140677" y="196456"/>
                  </a:lnTo>
                  <a:lnTo>
                    <a:pt x="141376" y="196456"/>
                  </a:lnTo>
                  <a:lnTo>
                    <a:pt x="142481" y="195186"/>
                  </a:lnTo>
                  <a:lnTo>
                    <a:pt x="143179" y="195186"/>
                  </a:lnTo>
                  <a:lnTo>
                    <a:pt x="143408" y="193916"/>
                  </a:lnTo>
                  <a:lnTo>
                    <a:pt x="144208" y="193916"/>
                  </a:lnTo>
                  <a:lnTo>
                    <a:pt x="143078" y="192646"/>
                  </a:lnTo>
                  <a:lnTo>
                    <a:pt x="143344" y="192646"/>
                  </a:lnTo>
                  <a:lnTo>
                    <a:pt x="143611" y="190106"/>
                  </a:lnTo>
                  <a:lnTo>
                    <a:pt x="143776" y="188836"/>
                  </a:lnTo>
                  <a:lnTo>
                    <a:pt x="143205" y="187566"/>
                  </a:lnTo>
                  <a:lnTo>
                    <a:pt x="141808" y="187566"/>
                  </a:lnTo>
                  <a:lnTo>
                    <a:pt x="140982" y="188836"/>
                  </a:lnTo>
                  <a:lnTo>
                    <a:pt x="140614" y="188836"/>
                  </a:lnTo>
                  <a:lnTo>
                    <a:pt x="140487" y="187566"/>
                  </a:lnTo>
                  <a:lnTo>
                    <a:pt x="140347" y="187566"/>
                  </a:lnTo>
                  <a:lnTo>
                    <a:pt x="140614" y="186296"/>
                  </a:lnTo>
                  <a:lnTo>
                    <a:pt x="141109" y="185026"/>
                  </a:lnTo>
                  <a:lnTo>
                    <a:pt x="141312" y="183756"/>
                  </a:lnTo>
                  <a:lnTo>
                    <a:pt x="141478" y="182486"/>
                  </a:lnTo>
                  <a:lnTo>
                    <a:pt x="141351" y="181216"/>
                  </a:lnTo>
                  <a:lnTo>
                    <a:pt x="141147" y="179946"/>
                  </a:lnTo>
                  <a:lnTo>
                    <a:pt x="140716" y="181216"/>
                  </a:lnTo>
                  <a:lnTo>
                    <a:pt x="139915" y="185026"/>
                  </a:lnTo>
                  <a:lnTo>
                    <a:pt x="138684" y="185026"/>
                  </a:lnTo>
                  <a:lnTo>
                    <a:pt x="138747" y="182486"/>
                  </a:lnTo>
                  <a:lnTo>
                    <a:pt x="138887" y="182486"/>
                  </a:lnTo>
                  <a:lnTo>
                    <a:pt x="138950" y="181216"/>
                  </a:lnTo>
                  <a:lnTo>
                    <a:pt x="138684" y="179946"/>
                  </a:lnTo>
                  <a:lnTo>
                    <a:pt x="135089" y="179946"/>
                  </a:lnTo>
                  <a:lnTo>
                    <a:pt x="135229" y="178676"/>
                  </a:lnTo>
                  <a:lnTo>
                    <a:pt x="135559" y="178676"/>
                  </a:lnTo>
                  <a:lnTo>
                    <a:pt x="136423" y="176136"/>
                  </a:lnTo>
                  <a:lnTo>
                    <a:pt x="136220" y="174866"/>
                  </a:lnTo>
                  <a:lnTo>
                    <a:pt x="136093" y="172326"/>
                  </a:lnTo>
                  <a:lnTo>
                    <a:pt x="136385" y="168516"/>
                  </a:lnTo>
                  <a:lnTo>
                    <a:pt x="136690" y="167246"/>
                  </a:lnTo>
                  <a:lnTo>
                    <a:pt x="136918" y="167246"/>
                  </a:lnTo>
                  <a:lnTo>
                    <a:pt x="137083" y="165976"/>
                  </a:lnTo>
                  <a:lnTo>
                    <a:pt x="137414" y="165976"/>
                  </a:lnTo>
                  <a:lnTo>
                    <a:pt x="137591" y="167246"/>
                  </a:lnTo>
                  <a:lnTo>
                    <a:pt x="137782" y="168516"/>
                  </a:lnTo>
                  <a:lnTo>
                    <a:pt x="137883" y="171056"/>
                  </a:lnTo>
                  <a:lnTo>
                    <a:pt x="138150" y="172326"/>
                  </a:lnTo>
                  <a:lnTo>
                    <a:pt x="138518" y="173596"/>
                  </a:lnTo>
                  <a:lnTo>
                    <a:pt x="139179" y="173596"/>
                  </a:lnTo>
                  <a:lnTo>
                    <a:pt x="139611" y="172326"/>
                  </a:lnTo>
                  <a:lnTo>
                    <a:pt x="140144" y="173596"/>
                  </a:lnTo>
                  <a:lnTo>
                    <a:pt x="140614" y="173596"/>
                  </a:lnTo>
                  <a:lnTo>
                    <a:pt x="141211" y="174866"/>
                  </a:lnTo>
                  <a:lnTo>
                    <a:pt x="141541" y="173596"/>
                  </a:lnTo>
                  <a:lnTo>
                    <a:pt x="141947" y="172326"/>
                  </a:lnTo>
                  <a:lnTo>
                    <a:pt x="142913" y="173596"/>
                  </a:lnTo>
                  <a:lnTo>
                    <a:pt x="143103" y="173596"/>
                  </a:lnTo>
                  <a:lnTo>
                    <a:pt x="143078" y="174866"/>
                  </a:lnTo>
                  <a:lnTo>
                    <a:pt x="142976" y="176136"/>
                  </a:lnTo>
                  <a:lnTo>
                    <a:pt x="143141" y="177406"/>
                  </a:lnTo>
                  <a:lnTo>
                    <a:pt x="143205" y="179946"/>
                  </a:lnTo>
                  <a:lnTo>
                    <a:pt x="143408" y="181216"/>
                  </a:lnTo>
                  <a:lnTo>
                    <a:pt x="143903" y="181216"/>
                  </a:lnTo>
                  <a:lnTo>
                    <a:pt x="144310" y="179946"/>
                  </a:lnTo>
                  <a:lnTo>
                    <a:pt x="143573" y="177406"/>
                  </a:lnTo>
                  <a:lnTo>
                    <a:pt x="144513" y="176136"/>
                  </a:lnTo>
                  <a:lnTo>
                    <a:pt x="144907" y="176136"/>
                  </a:lnTo>
                  <a:lnTo>
                    <a:pt x="145008" y="177406"/>
                  </a:lnTo>
                  <a:lnTo>
                    <a:pt x="145173" y="177406"/>
                  </a:lnTo>
                  <a:lnTo>
                    <a:pt x="145275" y="178676"/>
                  </a:lnTo>
                  <a:lnTo>
                    <a:pt x="145300" y="179946"/>
                  </a:lnTo>
                  <a:lnTo>
                    <a:pt x="145605" y="179946"/>
                  </a:lnTo>
                  <a:lnTo>
                    <a:pt x="146202" y="181216"/>
                  </a:lnTo>
                  <a:lnTo>
                    <a:pt x="146900" y="181216"/>
                  </a:lnTo>
                  <a:lnTo>
                    <a:pt x="147332" y="179946"/>
                  </a:lnTo>
                  <a:lnTo>
                    <a:pt x="147929" y="179946"/>
                  </a:lnTo>
                  <a:lnTo>
                    <a:pt x="148094" y="178676"/>
                  </a:lnTo>
                  <a:lnTo>
                    <a:pt x="147205" y="177406"/>
                  </a:lnTo>
                  <a:lnTo>
                    <a:pt x="147167" y="176136"/>
                  </a:lnTo>
                  <a:lnTo>
                    <a:pt x="146773" y="174866"/>
                  </a:lnTo>
                  <a:lnTo>
                    <a:pt x="146672" y="173596"/>
                  </a:lnTo>
                  <a:lnTo>
                    <a:pt x="146405" y="173596"/>
                  </a:lnTo>
                  <a:lnTo>
                    <a:pt x="146177" y="172326"/>
                  </a:lnTo>
                  <a:lnTo>
                    <a:pt x="145808" y="172326"/>
                  </a:lnTo>
                  <a:lnTo>
                    <a:pt x="145300" y="173596"/>
                  </a:lnTo>
                  <a:lnTo>
                    <a:pt x="143738" y="173596"/>
                  </a:lnTo>
                  <a:lnTo>
                    <a:pt x="143573" y="172326"/>
                  </a:lnTo>
                  <a:lnTo>
                    <a:pt x="143408" y="171056"/>
                  </a:lnTo>
                  <a:lnTo>
                    <a:pt x="143306" y="169786"/>
                  </a:lnTo>
                  <a:lnTo>
                    <a:pt x="143014" y="168516"/>
                  </a:lnTo>
                  <a:lnTo>
                    <a:pt x="142875" y="167246"/>
                  </a:lnTo>
                  <a:lnTo>
                    <a:pt x="142481" y="167246"/>
                  </a:lnTo>
                  <a:lnTo>
                    <a:pt x="142011" y="165976"/>
                  </a:lnTo>
                  <a:lnTo>
                    <a:pt x="141617" y="167246"/>
                  </a:lnTo>
                  <a:lnTo>
                    <a:pt x="142405" y="168516"/>
                  </a:lnTo>
                  <a:lnTo>
                    <a:pt x="141706" y="171056"/>
                  </a:lnTo>
                  <a:lnTo>
                    <a:pt x="140576" y="169786"/>
                  </a:lnTo>
                  <a:lnTo>
                    <a:pt x="140741" y="168516"/>
                  </a:lnTo>
                  <a:lnTo>
                    <a:pt x="140081" y="167246"/>
                  </a:lnTo>
                  <a:lnTo>
                    <a:pt x="139979" y="165976"/>
                  </a:lnTo>
                  <a:lnTo>
                    <a:pt x="139014" y="165976"/>
                  </a:lnTo>
                  <a:lnTo>
                    <a:pt x="138722" y="164706"/>
                  </a:lnTo>
                  <a:lnTo>
                    <a:pt x="137922" y="164706"/>
                  </a:lnTo>
                  <a:lnTo>
                    <a:pt x="137617" y="163436"/>
                  </a:lnTo>
                  <a:lnTo>
                    <a:pt x="137515" y="162166"/>
                  </a:lnTo>
                  <a:lnTo>
                    <a:pt x="137020" y="160896"/>
                  </a:lnTo>
                  <a:lnTo>
                    <a:pt x="136626" y="160896"/>
                  </a:lnTo>
                  <a:lnTo>
                    <a:pt x="136283" y="159626"/>
                  </a:lnTo>
                  <a:lnTo>
                    <a:pt x="135991" y="160896"/>
                  </a:lnTo>
                  <a:lnTo>
                    <a:pt x="135585" y="160896"/>
                  </a:lnTo>
                  <a:lnTo>
                    <a:pt x="135623" y="159626"/>
                  </a:lnTo>
                  <a:lnTo>
                    <a:pt x="135356" y="158356"/>
                  </a:lnTo>
                  <a:lnTo>
                    <a:pt x="135191" y="158000"/>
                  </a:lnTo>
                  <a:lnTo>
                    <a:pt x="135191" y="167246"/>
                  </a:lnTo>
                  <a:lnTo>
                    <a:pt x="135128" y="168516"/>
                  </a:lnTo>
                  <a:lnTo>
                    <a:pt x="134721" y="171056"/>
                  </a:lnTo>
                  <a:lnTo>
                    <a:pt x="134391" y="172326"/>
                  </a:lnTo>
                  <a:lnTo>
                    <a:pt x="134188" y="173596"/>
                  </a:lnTo>
                  <a:lnTo>
                    <a:pt x="134023" y="174866"/>
                  </a:lnTo>
                  <a:lnTo>
                    <a:pt x="133121" y="176136"/>
                  </a:lnTo>
                  <a:lnTo>
                    <a:pt x="132359" y="176136"/>
                  </a:lnTo>
                  <a:lnTo>
                    <a:pt x="133362" y="174866"/>
                  </a:lnTo>
                  <a:lnTo>
                    <a:pt x="132765" y="172326"/>
                  </a:lnTo>
                  <a:lnTo>
                    <a:pt x="133096" y="171056"/>
                  </a:lnTo>
                  <a:lnTo>
                    <a:pt x="133362" y="169786"/>
                  </a:lnTo>
                  <a:lnTo>
                    <a:pt x="133362" y="168516"/>
                  </a:lnTo>
                  <a:lnTo>
                    <a:pt x="134327" y="167246"/>
                  </a:lnTo>
                  <a:lnTo>
                    <a:pt x="135191" y="167246"/>
                  </a:lnTo>
                  <a:lnTo>
                    <a:pt x="135191" y="158000"/>
                  </a:lnTo>
                  <a:lnTo>
                    <a:pt x="134785" y="157086"/>
                  </a:lnTo>
                  <a:lnTo>
                    <a:pt x="133819" y="157086"/>
                  </a:lnTo>
                  <a:lnTo>
                    <a:pt x="134073" y="155816"/>
                  </a:lnTo>
                  <a:lnTo>
                    <a:pt x="134327" y="154546"/>
                  </a:lnTo>
                  <a:lnTo>
                    <a:pt x="134556" y="154546"/>
                  </a:lnTo>
                  <a:lnTo>
                    <a:pt x="134353" y="153276"/>
                  </a:lnTo>
                  <a:lnTo>
                    <a:pt x="133896" y="153276"/>
                  </a:lnTo>
                  <a:lnTo>
                    <a:pt x="134124" y="152006"/>
                  </a:lnTo>
                  <a:lnTo>
                    <a:pt x="134391" y="150736"/>
                  </a:lnTo>
                  <a:lnTo>
                    <a:pt x="135128" y="153276"/>
                  </a:lnTo>
                  <a:lnTo>
                    <a:pt x="135318" y="153276"/>
                  </a:lnTo>
                  <a:lnTo>
                    <a:pt x="135559" y="154546"/>
                  </a:lnTo>
                  <a:lnTo>
                    <a:pt x="135750" y="155816"/>
                  </a:lnTo>
                  <a:lnTo>
                    <a:pt x="135724" y="158356"/>
                  </a:lnTo>
                  <a:lnTo>
                    <a:pt x="136525" y="158356"/>
                  </a:lnTo>
                  <a:lnTo>
                    <a:pt x="137820" y="159626"/>
                  </a:lnTo>
                  <a:lnTo>
                    <a:pt x="137617" y="158356"/>
                  </a:lnTo>
                  <a:lnTo>
                    <a:pt x="137490" y="157086"/>
                  </a:lnTo>
                  <a:lnTo>
                    <a:pt x="137325" y="155816"/>
                  </a:lnTo>
                  <a:lnTo>
                    <a:pt x="137617" y="155816"/>
                  </a:lnTo>
                  <a:lnTo>
                    <a:pt x="137985" y="157086"/>
                  </a:lnTo>
                  <a:lnTo>
                    <a:pt x="138315" y="157086"/>
                  </a:lnTo>
                  <a:lnTo>
                    <a:pt x="138747" y="158356"/>
                  </a:lnTo>
                  <a:lnTo>
                    <a:pt x="138950" y="158356"/>
                  </a:lnTo>
                  <a:lnTo>
                    <a:pt x="139420" y="159626"/>
                  </a:lnTo>
                  <a:lnTo>
                    <a:pt x="140411" y="159626"/>
                  </a:lnTo>
                  <a:lnTo>
                    <a:pt x="141211" y="158356"/>
                  </a:lnTo>
                  <a:lnTo>
                    <a:pt x="141414" y="158356"/>
                  </a:lnTo>
                  <a:lnTo>
                    <a:pt x="141516" y="157086"/>
                  </a:lnTo>
                  <a:lnTo>
                    <a:pt x="142405" y="157086"/>
                  </a:lnTo>
                  <a:lnTo>
                    <a:pt x="142608" y="158356"/>
                  </a:lnTo>
                  <a:lnTo>
                    <a:pt x="142875" y="159626"/>
                  </a:lnTo>
                  <a:lnTo>
                    <a:pt x="142913" y="160896"/>
                  </a:lnTo>
                  <a:lnTo>
                    <a:pt x="143141" y="163436"/>
                  </a:lnTo>
                  <a:lnTo>
                    <a:pt x="143573" y="164706"/>
                  </a:lnTo>
                  <a:lnTo>
                    <a:pt x="144703" y="165976"/>
                  </a:lnTo>
                  <a:lnTo>
                    <a:pt x="144678" y="163436"/>
                  </a:lnTo>
                  <a:lnTo>
                    <a:pt x="144538" y="160896"/>
                  </a:lnTo>
                  <a:lnTo>
                    <a:pt x="144373" y="160896"/>
                  </a:lnTo>
                  <a:lnTo>
                    <a:pt x="145300" y="159626"/>
                  </a:lnTo>
                  <a:lnTo>
                    <a:pt x="144475" y="159626"/>
                  </a:lnTo>
                  <a:lnTo>
                    <a:pt x="144310" y="152006"/>
                  </a:lnTo>
                  <a:lnTo>
                    <a:pt x="144145" y="150736"/>
                  </a:lnTo>
                  <a:lnTo>
                    <a:pt x="143014" y="150736"/>
                  </a:lnTo>
                  <a:lnTo>
                    <a:pt x="142608" y="149466"/>
                  </a:lnTo>
                  <a:lnTo>
                    <a:pt x="142405" y="149466"/>
                  </a:lnTo>
                  <a:lnTo>
                    <a:pt x="142278" y="152006"/>
                  </a:lnTo>
                  <a:lnTo>
                    <a:pt x="142113" y="153276"/>
                  </a:lnTo>
                  <a:lnTo>
                    <a:pt x="141884" y="154546"/>
                  </a:lnTo>
                  <a:lnTo>
                    <a:pt x="141617" y="154546"/>
                  </a:lnTo>
                  <a:lnTo>
                    <a:pt x="141478" y="155816"/>
                  </a:lnTo>
                  <a:lnTo>
                    <a:pt x="141185" y="155816"/>
                  </a:lnTo>
                  <a:lnTo>
                    <a:pt x="140309" y="153276"/>
                  </a:lnTo>
                  <a:lnTo>
                    <a:pt x="140081" y="153276"/>
                  </a:lnTo>
                  <a:lnTo>
                    <a:pt x="139687" y="152006"/>
                  </a:lnTo>
                  <a:lnTo>
                    <a:pt x="139484" y="150736"/>
                  </a:lnTo>
                  <a:lnTo>
                    <a:pt x="137820" y="150736"/>
                  </a:lnTo>
                  <a:lnTo>
                    <a:pt x="137350" y="152006"/>
                  </a:lnTo>
                  <a:lnTo>
                    <a:pt x="135991" y="152006"/>
                  </a:lnTo>
                  <a:lnTo>
                    <a:pt x="135686" y="150736"/>
                  </a:lnTo>
                  <a:lnTo>
                    <a:pt x="135394" y="149466"/>
                  </a:lnTo>
                  <a:lnTo>
                    <a:pt x="135089" y="148196"/>
                  </a:lnTo>
                  <a:lnTo>
                    <a:pt x="134594" y="145656"/>
                  </a:lnTo>
                  <a:lnTo>
                    <a:pt x="133299" y="145656"/>
                  </a:lnTo>
                  <a:lnTo>
                    <a:pt x="133426" y="146926"/>
                  </a:lnTo>
                  <a:lnTo>
                    <a:pt x="133629" y="148196"/>
                  </a:lnTo>
                  <a:lnTo>
                    <a:pt x="133794" y="149466"/>
                  </a:lnTo>
                  <a:lnTo>
                    <a:pt x="133197" y="149466"/>
                  </a:lnTo>
                  <a:lnTo>
                    <a:pt x="132829" y="148196"/>
                  </a:lnTo>
                  <a:lnTo>
                    <a:pt x="132397" y="148196"/>
                  </a:lnTo>
                  <a:lnTo>
                    <a:pt x="132232" y="147167"/>
                  </a:lnTo>
                  <a:lnTo>
                    <a:pt x="132232" y="178676"/>
                  </a:lnTo>
                  <a:lnTo>
                    <a:pt x="131102" y="181216"/>
                  </a:lnTo>
                  <a:lnTo>
                    <a:pt x="129997" y="181216"/>
                  </a:lnTo>
                  <a:lnTo>
                    <a:pt x="129997" y="186296"/>
                  </a:lnTo>
                  <a:lnTo>
                    <a:pt x="129540" y="187566"/>
                  </a:lnTo>
                  <a:lnTo>
                    <a:pt x="129032" y="188836"/>
                  </a:lnTo>
                  <a:lnTo>
                    <a:pt x="128498" y="188836"/>
                  </a:lnTo>
                  <a:lnTo>
                    <a:pt x="127901" y="190106"/>
                  </a:lnTo>
                  <a:lnTo>
                    <a:pt x="127965" y="191376"/>
                  </a:lnTo>
                  <a:lnTo>
                    <a:pt x="127165" y="191376"/>
                  </a:lnTo>
                  <a:lnTo>
                    <a:pt x="127165" y="200266"/>
                  </a:lnTo>
                  <a:lnTo>
                    <a:pt x="126733" y="201536"/>
                  </a:lnTo>
                  <a:lnTo>
                    <a:pt x="126441" y="201536"/>
                  </a:lnTo>
                  <a:lnTo>
                    <a:pt x="125945" y="202806"/>
                  </a:lnTo>
                  <a:lnTo>
                    <a:pt x="124841" y="204076"/>
                  </a:lnTo>
                  <a:lnTo>
                    <a:pt x="124104" y="204076"/>
                  </a:lnTo>
                  <a:lnTo>
                    <a:pt x="123113" y="206616"/>
                  </a:lnTo>
                  <a:lnTo>
                    <a:pt x="123342" y="206616"/>
                  </a:lnTo>
                  <a:lnTo>
                    <a:pt x="123913" y="207886"/>
                  </a:lnTo>
                  <a:lnTo>
                    <a:pt x="123609" y="207886"/>
                  </a:lnTo>
                  <a:lnTo>
                    <a:pt x="122783" y="209156"/>
                  </a:lnTo>
                  <a:lnTo>
                    <a:pt x="122148" y="209156"/>
                  </a:lnTo>
                  <a:lnTo>
                    <a:pt x="121818" y="210426"/>
                  </a:lnTo>
                  <a:lnTo>
                    <a:pt x="121043" y="210426"/>
                  </a:lnTo>
                  <a:lnTo>
                    <a:pt x="120713" y="211696"/>
                  </a:lnTo>
                  <a:lnTo>
                    <a:pt x="120713" y="210426"/>
                  </a:lnTo>
                  <a:lnTo>
                    <a:pt x="120980" y="209156"/>
                  </a:lnTo>
                  <a:lnTo>
                    <a:pt x="120980" y="207886"/>
                  </a:lnTo>
                  <a:lnTo>
                    <a:pt x="121183" y="207886"/>
                  </a:lnTo>
                  <a:lnTo>
                    <a:pt x="122148" y="206616"/>
                  </a:lnTo>
                  <a:lnTo>
                    <a:pt x="122707" y="205346"/>
                  </a:lnTo>
                  <a:lnTo>
                    <a:pt x="122948" y="204076"/>
                  </a:lnTo>
                  <a:lnTo>
                    <a:pt x="123837" y="204076"/>
                  </a:lnTo>
                  <a:lnTo>
                    <a:pt x="123609" y="202806"/>
                  </a:lnTo>
                  <a:lnTo>
                    <a:pt x="123748" y="202806"/>
                  </a:lnTo>
                  <a:lnTo>
                    <a:pt x="124104" y="201536"/>
                  </a:lnTo>
                  <a:lnTo>
                    <a:pt x="125971" y="200266"/>
                  </a:lnTo>
                  <a:lnTo>
                    <a:pt x="127165" y="200266"/>
                  </a:lnTo>
                  <a:lnTo>
                    <a:pt x="127165" y="191376"/>
                  </a:lnTo>
                  <a:lnTo>
                    <a:pt x="126111" y="191376"/>
                  </a:lnTo>
                  <a:lnTo>
                    <a:pt x="126403" y="190106"/>
                  </a:lnTo>
                  <a:lnTo>
                    <a:pt x="126771" y="190106"/>
                  </a:lnTo>
                  <a:lnTo>
                    <a:pt x="126974" y="188836"/>
                  </a:lnTo>
                  <a:lnTo>
                    <a:pt x="127800" y="187566"/>
                  </a:lnTo>
                  <a:lnTo>
                    <a:pt x="129362" y="182486"/>
                  </a:lnTo>
                  <a:lnTo>
                    <a:pt x="129705" y="182486"/>
                  </a:lnTo>
                  <a:lnTo>
                    <a:pt x="129768" y="183756"/>
                  </a:lnTo>
                  <a:lnTo>
                    <a:pt x="129501" y="185026"/>
                  </a:lnTo>
                  <a:lnTo>
                    <a:pt x="129997" y="186296"/>
                  </a:lnTo>
                  <a:lnTo>
                    <a:pt x="129997" y="181216"/>
                  </a:lnTo>
                  <a:lnTo>
                    <a:pt x="130632" y="179946"/>
                  </a:lnTo>
                  <a:lnTo>
                    <a:pt x="131292" y="178676"/>
                  </a:lnTo>
                  <a:lnTo>
                    <a:pt x="132232" y="178676"/>
                  </a:lnTo>
                  <a:lnTo>
                    <a:pt x="132232" y="147167"/>
                  </a:lnTo>
                  <a:lnTo>
                    <a:pt x="132194" y="146926"/>
                  </a:lnTo>
                  <a:lnTo>
                    <a:pt x="132029" y="145656"/>
                  </a:lnTo>
                  <a:lnTo>
                    <a:pt x="131826" y="145656"/>
                  </a:lnTo>
                  <a:lnTo>
                    <a:pt x="131165" y="144386"/>
                  </a:lnTo>
                  <a:lnTo>
                    <a:pt x="120980" y="144386"/>
                  </a:lnTo>
                  <a:lnTo>
                    <a:pt x="118821" y="145376"/>
                  </a:lnTo>
                  <a:lnTo>
                    <a:pt x="118821" y="219316"/>
                  </a:lnTo>
                  <a:lnTo>
                    <a:pt x="117449" y="221856"/>
                  </a:lnTo>
                  <a:lnTo>
                    <a:pt x="117182" y="220586"/>
                  </a:lnTo>
                  <a:lnTo>
                    <a:pt x="117017" y="220586"/>
                  </a:lnTo>
                  <a:lnTo>
                    <a:pt x="118592" y="219316"/>
                  </a:lnTo>
                  <a:lnTo>
                    <a:pt x="118821" y="219316"/>
                  </a:lnTo>
                  <a:lnTo>
                    <a:pt x="118821" y="145376"/>
                  </a:lnTo>
                  <a:lnTo>
                    <a:pt x="118186" y="145656"/>
                  </a:lnTo>
                  <a:lnTo>
                    <a:pt x="106946" y="145656"/>
                  </a:lnTo>
                  <a:lnTo>
                    <a:pt x="106172" y="146926"/>
                  </a:lnTo>
                  <a:lnTo>
                    <a:pt x="97294" y="146926"/>
                  </a:lnTo>
                  <a:lnTo>
                    <a:pt x="97294" y="284086"/>
                  </a:lnTo>
                  <a:lnTo>
                    <a:pt x="96431" y="286626"/>
                  </a:lnTo>
                  <a:lnTo>
                    <a:pt x="96088" y="286626"/>
                  </a:lnTo>
                  <a:lnTo>
                    <a:pt x="96393" y="285356"/>
                  </a:lnTo>
                  <a:lnTo>
                    <a:pt x="96659" y="284086"/>
                  </a:lnTo>
                  <a:lnTo>
                    <a:pt x="97294" y="284086"/>
                  </a:lnTo>
                  <a:lnTo>
                    <a:pt x="97294" y="146926"/>
                  </a:lnTo>
                  <a:lnTo>
                    <a:pt x="96697" y="146926"/>
                  </a:lnTo>
                  <a:lnTo>
                    <a:pt x="96697" y="230746"/>
                  </a:lnTo>
                  <a:lnTo>
                    <a:pt x="95999" y="232016"/>
                  </a:lnTo>
                  <a:lnTo>
                    <a:pt x="95097" y="230746"/>
                  </a:lnTo>
                  <a:lnTo>
                    <a:pt x="96697" y="230746"/>
                  </a:lnTo>
                  <a:lnTo>
                    <a:pt x="96697" y="146926"/>
                  </a:lnTo>
                  <a:lnTo>
                    <a:pt x="95910" y="146926"/>
                  </a:lnTo>
                  <a:lnTo>
                    <a:pt x="95910" y="221907"/>
                  </a:lnTo>
                  <a:lnTo>
                    <a:pt x="95097" y="224396"/>
                  </a:lnTo>
                  <a:lnTo>
                    <a:pt x="94792" y="223354"/>
                  </a:lnTo>
                  <a:lnTo>
                    <a:pt x="94792" y="225666"/>
                  </a:lnTo>
                  <a:lnTo>
                    <a:pt x="94627" y="225666"/>
                  </a:lnTo>
                  <a:lnTo>
                    <a:pt x="94424" y="226936"/>
                  </a:lnTo>
                  <a:lnTo>
                    <a:pt x="93497" y="226936"/>
                  </a:lnTo>
                  <a:lnTo>
                    <a:pt x="93459" y="225666"/>
                  </a:lnTo>
                  <a:lnTo>
                    <a:pt x="93599" y="225666"/>
                  </a:lnTo>
                  <a:lnTo>
                    <a:pt x="93865" y="224396"/>
                  </a:lnTo>
                  <a:lnTo>
                    <a:pt x="94589" y="224396"/>
                  </a:lnTo>
                  <a:lnTo>
                    <a:pt x="94792" y="225666"/>
                  </a:lnTo>
                  <a:lnTo>
                    <a:pt x="94792" y="223354"/>
                  </a:lnTo>
                  <a:lnTo>
                    <a:pt x="94729" y="223126"/>
                  </a:lnTo>
                  <a:lnTo>
                    <a:pt x="93637" y="219316"/>
                  </a:lnTo>
                  <a:lnTo>
                    <a:pt x="95300" y="220586"/>
                  </a:lnTo>
                  <a:lnTo>
                    <a:pt x="95897" y="221792"/>
                  </a:lnTo>
                  <a:lnTo>
                    <a:pt x="95910" y="146926"/>
                  </a:lnTo>
                  <a:lnTo>
                    <a:pt x="93395" y="146926"/>
                  </a:lnTo>
                  <a:lnTo>
                    <a:pt x="92062" y="146088"/>
                  </a:lnTo>
                  <a:lnTo>
                    <a:pt x="92062" y="226936"/>
                  </a:lnTo>
                  <a:lnTo>
                    <a:pt x="91630" y="226936"/>
                  </a:lnTo>
                  <a:lnTo>
                    <a:pt x="91338" y="228206"/>
                  </a:lnTo>
                  <a:lnTo>
                    <a:pt x="90830" y="228206"/>
                  </a:lnTo>
                  <a:lnTo>
                    <a:pt x="90805" y="226936"/>
                  </a:lnTo>
                  <a:lnTo>
                    <a:pt x="90741" y="225666"/>
                  </a:lnTo>
                  <a:lnTo>
                    <a:pt x="91706" y="225666"/>
                  </a:lnTo>
                  <a:lnTo>
                    <a:pt x="92062" y="226936"/>
                  </a:lnTo>
                  <a:lnTo>
                    <a:pt x="92062" y="146088"/>
                  </a:lnTo>
                  <a:lnTo>
                    <a:pt x="91935" y="145999"/>
                  </a:lnTo>
                  <a:lnTo>
                    <a:pt x="91935" y="221856"/>
                  </a:lnTo>
                  <a:lnTo>
                    <a:pt x="91732" y="221856"/>
                  </a:lnTo>
                  <a:lnTo>
                    <a:pt x="91097" y="223126"/>
                  </a:lnTo>
                  <a:lnTo>
                    <a:pt x="90398" y="223126"/>
                  </a:lnTo>
                  <a:lnTo>
                    <a:pt x="89636" y="221856"/>
                  </a:lnTo>
                  <a:lnTo>
                    <a:pt x="90131" y="221856"/>
                  </a:lnTo>
                  <a:lnTo>
                    <a:pt x="90398" y="220586"/>
                  </a:lnTo>
                  <a:lnTo>
                    <a:pt x="91706" y="220586"/>
                  </a:lnTo>
                  <a:lnTo>
                    <a:pt x="91935" y="221856"/>
                  </a:lnTo>
                  <a:lnTo>
                    <a:pt x="91935" y="145999"/>
                  </a:lnTo>
                  <a:lnTo>
                    <a:pt x="91401" y="145656"/>
                  </a:lnTo>
                  <a:lnTo>
                    <a:pt x="89433" y="145656"/>
                  </a:lnTo>
                  <a:lnTo>
                    <a:pt x="86906" y="144386"/>
                  </a:lnTo>
                  <a:lnTo>
                    <a:pt x="85813" y="144386"/>
                  </a:lnTo>
                  <a:lnTo>
                    <a:pt x="85813" y="221856"/>
                  </a:lnTo>
                  <a:lnTo>
                    <a:pt x="84543" y="221856"/>
                  </a:lnTo>
                  <a:lnTo>
                    <a:pt x="84747" y="220586"/>
                  </a:lnTo>
                  <a:lnTo>
                    <a:pt x="85547" y="220586"/>
                  </a:lnTo>
                  <a:lnTo>
                    <a:pt x="85813" y="221856"/>
                  </a:lnTo>
                  <a:lnTo>
                    <a:pt x="85813" y="144386"/>
                  </a:lnTo>
                  <a:lnTo>
                    <a:pt x="85280" y="144386"/>
                  </a:lnTo>
                  <a:lnTo>
                    <a:pt x="84874" y="144081"/>
                  </a:lnTo>
                  <a:lnTo>
                    <a:pt x="84874" y="171056"/>
                  </a:lnTo>
                  <a:lnTo>
                    <a:pt x="84048" y="172326"/>
                  </a:lnTo>
                  <a:lnTo>
                    <a:pt x="83820" y="172326"/>
                  </a:lnTo>
                  <a:lnTo>
                    <a:pt x="83820" y="220586"/>
                  </a:lnTo>
                  <a:lnTo>
                    <a:pt x="83185" y="221792"/>
                  </a:lnTo>
                  <a:lnTo>
                    <a:pt x="82854" y="220586"/>
                  </a:lnTo>
                  <a:lnTo>
                    <a:pt x="83820" y="220586"/>
                  </a:lnTo>
                  <a:lnTo>
                    <a:pt x="83820" y="172326"/>
                  </a:lnTo>
                  <a:lnTo>
                    <a:pt x="83210" y="172326"/>
                  </a:lnTo>
                  <a:lnTo>
                    <a:pt x="82689" y="171056"/>
                  </a:lnTo>
                  <a:lnTo>
                    <a:pt x="84874" y="171056"/>
                  </a:lnTo>
                  <a:lnTo>
                    <a:pt x="84874" y="144081"/>
                  </a:lnTo>
                  <a:lnTo>
                    <a:pt x="81915" y="141846"/>
                  </a:lnTo>
                  <a:lnTo>
                    <a:pt x="78486" y="139306"/>
                  </a:lnTo>
                  <a:lnTo>
                    <a:pt x="77520" y="139306"/>
                  </a:lnTo>
                  <a:lnTo>
                    <a:pt x="75768" y="136766"/>
                  </a:lnTo>
                  <a:lnTo>
                    <a:pt x="75526" y="136766"/>
                  </a:lnTo>
                  <a:lnTo>
                    <a:pt x="75666" y="135496"/>
                  </a:lnTo>
                  <a:lnTo>
                    <a:pt x="76288" y="135496"/>
                  </a:lnTo>
                  <a:lnTo>
                    <a:pt x="77228" y="136766"/>
                  </a:lnTo>
                  <a:lnTo>
                    <a:pt x="77724" y="138036"/>
                  </a:lnTo>
                  <a:lnTo>
                    <a:pt x="80416" y="138036"/>
                  </a:lnTo>
                  <a:lnTo>
                    <a:pt x="80352" y="134226"/>
                  </a:lnTo>
                  <a:lnTo>
                    <a:pt x="81089" y="134226"/>
                  </a:lnTo>
                  <a:lnTo>
                    <a:pt x="81280" y="135496"/>
                  </a:lnTo>
                  <a:lnTo>
                    <a:pt x="81915" y="136766"/>
                  </a:lnTo>
                  <a:lnTo>
                    <a:pt x="83807" y="136766"/>
                  </a:lnTo>
                  <a:lnTo>
                    <a:pt x="83680" y="137756"/>
                  </a:lnTo>
                  <a:lnTo>
                    <a:pt x="84010" y="138061"/>
                  </a:lnTo>
                  <a:lnTo>
                    <a:pt x="86017" y="138506"/>
                  </a:lnTo>
                  <a:lnTo>
                    <a:pt x="87007" y="138620"/>
                  </a:lnTo>
                  <a:lnTo>
                    <a:pt x="87274" y="139890"/>
                  </a:lnTo>
                  <a:lnTo>
                    <a:pt x="87503" y="140081"/>
                  </a:lnTo>
                  <a:lnTo>
                    <a:pt x="89204" y="139966"/>
                  </a:lnTo>
                  <a:lnTo>
                    <a:pt x="90538" y="140716"/>
                  </a:lnTo>
                  <a:lnTo>
                    <a:pt x="92227" y="141236"/>
                  </a:lnTo>
                  <a:lnTo>
                    <a:pt x="93599" y="142379"/>
                  </a:lnTo>
                  <a:lnTo>
                    <a:pt x="94132" y="142341"/>
                  </a:lnTo>
                  <a:lnTo>
                    <a:pt x="94932" y="141236"/>
                  </a:lnTo>
                  <a:lnTo>
                    <a:pt x="96621" y="143256"/>
                  </a:lnTo>
                  <a:lnTo>
                    <a:pt x="97320" y="142379"/>
                  </a:lnTo>
                  <a:lnTo>
                    <a:pt x="98983" y="142697"/>
                  </a:lnTo>
                  <a:lnTo>
                    <a:pt x="99326" y="142379"/>
                  </a:lnTo>
                  <a:lnTo>
                    <a:pt x="100050" y="140119"/>
                  </a:lnTo>
                  <a:lnTo>
                    <a:pt x="98691" y="138976"/>
                  </a:lnTo>
                  <a:lnTo>
                    <a:pt x="98094" y="138430"/>
                  </a:lnTo>
                  <a:lnTo>
                    <a:pt x="97459" y="137795"/>
                  </a:lnTo>
                  <a:lnTo>
                    <a:pt x="96862" y="137121"/>
                  </a:lnTo>
                  <a:lnTo>
                    <a:pt x="96062" y="136410"/>
                  </a:lnTo>
                  <a:lnTo>
                    <a:pt x="95732" y="136486"/>
                  </a:lnTo>
                  <a:lnTo>
                    <a:pt x="95491" y="136486"/>
                  </a:lnTo>
                  <a:lnTo>
                    <a:pt x="95529" y="136728"/>
                  </a:lnTo>
                  <a:lnTo>
                    <a:pt x="95465" y="137033"/>
                  </a:lnTo>
                  <a:lnTo>
                    <a:pt x="95859" y="137515"/>
                  </a:lnTo>
                  <a:lnTo>
                    <a:pt x="96227" y="137756"/>
                  </a:lnTo>
                  <a:lnTo>
                    <a:pt x="96786" y="138226"/>
                  </a:lnTo>
                  <a:lnTo>
                    <a:pt x="96329" y="138226"/>
                  </a:lnTo>
                  <a:lnTo>
                    <a:pt x="96024" y="138303"/>
                  </a:lnTo>
                  <a:lnTo>
                    <a:pt x="95389" y="136994"/>
                  </a:lnTo>
                  <a:lnTo>
                    <a:pt x="93662" y="137312"/>
                  </a:lnTo>
                  <a:lnTo>
                    <a:pt x="93002" y="136055"/>
                  </a:lnTo>
                  <a:lnTo>
                    <a:pt x="92735" y="135648"/>
                  </a:lnTo>
                  <a:lnTo>
                    <a:pt x="91795" y="135648"/>
                  </a:lnTo>
                  <a:lnTo>
                    <a:pt x="91198" y="135343"/>
                  </a:lnTo>
                  <a:lnTo>
                    <a:pt x="90068" y="134823"/>
                  </a:lnTo>
                  <a:lnTo>
                    <a:pt x="88938" y="134188"/>
                  </a:lnTo>
                  <a:lnTo>
                    <a:pt x="86842" y="133235"/>
                  </a:lnTo>
                  <a:lnTo>
                    <a:pt x="85610" y="133997"/>
                  </a:lnTo>
                  <a:lnTo>
                    <a:pt x="85407" y="135064"/>
                  </a:lnTo>
                  <a:lnTo>
                    <a:pt x="85280" y="135610"/>
                  </a:lnTo>
                  <a:lnTo>
                    <a:pt x="84848" y="136639"/>
                  </a:lnTo>
                  <a:lnTo>
                    <a:pt x="83845" y="136486"/>
                  </a:lnTo>
                  <a:lnTo>
                    <a:pt x="83807" y="136728"/>
                  </a:lnTo>
                  <a:lnTo>
                    <a:pt x="83680" y="135496"/>
                  </a:lnTo>
                  <a:lnTo>
                    <a:pt x="82880" y="135496"/>
                  </a:lnTo>
                  <a:lnTo>
                    <a:pt x="81724" y="134226"/>
                  </a:lnTo>
                  <a:lnTo>
                    <a:pt x="81648" y="132956"/>
                  </a:lnTo>
                  <a:lnTo>
                    <a:pt x="80949" y="131686"/>
                  </a:lnTo>
                  <a:lnTo>
                    <a:pt x="80657" y="130416"/>
                  </a:lnTo>
                  <a:lnTo>
                    <a:pt x="80454" y="130416"/>
                  </a:lnTo>
                  <a:lnTo>
                    <a:pt x="81521" y="127876"/>
                  </a:lnTo>
                  <a:lnTo>
                    <a:pt x="80060" y="127876"/>
                  </a:lnTo>
                  <a:lnTo>
                    <a:pt x="79552" y="126606"/>
                  </a:lnTo>
                  <a:lnTo>
                    <a:pt x="79425" y="126606"/>
                  </a:lnTo>
                  <a:lnTo>
                    <a:pt x="79527" y="125336"/>
                  </a:lnTo>
                  <a:lnTo>
                    <a:pt x="80492" y="125336"/>
                  </a:lnTo>
                  <a:lnTo>
                    <a:pt x="80886" y="126606"/>
                  </a:lnTo>
                  <a:lnTo>
                    <a:pt x="82423" y="126606"/>
                  </a:lnTo>
                  <a:lnTo>
                    <a:pt x="83451" y="127876"/>
                  </a:lnTo>
                  <a:lnTo>
                    <a:pt x="84416" y="127876"/>
                  </a:lnTo>
                  <a:lnTo>
                    <a:pt x="85610" y="126606"/>
                  </a:lnTo>
                  <a:lnTo>
                    <a:pt x="86017" y="126606"/>
                  </a:lnTo>
                  <a:lnTo>
                    <a:pt x="86144" y="125336"/>
                  </a:lnTo>
                  <a:lnTo>
                    <a:pt x="87045" y="125336"/>
                  </a:lnTo>
                  <a:lnTo>
                    <a:pt x="87706" y="126606"/>
                  </a:lnTo>
                  <a:lnTo>
                    <a:pt x="88671" y="126606"/>
                  </a:lnTo>
                  <a:lnTo>
                    <a:pt x="89103" y="127876"/>
                  </a:lnTo>
                  <a:lnTo>
                    <a:pt x="90131" y="126606"/>
                  </a:lnTo>
                  <a:lnTo>
                    <a:pt x="90830" y="126606"/>
                  </a:lnTo>
                  <a:lnTo>
                    <a:pt x="91401" y="127876"/>
                  </a:lnTo>
                  <a:lnTo>
                    <a:pt x="91528" y="126606"/>
                  </a:lnTo>
                  <a:lnTo>
                    <a:pt x="90474" y="125336"/>
                  </a:lnTo>
                  <a:lnTo>
                    <a:pt x="88468" y="125336"/>
                  </a:lnTo>
                  <a:lnTo>
                    <a:pt x="87706" y="124066"/>
                  </a:lnTo>
                  <a:lnTo>
                    <a:pt x="86271" y="122796"/>
                  </a:lnTo>
                  <a:lnTo>
                    <a:pt x="83718" y="121526"/>
                  </a:lnTo>
                  <a:lnTo>
                    <a:pt x="82448" y="120256"/>
                  </a:lnTo>
                  <a:lnTo>
                    <a:pt x="82943" y="117716"/>
                  </a:lnTo>
                  <a:lnTo>
                    <a:pt x="82550" y="117716"/>
                  </a:lnTo>
                  <a:lnTo>
                    <a:pt x="82321" y="116446"/>
                  </a:lnTo>
                  <a:lnTo>
                    <a:pt x="82854" y="116446"/>
                  </a:lnTo>
                  <a:lnTo>
                    <a:pt x="84112" y="117716"/>
                  </a:lnTo>
                  <a:lnTo>
                    <a:pt x="85051" y="117716"/>
                  </a:lnTo>
                  <a:lnTo>
                    <a:pt x="85915" y="116446"/>
                  </a:lnTo>
                  <a:lnTo>
                    <a:pt x="86842" y="115176"/>
                  </a:lnTo>
                  <a:lnTo>
                    <a:pt x="87007" y="113906"/>
                  </a:lnTo>
                  <a:lnTo>
                    <a:pt x="86309" y="112636"/>
                  </a:lnTo>
                  <a:lnTo>
                    <a:pt x="86144" y="112636"/>
                  </a:lnTo>
                  <a:lnTo>
                    <a:pt x="86207" y="111366"/>
                  </a:lnTo>
                  <a:lnTo>
                    <a:pt x="86448" y="111366"/>
                  </a:lnTo>
                  <a:lnTo>
                    <a:pt x="87477" y="112636"/>
                  </a:lnTo>
                  <a:lnTo>
                    <a:pt x="88112" y="112636"/>
                  </a:lnTo>
                  <a:lnTo>
                    <a:pt x="86537" y="110096"/>
                  </a:lnTo>
                  <a:lnTo>
                    <a:pt x="85839" y="108826"/>
                  </a:lnTo>
                  <a:lnTo>
                    <a:pt x="86842" y="107556"/>
                  </a:lnTo>
                  <a:lnTo>
                    <a:pt x="86144" y="106286"/>
                  </a:lnTo>
                  <a:lnTo>
                    <a:pt x="85610" y="105016"/>
                  </a:lnTo>
                  <a:lnTo>
                    <a:pt x="85344" y="105016"/>
                  </a:lnTo>
                  <a:lnTo>
                    <a:pt x="85940" y="103746"/>
                  </a:lnTo>
                  <a:lnTo>
                    <a:pt x="85648" y="103746"/>
                  </a:lnTo>
                  <a:lnTo>
                    <a:pt x="85509" y="102476"/>
                  </a:lnTo>
                  <a:lnTo>
                    <a:pt x="85915" y="102476"/>
                  </a:lnTo>
                  <a:lnTo>
                    <a:pt x="86347" y="103746"/>
                  </a:lnTo>
                  <a:lnTo>
                    <a:pt x="87845" y="102476"/>
                  </a:lnTo>
                  <a:lnTo>
                    <a:pt x="88506" y="103746"/>
                  </a:lnTo>
                  <a:lnTo>
                    <a:pt x="92837" y="103746"/>
                  </a:lnTo>
                  <a:lnTo>
                    <a:pt x="93103" y="102476"/>
                  </a:lnTo>
                  <a:lnTo>
                    <a:pt x="93865" y="102476"/>
                  </a:lnTo>
                  <a:lnTo>
                    <a:pt x="95034" y="99936"/>
                  </a:lnTo>
                  <a:lnTo>
                    <a:pt x="92900" y="99936"/>
                  </a:lnTo>
                  <a:lnTo>
                    <a:pt x="92100" y="98666"/>
                  </a:lnTo>
                  <a:lnTo>
                    <a:pt x="90830" y="98666"/>
                  </a:lnTo>
                  <a:lnTo>
                    <a:pt x="90436" y="97396"/>
                  </a:lnTo>
                  <a:lnTo>
                    <a:pt x="89674" y="97396"/>
                  </a:lnTo>
                  <a:lnTo>
                    <a:pt x="89598" y="96126"/>
                  </a:lnTo>
                  <a:lnTo>
                    <a:pt x="89801" y="96126"/>
                  </a:lnTo>
                  <a:lnTo>
                    <a:pt x="89408" y="94856"/>
                  </a:lnTo>
                  <a:lnTo>
                    <a:pt x="89242" y="94856"/>
                  </a:lnTo>
                  <a:lnTo>
                    <a:pt x="90309" y="93586"/>
                  </a:lnTo>
                  <a:lnTo>
                    <a:pt x="91262" y="94856"/>
                  </a:lnTo>
                  <a:lnTo>
                    <a:pt x="91630" y="94856"/>
                  </a:lnTo>
                  <a:lnTo>
                    <a:pt x="92925" y="96126"/>
                  </a:lnTo>
                  <a:lnTo>
                    <a:pt x="93395" y="96126"/>
                  </a:lnTo>
                  <a:lnTo>
                    <a:pt x="94462" y="93586"/>
                  </a:lnTo>
                  <a:lnTo>
                    <a:pt x="96329" y="93586"/>
                  </a:lnTo>
                  <a:lnTo>
                    <a:pt x="96189" y="89776"/>
                  </a:lnTo>
                  <a:lnTo>
                    <a:pt x="96596" y="91046"/>
                  </a:lnTo>
                  <a:lnTo>
                    <a:pt x="96862" y="91046"/>
                  </a:lnTo>
                  <a:lnTo>
                    <a:pt x="97396" y="92316"/>
                  </a:lnTo>
                  <a:lnTo>
                    <a:pt x="99987" y="92316"/>
                  </a:lnTo>
                  <a:lnTo>
                    <a:pt x="100850" y="93586"/>
                  </a:lnTo>
                  <a:lnTo>
                    <a:pt x="103682" y="93586"/>
                  </a:lnTo>
                  <a:lnTo>
                    <a:pt x="105283" y="94856"/>
                  </a:lnTo>
                  <a:lnTo>
                    <a:pt x="106946" y="96126"/>
                  </a:lnTo>
                  <a:lnTo>
                    <a:pt x="106375" y="97396"/>
                  </a:lnTo>
                  <a:lnTo>
                    <a:pt x="106603" y="97396"/>
                  </a:lnTo>
                  <a:lnTo>
                    <a:pt x="107442" y="98666"/>
                  </a:lnTo>
                  <a:lnTo>
                    <a:pt x="101714" y="98666"/>
                  </a:lnTo>
                  <a:lnTo>
                    <a:pt x="100812" y="99936"/>
                  </a:lnTo>
                  <a:lnTo>
                    <a:pt x="101777" y="101206"/>
                  </a:lnTo>
                  <a:lnTo>
                    <a:pt x="101688" y="102476"/>
                  </a:lnTo>
                  <a:lnTo>
                    <a:pt x="101612" y="103746"/>
                  </a:lnTo>
                  <a:lnTo>
                    <a:pt x="100647" y="103746"/>
                  </a:lnTo>
                  <a:lnTo>
                    <a:pt x="101180" y="105016"/>
                  </a:lnTo>
                  <a:lnTo>
                    <a:pt x="101384" y="105016"/>
                  </a:lnTo>
                  <a:lnTo>
                    <a:pt x="100888" y="106286"/>
                  </a:lnTo>
                  <a:lnTo>
                    <a:pt x="101587" y="107556"/>
                  </a:lnTo>
                  <a:lnTo>
                    <a:pt x="103276" y="107556"/>
                  </a:lnTo>
                  <a:lnTo>
                    <a:pt x="103873" y="106286"/>
                  </a:lnTo>
                  <a:lnTo>
                    <a:pt x="109537" y="106286"/>
                  </a:lnTo>
                  <a:lnTo>
                    <a:pt x="108737" y="105016"/>
                  </a:lnTo>
                  <a:lnTo>
                    <a:pt x="109867" y="105016"/>
                  </a:lnTo>
                  <a:lnTo>
                    <a:pt x="109766" y="103746"/>
                  </a:lnTo>
                  <a:lnTo>
                    <a:pt x="109601" y="103746"/>
                  </a:lnTo>
                  <a:lnTo>
                    <a:pt x="109435" y="102476"/>
                  </a:lnTo>
                  <a:lnTo>
                    <a:pt x="110007" y="102476"/>
                  </a:lnTo>
                  <a:lnTo>
                    <a:pt x="109334" y="101206"/>
                  </a:lnTo>
                  <a:lnTo>
                    <a:pt x="108432" y="101206"/>
                  </a:lnTo>
                  <a:lnTo>
                    <a:pt x="109931" y="99936"/>
                  </a:lnTo>
                  <a:lnTo>
                    <a:pt x="109169" y="98666"/>
                  </a:lnTo>
                  <a:lnTo>
                    <a:pt x="108369" y="97396"/>
                  </a:lnTo>
                  <a:lnTo>
                    <a:pt x="107607" y="96126"/>
                  </a:lnTo>
                  <a:lnTo>
                    <a:pt x="110236" y="96126"/>
                  </a:lnTo>
                  <a:lnTo>
                    <a:pt x="112763" y="97396"/>
                  </a:lnTo>
                  <a:lnTo>
                    <a:pt x="115824" y="97396"/>
                  </a:lnTo>
                  <a:lnTo>
                    <a:pt x="118059" y="96126"/>
                  </a:lnTo>
                  <a:lnTo>
                    <a:pt x="118922" y="96126"/>
                  </a:lnTo>
                  <a:lnTo>
                    <a:pt x="119291" y="96710"/>
                  </a:lnTo>
                  <a:lnTo>
                    <a:pt x="118351" y="94856"/>
                  </a:lnTo>
                  <a:lnTo>
                    <a:pt x="114960" y="94856"/>
                  </a:lnTo>
                  <a:lnTo>
                    <a:pt x="113830" y="93586"/>
                  </a:lnTo>
                  <a:lnTo>
                    <a:pt x="112636" y="92316"/>
                  </a:lnTo>
                  <a:lnTo>
                    <a:pt x="113157" y="91046"/>
                  </a:lnTo>
                  <a:lnTo>
                    <a:pt x="115023" y="92316"/>
                  </a:lnTo>
                  <a:lnTo>
                    <a:pt x="118249" y="92316"/>
                  </a:lnTo>
                  <a:lnTo>
                    <a:pt x="119354" y="93586"/>
                  </a:lnTo>
                  <a:lnTo>
                    <a:pt x="120256" y="93586"/>
                  </a:lnTo>
                  <a:lnTo>
                    <a:pt x="120954" y="94856"/>
                  </a:lnTo>
                  <a:lnTo>
                    <a:pt x="122707" y="96126"/>
                  </a:lnTo>
                  <a:lnTo>
                    <a:pt x="124612" y="97396"/>
                  </a:lnTo>
                  <a:lnTo>
                    <a:pt x="120053" y="97396"/>
                  </a:lnTo>
                  <a:lnTo>
                    <a:pt x="120548" y="98666"/>
                  </a:lnTo>
                  <a:lnTo>
                    <a:pt x="121843" y="98666"/>
                  </a:lnTo>
                  <a:lnTo>
                    <a:pt x="122847" y="99936"/>
                  </a:lnTo>
                  <a:lnTo>
                    <a:pt x="123977" y="101206"/>
                  </a:lnTo>
                  <a:lnTo>
                    <a:pt x="123837" y="101206"/>
                  </a:lnTo>
                  <a:lnTo>
                    <a:pt x="124015" y="102476"/>
                  </a:lnTo>
                  <a:lnTo>
                    <a:pt x="124510" y="102476"/>
                  </a:lnTo>
                  <a:lnTo>
                    <a:pt x="125310" y="103746"/>
                  </a:lnTo>
                  <a:lnTo>
                    <a:pt x="125336" y="105016"/>
                  </a:lnTo>
                  <a:lnTo>
                    <a:pt x="125145" y="105016"/>
                  </a:lnTo>
                  <a:lnTo>
                    <a:pt x="120954" y="103746"/>
                  </a:lnTo>
                  <a:lnTo>
                    <a:pt x="119849" y="103746"/>
                  </a:lnTo>
                  <a:lnTo>
                    <a:pt x="118249" y="102476"/>
                  </a:lnTo>
                  <a:lnTo>
                    <a:pt x="117322" y="103746"/>
                  </a:lnTo>
                  <a:lnTo>
                    <a:pt x="115785" y="105016"/>
                  </a:lnTo>
                  <a:lnTo>
                    <a:pt x="114998" y="105016"/>
                  </a:lnTo>
                  <a:lnTo>
                    <a:pt x="114084" y="104292"/>
                  </a:lnTo>
                  <a:lnTo>
                    <a:pt x="114465" y="105016"/>
                  </a:lnTo>
                  <a:lnTo>
                    <a:pt x="115519" y="106286"/>
                  </a:lnTo>
                  <a:lnTo>
                    <a:pt x="118757" y="106286"/>
                  </a:lnTo>
                  <a:lnTo>
                    <a:pt x="119557" y="107556"/>
                  </a:lnTo>
                  <a:lnTo>
                    <a:pt x="121310" y="107556"/>
                  </a:lnTo>
                  <a:lnTo>
                    <a:pt x="122440" y="108826"/>
                  </a:lnTo>
                  <a:lnTo>
                    <a:pt x="125310" y="108826"/>
                  </a:lnTo>
                  <a:lnTo>
                    <a:pt x="126377" y="110096"/>
                  </a:lnTo>
                  <a:lnTo>
                    <a:pt x="129565" y="111366"/>
                  </a:lnTo>
                  <a:lnTo>
                    <a:pt x="132727" y="111366"/>
                  </a:lnTo>
                  <a:lnTo>
                    <a:pt x="133819" y="112636"/>
                  </a:lnTo>
                  <a:lnTo>
                    <a:pt x="135559" y="113906"/>
                  </a:lnTo>
                  <a:lnTo>
                    <a:pt x="136982" y="116446"/>
                  </a:lnTo>
                  <a:lnTo>
                    <a:pt x="137782" y="117716"/>
                  </a:lnTo>
                  <a:lnTo>
                    <a:pt x="138518" y="118986"/>
                  </a:lnTo>
                  <a:lnTo>
                    <a:pt x="136893" y="118986"/>
                  </a:lnTo>
                  <a:lnTo>
                    <a:pt x="135890" y="117716"/>
                  </a:lnTo>
                  <a:lnTo>
                    <a:pt x="134493" y="117716"/>
                  </a:lnTo>
                  <a:lnTo>
                    <a:pt x="133159" y="116446"/>
                  </a:lnTo>
                  <a:lnTo>
                    <a:pt x="132092" y="116446"/>
                  </a:lnTo>
                  <a:lnTo>
                    <a:pt x="131533" y="117716"/>
                  </a:lnTo>
                  <a:lnTo>
                    <a:pt x="130898" y="118986"/>
                  </a:lnTo>
                  <a:lnTo>
                    <a:pt x="131762" y="118986"/>
                  </a:lnTo>
                  <a:lnTo>
                    <a:pt x="132791" y="120256"/>
                  </a:lnTo>
                  <a:lnTo>
                    <a:pt x="133794" y="121526"/>
                  </a:lnTo>
                  <a:lnTo>
                    <a:pt x="135293" y="121526"/>
                  </a:lnTo>
                  <a:lnTo>
                    <a:pt x="136220" y="122796"/>
                  </a:lnTo>
                  <a:lnTo>
                    <a:pt x="136525" y="122796"/>
                  </a:lnTo>
                  <a:lnTo>
                    <a:pt x="135724" y="124066"/>
                  </a:lnTo>
                  <a:lnTo>
                    <a:pt x="136156" y="125336"/>
                  </a:lnTo>
                  <a:lnTo>
                    <a:pt x="137160" y="125336"/>
                  </a:lnTo>
                  <a:lnTo>
                    <a:pt x="136893" y="125564"/>
                  </a:lnTo>
                  <a:lnTo>
                    <a:pt x="136283" y="125564"/>
                  </a:lnTo>
                  <a:lnTo>
                    <a:pt x="135026" y="124777"/>
                  </a:lnTo>
                  <a:lnTo>
                    <a:pt x="134289" y="124460"/>
                  </a:lnTo>
                  <a:lnTo>
                    <a:pt x="133591" y="125006"/>
                  </a:lnTo>
                  <a:lnTo>
                    <a:pt x="134556" y="126034"/>
                  </a:lnTo>
                  <a:lnTo>
                    <a:pt x="134886" y="126441"/>
                  </a:lnTo>
                  <a:lnTo>
                    <a:pt x="133896" y="126758"/>
                  </a:lnTo>
                  <a:lnTo>
                    <a:pt x="133235" y="126034"/>
                  </a:lnTo>
                  <a:lnTo>
                    <a:pt x="133108" y="125564"/>
                  </a:lnTo>
                  <a:lnTo>
                    <a:pt x="132892" y="124498"/>
                  </a:lnTo>
                  <a:lnTo>
                    <a:pt x="131927" y="124256"/>
                  </a:lnTo>
                  <a:lnTo>
                    <a:pt x="131203" y="124460"/>
                  </a:lnTo>
                  <a:lnTo>
                    <a:pt x="131114" y="124777"/>
                  </a:lnTo>
                  <a:lnTo>
                    <a:pt x="131000" y="125806"/>
                  </a:lnTo>
                  <a:lnTo>
                    <a:pt x="131051" y="126441"/>
                  </a:lnTo>
                  <a:lnTo>
                    <a:pt x="130835" y="127266"/>
                  </a:lnTo>
                  <a:lnTo>
                    <a:pt x="131330" y="128181"/>
                  </a:lnTo>
                  <a:lnTo>
                    <a:pt x="131699" y="128765"/>
                  </a:lnTo>
                  <a:lnTo>
                    <a:pt x="129730" y="129997"/>
                  </a:lnTo>
                  <a:lnTo>
                    <a:pt x="129540" y="131064"/>
                  </a:lnTo>
                  <a:lnTo>
                    <a:pt x="129438" y="132651"/>
                  </a:lnTo>
                  <a:lnTo>
                    <a:pt x="129768" y="132880"/>
                  </a:lnTo>
                  <a:lnTo>
                    <a:pt x="130530" y="132524"/>
                  </a:lnTo>
                  <a:lnTo>
                    <a:pt x="131635" y="132130"/>
                  </a:lnTo>
                  <a:lnTo>
                    <a:pt x="132600" y="131140"/>
                  </a:lnTo>
                  <a:lnTo>
                    <a:pt x="133692" y="132842"/>
                  </a:lnTo>
                  <a:lnTo>
                    <a:pt x="133819" y="131381"/>
                  </a:lnTo>
                  <a:lnTo>
                    <a:pt x="134962" y="131813"/>
                  </a:lnTo>
                  <a:lnTo>
                    <a:pt x="135559" y="134035"/>
                  </a:lnTo>
                  <a:lnTo>
                    <a:pt x="137388" y="132334"/>
                  </a:lnTo>
                  <a:lnTo>
                    <a:pt x="136563" y="131381"/>
                  </a:lnTo>
                  <a:lnTo>
                    <a:pt x="136372" y="131140"/>
                  </a:lnTo>
                  <a:lnTo>
                    <a:pt x="135788" y="130390"/>
                  </a:lnTo>
                  <a:lnTo>
                    <a:pt x="135267" y="129794"/>
                  </a:lnTo>
                  <a:lnTo>
                    <a:pt x="135318" y="129565"/>
                  </a:lnTo>
                  <a:lnTo>
                    <a:pt x="136690" y="129794"/>
                  </a:lnTo>
                  <a:lnTo>
                    <a:pt x="137121" y="131064"/>
                  </a:lnTo>
                  <a:lnTo>
                    <a:pt x="138290" y="131813"/>
                  </a:lnTo>
                  <a:lnTo>
                    <a:pt x="138163" y="131140"/>
                  </a:lnTo>
                  <a:lnTo>
                    <a:pt x="138087" y="130390"/>
                  </a:lnTo>
                  <a:lnTo>
                    <a:pt x="137922" y="129476"/>
                  </a:lnTo>
                  <a:lnTo>
                    <a:pt x="138722" y="129044"/>
                  </a:lnTo>
                  <a:lnTo>
                    <a:pt x="138188" y="128181"/>
                  </a:lnTo>
                  <a:lnTo>
                    <a:pt x="137922" y="127190"/>
                  </a:lnTo>
                  <a:lnTo>
                    <a:pt x="138061" y="126758"/>
                  </a:lnTo>
                  <a:lnTo>
                    <a:pt x="138379" y="125806"/>
                  </a:lnTo>
                  <a:lnTo>
                    <a:pt x="138125" y="125564"/>
                  </a:lnTo>
                  <a:lnTo>
                    <a:pt x="137922" y="125361"/>
                  </a:lnTo>
                  <a:lnTo>
                    <a:pt x="137617" y="124968"/>
                  </a:lnTo>
                  <a:lnTo>
                    <a:pt x="137299" y="125234"/>
                  </a:lnTo>
                  <a:lnTo>
                    <a:pt x="137490" y="124066"/>
                  </a:lnTo>
                  <a:lnTo>
                    <a:pt x="139280" y="124066"/>
                  </a:lnTo>
                  <a:lnTo>
                    <a:pt x="139979" y="125336"/>
                  </a:lnTo>
                  <a:lnTo>
                    <a:pt x="141617" y="125336"/>
                  </a:lnTo>
                  <a:lnTo>
                    <a:pt x="143281" y="126606"/>
                  </a:lnTo>
                  <a:lnTo>
                    <a:pt x="145808" y="129146"/>
                  </a:lnTo>
                  <a:lnTo>
                    <a:pt x="146900" y="130416"/>
                  </a:lnTo>
                  <a:lnTo>
                    <a:pt x="146773" y="131686"/>
                  </a:lnTo>
                  <a:lnTo>
                    <a:pt x="147662" y="131686"/>
                  </a:lnTo>
                  <a:lnTo>
                    <a:pt x="147307" y="132956"/>
                  </a:lnTo>
                  <a:lnTo>
                    <a:pt x="143141" y="132956"/>
                  </a:lnTo>
                  <a:lnTo>
                    <a:pt x="143408" y="134226"/>
                  </a:lnTo>
                  <a:lnTo>
                    <a:pt x="145872" y="135496"/>
                  </a:lnTo>
                  <a:lnTo>
                    <a:pt x="146964" y="136766"/>
                  </a:lnTo>
                  <a:lnTo>
                    <a:pt x="148196" y="138036"/>
                  </a:lnTo>
                  <a:lnTo>
                    <a:pt x="148894" y="139306"/>
                  </a:lnTo>
                  <a:lnTo>
                    <a:pt x="148094" y="139306"/>
                  </a:lnTo>
                  <a:lnTo>
                    <a:pt x="148272" y="140576"/>
                  </a:lnTo>
                  <a:lnTo>
                    <a:pt x="146672" y="140576"/>
                  </a:lnTo>
                  <a:lnTo>
                    <a:pt x="146265" y="139306"/>
                  </a:lnTo>
                  <a:lnTo>
                    <a:pt x="144068" y="139306"/>
                  </a:lnTo>
                  <a:lnTo>
                    <a:pt x="143344" y="140576"/>
                  </a:lnTo>
                  <a:lnTo>
                    <a:pt x="143878" y="140576"/>
                  </a:lnTo>
                  <a:lnTo>
                    <a:pt x="144208" y="141846"/>
                  </a:lnTo>
                  <a:lnTo>
                    <a:pt x="142671" y="143116"/>
                  </a:lnTo>
                  <a:lnTo>
                    <a:pt x="143548" y="143116"/>
                  </a:lnTo>
                  <a:lnTo>
                    <a:pt x="144106" y="144386"/>
                  </a:lnTo>
                  <a:lnTo>
                    <a:pt x="143776" y="145656"/>
                  </a:lnTo>
                  <a:lnTo>
                    <a:pt x="145478" y="145656"/>
                  </a:lnTo>
                  <a:lnTo>
                    <a:pt x="147332" y="146926"/>
                  </a:lnTo>
                  <a:lnTo>
                    <a:pt x="150063" y="146926"/>
                  </a:lnTo>
                  <a:lnTo>
                    <a:pt x="150761" y="148196"/>
                  </a:lnTo>
                  <a:lnTo>
                    <a:pt x="151599" y="146926"/>
                  </a:lnTo>
                  <a:lnTo>
                    <a:pt x="151790" y="146926"/>
                  </a:lnTo>
                  <a:lnTo>
                    <a:pt x="152133" y="145656"/>
                  </a:lnTo>
                  <a:lnTo>
                    <a:pt x="154520" y="148196"/>
                  </a:lnTo>
                  <a:lnTo>
                    <a:pt x="154851" y="148196"/>
                  </a:lnTo>
                  <a:close/>
                </a:path>
                <a:path w="221615" h="395604">
                  <a:moveTo>
                    <a:pt x="155587" y="202285"/>
                  </a:moveTo>
                  <a:lnTo>
                    <a:pt x="155460" y="201764"/>
                  </a:lnTo>
                  <a:lnTo>
                    <a:pt x="153797" y="201168"/>
                  </a:lnTo>
                  <a:lnTo>
                    <a:pt x="153657" y="201015"/>
                  </a:lnTo>
                  <a:lnTo>
                    <a:pt x="153390" y="200812"/>
                  </a:lnTo>
                  <a:lnTo>
                    <a:pt x="150698" y="202755"/>
                  </a:lnTo>
                  <a:lnTo>
                    <a:pt x="150799" y="201803"/>
                  </a:lnTo>
                  <a:lnTo>
                    <a:pt x="150799" y="201015"/>
                  </a:lnTo>
                  <a:lnTo>
                    <a:pt x="151726" y="198437"/>
                  </a:lnTo>
                  <a:lnTo>
                    <a:pt x="152654" y="196621"/>
                  </a:lnTo>
                  <a:lnTo>
                    <a:pt x="152463" y="194487"/>
                  </a:lnTo>
                  <a:lnTo>
                    <a:pt x="151866" y="195478"/>
                  </a:lnTo>
                  <a:lnTo>
                    <a:pt x="151333" y="196900"/>
                  </a:lnTo>
                  <a:lnTo>
                    <a:pt x="151130" y="197853"/>
                  </a:lnTo>
                  <a:lnTo>
                    <a:pt x="150596" y="199034"/>
                  </a:lnTo>
                  <a:lnTo>
                    <a:pt x="149999" y="199428"/>
                  </a:lnTo>
                  <a:lnTo>
                    <a:pt x="149466" y="199351"/>
                  </a:lnTo>
                  <a:lnTo>
                    <a:pt x="148996" y="198793"/>
                  </a:lnTo>
                  <a:lnTo>
                    <a:pt x="149059" y="197573"/>
                  </a:lnTo>
                  <a:lnTo>
                    <a:pt x="149301" y="196697"/>
                  </a:lnTo>
                  <a:lnTo>
                    <a:pt x="149402" y="195351"/>
                  </a:lnTo>
                  <a:lnTo>
                    <a:pt x="149199" y="194919"/>
                  </a:lnTo>
                  <a:lnTo>
                    <a:pt x="149136" y="194449"/>
                  </a:lnTo>
                  <a:lnTo>
                    <a:pt x="148602" y="194564"/>
                  </a:lnTo>
                  <a:lnTo>
                    <a:pt x="148069" y="194564"/>
                  </a:lnTo>
                  <a:lnTo>
                    <a:pt x="146939" y="195275"/>
                  </a:lnTo>
                  <a:lnTo>
                    <a:pt x="146304" y="195910"/>
                  </a:lnTo>
                  <a:lnTo>
                    <a:pt x="145503" y="196583"/>
                  </a:lnTo>
                  <a:lnTo>
                    <a:pt x="145503" y="196265"/>
                  </a:lnTo>
                  <a:lnTo>
                    <a:pt x="145376" y="195910"/>
                  </a:lnTo>
                  <a:lnTo>
                    <a:pt x="145478" y="195554"/>
                  </a:lnTo>
                  <a:lnTo>
                    <a:pt x="145669" y="194322"/>
                  </a:lnTo>
                  <a:lnTo>
                    <a:pt x="145973" y="193179"/>
                  </a:lnTo>
                  <a:lnTo>
                    <a:pt x="146304" y="190881"/>
                  </a:lnTo>
                  <a:lnTo>
                    <a:pt x="146304" y="189776"/>
                  </a:lnTo>
                  <a:lnTo>
                    <a:pt x="146405" y="188391"/>
                  </a:lnTo>
                  <a:lnTo>
                    <a:pt x="146367" y="187756"/>
                  </a:lnTo>
                  <a:lnTo>
                    <a:pt x="146138" y="187756"/>
                  </a:lnTo>
                  <a:lnTo>
                    <a:pt x="145402" y="189623"/>
                  </a:lnTo>
                  <a:lnTo>
                    <a:pt x="144868" y="191439"/>
                  </a:lnTo>
                  <a:lnTo>
                    <a:pt x="144703" y="191719"/>
                  </a:lnTo>
                  <a:lnTo>
                    <a:pt x="145275" y="193255"/>
                  </a:lnTo>
                  <a:lnTo>
                    <a:pt x="144272" y="194411"/>
                  </a:lnTo>
                  <a:lnTo>
                    <a:pt x="143713" y="197015"/>
                  </a:lnTo>
                  <a:lnTo>
                    <a:pt x="142938" y="198208"/>
                  </a:lnTo>
                  <a:lnTo>
                    <a:pt x="142214" y="200380"/>
                  </a:lnTo>
                  <a:lnTo>
                    <a:pt x="142151" y="201295"/>
                  </a:lnTo>
                  <a:lnTo>
                    <a:pt x="141973" y="202196"/>
                  </a:lnTo>
                  <a:lnTo>
                    <a:pt x="142176" y="202285"/>
                  </a:lnTo>
                  <a:lnTo>
                    <a:pt x="142316" y="202285"/>
                  </a:lnTo>
                  <a:lnTo>
                    <a:pt x="142506" y="202006"/>
                  </a:lnTo>
                  <a:lnTo>
                    <a:pt x="142748" y="201764"/>
                  </a:lnTo>
                  <a:lnTo>
                    <a:pt x="143471" y="200456"/>
                  </a:lnTo>
                  <a:lnTo>
                    <a:pt x="143979" y="199390"/>
                  </a:lnTo>
                  <a:lnTo>
                    <a:pt x="144741" y="198132"/>
                  </a:lnTo>
                  <a:lnTo>
                    <a:pt x="145173" y="198043"/>
                  </a:lnTo>
                  <a:lnTo>
                    <a:pt x="145503" y="197853"/>
                  </a:lnTo>
                  <a:lnTo>
                    <a:pt x="145605" y="198247"/>
                  </a:lnTo>
                  <a:lnTo>
                    <a:pt x="145910" y="198640"/>
                  </a:lnTo>
                  <a:lnTo>
                    <a:pt x="145808" y="198996"/>
                  </a:lnTo>
                  <a:lnTo>
                    <a:pt x="145669" y="200063"/>
                  </a:lnTo>
                  <a:lnTo>
                    <a:pt x="145338" y="201091"/>
                  </a:lnTo>
                  <a:lnTo>
                    <a:pt x="145008" y="202285"/>
                  </a:lnTo>
                  <a:lnTo>
                    <a:pt x="147002" y="202285"/>
                  </a:lnTo>
                  <a:lnTo>
                    <a:pt x="148196" y="201409"/>
                  </a:lnTo>
                  <a:lnTo>
                    <a:pt x="149098" y="199986"/>
                  </a:lnTo>
                  <a:lnTo>
                    <a:pt x="149466" y="200063"/>
                  </a:lnTo>
                  <a:lnTo>
                    <a:pt x="149529" y="200736"/>
                  </a:lnTo>
                  <a:lnTo>
                    <a:pt x="149860" y="201485"/>
                  </a:lnTo>
                  <a:lnTo>
                    <a:pt x="149593" y="202044"/>
                  </a:lnTo>
                  <a:lnTo>
                    <a:pt x="148996" y="203631"/>
                  </a:lnTo>
                  <a:lnTo>
                    <a:pt x="148132" y="205168"/>
                  </a:lnTo>
                  <a:lnTo>
                    <a:pt x="147205" y="207302"/>
                  </a:lnTo>
                  <a:lnTo>
                    <a:pt x="147066" y="208013"/>
                  </a:lnTo>
                  <a:lnTo>
                    <a:pt x="146799" y="208648"/>
                  </a:lnTo>
                  <a:lnTo>
                    <a:pt x="147269" y="208813"/>
                  </a:lnTo>
                  <a:lnTo>
                    <a:pt x="148170" y="207505"/>
                  </a:lnTo>
                  <a:lnTo>
                    <a:pt x="148894" y="206197"/>
                  </a:lnTo>
                  <a:lnTo>
                    <a:pt x="149567" y="204216"/>
                  </a:lnTo>
                  <a:lnTo>
                    <a:pt x="149961" y="203708"/>
                  </a:lnTo>
                  <a:lnTo>
                    <a:pt x="150863" y="204304"/>
                  </a:lnTo>
                  <a:lnTo>
                    <a:pt x="150964" y="205016"/>
                  </a:lnTo>
                  <a:lnTo>
                    <a:pt x="150723" y="206197"/>
                  </a:lnTo>
                  <a:lnTo>
                    <a:pt x="150126" y="206908"/>
                  </a:lnTo>
                  <a:lnTo>
                    <a:pt x="150063" y="208178"/>
                  </a:lnTo>
                  <a:lnTo>
                    <a:pt x="150596" y="208813"/>
                  </a:lnTo>
                  <a:lnTo>
                    <a:pt x="150926" y="209397"/>
                  </a:lnTo>
                  <a:lnTo>
                    <a:pt x="151091" y="209321"/>
                  </a:lnTo>
                  <a:lnTo>
                    <a:pt x="151295" y="209283"/>
                  </a:lnTo>
                  <a:lnTo>
                    <a:pt x="152260" y="208140"/>
                  </a:lnTo>
                  <a:lnTo>
                    <a:pt x="153860" y="208216"/>
                  </a:lnTo>
                  <a:lnTo>
                    <a:pt x="153885" y="207505"/>
                  </a:lnTo>
                  <a:lnTo>
                    <a:pt x="154317" y="205841"/>
                  </a:lnTo>
                  <a:lnTo>
                    <a:pt x="154559" y="204736"/>
                  </a:lnTo>
                  <a:lnTo>
                    <a:pt x="155587" y="202285"/>
                  </a:lnTo>
                  <a:close/>
                </a:path>
                <a:path w="221615" h="395604">
                  <a:moveTo>
                    <a:pt x="156451" y="299377"/>
                  </a:moveTo>
                  <a:close/>
                </a:path>
                <a:path w="221615" h="395604">
                  <a:moveTo>
                    <a:pt x="156730" y="395236"/>
                  </a:moveTo>
                  <a:lnTo>
                    <a:pt x="156552" y="394766"/>
                  </a:lnTo>
                  <a:lnTo>
                    <a:pt x="156451" y="394169"/>
                  </a:lnTo>
                  <a:lnTo>
                    <a:pt x="155854" y="393585"/>
                  </a:lnTo>
                  <a:lnTo>
                    <a:pt x="155194" y="393738"/>
                  </a:lnTo>
                  <a:lnTo>
                    <a:pt x="154457" y="393979"/>
                  </a:lnTo>
                  <a:lnTo>
                    <a:pt x="154393" y="392912"/>
                  </a:lnTo>
                  <a:lnTo>
                    <a:pt x="154317" y="390766"/>
                  </a:lnTo>
                  <a:lnTo>
                    <a:pt x="154152" y="390766"/>
                  </a:lnTo>
                  <a:lnTo>
                    <a:pt x="153885" y="390728"/>
                  </a:lnTo>
                  <a:lnTo>
                    <a:pt x="153593" y="391363"/>
                  </a:lnTo>
                  <a:lnTo>
                    <a:pt x="153352" y="392036"/>
                  </a:lnTo>
                  <a:lnTo>
                    <a:pt x="152793" y="393026"/>
                  </a:lnTo>
                  <a:lnTo>
                    <a:pt x="152488" y="393458"/>
                  </a:lnTo>
                  <a:lnTo>
                    <a:pt x="152158" y="393547"/>
                  </a:lnTo>
                  <a:lnTo>
                    <a:pt x="151930" y="393623"/>
                  </a:lnTo>
                  <a:lnTo>
                    <a:pt x="151561" y="393179"/>
                  </a:lnTo>
                  <a:lnTo>
                    <a:pt x="151168" y="392950"/>
                  </a:lnTo>
                  <a:lnTo>
                    <a:pt x="150723" y="393420"/>
                  </a:lnTo>
                  <a:lnTo>
                    <a:pt x="150291" y="393661"/>
                  </a:lnTo>
                  <a:lnTo>
                    <a:pt x="149529" y="392557"/>
                  </a:lnTo>
                  <a:lnTo>
                    <a:pt x="148805" y="392595"/>
                  </a:lnTo>
                  <a:lnTo>
                    <a:pt x="148196" y="392709"/>
                  </a:lnTo>
                  <a:lnTo>
                    <a:pt x="147904" y="393179"/>
                  </a:lnTo>
                  <a:lnTo>
                    <a:pt x="148094" y="393623"/>
                  </a:lnTo>
                  <a:lnTo>
                    <a:pt x="148399" y="393941"/>
                  </a:lnTo>
                  <a:lnTo>
                    <a:pt x="148729" y="393979"/>
                  </a:lnTo>
                  <a:lnTo>
                    <a:pt x="149694" y="394169"/>
                  </a:lnTo>
                  <a:lnTo>
                    <a:pt x="148996" y="394804"/>
                  </a:lnTo>
                  <a:lnTo>
                    <a:pt x="149161" y="395236"/>
                  </a:lnTo>
                  <a:lnTo>
                    <a:pt x="156730" y="395236"/>
                  </a:lnTo>
                  <a:close/>
                </a:path>
                <a:path w="221615" h="395604">
                  <a:moveTo>
                    <a:pt x="156756" y="164503"/>
                  </a:moveTo>
                  <a:lnTo>
                    <a:pt x="156159" y="163664"/>
                  </a:lnTo>
                  <a:lnTo>
                    <a:pt x="156083" y="162242"/>
                  </a:lnTo>
                  <a:lnTo>
                    <a:pt x="156083" y="161569"/>
                  </a:lnTo>
                  <a:lnTo>
                    <a:pt x="156654" y="159626"/>
                  </a:lnTo>
                  <a:lnTo>
                    <a:pt x="155790" y="156502"/>
                  </a:lnTo>
                  <a:lnTo>
                    <a:pt x="154393" y="155359"/>
                  </a:lnTo>
                  <a:lnTo>
                    <a:pt x="154393" y="157568"/>
                  </a:lnTo>
                  <a:lnTo>
                    <a:pt x="154051" y="159512"/>
                  </a:lnTo>
                  <a:lnTo>
                    <a:pt x="153123" y="161455"/>
                  </a:lnTo>
                  <a:lnTo>
                    <a:pt x="153390" y="161290"/>
                  </a:lnTo>
                  <a:lnTo>
                    <a:pt x="153695" y="161175"/>
                  </a:lnTo>
                  <a:lnTo>
                    <a:pt x="153987" y="161010"/>
                  </a:lnTo>
                  <a:lnTo>
                    <a:pt x="154089" y="161137"/>
                  </a:lnTo>
                  <a:lnTo>
                    <a:pt x="154292" y="161290"/>
                  </a:lnTo>
                  <a:lnTo>
                    <a:pt x="154190" y="162560"/>
                  </a:lnTo>
                  <a:lnTo>
                    <a:pt x="154190" y="163703"/>
                  </a:lnTo>
                  <a:lnTo>
                    <a:pt x="153987" y="164807"/>
                  </a:lnTo>
                  <a:lnTo>
                    <a:pt x="153720" y="166636"/>
                  </a:lnTo>
                  <a:lnTo>
                    <a:pt x="153060" y="168452"/>
                  </a:lnTo>
                  <a:lnTo>
                    <a:pt x="153924" y="170268"/>
                  </a:lnTo>
                  <a:lnTo>
                    <a:pt x="154089" y="170548"/>
                  </a:lnTo>
                  <a:lnTo>
                    <a:pt x="154317" y="170789"/>
                  </a:lnTo>
                  <a:lnTo>
                    <a:pt x="154749" y="171297"/>
                  </a:lnTo>
                  <a:lnTo>
                    <a:pt x="155956" y="165569"/>
                  </a:lnTo>
                  <a:lnTo>
                    <a:pt x="155892" y="165328"/>
                  </a:lnTo>
                  <a:lnTo>
                    <a:pt x="156756" y="164503"/>
                  </a:lnTo>
                  <a:close/>
                </a:path>
                <a:path w="221615" h="395604">
                  <a:moveTo>
                    <a:pt x="156857" y="183451"/>
                  </a:moveTo>
                  <a:lnTo>
                    <a:pt x="155854" y="183324"/>
                  </a:lnTo>
                  <a:lnTo>
                    <a:pt x="155689" y="183057"/>
                  </a:lnTo>
                  <a:lnTo>
                    <a:pt x="155752" y="181000"/>
                  </a:lnTo>
                  <a:lnTo>
                    <a:pt x="155587" y="180009"/>
                  </a:lnTo>
                  <a:lnTo>
                    <a:pt x="155486" y="178498"/>
                  </a:lnTo>
                  <a:lnTo>
                    <a:pt x="155155" y="178422"/>
                  </a:lnTo>
                  <a:lnTo>
                    <a:pt x="154660" y="178663"/>
                  </a:lnTo>
                  <a:lnTo>
                    <a:pt x="154089" y="178854"/>
                  </a:lnTo>
                  <a:lnTo>
                    <a:pt x="153492" y="178981"/>
                  </a:lnTo>
                  <a:lnTo>
                    <a:pt x="152920" y="179171"/>
                  </a:lnTo>
                  <a:lnTo>
                    <a:pt x="152158" y="179374"/>
                  </a:lnTo>
                  <a:lnTo>
                    <a:pt x="152527" y="179971"/>
                  </a:lnTo>
                  <a:lnTo>
                    <a:pt x="152488" y="180441"/>
                  </a:lnTo>
                  <a:lnTo>
                    <a:pt x="152260" y="181825"/>
                  </a:lnTo>
                  <a:lnTo>
                    <a:pt x="152996" y="183210"/>
                  </a:lnTo>
                  <a:lnTo>
                    <a:pt x="152323" y="185267"/>
                  </a:lnTo>
                  <a:lnTo>
                    <a:pt x="152323" y="186016"/>
                  </a:lnTo>
                  <a:lnTo>
                    <a:pt x="154152" y="187083"/>
                  </a:lnTo>
                  <a:lnTo>
                    <a:pt x="154787" y="186537"/>
                  </a:lnTo>
                  <a:lnTo>
                    <a:pt x="155359" y="185826"/>
                  </a:lnTo>
                  <a:lnTo>
                    <a:pt x="155892" y="185064"/>
                  </a:lnTo>
                  <a:lnTo>
                    <a:pt x="156324" y="184238"/>
                  </a:lnTo>
                  <a:lnTo>
                    <a:pt x="156857" y="183451"/>
                  </a:lnTo>
                  <a:close/>
                </a:path>
                <a:path w="221615" h="395604">
                  <a:moveTo>
                    <a:pt x="157149" y="296837"/>
                  </a:moveTo>
                  <a:lnTo>
                    <a:pt x="156946" y="295567"/>
                  </a:lnTo>
                  <a:lnTo>
                    <a:pt x="156083" y="295567"/>
                  </a:lnTo>
                  <a:lnTo>
                    <a:pt x="155486" y="296837"/>
                  </a:lnTo>
                  <a:lnTo>
                    <a:pt x="156413" y="299275"/>
                  </a:lnTo>
                  <a:lnTo>
                    <a:pt x="157048" y="298107"/>
                  </a:lnTo>
                  <a:lnTo>
                    <a:pt x="157149" y="296837"/>
                  </a:lnTo>
                  <a:close/>
                </a:path>
                <a:path w="221615" h="395604">
                  <a:moveTo>
                    <a:pt x="160083" y="343090"/>
                  </a:moveTo>
                  <a:lnTo>
                    <a:pt x="159512" y="341909"/>
                  </a:lnTo>
                  <a:lnTo>
                    <a:pt x="158546" y="341782"/>
                  </a:lnTo>
                  <a:lnTo>
                    <a:pt x="157848" y="341871"/>
                  </a:lnTo>
                  <a:lnTo>
                    <a:pt x="157949" y="340995"/>
                  </a:lnTo>
                  <a:lnTo>
                    <a:pt x="158343" y="340131"/>
                  </a:lnTo>
                  <a:lnTo>
                    <a:pt x="158115" y="339890"/>
                  </a:lnTo>
                  <a:lnTo>
                    <a:pt x="157480" y="339331"/>
                  </a:lnTo>
                  <a:lnTo>
                    <a:pt x="158318" y="338074"/>
                  </a:lnTo>
                  <a:lnTo>
                    <a:pt x="156349" y="337870"/>
                  </a:lnTo>
                  <a:lnTo>
                    <a:pt x="155524" y="337947"/>
                  </a:lnTo>
                  <a:lnTo>
                    <a:pt x="154952" y="337947"/>
                  </a:lnTo>
                  <a:lnTo>
                    <a:pt x="154317" y="338620"/>
                  </a:lnTo>
                  <a:lnTo>
                    <a:pt x="153885" y="339140"/>
                  </a:lnTo>
                  <a:lnTo>
                    <a:pt x="153454" y="339572"/>
                  </a:lnTo>
                  <a:lnTo>
                    <a:pt x="153060" y="339217"/>
                  </a:lnTo>
                  <a:lnTo>
                    <a:pt x="152692" y="338937"/>
                  </a:lnTo>
                  <a:lnTo>
                    <a:pt x="152298" y="338582"/>
                  </a:lnTo>
                  <a:lnTo>
                    <a:pt x="151498" y="340398"/>
                  </a:lnTo>
                  <a:lnTo>
                    <a:pt x="151168" y="339890"/>
                  </a:lnTo>
                  <a:lnTo>
                    <a:pt x="150926" y="339610"/>
                  </a:lnTo>
                  <a:lnTo>
                    <a:pt x="150660" y="339178"/>
                  </a:lnTo>
                  <a:lnTo>
                    <a:pt x="149733" y="340042"/>
                  </a:lnTo>
                  <a:lnTo>
                    <a:pt x="149364" y="341477"/>
                  </a:lnTo>
                  <a:lnTo>
                    <a:pt x="146799" y="342341"/>
                  </a:lnTo>
                  <a:lnTo>
                    <a:pt x="145872" y="343179"/>
                  </a:lnTo>
                  <a:lnTo>
                    <a:pt x="144767" y="343839"/>
                  </a:lnTo>
                  <a:lnTo>
                    <a:pt x="144945" y="344119"/>
                  </a:lnTo>
                  <a:lnTo>
                    <a:pt x="145072" y="344601"/>
                  </a:lnTo>
                  <a:lnTo>
                    <a:pt x="145542" y="345071"/>
                  </a:lnTo>
                  <a:lnTo>
                    <a:pt x="146100" y="345109"/>
                  </a:lnTo>
                  <a:lnTo>
                    <a:pt x="146507" y="344716"/>
                  </a:lnTo>
                  <a:lnTo>
                    <a:pt x="146570" y="344284"/>
                  </a:lnTo>
                  <a:lnTo>
                    <a:pt x="147370" y="342696"/>
                  </a:lnTo>
                  <a:lnTo>
                    <a:pt x="147497" y="342734"/>
                  </a:lnTo>
                  <a:lnTo>
                    <a:pt x="147739" y="342773"/>
                  </a:lnTo>
                  <a:lnTo>
                    <a:pt x="147929" y="343179"/>
                  </a:lnTo>
                  <a:lnTo>
                    <a:pt x="148361" y="343611"/>
                  </a:lnTo>
                  <a:lnTo>
                    <a:pt x="148170" y="345236"/>
                  </a:lnTo>
                  <a:lnTo>
                    <a:pt x="149263" y="345897"/>
                  </a:lnTo>
                  <a:lnTo>
                    <a:pt x="149593" y="347091"/>
                  </a:lnTo>
                  <a:lnTo>
                    <a:pt x="149961" y="347294"/>
                  </a:lnTo>
                  <a:lnTo>
                    <a:pt x="150863" y="346811"/>
                  </a:lnTo>
                  <a:lnTo>
                    <a:pt x="152057" y="347560"/>
                  </a:lnTo>
                  <a:lnTo>
                    <a:pt x="152527" y="346303"/>
                  </a:lnTo>
                  <a:lnTo>
                    <a:pt x="153860" y="346303"/>
                  </a:lnTo>
                  <a:lnTo>
                    <a:pt x="154495" y="345236"/>
                  </a:lnTo>
                  <a:lnTo>
                    <a:pt x="155549" y="344754"/>
                  </a:lnTo>
                  <a:lnTo>
                    <a:pt x="156184" y="345706"/>
                  </a:lnTo>
                  <a:lnTo>
                    <a:pt x="156946" y="344004"/>
                  </a:lnTo>
                  <a:lnTo>
                    <a:pt x="158521" y="343535"/>
                  </a:lnTo>
                  <a:lnTo>
                    <a:pt x="160083" y="343090"/>
                  </a:lnTo>
                  <a:close/>
                </a:path>
                <a:path w="221615" h="395604">
                  <a:moveTo>
                    <a:pt x="161112" y="202438"/>
                  </a:moveTo>
                  <a:lnTo>
                    <a:pt x="160350" y="201256"/>
                  </a:lnTo>
                  <a:lnTo>
                    <a:pt x="160108" y="202831"/>
                  </a:lnTo>
                  <a:lnTo>
                    <a:pt x="158877" y="203746"/>
                  </a:lnTo>
                  <a:lnTo>
                    <a:pt x="157988" y="205054"/>
                  </a:lnTo>
                  <a:lnTo>
                    <a:pt x="157911" y="205333"/>
                  </a:lnTo>
                  <a:lnTo>
                    <a:pt x="158711" y="206044"/>
                  </a:lnTo>
                  <a:lnTo>
                    <a:pt x="158115" y="206590"/>
                  </a:lnTo>
                  <a:lnTo>
                    <a:pt x="156679" y="208368"/>
                  </a:lnTo>
                  <a:lnTo>
                    <a:pt x="156248" y="209918"/>
                  </a:lnTo>
                  <a:lnTo>
                    <a:pt x="155752" y="211772"/>
                  </a:lnTo>
                  <a:lnTo>
                    <a:pt x="155384" y="212090"/>
                  </a:lnTo>
                  <a:lnTo>
                    <a:pt x="155092" y="212293"/>
                  </a:lnTo>
                  <a:lnTo>
                    <a:pt x="153593" y="213398"/>
                  </a:lnTo>
                  <a:lnTo>
                    <a:pt x="153263" y="215455"/>
                  </a:lnTo>
                  <a:lnTo>
                    <a:pt x="154889" y="216763"/>
                  </a:lnTo>
                  <a:lnTo>
                    <a:pt x="155054" y="216484"/>
                  </a:lnTo>
                  <a:lnTo>
                    <a:pt x="155155" y="216204"/>
                  </a:lnTo>
                  <a:lnTo>
                    <a:pt x="155752" y="215303"/>
                  </a:lnTo>
                  <a:lnTo>
                    <a:pt x="156324" y="214706"/>
                  </a:lnTo>
                  <a:lnTo>
                    <a:pt x="156921" y="213601"/>
                  </a:lnTo>
                  <a:lnTo>
                    <a:pt x="157848" y="213245"/>
                  </a:lnTo>
                  <a:lnTo>
                    <a:pt x="156883" y="212445"/>
                  </a:lnTo>
                  <a:lnTo>
                    <a:pt x="156984" y="211861"/>
                  </a:lnTo>
                  <a:lnTo>
                    <a:pt x="158280" y="209880"/>
                  </a:lnTo>
                  <a:lnTo>
                    <a:pt x="159346" y="208178"/>
                  </a:lnTo>
                  <a:lnTo>
                    <a:pt x="159943" y="205638"/>
                  </a:lnTo>
                  <a:lnTo>
                    <a:pt x="160375" y="205206"/>
                  </a:lnTo>
                  <a:lnTo>
                    <a:pt x="161074" y="203581"/>
                  </a:lnTo>
                  <a:lnTo>
                    <a:pt x="161112" y="202438"/>
                  </a:lnTo>
                  <a:close/>
                </a:path>
                <a:path w="221615" h="395604">
                  <a:moveTo>
                    <a:pt x="161340" y="362165"/>
                  </a:moveTo>
                  <a:lnTo>
                    <a:pt x="159943" y="361696"/>
                  </a:lnTo>
                  <a:lnTo>
                    <a:pt x="159880" y="361340"/>
                  </a:lnTo>
                  <a:lnTo>
                    <a:pt x="159880" y="361099"/>
                  </a:lnTo>
                  <a:lnTo>
                    <a:pt x="159842" y="360857"/>
                  </a:lnTo>
                  <a:lnTo>
                    <a:pt x="159981" y="360540"/>
                  </a:lnTo>
                  <a:lnTo>
                    <a:pt x="158877" y="359359"/>
                  </a:lnTo>
                  <a:lnTo>
                    <a:pt x="159778" y="358609"/>
                  </a:lnTo>
                  <a:lnTo>
                    <a:pt x="160185" y="357695"/>
                  </a:lnTo>
                  <a:lnTo>
                    <a:pt x="160350" y="357263"/>
                  </a:lnTo>
                  <a:lnTo>
                    <a:pt x="160375" y="356704"/>
                  </a:lnTo>
                  <a:lnTo>
                    <a:pt x="160147" y="355244"/>
                  </a:lnTo>
                  <a:lnTo>
                    <a:pt x="159778" y="354330"/>
                  </a:lnTo>
                  <a:lnTo>
                    <a:pt x="159512" y="353377"/>
                  </a:lnTo>
                  <a:lnTo>
                    <a:pt x="159181" y="352590"/>
                  </a:lnTo>
                  <a:lnTo>
                    <a:pt x="158153" y="352196"/>
                  </a:lnTo>
                  <a:lnTo>
                    <a:pt x="157518" y="352793"/>
                  </a:lnTo>
                  <a:lnTo>
                    <a:pt x="158445" y="352907"/>
                  </a:lnTo>
                  <a:lnTo>
                    <a:pt x="157988" y="353733"/>
                  </a:lnTo>
                  <a:lnTo>
                    <a:pt x="155321" y="352590"/>
                  </a:lnTo>
                  <a:lnTo>
                    <a:pt x="154952" y="353822"/>
                  </a:lnTo>
                  <a:lnTo>
                    <a:pt x="154355" y="356031"/>
                  </a:lnTo>
                  <a:lnTo>
                    <a:pt x="154292" y="356387"/>
                  </a:lnTo>
                  <a:lnTo>
                    <a:pt x="154317" y="356743"/>
                  </a:lnTo>
                  <a:lnTo>
                    <a:pt x="154317" y="357136"/>
                  </a:lnTo>
                  <a:lnTo>
                    <a:pt x="155054" y="357060"/>
                  </a:lnTo>
                  <a:lnTo>
                    <a:pt x="155460" y="356984"/>
                  </a:lnTo>
                  <a:lnTo>
                    <a:pt x="155714" y="357301"/>
                  </a:lnTo>
                  <a:lnTo>
                    <a:pt x="156159" y="357657"/>
                  </a:lnTo>
                  <a:lnTo>
                    <a:pt x="156451" y="358089"/>
                  </a:lnTo>
                  <a:lnTo>
                    <a:pt x="156552" y="358292"/>
                  </a:lnTo>
                  <a:lnTo>
                    <a:pt x="156489" y="358724"/>
                  </a:lnTo>
                  <a:lnTo>
                    <a:pt x="155917" y="359714"/>
                  </a:lnTo>
                  <a:lnTo>
                    <a:pt x="155486" y="360387"/>
                  </a:lnTo>
                  <a:lnTo>
                    <a:pt x="156679" y="360819"/>
                  </a:lnTo>
                  <a:lnTo>
                    <a:pt x="156756" y="361416"/>
                  </a:lnTo>
                  <a:lnTo>
                    <a:pt x="156679" y="361924"/>
                  </a:lnTo>
                  <a:lnTo>
                    <a:pt x="156451" y="362127"/>
                  </a:lnTo>
                  <a:lnTo>
                    <a:pt x="156286" y="362331"/>
                  </a:lnTo>
                  <a:lnTo>
                    <a:pt x="156883" y="362165"/>
                  </a:lnTo>
                  <a:lnTo>
                    <a:pt x="157289" y="362013"/>
                  </a:lnTo>
                  <a:lnTo>
                    <a:pt x="157314" y="361848"/>
                  </a:lnTo>
                  <a:lnTo>
                    <a:pt x="157721" y="361772"/>
                  </a:lnTo>
                  <a:lnTo>
                    <a:pt x="157683" y="362127"/>
                  </a:lnTo>
                  <a:lnTo>
                    <a:pt x="157746" y="362559"/>
                  </a:lnTo>
                  <a:lnTo>
                    <a:pt x="157048" y="364032"/>
                  </a:lnTo>
                  <a:lnTo>
                    <a:pt x="158254" y="364705"/>
                  </a:lnTo>
                  <a:lnTo>
                    <a:pt x="159118" y="364896"/>
                  </a:lnTo>
                  <a:lnTo>
                    <a:pt x="160375" y="364972"/>
                  </a:lnTo>
                  <a:lnTo>
                    <a:pt x="160705" y="364540"/>
                  </a:lnTo>
                  <a:lnTo>
                    <a:pt x="160909" y="363042"/>
                  </a:lnTo>
                  <a:lnTo>
                    <a:pt x="161340" y="362165"/>
                  </a:lnTo>
                  <a:close/>
                </a:path>
                <a:path w="221615" h="395604">
                  <a:moveTo>
                    <a:pt x="163068" y="169646"/>
                  </a:moveTo>
                  <a:lnTo>
                    <a:pt x="163042" y="169481"/>
                  </a:lnTo>
                  <a:lnTo>
                    <a:pt x="162445" y="167182"/>
                  </a:lnTo>
                  <a:lnTo>
                    <a:pt x="160705" y="165569"/>
                  </a:lnTo>
                  <a:lnTo>
                    <a:pt x="159346" y="163779"/>
                  </a:lnTo>
                  <a:lnTo>
                    <a:pt x="159181" y="163588"/>
                  </a:lnTo>
                  <a:lnTo>
                    <a:pt x="158877" y="163588"/>
                  </a:lnTo>
                  <a:lnTo>
                    <a:pt x="158343" y="163347"/>
                  </a:lnTo>
                  <a:lnTo>
                    <a:pt x="158584" y="165531"/>
                  </a:lnTo>
                  <a:lnTo>
                    <a:pt x="158584" y="166433"/>
                  </a:lnTo>
                  <a:lnTo>
                    <a:pt x="158648" y="167538"/>
                  </a:lnTo>
                  <a:lnTo>
                    <a:pt x="158648" y="168617"/>
                  </a:lnTo>
                  <a:lnTo>
                    <a:pt x="158584" y="169684"/>
                  </a:lnTo>
                  <a:lnTo>
                    <a:pt x="158584" y="170434"/>
                  </a:lnTo>
                  <a:lnTo>
                    <a:pt x="158915" y="170472"/>
                  </a:lnTo>
                  <a:lnTo>
                    <a:pt x="159981" y="170268"/>
                  </a:lnTo>
                  <a:lnTo>
                    <a:pt x="160477" y="170472"/>
                  </a:lnTo>
                  <a:lnTo>
                    <a:pt x="160909" y="170434"/>
                  </a:lnTo>
                  <a:lnTo>
                    <a:pt x="161582" y="170357"/>
                  </a:lnTo>
                  <a:lnTo>
                    <a:pt x="162280" y="170154"/>
                  </a:lnTo>
                  <a:lnTo>
                    <a:pt x="162902" y="170002"/>
                  </a:lnTo>
                  <a:lnTo>
                    <a:pt x="163068" y="169646"/>
                  </a:lnTo>
                  <a:close/>
                </a:path>
                <a:path w="221615" h="395604">
                  <a:moveTo>
                    <a:pt x="166890" y="192900"/>
                  </a:moveTo>
                  <a:lnTo>
                    <a:pt x="166852" y="192468"/>
                  </a:lnTo>
                  <a:lnTo>
                    <a:pt x="166839" y="192036"/>
                  </a:lnTo>
                  <a:lnTo>
                    <a:pt x="165963" y="192112"/>
                  </a:lnTo>
                  <a:lnTo>
                    <a:pt x="165138" y="192468"/>
                  </a:lnTo>
                  <a:lnTo>
                    <a:pt x="165468" y="191516"/>
                  </a:lnTo>
                  <a:lnTo>
                    <a:pt x="165506" y="191084"/>
                  </a:lnTo>
                  <a:lnTo>
                    <a:pt x="164109" y="189344"/>
                  </a:lnTo>
                  <a:lnTo>
                    <a:pt x="166166" y="188785"/>
                  </a:lnTo>
                  <a:lnTo>
                    <a:pt x="166573" y="187960"/>
                  </a:lnTo>
                  <a:lnTo>
                    <a:pt x="166497" y="187325"/>
                  </a:lnTo>
                  <a:lnTo>
                    <a:pt x="166268" y="187007"/>
                  </a:lnTo>
                  <a:lnTo>
                    <a:pt x="165074" y="187960"/>
                  </a:lnTo>
                  <a:lnTo>
                    <a:pt x="165074" y="187401"/>
                  </a:lnTo>
                  <a:lnTo>
                    <a:pt x="165074" y="186855"/>
                  </a:lnTo>
                  <a:lnTo>
                    <a:pt x="164071" y="187401"/>
                  </a:lnTo>
                  <a:lnTo>
                    <a:pt x="163106" y="186258"/>
                  </a:lnTo>
                  <a:lnTo>
                    <a:pt x="161874" y="187007"/>
                  </a:lnTo>
                  <a:lnTo>
                    <a:pt x="161671" y="187083"/>
                  </a:lnTo>
                  <a:lnTo>
                    <a:pt x="161442" y="187325"/>
                  </a:lnTo>
                  <a:lnTo>
                    <a:pt x="161607" y="188785"/>
                  </a:lnTo>
                  <a:lnTo>
                    <a:pt x="161772" y="189699"/>
                  </a:lnTo>
                  <a:lnTo>
                    <a:pt x="161874" y="189941"/>
                  </a:lnTo>
                  <a:lnTo>
                    <a:pt x="162242" y="190093"/>
                  </a:lnTo>
                  <a:lnTo>
                    <a:pt x="162547" y="190373"/>
                  </a:lnTo>
                  <a:lnTo>
                    <a:pt x="162280" y="190728"/>
                  </a:lnTo>
                  <a:lnTo>
                    <a:pt x="161912" y="191084"/>
                  </a:lnTo>
                  <a:lnTo>
                    <a:pt x="161671" y="191516"/>
                  </a:lnTo>
                  <a:lnTo>
                    <a:pt x="161353" y="192036"/>
                  </a:lnTo>
                  <a:lnTo>
                    <a:pt x="161277" y="192582"/>
                  </a:lnTo>
                  <a:lnTo>
                    <a:pt x="161709" y="193497"/>
                  </a:lnTo>
                  <a:lnTo>
                    <a:pt x="163677" y="193255"/>
                  </a:lnTo>
                  <a:lnTo>
                    <a:pt x="164871" y="192900"/>
                  </a:lnTo>
                  <a:lnTo>
                    <a:pt x="165963" y="193814"/>
                  </a:lnTo>
                  <a:lnTo>
                    <a:pt x="166636" y="193459"/>
                  </a:lnTo>
                  <a:lnTo>
                    <a:pt x="166890" y="192900"/>
                  </a:lnTo>
                  <a:close/>
                </a:path>
                <a:path w="221615" h="395604">
                  <a:moveTo>
                    <a:pt x="169164" y="375615"/>
                  </a:moveTo>
                  <a:lnTo>
                    <a:pt x="168770" y="375386"/>
                  </a:lnTo>
                  <a:lnTo>
                    <a:pt x="168325" y="374980"/>
                  </a:lnTo>
                  <a:lnTo>
                    <a:pt x="166903" y="375577"/>
                  </a:lnTo>
                  <a:lnTo>
                    <a:pt x="166471" y="373595"/>
                  </a:lnTo>
                  <a:lnTo>
                    <a:pt x="166281" y="374307"/>
                  </a:lnTo>
                  <a:lnTo>
                    <a:pt x="165989" y="375145"/>
                  </a:lnTo>
                  <a:lnTo>
                    <a:pt x="165900" y="375462"/>
                  </a:lnTo>
                  <a:lnTo>
                    <a:pt x="165620" y="375145"/>
                  </a:lnTo>
                  <a:lnTo>
                    <a:pt x="165239" y="374713"/>
                  </a:lnTo>
                  <a:lnTo>
                    <a:pt x="165303" y="374040"/>
                  </a:lnTo>
                  <a:lnTo>
                    <a:pt x="165709" y="373519"/>
                  </a:lnTo>
                  <a:lnTo>
                    <a:pt x="166306" y="372770"/>
                  </a:lnTo>
                  <a:lnTo>
                    <a:pt x="166395" y="372338"/>
                  </a:lnTo>
                  <a:lnTo>
                    <a:pt x="166471" y="371983"/>
                  </a:lnTo>
                  <a:lnTo>
                    <a:pt x="166636" y="371500"/>
                  </a:lnTo>
                  <a:lnTo>
                    <a:pt x="165874" y="371030"/>
                  </a:lnTo>
                  <a:lnTo>
                    <a:pt x="165468" y="370751"/>
                  </a:lnTo>
                  <a:lnTo>
                    <a:pt x="165303" y="370509"/>
                  </a:lnTo>
                  <a:lnTo>
                    <a:pt x="165036" y="370674"/>
                  </a:lnTo>
                  <a:lnTo>
                    <a:pt x="164871" y="370903"/>
                  </a:lnTo>
                  <a:lnTo>
                    <a:pt x="164871" y="374980"/>
                  </a:lnTo>
                  <a:lnTo>
                    <a:pt x="163741" y="375145"/>
                  </a:lnTo>
                  <a:lnTo>
                    <a:pt x="163690" y="374548"/>
                  </a:lnTo>
                  <a:lnTo>
                    <a:pt x="163677" y="374357"/>
                  </a:lnTo>
                  <a:lnTo>
                    <a:pt x="162306" y="374078"/>
                  </a:lnTo>
                  <a:lnTo>
                    <a:pt x="162902" y="372770"/>
                  </a:lnTo>
                  <a:lnTo>
                    <a:pt x="163779" y="373684"/>
                  </a:lnTo>
                  <a:lnTo>
                    <a:pt x="164071" y="373634"/>
                  </a:lnTo>
                  <a:lnTo>
                    <a:pt x="164376" y="373557"/>
                  </a:lnTo>
                  <a:lnTo>
                    <a:pt x="164706" y="373519"/>
                  </a:lnTo>
                  <a:lnTo>
                    <a:pt x="164769" y="373799"/>
                  </a:lnTo>
                  <a:lnTo>
                    <a:pt x="164871" y="374980"/>
                  </a:lnTo>
                  <a:lnTo>
                    <a:pt x="164871" y="370903"/>
                  </a:lnTo>
                  <a:lnTo>
                    <a:pt x="164769" y="371030"/>
                  </a:lnTo>
                  <a:lnTo>
                    <a:pt x="164769" y="371221"/>
                  </a:lnTo>
                  <a:lnTo>
                    <a:pt x="164541" y="371665"/>
                  </a:lnTo>
                  <a:lnTo>
                    <a:pt x="164109" y="372338"/>
                  </a:lnTo>
                  <a:lnTo>
                    <a:pt x="163741" y="372135"/>
                  </a:lnTo>
                  <a:lnTo>
                    <a:pt x="162979" y="371627"/>
                  </a:lnTo>
                  <a:lnTo>
                    <a:pt x="162407" y="372884"/>
                  </a:lnTo>
                  <a:lnTo>
                    <a:pt x="162140" y="373405"/>
                  </a:lnTo>
                  <a:lnTo>
                    <a:pt x="162052" y="373634"/>
                  </a:lnTo>
                  <a:lnTo>
                    <a:pt x="161937" y="373799"/>
                  </a:lnTo>
                  <a:lnTo>
                    <a:pt x="161480" y="374040"/>
                  </a:lnTo>
                  <a:lnTo>
                    <a:pt x="161175" y="374040"/>
                  </a:lnTo>
                  <a:lnTo>
                    <a:pt x="160909" y="374078"/>
                  </a:lnTo>
                  <a:lnTo>
                    <a:pt x="160921" y="372770"/>
                  </a:lnTo>
                  <a:lnTo>
                    <a:pt x="160540" y="372529"/>
                  </a:lnTo>
                  <a:lnTo>
                    <a:pt x="160185" y="372211"/>
                  </a:lnTo>
                  <a:lnTo>
                    <a:pt x="159575" y="371983"/>
                  </a:lnTo>
                  <a:lnTo>
                    <a:pt x="159245" y="372021"/>
                  </a:lnTo>
                  <a:lnTo>
                    <a:pt x="158750" y="372922"/>
                  </a:lnTo>
                  <a:lnTo>
                    <a:pt x="158115" y="373443"/>
                  </a:lnTo>
                  <a:lnTo>
                    <a:pt x="157289" y="373799"/>
                  </a:lnTo>
                  <a:lnTo>
                    <a:pt x="156984" y="373875"/>
                  </a:lnTo>
                  <a:lnTo>
                    <a:pt x="156857" y="374357"/>
                  </a:lnTo>
                  <a:lnTo>
                    <a:pt x="156591" y="374713"/>
                  </a:lnTo>
                  <a:lnTo>
                    <a:pt x="157683" y="374751"/>
                  </a:lnTo>
                  <a:lnTo>
                    <a:pt x="158788" y="374548"/>
                  </a:lnTo>
                  <a:lnTo>
                    <a:pt x="158584" y="376097"/>
                  </a:lnTo>
                  <a:lnTo>
                    <a:pt x="158877" y="376135"/>
                  </a:lnTo>
                  <a:lnTo>
                    <a:pt x="159080" y="376135"/>
                  </a:lnTo>
                  <a:lnTo>
                    <a:pt x="159308" y="376174"/>
                  </a:lnTo>
                  <a:lnTo>
                    <a:pt x="159918" y="376326"/>
                  </a:lnTo>
                  <a:lnTo>
                    <a:pt x="159842" y="376923"/>
                  </a:lnTo>
                  <a:lnTo>
                    <a:pt x="159423" y="377710"/>
                  </a:lnTo>
                  <a:lnTo>
                    <a:pt x="159181" y="378066"/>
                  </a:lnTo>
                  <a:lnTo>
                    <a:pt x="158877" y="378625"/>
                  </a:lnTo>
                  <a:lnTo>
                    <a:pt x="159880" y="378663"/>
                  </a:lnTo>
                  <a:lnTo>
                    <a:pt x="160705" y="378739"/>
                  </a:lnTo>
                  <a:lnTo>
                    <a:pt x="161505" y="378777"/>
                  </a:lnTo>
                  <a:lnTo>
                    <a:pt x="162115" y="377990"/>
                  </a:lnTo>
                  <a:lnTo>
                    <a:pt x="162941" y="377240"/>
                  </a:lnTo>
                  <a:lnTo>
                    <a:pt x="162306" y="376326"/>
                  </a:lnTo>
                  <a:lnTo>
                    <a:pt x="162877" y="376453"/>
                  </a:lnTo>
                  <a:lnTo>
                    <a:pt x="164071" y="376605"/>
                  </a:lnTo>
                  <a:lnTo>
                    <a:pt x="164134" y="376923"/>
                  </a:lnTo>
                  <a:lnTo>
                    <a:pt x="164236" y="377240"/>
                  </a:lnTo>
                  <a:lnTo>
                    <a:pt x="164338" y="377710"/>
                  </a:lnTo>
                  <a:lnTo>
                    <a:pt x="165735" y="377596"/>
                  </a:lnTo>
                  <a:lnTo>
                    <a:pt x="165874" y="376720"/>
                  </a:lnTo>
                  <a:lnTo>
                    <a:pt x="166966" y="376326"/>
                  </a:lnTo>
                  <a:lnTo>
                    <a:pt x="167894" y="376059"/>
                  </a:lnTo>
                  <a:lnTo>
                    <a:pt x="169164" y="375615"/>
                  </a:lnTo>
                  <a:close/>
                </a:path>
                <a:path w="221615" h="395604">
                  <a:moveTo>
                    <a:pt x="169532" y="392430"/>
                  </a:moveTo>
                  <a:lnTo>
                    <a:pt x="169468" y="391007"/>
                  </a:lnTo>
                  <a:lnTo>
                    <a:pt x="169367" y="389902"/>
                  </a:lnTo>
                  <a:lnTo>
                    <a:pt x="169367" y="388708"/>
                  </a:lnTo>
                  <a:lnTo>
                    <a:pt x="169024" y="387680"/>
                  </a:lnTo>
                  <a:lnTo>
                    <a:pt x="168770" y="386930"/>
                  </a:lnTo>
                  <a:lnTo>
                    <a:pt x="167970" y="386384"/>
                  </a:lnTo>
                  <a:lnTo>
                    <a:pt x="167436" y="385749"/>
                  </a:lnTo>
                  <a:lnTo>
                    <a:pt x="167068" y="386105"/>
                  </a:lnTo>
                  <a:lnTo>
                    <a:pt x="166839" y="386461"/>
                  </a:lnTo>
                  <a:lnTo>
                    <a:pt x="166306" y="386854"/>
                  </a:lnTo>
                  <a:lnTo>
                    <a:pt x="165938" y="386930"/>
                  </a:lnTo>
                  <a:lnTo>
                    <a:pt x="165531" y="386854"/>
                  </a:lnTo>
                  <a:lnTo>
                    <a:pt x="165468" y="386461"/>
                  </a:lnTo>
                  <a:lnTo>
                    <a:pt x="165366" y="386219"/>
                  </a:lnTo>
                  <a:lnTo>
                    <a:pt x="165176" y="385508"/>
                  </a:lnTo>
                  <a:lnTo>
                    <a:pt x="164934" y="385152"/>
                  </a:lnTo>
                  <a:lnTo>
                    <a:pt x="164274" y="386384"/>
                  </a:lnTo>
                  <a:lnTo>
                    <a:pt x="164668" y="387642"/>
                  </a:lnTo>
                  <a:lnTo>
                    <a:pt x="165671" y="388442"/>
                  </a:lnTo>
                  <a:lnTo>
                    <a:pt x="165900" y="388594"/>
                  </a:lnTo>
                  <a:lnTo>
                    <a:pt x="165963" y="389191"/>
                  </a:lnTo>
                  <a:lnTo>
                    <a:pt x="165900" y="389509"/>
                  </a:lnTo>
                  <a:lnTo>
                    <a:pt x="165735" y="390017"/>
                  </a:lnTo>
                  <a:lnTo>
                    <a:pt x="165696" y="390296"/>
                  </a:lnTo>
                  <a:lnTo>
                    <a:pt x="166497" y="390334"/>
                  </a:lnTo>
                  <a:lnTo>
                    <a:pt x="166700" y="390931"/>
                  </a:lnTo>
                  <a:lnTo>
                    <a:pt x="166662" y="391248"/>
                  </a:lnTo>
                  <a:lnTo>
                    <a:pt x="166573" y="391642"/>
                  </a:lnTo>
                  <a:lnTo>
                    <a:pt x="165773" y="393026"/>
                  </a:lnTo>
                  <a:lnTo>
                    <a:pt x="165836" y="393585"/>
                  </a:lnTo>
                  <a:lnTo>
                    <a:pt x="166370" y="394169"/>
                  </a:lnTo>
                  <a:lnTo>
                    <a:pt x="166636" y="394411"/>
                  </a:lnTo>
                  <a:lnTo>
                    <a:pt x="166535" y="394931"/>
                  </a:lnTo>
                  <a:lnTo>
                    <a:pt x="166636" y="395325"/>
                  </a:lnTo>
                  <a:lnTo>
                    <a:pt x="169494" y="395325"/>
                  </a:lnTo>
                  <a:lnTo>
                    <a:pt x="169494" y="393852"/>
                  </a:lnTo>
                  <a:lnTo>
                    <a:pt x="169532" y="392430"/>
                  </a:lnTo>
                  <a:close/>
                </a:path>
                <a:path w="221615" h="395604">
                  <a:moveTo>
                    <a:pt x="170434" y="324307"/>
                  </a:moveTo>
                  <a:lnTo>
                    <a:pt x="170294" y="324180"/>
                  </a:lnTo>
                  <a:lnTo>
                    <a:pt x="170230" y="323989"/>
                  </a:lnTo>
                  <a:lnTo>
                    <a:pt x="169430" y="323786"/>
                  </a:lnTo>
                  <a:lnTo>
                    <a:pt x="168668" y="323634"/>
                  </a:lnTo>
                  <a:lnTo>
                    <a:pt x="167855" y="323430"/>
                  </a:lnTo>
                  <a:lnTo>
                    <a:pt x="167703" y="323392"/>
                  </a:lnTo>
                  <a:lnTo>
                    <a:pt x="167805" y="323189"/>
                  </a:lnTo>
                  <a:lnTo>
                    <a:pt x="167970" y="322326"/>
                  </a:lnTo>
                  <a:lnTo>
                    <a:pt x="168071" y="321576"/>
                  </a:lnTo>
                  <a:lnTo>
                    <a:pt x="167360" y="321805"/>
                  </a:lnTo>
                  <a:lnTo>
                    <a:pt x="166903" y="322046"/>
                  </a:lnTo>
                  <a:lnTo>
                    <a:pt x="166573" y="322326"/>
                  </a:lnTo>
                  <a:lnTo>
                    <a:pt x="166471" y="322199"/>
                  </a:lnTo>
                  <a:lnTo>
                    <a:pt x="166585" y="321805"/>
                  </a:lnTo>
                  <a:lnTo>
                    <a:pt x="167462" y="320306"/>
                  </a:lnTo>
                  <a:lnTo>
                    <a:pt x="167538" y="319633"/>
                  </a:lnTo>
                  <a:lnTo>
                    <a:pt x="166103" y="319036"/>
                  </a:lnTo>
                  <a:lnTo>
                    <a:pt x="164541" y="318846"/>
                  </a:lnTo>
                  <a:lnTo>
                    <a:pt x="164071" y="319709"/>
                  </a:lnTo>
                  <a:lnTo>
                    <a:pt x="163106" y="320586"/>
                  </a:lnTo>
                  <a:lnTo>
                    <a:pt x="162737" y="320738"/>
                  </a:lnTo>
                  <a:lnTo>
                    <a:pt x="162369" y="320941"/>
                  </a:lnTo>
                  <a:lnTo>
                    <a:pt x="163042" y="321094"/>
                  </a:lnTo>
                  <a:lnTo>
                    <a:pt x="163106" y="321652"/>
                  </a:lnTo>
                  <a:lnTo>
                    <a:pt x="162661" y="322160"/>
                  </a:lnTo>
                  <a:lnTo>
                    <a:pt x="162458" y="322364"/>
                  </a:lnTo>
                  <a:lnTo>
                    <a:pt x="162356" y="322605"/>
                  </a:lnTo>
                  <a:lnTo>
                    <a:pt x="162242" y="323430"/>
                  </a:lnTo>
                  <a:lnTo>
                    <a:pt x="161861" y="323075"/>
                  </a:lnTo>
                  <a:lnTo>
                    <a:pt x="161340" y="322605"/>
                  </a:lnTo>
                  <a:lnTo>
                    <a:pt x="161239" y="322478"/>
                  </a:lnTo>
                  <a:lnTo>
                    <a:pt x="160578" y="322872"/>
                  </a:lnTo>
                  <a:lnTo>
                    <a:pt x="160045" y="323075"/>
                  </a:lnTo>
                  <a:lnTo>
                    <a:pt x="160680" y="321373"/>
                  </a:lnTo>
                  <a:lnTo>
                    <a:pt x="160566" y="321094"/>
                  </a:lnTo>
                  <a:lnTo>
                    <a:pt x="160350" y="321170"/>
                  </a:lnTo>
                  <a:lnTo>
                    <a:pt x="160083" y="321297"/>
                  </a:lnTo>
                  <a:lnTo>
                    <a:pt x="159346" y="322795"/>
                  </a:lnTo>
                  <a:lnTo>
                    <a:pt x="158076" y="322795"/>
                  </a:lnTo>
                  <a:lnTo>
                    <a:pt x="156591" y="323189"/>
                  </a:lnTo>
                  <a:lnTo>
                    <a:pt x="155549" y="323786"/>
                  </a:lnTo>
                  <a:lnTo>
                    <a:pt x="154990" y="324065"/>
                  </a:lnTo>
                  <a:lnTo>
                    <a:pt x="154152" y="324662"/>
                  </a:lnTo>
                  <a:lnTo>
                    <a:pt x="153454" y="325602"/>
                  </a:lnTo>
                  <a:lnTo>
                    <a:pt x="153263" y="326161"/>
                  </a:lnTo>
                  <a:lnTo>
                    <a:pt x="152996" y="326517"/>
                  </a:lnTo>
                  <a:lnTo>
                    <a:pt x="152692" y="326631"/>
                  </a:lnTo>
                  <a:lnTo>
                    <a:pt x="152527" y="326593"/>
                  </a:lnTo>
                  <a:lnTo>
                    <a:pt x="152361" y="326517"/>
                  </a:lnTo>
                  <a:lnTo>
                    <a:pt x="151866" y="325170"/>
                  </a:lnTo>
                  <a:lnTo>
                    <a:pt x="151752" y="324777"/>
                  </a:lnTo>
                  <a:lnTo>
                    <a:pt x="151828" y="323634"/>
                  </a:lnTo>
                  <a:lnTo>
                    <a:pt x="151942" y="322795"/>
                  </a:lnTo>
                  <a:lnTo>
                    <a:pt x="151841" y="321576"/>
                  </a:lnTo>
                  <a:lnTo>
                    <a:pt x="151790" y="321373"/>
                  </a:lnTo>
                  <a:lnTo>
                    <a:pt x="151612" y="321221"/>
                  </a:lnTo>
                  <a:lnTo>
                    <a:pt x="151599" y="320141"/>
                  </a:lnTo>
                  <a:lnTo>
                    <a:pt x="151358" y="319874"/>
                  </a:lnTo>
                  <a:lnTo>
                    <a:pt x="150533" y="319163"/>
                  </a:lnTo>
                  <a:lnTo>
                    <a:pt x="150291" y="318960"/>
                  </a:lnTo>
                  <a:lnTo>
                    <a:pt x="149758" y="318719"/>
                  </a:lnTo>
                  <a:lnTo>
                    <a:pt x="148399" y="319163"/>
                  </a:lnTo>
                  <a:lnTo>
                    <a:pt x="147802" y="318922"/>
                  </a:lnTo>
                  <a:lnTo>
                    <a:pt x="146532" y="318922"/>
                  </a:lnTo>
                  <a:lnTo>
                    <a:pt x="146138" y="319278"/>
                  </a:lnTo>
                  <a:lnTo>
                    <a:pt x="146113" y="319874"/>
                  </a:lnTo>
                  <a:lnTo>
                    <a:pt x="146824" y="322046"/>
                  </a:lnTo>
                  <a:lnTo>
                    <a:pt x="146926" y="322719"/>
                  </a:lnTo>
                  <a:lnTo>
                    <a:pt x="145961" y="324180"/>
                  </a:lnTo>
                  <a:lnTo>
                    <a:pt x="145897" y="324815"/>
                  </a:lnTo>
                  <a:lnTo>
                    <a:pt x="145770" y="325335"/>
                  </a:lnTo>
                  <a:lnTo>
                    <a:pt x="146265" y="325285"/>
                  </a:lnTo>
                  <a:lnTo>
                    <a:pt x="146608" y="325208"/>
                  </a:lnTo>
                  <a:lnTo>
                    <a:pt x="147167" y="325170"/>
                  </a:lnTo>
                  <a:lnTo>
                    <a:pt x="147066" y="325564"/>
                  </a:lnTo>
                  <a:lnTo>
                    <a:pt x="146532" y="327152"/>
                  </a:lnTo>
                  <a:lnTo>
                    <a:pt x="146405" y="328371"/>
                  </a:lnTo>
                  <a:lnTo>
                    <a:pt x="146964" y="329285"/>
                  </a:lnTo>
                  <a:lnTo>
                    <a:pt x="146469" y="330314"/>
                  </a:lnTo>
                  <a:lnTo>
                    <a:pt x="146608" y="330593"/>
                  </a:lnTo>
                  <a:lnTo>
                    <a:pt x="146735" y="330746"/>
                  </a:lnTo>
                  <a:lnTo>
                    <a:pt x="146964" y="331190"/>
                  </a:lnTo>
                  <a:lnTo>
                    <a:pt x="147307" y="331660"/>
                  </a:lnTo>
                  <a:lnTo>
                    <a:pt x="147497" y="332130"/>
                  </a:lnTo>
                  <a:lnTo>
                    <a:pt x="147929" y="333324"/>
                  </a:lnTo>
                  <a:lnTo>
                    <a:pt x="148361" y="333565"/>
                  </a:lnTo>
                  <a:lnTo>
                    <a:pt x="149669" y="333514"/>
                  </a:lnTo>
                  <a:lnTo>
                    <a:pt x="150368" y="333514"/>
                  </a:lnTo>
                  <a:lnTo>
                    <a:pt x="151130" y="333679"/>
                  </a:lnTo>
                  <a:lnTo>
                    <a:pt x="151892" y="333921"/>
                  </a:lnTo>
                  <a:lnTo>
                    <a:pt x="152590" y="333603"/>
                  </a:lnTo>
                  <a:lnTo>
                    <a:pt x="152895" y="332892"/>
                  </a:lnTo>
                  <a:lnTo>
                    <a:pt x="152565" y="332092"/>
                  </a:lnTo>
                  <a:lnTo>
                    <a:pt x="151892" y="330276"/>
                  </a:lnTo>
                  <a:lnTo>
                    <a:pt x="152590" y="328777"/>
                  </a:lnTo>
                  <a:lnTo>
                    <a:pt x="153657" y="327393"/>
                  </a:lnTo>
                  <a:lnTo>
                    <a:pt x="153797" y="327152"/>
                  </a:lnTo>
                  <a:lnTo>
                    <a:pt x="154254" y="327025"/>
                  </a:lnTo>
                  <a:lnTo>
                    <a:pt x="155282" y="326910"/>
                  </a:lnTo>
                  <a:lnTo>
                    <a:pt x="155714" y="326758"/>
                  </a:lnTo>
                  <a:lnTo>
                    <a:pt x="155740" y="326631"/>
                  </a:lnTo>
                  <a:lnTo>
                    <a:pt x="155981" y="325285"/>
                  </a:lnTo>
                  <a:lnTo>
                    <a:pt x="156260" y="324891"/>
                  </a:lnTo>
                  <a:lnTo>
                    <a:pt x="156591" y="324180"/>
                  </a:lnTo>
                  <a:lnTo>
                    <a:pt x="157848" y="324891"/>
                  </a:lnTo>
                  <a:lnTo>
                    <a:pt x="157886" y="326275"/>
                  </a:lnTo>
                  <a:lnTo>
                    <a:pt x="158445" y="327939"/>
                  </a:lnTo>
                  <a:lnTo>
                    <a:pt x="158915" y="328650"/>
                  </a:lnTo>
                  <a:lnTo>
                    <a:pt x="160312" y="328726"/>
                  </a:lnTo>
                  <a:lnTo>
                    <a:pt x="161048" y="328180"/>
                  </a:lnTo>
                  <a:lnTo>
                    <a:pt x="161874" y="327863"/>
                  </a:lnTo>
                  <a:lnTo>
                    <a:pt x="161912" y="327698"/>
                  </a:lnTo>
                  <a:lnTo>
                    <a:pt x="164134" y="326313"/>
                  </a:lnTo>
                  <a:lnTo>
                    <a:pt x="164172" y="326948"/>
                  </a:lnTo>
                  <a:lnTo>
                    <a:pt x="164820" y="326593"/>
                  </a:lnTo>
                  <a:lnTo>
                    <a:pt x="165150" y="326313"/>
                  </a:lnTo>
                  <a:lnTo>
                    <a:pt x="165442" y="326085"/>
                  </a:lnTo>
                  <a:lnTo>
                    <a:pt x="165938" y="327025"/>
                  </a:lnTo>
                  <a:lnTo>
                    <a:pt x="166535" y="326872"/>
                  </a:lnTo>
                  <a:lnTo>
                    <a:pt x="167017" y="326085"/>
                  </a:lnTo>
                  <a:lnTo>
                    <a:pt x="167246" y="325691"/>
                  </a:lnTo>
                  <a:lnTo>
                    <a:pt x="167347" y="325564"/>
                  </a:lnTo>
                  <a:lnTo>
                    <a:pt x="168135" y="324929"/>
                  </a:lnTo>
                  <a:lnTo>
                    <a:pt x="169494" y="324891"/>
                  </a:lnTo>
                  <a:lnTo>
                    <a:pt x="169824" y="324891"/>
                  </a:lnTo>
                  <a:lnTo>
                    <a:pt x="170091" y="324497"/>
                  </a:lnTo>
                  <a:lnTo>
                    <a:pt x="170434" y="324307"/>
                  </a:lnTo>
                  <a:close/>
                </a:path>
                <a:path w="221615" h="395604">
                  <a:moveTo>
                    <a:pt x="171627" y="341706"/>
                  </a:moveTo>
                  <a:lnTo>
                    <a:pt x="171297" y="341515"/>
                  </a:lnTo>
                  <a:lnTo>
                    <a:pt x="171005" y="341985"/>
                  </a:lnTo>
                  <a:lnTo>
                    <a:pt x="170561" y="342582"/>
                  </a:lnTo>
                  <a:lnTo>
                    <a:pt x="170357" y="342811"/>
                  </a:lnTo>
                  <a:lnTo>
                    <a:pt x="170256" y="342976"/>
                  </a:lnTo>
                  <a:lnTo>
                    <a:pt x="169964" y="343052"/>
                  </a:lnTo>
                  <a:lnTo>
                    <a:pt x="169760" y="343128"/>
                  </a:lnTo>
                  <a:lnTo>
                    <a:pt x="169697" y="342811"/>
                  </a:lnTo>
                  <a:lnTo>
                    <a:pt x="169557" y="342544"/>
                  </a:lnTo>
                  <a:lnTo>
                    <a:pt x="170332" y="341744"/>
                  </a:lnTo>
                  <a:lnTo>
                    <a:pt x="170357" y="341033"/>
                  </a:lnTo>
                  <a:lnTo>
                    <a:pt x="169964" y="339852"/>
                  </a:lnTo>
                  <a:lnTo>
                    <a:pt x="170167" y="339420"/>
                  </a:lnTo>
                  <a:lnTo>
                    <a:pt x="170230" y="338861"/>
                  </a:lnTo>
                  <a:lnTo>
                    <a:pt x="170129" y="338429"/>
                  </a:lnTo>
                  <a:lnTo>
                    <a:pt x="169367" y="337756"/>
                  </a:lnTo>
                  <a:lnTo>
                    <a:pt x="169545" y="337312"/>
                  </a:lnTo>
                  <a:lnTo>
                    <a:pt x="169900" y="336486"/>
                  </a:lnTo>
                  <a:lnTo>
                    <a:pt x="169265" y="335622"/>
                  </a:lnTo>
                  <a:lnTo>
                    <a:pt x="169125" y="335457"/>
                  </a:lnTo>
                  <a:lnTo>
                    <a:pt x="169240" y="334987"/>
                  </a:lnTo>
                  <a:lnTo>
                    <a:pt x="169735" y="334035"/>
                  </a:lnTo>
                  <a:lnTo>
                    <a:pt x="168427" y="333997"/>
                  </a:lnTo>
                  <a:lnTo>
                    <a:pt x="167360" y="333476"/>
                  </a:lnTo>
                  <a:lnTo>
                    <a:pt x="167017" y="333997"/>
                  </a:lnTo>
                  <a:lnTo>
                    <a:pt x="166916" y="334187"/>
                  </a:lnTo>
                  <a:lnTo>
                    <a:pt x="166662" y="334987"/>
                  </a:lnTo>
                  <a:lnTo>
                    <a:pt x="166306" y="335140"/>
                  </a:lnTo>
                  <a:lnTo>
                    <a:pt x="165874" y="335457"/>
                  </a:lnTo>
                  <a:lnTo>
                    <a:pt x="166154" y="333997"/>
                  </a:lnTo>
                  <a:lnTo>
                    <a:pt x="166230" y="333717"/>
                  </a:lnTo>
                  <a:lnTo>
                    <a:pt x="165531" y="333641"/>
                  </a:lnTo>
                  <a:lnTo>
                    <a:pt x="164973" y="333514"/>
                  </a:lnTo>
                  <a:lnTo>
                    <a:pt x="164299" y="333438"/>
                  </a:lnTo>
                  <a:lnTo>
                    <a:pt x="164223" y="333997"/>
                  </a:lnTo>
                  <a:lnTo>
                    <a:pt x="164338" y="334594"/>
                  </a:lnTo>
                  <a:lnTo>
                    <a:pt x="164617" y="335622"/>
                  </a:lnTo>
                  <a:lnTo>
                    <a:pt x="164731" y="336207"/>
                  </a:lnTo>
                  <a:lnTo>
                    <a:pt x="164769" y="336524"/>
                  </a:lnTo>
                  <a:lnTo>
                    <a:pt x="164642" y="336918"/>
                  </a:lnTo>
                  <a:lnTo>
                    <a:pt x="164477" y="337235"/>
                  </a:lnTo>
                  <a:lnTo>
                    <a:pt x="164376" y="337477"/>
                  </a:lnTo>
                  <a:lnTo>
                    <a:pt x="164071" y="337718"/>
                  </a:lnTo>
                  <a:lnTo>
                    <a:pt x="163969" y="338188"/>
                  </a:lnTo>
                  <a:lnTo>
                    <a:pt x="164236" y="338429"/>
                  </a:lnTo>
                  <a:lnTo>
                    <a:pt x="164299" y="338620"/>
                  </a:lnTo>
                  <a:lnTo>
                    <a:pt x="164477" y="338467"/>
                  </a:lnTo>
                  <a:lnTo>
                    <a:pt x="164731" y="338340"/>
                  </a:lnTo>
                  <a:lnTo>
                    <a:pt x="164769" y="337477"/>
                  </a:lnTo>
                  <a:lnTo>
                    <a:pt x="165100" y="337312"/>
                  </a:lnTo>
                  <a:lnTo>
                    <a:pt x="165874" y="337553"/>
                  </a:lnTo>
                  <a:lnTo>
                    <a:pt x="165785" y="337718"/>
                  </a:lnTo>
                  <a:lnTo>
                    <a:pt x="165671" y="338188"/>
                  </a:lnTo>
                  <a:lnTo>
                    <a:pt x="165036" y="339013"/>
                  </a:lnTo>
                  <a:lnTo>
                    <a:pt x="164973" y="339420"/>
                  </a:lnTo>
                  <a:lnTo>
                    <a:pt x="166268" y="340245"/>
                  </a:lnTo>
                  <a:lnTo>
                    <a:pt x="165696" y="341274"/>
                  </a:lnTo>
                  <a:lnTo>
                    <a:pt x="165239" y="341985"/>
                  </a:lnTo>
                  <a:lnTo>
                    <a:pt x="165112" y="342582"/>
                  </a:lnTo>
                  <a:lnTo>
                    <a:pt x="166027" y="343369"/>
                  </a:lnTo>
                  <a:lnTo>
                    <a:pt x="165938" y="344157"/>
                  </a:lnTo>
                  <a:lnTo>
                    <a:pt x="165646" y="344830"/>
                  </a:lnTo>
                  <a:lnTo>
                    <a:pt x="165531" y="345351"/>
                  </a:lnTo>
                  <a:lnTo>
                    <a:pt x="165671" y="345541"/>
                  </a:lnTo>
                  <a:lnTo>
                    <a:pt x="166166" y="345668"/>
                  </a:lnTo>
                  <a:lnTo>
                    <a:pt x="166268" y="347167"/>
                  </a:lnTo>
                  <a:lnTo>
                    <a:pt x="166471" y="347167"/>
                  </a:lnTo>
                  <a:lnTo>
                    <a:pt x="167360" y="345503"/>
                  </a:lnTo>
                  <a:lnTo>
                    <a:pt x="167538" y="345274"/>
                  </a:lnTo>
                  <a:lnTo>
                    <a:pt x="167932" y="344830"/>
                  </a:lnTo>
                  <a:lnTo>
                    <a:pt x="168503" y="345821"/>
                  </a:lnTo>
                  <a:lnTo>
                    <a:pt x="168567" y="346138"/>
                  </a:lnTo>
                  <a:lnTo>
                    <a:pt x="169468" y="345541"/>
                  </a:lnTo>
                  <a:lnTo>
                    <a:pt x="169468" y="347332"/>
                  </a:lnTo>
                  <a:lnTo>
                    <a:pt x="169951" y="347599"/>
                  </a:lnTo>
                  <a:lnTo>
                    <a:pt x="170230" y="347726"/>
                  </a:lnTo>
                  <a:lnTo>
                    <a:pt x="170764" y="348005"/>
                  </a:lnTo>
                  <a:lnTo>
                    <a:pt x="170738" y="345541"/>
                  </a:lnTo>
                  <a:lnTo>
                    <a:pt x="170713" y="344830"/>
                  </a:lnTo>
                  <a:lnTo>
                    <a:pt x="170764" y="344119"/>
                  </a:lnTo>
                  <a:lnTo>
                    <a:pt x="170916" y="343408"/>
                  </a:lnTo>
                  <a:lnTo>
                    <a:pt x="171018" y="343128"/>
                  </a:lnTo>
                  <a:lnTo>
                    <a:pt x="171297" y="342417"/>
                  </a:lnTo>
                  <a:lnTo>
                    <a:pt x="171627" y="341706"/>
                  </a:lnTo>
                  <a:close/>
                </a:path>
                <a:path w="221615" h="395604">
                  <a:moveTo>
                    <a:pt x="178511" y="358216"/>
                  </a:moveTo>
                  <a:lnTo>
                    <a:pt x="177711" y="357505"/>
                  </a:lnTo>
                  <a:lnTo>
                    <a:pt x="177317" y="357187"/>
                  </a:lnTo>
                  <a:lnTo>
                    <a:pt x="176644" y="357505"/>
                  </a:lnTo>
                  <a:lnTo>
                    <a:pt x="176047" y="357339"/>
                  </a:lnTo>
                  <a:lnTo>
                    <a:pt x="176428" y="356387"/>
                  </a:lnTo>
                  <a:lnTo>
                    <a:pt x="176847" y="355638"/>
                  </a:lnTo>
                  <a:lnTo>
                    <a:pt x="176733" y="355244"/>
                  </a:lnTo>
                  <a:lnTo>
                    <a:pt x="176517" y="355117"/>
                  </a:lnTo>
                  <a:lnTo>
                    <a:pt x="175615" y="356387"/>
                  </a:lnTo>
                  <a:lnTo>
                    <a:pt x="175336" y="356349"/>
                  </a:lnTo>
                  <a:lnTo>
                    <a:pt x="174485" y="356235"/>
                  </a:lnTo>
                  <a:lnTo>
                    <a:pt x="174396" y="355955"/>
                  </a:lnTo>
                  <a:lnTo>
                    <a:pt x="174955" y="355003"/>
                  </a:lnTo>
                  <a:lnTo>
                    <a:pt x="175158" y="354685"/>
                  </a:lnTo>
                  <a:lnTo>
                    <a:pt x="175387" y="354444"/>
                  </a:lnTo>
                  <a:lnTo>
                    <a:pt x="175920" y="353695"/>
                  </a:lnTo>
                  <a:lnTo>
                    <a:pt x="176123" y="353301"/>
                  </a:lnTo>
                  <a:lnTo>
                    <a:pt x="174282" y="353301"/>
                  </a:lnTo>
                  <a:lnTo>
                    <a:pt x="172885" y="355003"/>
                  </a:lnTo>
                  <a:lnTo>
                    <a:pt x="172694" y="354571"/>
                  </a:lnTo>
                  <a:lnTo>
                    <a:pt x="172529" y="354330"/>
                  </a:lnTo>
                  <a:lnTo>
                    <a:pt x="172288" y="353822"/>
                  </a:lnTo>
                  <a:lnTo>
                    <a:pt x="171094" y="355638"/>
                  </a:lnTo>
                  <a:lnTo>
                    <a:pt x="170662" y="356349"/>
                  </a:lnTo>
                  <a:lnTo>
                    <a:pt x="170357" y="356311"/>
                  </a:lnTo>
                  <a:lnTo>
                    <a:pt x="170319" y="355523"/>
                  </a:lnTo>
                  <a:lnTo>
                    <a:pt x="170040" y="355244"/>
                  </a:lnTo>
                  <a:lnTo>
                    <a:pt x="169532" y="355244"/>
                  </a:lnTo>
                  <a:lnTo>
                    <a:pt x="169125" y="355206"/>
                  </a:lnTo>
                  <a:lnTo>
                    <a:pt x="168960" y="354177"/>
                  </a:lnTo>
                  <a:lnTo>
                    <a:pt x="168694" y="354444"/>
                  </a:lnTo>
                  <a:lnTo>
                    <a:pt x="168427" y="354571"/>
                  </a:lnTo>
                  <a:lnTo>
                    <a:pt x="167436" y="356387"/>
                  </a:lnTo>
                  <a:lnTo>
                    <a:pt x="166306" y="356184"/>
                  </a:lnTo>
                  <a:lnTo>
                    <a:pt x="166166" y="356146"/>
                  </a:lnTo>
                  <a:lnTo>
                    <a:pt x="165950" y="356387"/>
                  </a:lnTo>
                  <a:lnTo>
                    <a:pt x="165836" y="356666"/>
                  </a:lnTo>
                  <a:lnTo>
                    <a:pt x="165963" y="357060"/>
                  </a:lnTo>
                  <a:lnTo>
                    <a:pt x="166230" y="357657"/>
                  </a:lnTo>
                  <a:lnTo>
                    <a:pt x="168071" y="357898"/>
                  </a:lnTo>
                  <a:lnTo>
                    <a:pt x="167728" y="358571"/>
                  </a:lnTo>
                  <a:lnTo>
                    <a:pt x="167195" y="359244"/>
                  </a:lnTo>
                  <a:lnTo>
                    <a:pt x="167068" y="359867"/>
                  </a:lnTo>
                  <a:lnTo>
                    <a:pt x="168262" y="359397"/>
                  </a:lnTo>
                  <a:lnTo>
                    <a:pt x="168160" y="359752"/>
                  </a:lnTo>
                  <a:lnTo>
                    <a:pt x="168071" y="360629"/>
                  </a:lnTo>
                  <a:lnTo>
                    <a:pt x="167932" y="361213"/>
                  </a:lnTo>
                  <a:lnTo>
                    <a:pt x="168503" y="361619"/>
                  </a:lnTo>
                  <a:lnTo>
                    <a:pt x="168960" y="362165"/>
                  </a:lnTo>
                  <a:lnTo>
                    <a:pt x="169735" y="361340"/>
                  </a:lnTo>
                  <a:lnTo>
                    <a:pt x="170167" y="361416"/>
                  </a:lnTo>
                  <a:lnTo>
                    <a:pt x="170294" y="361340"/>
                  </a:lnTo>
                  <a:lnTo>
                    <a:pt x="170891" y="360984"/>
                  </a:lnTo>
                  <a:lnTo>
                    <a:pt x="171323" y="360629"/>
                  </a:lnTo>
                  <a:lnTo>
                    <a:pt x="172288" y="359956"/>
                  </a:lnTo>
                  <a:lnTo>
                    <a:pt x="172427" y="359397"/>
                  </a:lnTo>
                  <a:lnTo>
                    <a:pt x="172529" y="358965"/>
                  </a:lnTo>
                  <a:lnTo>
                    <a:pt x="173532" y="359752"/>
                  </a:lnTo>
                  <a:lnTo>
                    <a:pt x="174485" y="358965"/>
                  </a:lnTo>
                  <a:lnTo>
                    <a:pt x="174777" y="358724"/>
                  </a:lnTo>
                  <a:lnTo>
                    <a:pt x="175082" y="358444"/>
                  </a:lnTo>
                  <a:lnTo>
                    <a:pt x="175221" y="359752"/>
                  </a:lnTo>
                  <a:lnTo>
                    <a:pt x="176288" y="359244"/>
                  </a:lnTo>
                  <a:lnTo>
                    <a:pt x="177444" y="358724"/>
                  </a:lnTo>
                  <a:lnTo>
                    <a:pt x="178015" y="358444"/>
                  </a:lnTo>
                  <a:lnTo>
                    <a:pt x="178511" y="358216"/>
                  </a:lnTo>
                  <a:close/>
                </a:path>
                <a:path w="221615" h="395604">
                  <a:moveTo>
                    <a:pt x="180213" y="380212"/>
                  </a:moveTo>
                  <a:lnTo>
                    <a:pt x="180035" y="378904"/>
                  </a:lnTo>
                  <a:lnTo>
                    <a:pt x="179844" y="378231"/>
                  </a:lnTo>
                  <a:lnTo>
                    <a:pt x="179781" y="377952"/>
                  </a:lnTo>
                  <a:lnTo>
                    <a:pt x="179743" y="377278"/>
                  </a:lnTo>
                  <a:lnTo>
                    <a:pt x="178879" y="376923"/>
                  </a:lnTo>
                  <a:lnTo>
                    <a:pt x="179108" y="376174"/>
                  </a:lnTo>
                  <a:lnTo>
                    <a:pt x="178346" y="374751"/>
                  </a:lnTo>
                  <a:lnTo>
                    <a:pt x="178816" y="374040"/>
                  </a:lnTo>
                  <a:lnTo>
                    <a:pt x="178981" y="373087"/>
                  </a:lnTo>
                  <a:lnTo>
                    <a:pt x="179031" y="372922"/>
                  </a:lnTo>
                  <a:lnTo>
                    <a:pt x="179095" y="371741"/>
                  </a:lnTo>
                  <a:lnTo>
                    <a:pt x="179146" y="370509"/>
                  </a:lnTo>
                  <a:lnTo>
                    <a:pt x="179247" y="370078"/>
                  </a:lnTo>
                  <a:lnTo>
                    <a:pt x="179311" y="369519"/>
                  </a:lnTo>
                  <a:lnTo>
                    <a:pt x="179374" y="369366"/>
                  </a:lnTo>
                  <a:lnTo>
                    <a:pt x="179514" y="369049"/>
                  </a:lnTo>
                  <a:lnTo>
                    <a:pt x="178244" y="368769"/>
                  </a:lnTo>
                  <a:lnTo>
                    <a:pt x="177914" y="368223"/>
                  </a:lnTo>
                  <a:lnTo>
                    <a:pt x="177419" y="367779"/>
                  </a:lnTo>
                  <a:lnTo>
                    <a:pt x="177050" y="367665"/>
                  </a:lnTo>
                  <a:lnTo>
                    <a:pt x="176911" y="367741"/>
                  </a:lnTo>
                  <a:lnTo>
                    <a:pt x="176822" y="368261"/>
                  </a:lnTo>
                  <a:lnTo>
                    <a:pt x="175514" y="369366"/>
                  </a:lnTo>
                  <a:lnTo>
                    <a:pt x="174815" y="367626"/>
                  </a:lnTo>
                  <a:lnTo>
                    <a:pt x="173659" y="367626"/>
                  </a:lnTo>
                  <a:lnTo>
                    <a:pt x="173634" y="369519"/>
                  </a:lnTo>
                  <a:lnTo>
                    <a:pt x="173951" y="370598"/>
                  </a:lnTo>
                  <a:lnTo>
                    <a:pt x="172694" y="371817"/>
                  </a:lnTo>
                  <a:lnTo>
                    <a:pt x="173888" y="371741"/>
                  </a:lnTo>
                  <a:lnTo>
                    <a:pt x="174053" y="373722"/>
                  </a:lnTo>
                  <a:lnTo>
                    <a:pt x="175450" y="372922"/>
                  </a:lnTo>
                  <a:lnTo>
                    <a:pt x="175590" y="373202"/>
                  </a:lnTo>
                  <a:lnTo>
                    <a:pt x="175056" y="374230"/>
                  </a:lnTo>
                  <a:lnTo>
                    <a:pt x="175755" y="375335"/>
                  </a:lnTo>
                  <a:lnTo>
                    <a:pt x="175780" y="376923"/>
                  </a:lnTo>
                  <a:lnTo>
                    <a:pt x="175945" y="377126"/>
                  </a:lnTo>
                  <a:lnTo>
                    <a:pt x="175983" y="377278"/>
                  </a:lnTo>
                  <a:lnTo>
                    <a:pt x="176085" y="378904"/>
                  </a:lnTo>
                  <a:lnTo>
                    <a:pt x="176517" y="378739"/>
                  </a:lnTo>
                  <a:lnTo>
                    <a:pt x="177647" y="378231"/>
                  </a:lnTo>
                  <a:lnTo>
                    <a:pt x="177711" y="379501"/>
                  </a:lnTo>
                  <a:lnTo>
                    <a:pt x="178219" y="380212"/>
                  </a:lnTo>
                  <a:lnTo>
                    <a:pt x="179514" y="380441"/>
                  </a:lnTo>
                  <a:lnTo>
                    <a:pt x="179882" y="380479"/>
                  </a:lnTo>
                  <a:lnTo>
                    <a:pt x="180213" y="380212"/>
                  </a:lnTo>
                  <a:close/>
                </a:path>
                <a:path w="221615" h="395604">
                  <a:moveTo>
                    <a:pt x="180479" y="306997"/>
                  </a:moveTo>
                  <a:lnTo>
                    <a:pt x="180340" y="305727"/>
                  </a:lnTo>
                  <a:lnTo>
                    <a:pt x="179451" y="306997"/>
                  </a:lnTo>
                  <a:lnTo>
                    <a:pt x="180479" y="306997"/>
                  </a:lnTo>
                  <a:close/>
                </a:path>
                <a:path w="221615" h="395604">
                  <a:moveTo>
                    <a:pt x="184708" y="320268"/>
                  </a:moveTo>
                  <a:lnTo>
                    <a:pt x="184467" y="320382"/>
                  </a:lnTo>
                  <a:lnTo>
                    <a:pt x="184137" y="320662"/>
                  </a:lnTo>
                  <a:lnTo>
                    <a:pt x="182740" y="320459"/>
                  </a:lnTo>
                  <a:lnTo>
                    <a:pt x="182308" y="321170"/>
                  </a:lnTo>
                  <a:lnTo>
                    <a:pt x="181737" y="322364"/>
                  </a:lnTo>
                  <a:lnTo>
                    <a:pt x="181279" y="322478"/>
                  </a:lnTo>
                  <a:lnTo>
                    <a:pt x="180936" y="322681"/>
                  </a:lnTo>
                  <a:lnTo>
                    <a:pt x="180746" y="322249"/>
                  </a:lnTo>
                  <a:lnTo>
                    <a:pt x="180314" y="321652"/>
                  </a:lnTo>
                  <a:lnTo>
                    <a:pt x="180644" y="321132"/>
                  </a:lnTo>
                  <a:lnTo>
                    <a:pt x="180936" y="320662"/>
                  </a:lnTo>
                  <a:lnTo>
                    <a:pt x="181051" y="320268"/>
                  </a:lnTo>
                  <a:lnTo>
                    <a:pt x="181013" y="319786"/>
                  </a:lnTo>
                  <a:lnTo>
                    <a:pt x="180149" y="319036"/>
                  </a:lnTo>
                  <a:lnTo>
                    <a:pt x="180276" y="318528"/>
                  </a:lnTo>
                  <a:lnTo>
                    <a:pt x="180441" y="318287"/>
                  </a:lnTo>
                  <a:lnTo>
                    <a:pt x="180911" y="317500"/>
                  </a:lnTo>
                  <a:lnTo>
                    <a:pt x="180708" y="316941"/>
                  </a:lnTo>
                  <a:lnTo>
                    <a:pt x="179082" y="315556"/>
                  </a:lnTo>
                  <a:lnTo>
                    <a:pt x="178054" y="314883"/>
                  </a:lnTo>
                  <a:lnTo>
                    <a:pt x="177380" y="314845"/>
                  </a:lnTo>
                  <a:lnTo>
                    <a:pt x="176720" y="314807"/>
                  </a:lnTo>
                  <a:lnTo>
                    <a:pt x="176555" y="314807"/>
                  </a:lnTo>
                  <a:lnTo>
                    <a:pt x="176415" y="314845"/>
                  </a:lnTo>
                  <a:lnTo>
                    <a:pt x="175615" y="314807"/>
                  </a:lnTo>
                  <a:lnTo>
                    <a:pt x="174955" y="314807"/>
                  </a:lnTo>
                  <a:lnTo>
                    <a:pt x="174053" y="314769"/>
                  </a:lnTo>
                  <a:lnTo>
                    <a:pt x="174040" y="315556"/>
                  </a:lnTo>
                  <a:lnTo>
                    <a:pt x="174574" y="316941"/>
                  </a:lnTo>
                  <a:lnTo>
                    <a:pt x="174853" y="318046"/>
                  </a:lnTo>
                  <a:lnTo>
                    <a:pt x="173685" y="319786"/>
                  </a:lnTo>
                  <a:lnTo>
                    <a:pt x="173520" y="321259"/>
                  </a:lnTo>
                  <a:lnTo>
                    <a:pt x="173723" y="321373"/>
                  </a:lnTo>
                  <a:lnTo>
                    <a:pt x="175552" y="318998"/>
                  </a:lnTo>
                  <a:lnTo>
                    <a:pt x="175755" y="319163"/>
                  </a:lnTo>
                  <a:lnTo>
                    <a:pt x="174942" y="320662"/>
                  </a:lnTo>
                  <a:lnTo>
                    <a:pt x="174828" y="321373"/>
                  </a:lnTo>
                  <a:lnTo>
                    <a:pt x="174726" y="321805"/>
                  </a:lnTo>
                  <a:lnTo>
                    <a:pt x="176149" y="321132"/>
                  </a:lnTo>
                  <a:lnTo>
                    <a:pt x="176339" y="321297"/>
                  </a:lnTo>
                  <a:lnTo>
                    <a:pt x="176085" y="322008"/>
                  </a:lnTo>
                  <a:lnTo>
                    <a:pt x="175755" y="322719"/>
                  </a:lnTo>
                  <a:lnTo>
                    <a:pt x="175641" y="323075"/>
                  </a:lnTo>
                  <a:lnTo>
                    <a:pt x="175552" y="324459"/>
                  </a:lnTo>
                  <a:lnTo>
                    <a:pt x="176022" y="325132"/>
                  </a:lnTo>
                  <a:lnTo>
                    <a:pt x="176250" y="325640"/>
                  </a:lnTo>
                  <a:lnTo>
                    <a:pt x="175285" y="326402"/>
                  </a:lnTo>
                  <a:lnTo>
                    <a:pt x="175450" y="326986"/>
                  </a:lnTo>
                  <a:lnTo>
                    <a:pt x="175450" y="327545"/>
                  </a:lnTo>
                  <a:lnTo>
                    <a:pt x="176314" y="327075"/>
                  </a:lnTo>
                  <a:lnTo>
                    <a:pt x="176415" y="327545"/>
                  </a:lnTo>
                  <a:lnTo>
                    <a:pt x="176085" y="328053"/>
                  </a:lnTo>
                  <a:lnTo>
                    <a:pt x="175653" y="328498"/>
                  </a:lnTo>
                  <a:lnTo>
                    <a:pt x="176250" y="328777"/>
                  </a:lnTo>
                  <a:lnTo>
                    <a:pt x="176720" y="329044"/>
                  </a:lnTo>
                  <a:lnTo>
                    <a:pt x="177342" y="329171"/>
                  </a:lnTo>
                  <a:lnTo>
                    <a:pt x="177914" y="329133"/>
                  </a:lnTo>
                  <a:lnTo>
                    <a:pt x="178117" y="329082"/>
                  </a:lnTo>
                  <a:lnTo>
                    <a:pt x="178371" y="328053"/>
                  </a:lnTo>
                  <a:lnTo>
                    <a:pt x="178549" y="327075"/>
                  </a:lnTo>
                  <a:lnTo>
                    <a:pt x="178638" y="325958"/>
                  </a:lnTo>
                  <a:lnTo>
                    <a:pt x="178714" y="325374"/>
                  </a:lnTo>
                  <a:lnTo>
                    <a:pt x="179108" y="325247"/>
                  </a:lnTo>
                  <a:lnTo>
                    <a:pt x="179946" y="325958"/>
                  </a:lnTo>
                  <a:lnTo>
                    <a:pt x="180416" y="326313"/>
                  </a:lnTo>
                  <a:lnTo>
                    <a:pt x="181444" y="325640"/>
                  </a:lnTo>
                  <a:lnTo>
                    <a:pt x="181470" y="325247"/>
                  </a:lnTo>
                  <a:lnTo>
                    <a:pt x="181546" y="324459"/>
                  </a:lnTo>
                  <a:lnTo>
                    <a:pt x="181940" y="323430"/>
                  </a:lnTo>
                  <a:lnTo>
                    <a:pt x="182105" y="323075"/>
                  </a:lnTo>
                  <a:lnTo>
                    <a:pt x="182435" y="322681"/>
                  </a:lnTo>
                  <a:lnTo>
                    <a:pt x="182537" y="322554"/>
                  </a:lnTo>
                  <a:lnTo>
                    <a:pt x="182803" y="322554"/>
                  </a:lnTo>
                  <a:lnTo>
                    <a:pt x="183997" y="322719"/>
                  </a:lnTo>
                  <a:lnTo>
                    <a:pt x="184086" y="322554"/>
                  </a:lnTo>
                  <a:lnTo>
                    <a:pt x="184353" y="322008"/>
                  </a:lnTo>
                  <a:lnTo>
                    <a:pt x="184569" y="321259"/>
                  </a:lnTo>
                  <a:lnTo>
                    <a:pt x="184569" y="320662"/>
                  </a:lnTo>
                  <a:lnTo>
                    <a:pt x="184708" y="320268"/>
                  </a:lnTo>
                  <a:close/>
                </a:path>
                <a:path w="221615" h="395604">
                  <a:moveTo>
                    <a:pt x="187502" y="389902"/>
                  </a:moveTo>
                  <a:lnTo>
                    <a:pt x="186270" y="390372"/>
                  </a:lnTo>
                  <a:lnTo>
                    <a:pt x="186258" y="390220"/>
                  </a:lnTo>
                  <a:lnTo>
                    <a:pt x="186169" y="389229"/>
                  </a:lnTo>
                  <a:lnTo>
                    <a:pt x="185928" y="388594"/>
                  </a:lnTo>
                  <a:lnTo>
                    <a:pt x="185508" y="389699"/>
                  </a:lnTo>
                  <a:lnTo>
                    <a:pt x="185407" y="390144"/>
                  </a:lnTo>
                  <a:lnTo>
                    <a:pt x="185039" y="389978"/>
                  </a:lnTo>
                  <a:lnTo>
                    <a:pt x="184797" y="389826"/>
                  </a:lnTo>
                  <a:lnTo>
                    <a:pt x="184924" y="388594"/>
                  </a:lnTo>
                  <a:lnTo>
                    <a:pt x="185140" y="387680"/>
                  </a:lnTo>
                  <a:lnTo>
                    <a:pt x="185331" y="386461"/>
                  </a:lnTo>
                  <a:lnTo>
                    <a:pt x="185013" y="386105"/>
                  </a:lnTo>
                  <a:lnTo>
                    <a:pt x="184899" y="385902"/>
                  </a:lnTo>
                  <a:lnTo>
                    <a:pt x="184670" y="386105"/>
                  </a:lnTo>
                  <a:lnTo>
                    <a:pt x="183083" y="389305"/>
                  </a:lnTo>
                  <a:lnTo>
                    <a:pt x="183197" y="389547"/>
                  </a:lnTo>
                  <a:lnTo>
                    <a:pt x="183273" y="390220"/>
                  </a:lnTo>
                  <a:lnTo>
                    <a:pt x="183235" y="390093"/>
                  </a:lnTo>
                  <a:lnTo>
                    <a:pt x="183057" y="389902"/>
                  </a:lnTo>
                  <a:lnTo>
                    <a:pt x="182524" y="389343"/>
                  </a:lnTo>
                  <a:lnTo>
                    <a:pt x="181737" y="388518"/>
                  </a:lnTo>
                  <a:lnTo>
                    <a:pt x="180911" y="389115"/>
                  </a:lnTo>
                  <a:lnTo>
                    <a:pt x="180848" y="391287"/>
                  </a:lnTo>
                  <a:lnTo>
                    <a:pt x="180517" y="391795"/>
                  </a:lnTo>
                  <a:lnTo>
                    <a:pt x="179882" y="392950"/>
                  </a:lnTo>
                  <a:lnTo>
                    <a:pt x="179209" y="391795"/>
                  </a:lnTo>
                  <a:lnTo>
                    <a:pt x="179514" y="391287"/>
                  </a:lnTo>
                  <a:lnTo>
                    <a:pt x="180276" y="391007"/>
                  </a:lnTo>
                  <a:lnTo>
                    <a:pt x="180441" y="390931"/>
                  </a:lnTo>
                  <a:lnTo>
                    <a:pt x="180670" y="391172"/>
                  </a:lnTo>
                  <a:lnTo>
                    <a:pt x="180848" y="391287"/>
                  </a:lnTo>
                  <a:lnTo>
                    <a:pt x="180848" y="389153"/>
                  </a:lnTo>
                  <a:lnTo>
                    <a:pt x="180505" y="389343"/>
                  </a:lnTo>
                  <a:lnTo>
                    <a:pt x="180301" y="389026"/>
                  </a:lnTo>
                  <a:lnTo>
                    <a:pt x="180238" y="388708"/>
                  </a:lnTo>
                  <a:lnTo>
                    <a:pt x="179616" y="388353"/>
                  </a:lnTo>
                  <a:lnTo>
                    <a:pt x="178841" y="388035"/>
                  </a:lnTo>
                  <a:lnTo>
                    <a:pt x="177711" y="389115"/>
                  </a:lnTo>
                  <a:lnTo>
                    <a:pt x="176479" y="389115"/>
                  </a:lnTo>
                  <a:lnTo>
                    <a:pt x="175247" y="389305"/>
                  </a:lnTo>
                  <a:lnTo>
                    <a:pt x="174955" y="389547"/>
                  </a:lnTo>
                  <a:lnTo>
                    <a:pt x="175818" y="389788"/>
                  </a:lnTo>
                  <a:lnTo>
                    <a:pt x="176085" y="390893"/>
                  </a:lnTo>
                  <a:lnTo>
                    <a:pt x="177685" y="389902"/>
                  </a:lnTo>
                  <a:lnTo>
                    <a:pt x="177914" y="390144"/>
                  </a:lnTo>
                  <a:lnTo>
                    <a:pt x="178015" y="390690"/>
                  </a:lnTo>
                  <a:lnTo>
                    <a:pt x="177838" y="391248"/>
                  </a:lnTo>
                  <a:lnTo>
                    <a:pt x="177647" y="391439"/>
                  </a:lnTo>
                  <a:lnTo>
                    <a:pt x="177507" y="391756"/>
                  </a:lnTo>
                  <a:lnTo>
                    <a:pt x="177317" y="392353"/>
                  </a:lnTo>
                  <a:lnTo>
                    <a:pt x="177444" y="392430"/>
                  </a:lnTo>
                  <a:lnTo>
                    <a:pt x="177952" y="392912"/>
                  </a:lnTo>
                  <a:lnTo>
                    <a:pt x="178612" y="393179"/>
                  </a:lnTo>
                  <a:lnTo>
                    <a:pt x="179412" y="393979"/>
                  </a:lnTo>
                  <a:lnTo>
                    <a:pt x="179539" y="394487"/>
                  </a:lnTo>
                  <a:lnTo>
                    <a:pt x="179844" y="395008"/>
                  </a:lnTo>
                  <a:lnTo>
                    <a:pt x="181241" y="394881"/>
                  </a:lnTo>
                  <a:lnTo>
                    <a:pt x="181508" y="393382"/>
                  </a:lnTo>
                  <a:lnTo>
                    <a:pt x="181952" y="392950"/>
                  </a:lnTo>
                  <a:lnTo>
                    <a:pt x="182410" y="392518"/>
                  </a:lnTo>
                  <a:lnTo>
                    <a:pt x="182702" y="392747"/>
                  </a:lnTo>
                  <a:lnTo>
                    <a:pt x="183235" y="393103"/>
                  </a:lnTo>
                  <a:lnTo>
                    <a:pt x="183692" y="392518"/>
                  </a:lnTo>
                  <a:lnTo>
                    <a:pt x="184632" y="391287"/>
                  </a:lnTo>
                  <a:lnTo>
                    <a:pt x="185000" y="391083"/>
                  </a:lnTo>
                  <a:lnTo>
                    <a:pt x="185534" y="392150"/>
                  </a:lnTo>
                  <a:lnTo>
                    <a:pt x="186550" y="391083"/>
                  </a:lnTo>
                  <a:lnTo>
                    <a:pt x="186702" y="390931"/>
                  </a:lnTo>
                  <a:lnTo>
                    <a:pt x="186893" y="390690"/>
                  </a:lnTo>
                  <a:lnTo>
                    <a:pt x="187236" y="390372"/>
                  </a:lnTo>
                  <a:lnTo>
                    <a:pt x="187502" y="389902"/>
                  </a:lnTo>
                  <a:close/>
                </a:path>
                <a:path w="221615" h="395604">
                  <a:moveTo>
                    <a:pt x="188861" y="339648"/>
                  </a:moveTo>
                  <a:lnTo>
                    <a:pt x="188645" y="339293"/>
                  </a:lnTo>
                  <a:lnTo>
                    <a:pt x="188493" y="338937"/>
                  </a:lnTo>
                  <a:lnTo>
                    <a:pt x="188290" y="338823"/>
                  </a:lnTo>
                  <a:lnTo>
                    <a:pt x="187464" y="338340"/>
                  </a:lnTo>
                  <a:lnTo>
                    <a:pt x="187325" y="338264"/>
                  </a:lnTo>
                  <a:lnTo>
                    <a:pt x="187096" y="337947"/>
                  </a:lnTo>
                  <a:lnTo>
                    <a:pt x="186944" y="337756"/>
                  </a:lnTo>
                  <a:lnTo>
                    <a:pt x="187032" y="336486"/>
                  </a:lnTo>
                  <a:lnTo>
                    <a:pt x="186804" y="336372"/>
                  </a:lnTo>
                  <a:lnTo>
                    <a:pt x="185737" y="337400"/>
                  </a:lnTo>
                  <a:lnTo>
                    <a:pt x="185229" y="337947"/>
                  </a:lnTo>
                  <a:lnTo>
                    <a:pt x="185102" y="337908"/>
                  </a:lnTo>
                  <a:lnTo>
                    <a:pt x="184988" y="337400"/>
                  </a:lnTo>
                  <a:lnTo>
                    <a:pt x="185674" y="336016"/>
                  </a:lnTo>
                  <a:lnTo>
                    <a:pt x="185813" y="335737"/>
                  </a:lnTo>
                  <a:lnTo>
                    <a:pt x="185928" y="335140"/>
                  </a:lnTo>
                  <a:lnTo>
                    <a:pt x="186029" y="334822"/>
                  </a:lnTo>
                  <a:lnTo>
                    <a:pt x="185699" y="334822"/>
                  </a:lnTo>
                  <a:lnTo>
                    <a:pt x="185407" y="334784"/>
                  </a:lnTo>
                  <a:lnTo>
                    <a:pt x="184899" y="334784"/>
                  </a:lnTo>
                  <a:lnTo>
                    <a:pt x="184467" y="334035"/>
                  </a:lnTo>
                  <a:lnTo>
                    <a:pt x="183134" y="336016"/>
                  </a:lnTo>
                  <a:lnTo>
                    <a:pt x="182473" y="334822"/>
                  </a:lnTo>
                  <a:lnTo>
                    <a:pt x="182206" y="334860"/>
                  </a:lnTo>
                  <a:lnTo>
                    <a:pt x="181825" y="335699"/>
                  </a:lnTo>
                  <a:lnTo>
                    <a:pt x="181610" y="336600"/>
                  </a:lnTo>
                  <a:lnTo>
                    <a:pt x="181038" y="337400"/>
                  </a:lnTo>
                  <a:lnTo>
                    <a:pt x="180479" y="338340"/>
                  </a:lnTo>
                  <a:lnTo>
                    <a:pt x="179006" y="335457"/>
                  </a:lnTo>
                  <a:lnTo>
                    <a:pt x="175933" y="338340"/>
                  </a:lnTo>
                  <a:lnTo>
                    <a:pt x="175818" y="338658"/>
                  </a:lnTo>
                  <a:lnTo>
                    <a:pt x="176212" y="339293"/>
                  </a:lnTo>
                  <a:lnTo>
                    <a:pt x="177685" y="338823"/>
                  </a:lnTo>
                  <a:lnTo>
                    <a:pt x="177419" y="339496"/>
                  </a:lnTo>
                  <a:lnTo>
                    <a:pt x="177253" y="339813"/>
                  </a:lnTo>
                  <a:lnTo>
                    <a:pt x="177139" y="340207"/>
                  </a:lnTo>
                  <a:lnTo>
                    <a:pt x="177012" y="341236"/>
                  </a:lnTo>
                  <a:lnTo>
                    <a:pt x="178015" y="341515"/>
                  </a:lnTo>
                  <a:lnTo>
                    <a:pt x="177749" y="342061"/>
                  </a:lnTo>
                  <a:lnTo>
                    <a:pt x="177634" y="342379"/>
                  </a:lnTo>
                  <a:lnTo>
                    <a:pt x="177533" y="342938"/>
                  </a:lnTo>
                  <a:lnTo>
                    <a:pt x="177609" y="343179"/>
                  </a:lnTo>
                  <a:lnTo>
                    <a:pt x="178485" y="343179"/>
                  </a:lnTo>
                  <a:lnTo>
                    <a:pt x="179311" y="343331"/>
                  </a:lnTo>
                  <a:lnTo>
                    <a:pt x="180848" y="342938"/>
                  </a:lnTo>
                  <a:lnTo>
                    <a:pt x="181508" y="342379"/>
                  </a:lnTo>
                  <a:lnTo>
                    <a:pt x="182245" y="341985"/>
                  </a:lnTo>
                  <a:lnTo>
                    <a:pt x="182537" y="340995"/>
                  </a:lnTo>
                  <a:lnTo>
                    <a:pt x="182803" y="340995"/>
                  </a:lnTo>
                  <a:lnTo>
                    <a:pt x="183108" y="341706"/>
                  </a:lnTo>
                  <a:lnTo>
                    <a:pt x="183921" y="340995"/>
                  </a:lnTo>
                  <a:lnTo>
                    <a:pt x="185064" y="340004"/>
                  </a:lnTo>
                  <a:lnTo>
                    <a:pt x="185115" y="340207"/>
                  </a:lnTo>
                  <a:lnTo>
                    <a:pt x="185000" y="340398"/>
                  </a:lnTo>
                  <a:lnTo>
                    <a:pt x="184810" y="340601"/>
                  </a:lnTo>
                  <a:lnTo>
                    <a:pt x="184696" y="341591"/>
                  </a:lnTo>
                  <a:lnTo>
                    <a:pt x="184810" y="341985"/>
                  </a:lnTo>
                  <a:lnTo>
                    <a:pt x="185140" y="342150"/>
                  </a:lnTo>
                  <a:lnTo>
                    <a:pt x="185432" y="341515"/>
                  </a:lnTo>
                  <a:lnTo>
                    <a:pt x="185801" y="340398"/>
                  </a:lnTo>
                  <a:lnTo>
                    <a:pt x="186804" y="340207"/>
                  </a:lnTo>
                  <a:lnTo>
                    <a:pt x="188226" y="340042"/>
                  </a:lnTo>
                  <a:lnTo>
                    <a:pt x="188531" y="339813"/>
                  </a:lnTo>
                  <a:lnTo>
                    <a:pt x="188861" y="339648"/>
                  </a:lnTo>
                  <a:close/>
                </a:path>
                <a:path w="221615" h="395604">
                  <a:moveTo>
                    <a:pt x="190093" y="361848"/>
                  </a:moveTo>
                  <a:lnTo>
                    <a:pt x="188696" y="360387"/>
                  </a:lnTo>
                  <a:lnTo>
                    <a:pt x="189522" y="358800"/>
                  </a:lnTo>
                  <a:lnTo>
                    <a:pt x="189090" y="359041"/>
                  </a:lnTo>
                  <a:lnTo>
                    <a:pt x="188899" y="359117"/>
                  </a:lnTo>
                  <a:lnTo>
                    <a:pt x="188595" y="359321"/>
                  </a:lnTo>
                  <a:lnTo>
                    <a:pt x="188493" y="358927"/>
                  </a:lnTo>
                  <a:lnTo>
                    <a:pt x="188290" y="358444"/>
                  </a:lnTo>
                  <a:lnTo>
                    <a:pt x="188468" y="358292"/>
                  </a:lnTo>
                  <a:lnTo>
                    <a:pt x="189522" y="357022"/>
                  </a:lnTo>
                  <a:lnTo>
                    <a:pt x="188633" y="355676"/>
                  </a:lnTo>
                  <a:lnTo>
                    <a:pt x="188734" y="353936"/>
                  </a:lnTo>
                  <a:lnTo>
                    <a:pt x="188429" y="353339"/>
                  </a:lnTo>
                  <a:lnTo>
                    <a:pt x="189064" y="351675"/>
                  </a:lnTo>
                  <a:lnTo>
                    <a:pt x="188201" y="350685"/>
                  </a:lnTo>
                  <a:lnTo>
                    <a:pt x="188036" y="349300"/>
                  </a:lnTo>
                  <a:lnTo>
                    <a:pt x="187325" y="348945"/>
                  </a:lnTo>
                  <a:lnTo>
                    <a:pt x="186537" y="348945"/>
                  </a:lnTo>
                  <a:lnTo>
                    <a:pt x="185699" y="349465"/>
                  </a:lnTo>
                  <a:lnTo>
                    <a:pt x="185407" y="349707"/>
                  </a:lnTo>
                  <a:lnTo>
                    <a:pt x="185204" y="350062"/>
                  </a:lnTo>
                  <a:lnTo>
                    <a:pt x="184937" y="350380"/>
                  </a:lnTo>
                  <a:lnTo>
                    <a:pt x="184835" y="350253"/>
                  </a:lnTo>
                  <a:lnTo>
                    <a:pt x="184835" y="349783"/>
                  </a:lnTo>
                  <a:lnTo>
                    <a:pt x="184899" y="348907"/>
                  </a:lnTo>
                  <a:lnTo>
                    <a:pt x="183705" y="348551"/>
                  </a:lnTo>
                  <a:lnTo>
                    <a:pt x="182943" y="348361"/>
                  </a:lnTo>
                  <a:lnTo>
                    <a:pt x="182943" y="348678"/>
                  </a:lnTo>
                  <a:lnTo>
                    <a:pt x="182905" y="349034"/>
                  </a:lnTo>
                  <a:lnTo>
                    <a:pt x="183007" y="349351"/>
                  </a:lnTo>
                  <a:lnTo>
                    <a:pt x="183134" y="349973"/>
                  </a:lnTo>
                  <a:lnTo>
                    <a:pt x="183476" y="350570"/>
                  </a:lnTo>
                  <a:lnTo>
                    <a:pt x="183667" y="351599"/>
                  </a:lnTo>
                  <a:lnTo>
                    <a:pt x="183540" y="352031"/>
                  </a:lnTo>
                  <a:lnTo>
                    <a:pt x="183438" y="352475"/>
                  </a:lnTo>
                  <a:lnTo>
                    <a:pt x="183299" y="352907"/>
                  </a:lnTo>
                  <a:lnTo>
                    <a:pt x="183108" y="353377"/>
                  </a:lnTo>
                  <a:lnTo>
                    <a:pt x="183108" y="353898"/>
                  </a:lnTo>
                  <a:lnTo>
                    <a:pt x="184531" y="352234"/>
                  </a:lnTo>
                  <a:lnTo>
                    <a:pt x="184937" y="352437"/>
                  </a:lnTo>
                  <a:lnTo>
                    <a:pt x="184632" y="353542"/>
                  </a:lnTo>
                  <a:lnTo>
                    <a:pt x="184340" y="354291"/>
                  </a:lnTo>
                  <a:lnTo>
                    <a:pt x="185102" y="354253"/>
                  </a:lnTo>
                  <a:lnTo>
                    <a:pt x="185305" y="354647"/>
                  </a:lnTo>
                  <a:lnTo>
                    <a:pt x="185305" y="355117"/>
                  </a:lnTo>
                  <a:lnTo>
                    <a:pt x="185140" y="355358"/>
                  </a:lnTo>
                  <a:lnTo>
                    <a:pt x="184937" y="356628"/>
                  </a:lnTo>
                  <a:lnTo>
                    <a:pt x="184200" y="357581"/>
                  </a:lnTo>
                  <a:lnTo>
                    <a:pt x="185039" y="359003"/>
                  </a:lnTo>
                  <a:lnTo>
                    <a:pt x="184797" y="359473"/>
                  </a:lnTo>
                  <a:lnTo>
                    <a:pt x="184708" y="359867"/>
                  </a:lnTo>
                  <a:lnTo>
                    <a:pt x="185064" y="359511"/>
                  </a:lnTo>
                  <a:lnTo>
                    <a:pt x="186029" y="360146"/>
                  </a:lnTo>
                  <a:lnTo>
                    <a:pt x="186499" y="360426"/>
                  </a:lnTo>
                  <a:lnTo>
                    <a:pt x="185864" y="361099"/>
                  </a:lnTo>
                  <a:lnTo>
                    <a:pt x="186702" y="360540"/>
                  </a:lnTo>
                  <a:lnTo>
                    <a:pt x="186893" y="360387"/>
                  </a:lnTo>
                  <a:lnTo>
                    <a:pt x="188328" y="360946"/>
                  </a:lnTo>
                  <a:lnTo>
                    <a:pt x="189001" y="361137"/>
                  </a:lnTo>
                  <a:lnTo>
                    <a:pt x="188125" y="362762"/>
                  </a:lnTo>
                  <a:lnTo>
                    <a:pt x="188429" y="362724"/>
                  </a:lnTo>
                  <a:lnTo>
                    <a:pt x="189522" y="363397"/>
                  </a:lnTo>
                  <a:lnTo>
                    <a:pt x="190093" y="361848"/>
                  </a:lnTo>
                  <a:close/>
                </a:path>
                <a:path w="221615" h="395604">
                  <a:moveTo>
                    <a:pt x="197815" y="372846"/>
                  </a:moveTo>
                  <a:lnTo>
                    <a:pt x="197612" y="372452"/>
                  </a:lnTo>
                  <a:lnTo>
                    <a:pt x="197243" y="372135"/>
                  </a:lnTo>
                  <a:lnTo>
                    <a:pt x="196316" y="372211"/>
                  </a:lnTo>
                  <a:lnTo>
                    <a:pt x="195910" y="372211"/>
                  </a:lnTo>
                  <a:lnTo>
                    <a:pt x="195986" y="371779"/>
                  </a:lnTo>
                  <a:lnTo>
                    <a:pt x="196049" y="370865"/>
                  </a:lnTo>
                  <a:lnTo>
                    <a:pt x="196088" y="370636"/>
                  </a:lnTo>
                  <a:lnTo>
                    <a:pt x="196253" y="370116"/>
                  </a:lnTo>
                  <a:lnTo>
                    <a:pt x="196113" y="370001"/>
                  </a:lnTo>
                  <a:lnTo>
                    <a:pt x="195821" y="370243"/>
                  </a:lnTo>
                  <a:lnTo>
                    <a:pt x="195656" y="370509"/>
                  </a:lnTo>
                  <a:lnTo>
                    <a:pt x="195186" y="370865"/>
                  </a:lnTo>
                  <a:lnTo>
                    <a:pt x="194881" y="370992"/>
                  </a:lnTo>
                  <a:lnTo>
                    <a:pt x="194691" y="371106"/>
                  </a:lnTo>
                  <a:lnTo>
                    <a:pt x="194614" y="370865"/>
                  </a:lnTo>
                  <a:lnTo>
                    <a:pt x="194424" y="370598"/>
                  </a:lnTo>
                  <a:lnTo>
                    <a:pt x="194652" y="369760"/>
                  </a:lnTo>
                  <a:lnTo>
                    <a:pt x="194881" y="369163"/>
                  </a:lnTo>
                  <a:lnTo>
                    <a:pt x="195046" y="368808"/>
                  </a:lnTo>
                  <a:lnTo>
                    <a:pt x="194652" y="368452"/>
                  </a:lnTo>
                  <a:lnTo>
                    <a:pt x="194322" y="368020"/>
                  </a:lnTo>
                  <a:lnTo>
                    <a:pt x="193624" y="367626"/>
                  </a:lnTo>
                  <a:lnTo>
                    <a:pt x="192989" y="367588"/>
                  </a:lnTo>
                  <a:lnTo>
                    <a:pt x="192824" y="367779"/>
                  </a:lnTo>
                  <a:lnTo>
                    <a:pt x="192252" y="368376"/>
                  </a:lnTo>
                  <a:lnTo>
                    <a:pt x="191820" y="369087"/>
                  </a:lnTo>
                  <a:lnTo>
                    <a:pt x="191325" y="369760"/>
                  </a:lnTo>
                  <a:lnTo>
                    <a:pt x="190220" y="371462"/>
                  </a:lnTo>
                  <a:lnTo>
                    <a:pt x="189928" y="371106"/>
                  </a:lnTo>
                  <a:lnTo>
                    <a:pt x="189788" y="370916"/>
                  </a:lnTo>
                  <a:lnTo>
                    <a:pt x="188099" y="372059"/>
                  </a:lnTo>
                  <a:lnTo>
                    <a:pt x="187896" y="371944"/>
                  </a:lnTo>
                  <a:lnTo>
                    <a:pt x="187934" y="371106"/>
                  </a:lnTo>
                  <a:lnTo>
                    <a:pt x="188328" y="369328"/>
                  </a:lnTo>
                  <a:lnTo>
                    <a:pt x="187934" y="369925"/>
                  </a:lnTo>
                  <a:lnTo>
                    <a:pt x="187261" y="370547"/>
                  </a:lnTo>
                  <a:lnTo>
                    <a:pt x="186664" y="370992"/>
                  </a:lnTo>
                  <a:lnTo>
                    <a:pt x="185928" y="371703"/>
                  </a:lnTo>
                  <a:lnTo>
                    <a:pt x="185864" y="371983"/>
                  </a:lnTo>
                  <a:lnTo>
                    <a:pt x="185699" y="372249"/>
                  </a:lnTo>
                  <a:lnTo>
                    <a:pt x="185928" y="372300"/>
                  </a:lnTo>
                  <a:lnTo>
                    <a:pt x="187591" y="373481"/>
                  </a:lnTo>
                  <a:lnTo>
                    <a:pt x="187794" y="373481"/>
                  </a:lnTo>
                  <a:lnTo>
                    <a:pt x="188899" y="373557"/>
                  </a:lnTo>
                  <a:lnTo>
                    <a:pt x="188531" y="374154"/>
                  </a:lnTo>
                  <a:lnTo>
                    <a:pt x="188264" y="374751"/>
                  </a:lnTo>
                  <a:lnTo>
                    <a:pt x="187896" y="375259"/>
                  </a:lnTo>
                  <a:lnTo>
                    <a:pt x="187794" y="375577"/>
                  </a:lnTo>
                  <a:lnTo>
                    <a:pt x="187629" y="375894"/>
                  </a:lnTo>
                  <a:lnTo>
                    <a:pt x="188899" y="376809"/>
                  </a:lnTo>
                  <a:lnTo>
                    <a:pt x="189496" y="376643"/>
                  </a:lnTo>
                  <a:lnTo>
                    <a:pt x="189992" y="375221"/>
                  </a:lnTo>
                  <a:lnTo>
                    <a:pt x="191389" y="375653"/>
                  </a:lnTo>
                  <a:lnTo>
                    <a:pt x="192087" y="375894"/>
                  </a:lnTo>
                  <a:lnTo>
                    <a:pt x="191795" y="375297"/>
                  </a:lnTo>
                  <a:lnTo>
                    <a:pt x="192125" y="375145"/>
                  </a:lnTo>
                  <a:lnTo>
                    <a:pt x="192519" y="375031"/>
                  </a:lnTo>
                  <a:lnTo>
                    <a:pt x="193459" y="374510"/>
                  </a:lnTo>
                  <a:lnTo>
                    <a:pt x="194056" y="374269"/>
                  </a:lnTo>
                  <a:lnTo>
                    <a:pt x="194119" y="373329"/>
                  </a:lnTo>
                  <a:lnTo>
                    <a:pt x="194652" y="373240"/>
                  </a:lnTo>
                  <a:lnTo>
                    <a:pt x="194881" y="373126"/>
                  </a:lnTo>
                  <a:lnTo>
                    <a:pt x="194919" y="373405"/>
                  </a:lnTo>
                  <a:lnTo>
                    <a:pt x="195021" y="373684"/>
                  </a:lnTo>
                  <a:lnTo>
                    <a:pt x="194983" y="373951"/>
                  </a:lnTo>
                  <a:lnTo>
                    <a:pt x="194919" y="374230"/>
                  </a:lnTo>
                  <a:lnTo>
                    <a:pt x="194716" y="374434"/>
                  </a:lnTo>
                  <a:lnTo>
                    <a:pt x="194614" y="374713"/>
                  </a:lnTo>
                  <a:lnTo>
                    <a:pt x="196278" y="373684"/>
                  </a:lnTo>
                  <a:lnTo>
                    <a:pt x="197815" y="372846"/>
                  </a:lnTo>
                  <a:close/>
                </a:path>
                <a:path w="221615" h="395604">
                  <a:moveTo>
                    <a:pt x="199174" y="393979"/>
                  </a:moveTo>
                  <a:lnTo>
                    <a:pt x="199009" y="391680"/>
                  </a:lnTo>
                  <a:lnTo>
                    <a:pt x="198081" y="391680"/>
                  </a:lnTo>
                  <a:lnTo>
                    <a:pt x="197878" y="391287"/>
                  </a:lnTo>
                  <a:lnTo>
                    <a:pt x="198081" y="389191"/>
                  </a:lnTo>
                  <a:lnTo>
                    <a:pt x="197675" y="388086"/>
                  </a:lnTo>
                  <a:lnTo>
                    <a:pt x="197612" y="386143"/>
                  </a:lnTo>
                  <a:lnTo>
                    <a:pt x="197650" y="385267"/>
                  </a:lnTo>
                  <a:lnTo>
                    <a:pt x="198081" y="383616"/>
                  </a:lnTo>
                  <a:lnTo>
                    <a:pt x="197675" y="383171"/>
                  </a:lnTo>
                  <a:lnTo>
                    <a:pt x="197116" y="382701"/>
                  </a:lnTo>
                  <a:lnTo>
                    <a:pt x="196113" y="383882"/>
                  </a:lnTo>
                  <a:lnTo>
                    <a:pt x="195453" y="383971"/>
                  </a:lnTo>
                  <a:lnTo>
                    <a:pt x="194221" y="383019"/>
                  </a:lnTo>
                  <a:lnTo>
                    <a:pt x="193890" y="382816"/>
                  </a:lnTo>
                  <a:lnTo>
                    <a:pt x="193522" y="382663"/>
                  </a:lnTo>
                  <a:lnTo>
                    <a:pt x="193217" y="382460"/>
                  </a:lnTo>
                  <a:lnTo>
                    <a:pt x="193192" y="382816"/>
                  </a:lnTo>
                  <a:lnTo>
                    <a:pt x="193116" y="383171"/>
                  </a:lnTo>
                  <a:lnTo>
                    <a:pt x="193027" y="384289"/>
                  </a:lnTo>
                  <a:lnTo>
                    <a:pt x="192925" y="385076"/>
                  </a:lnTo>
                  <a:lnTo>
                    <a:pt x="192849" y="385902"/>
                  </a:lnTo>
                  <a:lnTo>
                    <a:pt x="193624" y="386384"/>
                  </a:lnTo>
                  <a:lnTo>
                    <a:pt x="194322" y="386778"/>
                  </a:lnTo>
                  <a:lnTo>
                    <a:pt x="195084" y="387324"/>
                  </a:lnTo>
                  <a:lnTo>
                    <a:pt x="195021" y="387921"/>
                  </a:lnTo>
                  <a:lnTo>
                    <a:pt x="194691" y="388759"/>
                  </a:lnTo>
                  <a:lnTo>
                    <a:pt x="194056" y="390144"/>
                  </a:lnTo>
                  <a:lnTo>
                    <a:pt x="194322" y="390613"/>
                  </a:lnTo>
                  <a:lnTo>
                    <a:pt x="194691" y="391007"/>
                  </a:lnTo>
                  <a:lnTo>
                    <a:pt x="194652" y="392201"/>
                  </a:lnTo>
                  <a:lnTo>
                    <a:pt x="195287" y="392391"/>
                  </a:lnTo>
                  <a:lnTo>
                    <a:pt x="195821" y="392709"/>
                  </a:lnTo>
                  <a:lnTo>
                    <a:pt x="196215" y="392988"/>
                  </a:lnTo>
                  <a:lnTo>
                    <a:pt x="196608" y="393179"/>
                  </a:lnTo>
                  <a:lnTo>
                    <a:pt x="196977" y="393547"/>
                  </a:lnTo>
                  <a:lnTo>
                    <a:pt x="199174" y="393979"/>
                  </a:lnTo>
                  <a:close/>
                </a:path>
                <a:path w="221615" h="395604">
                  <a:moveTo>
                    <a:pt x="199237" y="320814"/>
                  </a:moveTo>
                  <a:lnTo>
                    <a:pt x="197485" y="320738"/>
                  </a:lnTo>
                  <a:lnTo>
                    <a:pt x="197485" y="320192"/>
                  </a:lnTo>
                  <a:lnTo>
                    <a:pt x="197485" y="319633"/>
                  </a:lnTo>
                  <a:lnTo>
                    <a:pt x="197396" y="319112"/>
                  </a:lnTo>
                  <a:lnTo>
                    <a:pt x="196684" y="318173"/>
                  </a:lnTo>
                  <a:lnTo>
                    <a:pt x="195389" y="319519"/>
                  </a:lnTo>
                  <a:lnTo>
                    <a:pt x="195453" y="319036"/>
                  </a:lnTo>
                  <a:lnTo>
                    <a:pt x="195453" y="318325"/>
                  </a:lnTo>
                  <a:lnTo>
                    <a:pt x="196113" y="317614"/>
                  </a:lnTo>
                  <a:lnTo>
                    <a:pt x="196710" y="317334"/>
                  </a:lnTo>
                  <a:lnTo>
                    <a:pt x="196557" y="317144"/>
                  </a:lnTo>
                  <a:lnTo>
                    <a:pt x="195681" y="316026"/>
                  </a:lnTo>
                  <a:lnTo>
                    <a:pt x="194449" y="316026"/>
                  </a:lnTo>
                  <a:lnTo>
                    <a:pt x="193725" y="316738"/>
                  </a:lnTo>
                  <a:lnTo>
                    <a:pt x="193459" y="317144"/>
                  </a:lnTo>
                  <a:lnTo>
                    <a:pt x="193255" y="315874"/>
                  </a:lnTo>
                  <a:lnTo>
                    <a:pt x="192824" y="316471"/>
                  </a:lnTo>
                  <a:lnTo>
                    <a:pt x="191617" y="317931"/>
                  </a:lnTo>
                  <a:lnTo>
                    <a:pt x="190652" y="319036"/>
                  </a:lnTo>
                  <a:lnTo>
                    <a:pt x="190792" y="318325"/>
                  </a:lnTo>
                  <a:lnTo>
                    <a:pt x="191058" y="316941"/>
                  </a:lnTo>
                  <a:lnTo>
                    <a:pt x="189522" y="318325"/>
                  </a:lnTo>
                  <a:lnTo>
                    <a:pt x="188696" y="317461"/>
                  </a:lnTo>
                  <a:lnTo>
                    <a:pt x="188087" y="318401"/>
                  </a:lnTo>
                  <a:lnTo>
                    <a:pt x="187858" y="318795"/>
                  </a:lnTo>
                  <a:lnTo>
                    <a:pt x="186397" y="319633"/>
                  </a:lnTo>
                  <a:lnTo>
                    <a:pt x="185699" y="319430"/>
                  </a:lnTo>
                  <a:lnTo>
                    <a:pt x="184797" y="319112"/>
                  </a:lnTo>
                  <a:lnTo>
                    <a:pt x="184670" y="320230"/>
                  </a:lnTo>
                  <a:lnTo>
                    <a:pt x="185432" y="320192"/>
                  </a:lnTo>
                  <a:lnTo>
                    <a:pt x="185902" y="320421"/>
                  </a:lnTo>
                  <a:lnTo>
                    <a:pt x="186004" y="321691"/>
                  </a:lnTo>
                  <a:lnTo>
                    <a:pt x="186347" y="322122"/>
                  </a:lnTo>
                  <a:lnTo>
                    <a:pt x="186728" y="322999"/>
                  </a:lnTo>
                  <a:lnTo>
                    <a:pt x="186893" y="323507"/>
                  </a:lnTo>
                  <a:lnTo>
                    <a:pt x="187261" y="324256"/>
                  </a:lnTo>
                  <a:lnTo>
                    <a:pt x="187464" y="324573"/>
                  </a:lnTo>
                  <a:lnTo>
                    <a:pt x="188696" y="325374"/>
                  </a:lnTo>
                  <a:lnTo>
                    <a:pt x="189992" y="325170"/>
                  </a:lnTo>
                  <a:lnTo>
                    <a:pt x="191096" y="324180"/>
                  </a:lnTo>
                  <a:lnTo>
                    <a:pt x="191617" y="324027"/>
                  </a:lnTo>
                  <a:lnTo>
                    <a:pt x="192011" y="324180"/>
                  </a:lnTo>
                  <a:lnTo>
                    <a:pt x="192493" y="324421"/>
                  </a:lnTo>
                  <a:lnTo>
                    <a:pt x="192747" y="324180"/>
                  </a:lnTo>
                  <a:lnTo>
                    <a:pt x="192862" y="324027"/>
                  </a:lnTo>
                  <a:lnTo>
                    <a:pt x="193852" y="322554"/>
                  </a:lnTo>
                  <a:lnTo>
                    <a:pt x="194246" y="322554"/>
                  </a:lnTo>
                  <a:lnTo>
                    <a:pt x="195046" y="323634"/>
                  </a:lnTo>
                  <a:lnTo>
                    <a:pt x="196011" y="322757"/>
                  </a:lnTo>
                  <a:lnTo>
                    <a:pt x="196189" y="322554"/>
                  </a:lnTo>
                  <a:lnTo>
                    <a:pt x="196850" y="321805"/>
                  </a:lnTo>
                  <a:lnTo>
                    <a:pt x="198577" y="322122"/>
                  </a:lnTo>
                  <a:lnTo>
                    <a:pt x="198704" y="321805"/>
                  </a:lnTo>
                  <a:lnTo>
                    <a:pt x="198932" y="321259"/>
                  </a:lnTo>
                  <a:lnTo>
                    <a:pt x="199237" y="320814"/>
                  </a:lnTo>
                  <a:close/>
                </a:path>
                <a:path w="221615" h="395604">
                  <a:moveTo>
                    <a:pt x="200774" y="337985"/>
                  </a:moveTo>
                  <a:lnTo>
                    <a:pt x="199504" y="338620"/>
                  </a:lnTo>
                  <a:lnTo>
                    <a:pt x="199377" y="338035"/>
                  </a:lnTo>
                  <a:lnTo>
                    <a:pt x="199009" y="337400"/>
                  </a:lnTo>
                  <a:lnTo>
                    <a:pt x="199275" y="336130"/>
                  </a:lnTo>
                  <a:lnTo>
                    <a:pt x="199771" y="335419"/>
                  </a:lnTo>
                  <a:lnTo>
                    <a:pt x="198843" y="334505"/>
                  </a:lnTo>
                  <a:lnTo>
                    <a:pt x="198983" y="334073"/>
                  </a:lnTo>
                  <a:lnTo>
                    <a:pt x="199009" y="333794"/>
                  </a:lnTo>
                  <a:lnTo>
                    <a:pt x="199415" y="332092"/>
                  </a:lnTo>
                  <a:lnTo>
                    <a:pt x="199009" y="331546"/>
                  </a:lnTo>
                  <a:lnTo>
                    <a:pt x="196519" y="330835"/>
                  </a:lnTo>
                  <a:lnTo>
                    <a:pt x="195846" y="330555"/>
                  </a:lnTo>
                  <a:lnTo>
                    <a:pt x="195211" y="331584"/>
                  </a:lnTo>
                  <a:lnTo>
                    <a:pt x="195021" y="332219"/>
                  </a:lnTo>
                  <a:lnTo>
                    <a:pt x="194716" y="332219"/>
                  </a:lnTo>
                  <a:lnTo>
                    <a:pt x="194716" y="330631"/>
                  </a:lnTo>
                  <a:lnTo>
                    <a:pt x="194017" y="330746"/>
                  </a:lnTo>
                  <a:lnTo>
                    <a:pt x="193484" y="329755"/>
                  </a:lnTo>
                  <a:lnTo>
                    <a:pt x="192582" y="330314"/>
                  </a:lnTo>
                  <a:lnTo>
                    <a:pt x="194322" y="332092"/>
                  </a:lnTo>
                  <a:lnTo>
                    <a:pt x="192684" y="333870"/>
                  </a:lnTo>
                  <a:lnTo>
                    <a:pt x="192659" y="335661"/>
                  </a:lnTo>
                  <a:lnTo>
                    <a:pt x="192786" y="335661"/>
                  </a:lnTo>
                  <a:lnTo>
                    <a:pt x="192989" y="335737"/>
                  </a:lnTo>
                  <a:lnTo>
                    <a:pt x="193217" y="335305"/>
                  </a:lnTo>
                  <a:lnTo>
                    <a:pt x="193382" y="334822"/>
                  </a:lnTo>
                  <a:lnTo>
                    <a:pt x="193814" y="334187"/>
                  </a:lnTo>
                  <a:lnTo>
                    <a:pt x="194183" y="334073"/>
                  </a:lnTo>
                  <a:lnTo>
                    <a:pt x="194449" y="333921"/>
                  </a:lnTo>
                  <a:lnTo>
                    <a:pt x="194487" y="334225"/>
                  </a:lnTo>
                  <a:lnTo>
                    <a:pt x="194589" y="334594"/>
                  </a:lnTo>
                  <a:lnTo>
                    <a:pt x="194284" y="335381"/>
                  </a:lnTo>
                  <a:lnTo>
                    <a:pt x="193421" y="335775"/>
                  </a:lnTo>
                  <a:lnTo>
                    <a:pt x="194246" y="336486"/>
                  </a:lnTo>
                  <a:lnTo>
                    <a:pt x="194487" y="336372"/>
                  </a:lnTo>
                  <a:lnTo>
                    <a:pt x="194983" y="336054"/>
                  </a:lnTo>
                  <a:lnTo>
                    <a:pt x="195186" y="336130"/>
                  </a:lnTo>
                  <a:lnTo>
                    <a:pt x="195021" y="336918"/>
                  </a:lnTo>
                  <a:lnTo>
                    <a:pt x="194856" y="337718"/>
                  </a:lnTo>
                  <a:lnTo>
                    <a:pt x="194183" y="338937"/>
                  </a:lnTo>
                  <a:lnTo>
                    <a:pt x="194056" y="339369"/>
                  </a:lnTo>
                  <a:lnTo>
                    <a:pt x="195313" y="340093"/>
                  </a:lnTo>
                  <a:lnTo>
                    <a:pt x="195211" y="340487"/>
                  </a:lnTo>
                  <a:lnTo>
                    <a:pt x="194716" y="341033"/>
                  </a:lnTo>
                  <a:lnTo>
                    <a:pt x="194513" y="341312"/>
                  </a:lnTo>
                  <a:lnTo>
                    <a:pt x="194424" y="341668"/>
                  </a:lnTo>
                  <a:lnTo>
                    <a:pt x="194221" y="342099"/>
                  </a:lnTo>
                  <a:lnTo>
                    <a:pt x="194881" y="342226"/>
                  </a:lnTo>
                  <a:lnTo>
                    <a:pt x="195249" y="342265"/>
                  </a:lnTo>
                  <a:lnTo>
                    <a:pt x="195516" y="342900"/>
                  </a:lnTo>
                  <a:lnTo>
                    <a:pt x="194424" y="343966"/>
                  </a:lnTo>
                  <a:lnTo>
                    <a:pt x="195910" y="344119"/>
                  </a:lnTo>
                  <a:lnTo>
                    <a:pt x="196278" y="342734"/>
                  </a:lnTo>
                  <a:lnTo>
                    <a:pt x="196710" y="344246"/>
                  </a:lnTo>
                  <a:lnTo>
                    <a:pt x="197015" y="344284"/>
                  </a:lnTo>
                  <a:lnTo>
                    <a:pt x="197319" y="343725"/>
                  </a:lnTo>
                  <a:lnTo>
                    <a:pt x="197675" y="343179"/>
                  </a:lnTo>
                  <a:lnTo>
                    <a:pt x="198043" y="342544"/>
                  </a:lnTo>
                  <a:lnTo>
                    <a:pt x="199237" y="343179"/>
                  </a:lnTo>
                  <a:lnTo>
                    <a:pt x="197408" y="343611"/>
                  </a:lnTo>
                  <a:lnTo>
                    <a:pt x="198018" y="344119"/>
                  </a:lnTo>
                  <a:lnTo>
                    <a:pt x="198577" y="344246"/>
                  </a:lnTo>
                  <a:lnTo>
                    <a:pt x="199212" y="344322"/>
                  </a:lnTo>
                  <a:lnTo>
                    <a:pt x="199974" y="344474"/>
                  </a:lnTo>
                  <a:lnTo>
                    <a:pt x="198843" y="342265"/>
                  </a:lnTo>
                  <a:lnTo>
                    <a:pt x="199771" y="340245"/>
                  </a:lnTo>
                  <a:lnTo>
                    <a:pt x="200774" y="337985"/>
                  </a:lnTo>
                  <a:close/>
                </a:path>
                <a:path w="221615" h="395604">
                  <a:moveTo>
                    <a:pt x="208140" y="354723"/>
                  </a:moveTo>
                  <a:lnTo>
                    <a:pt x="207619" y="353974"/>
                  </a:lnTo>
                  <a:lnTo>
                    <a:pt x="207429" y="353656"/>
                  </a:lnTo>
                  <a:lnTo>
                    <a:pt x="207302" y="353466"/>
                  </a:lnTo>
                  <a:lnTo>
                    <a:pt x="206959" y="353060"/>
                  </a:lnTo>
                  <a:lnTo>
                    <a:pt x="206870" y="352907"/>
                  </a:lnTo>
                  <a:lnTo>
                    <a:pt x="206425" y="352158"/>
                  </a:lnTo>
                  <a:lnTo>
                    <a:pt x="206032" y="351091"/>
                  </a:lnTo>
                  <a:lnTo>
                    <a:pt x="205765" y="351764"/>
                  </a:lnTo>
                  <a:lnTo>
                    <a:pt x="205638" y="352158"/>
                  </a:lnTo>
                  <a:lnTo>
                    <a:pt x="205232" y="352742"/>
                  </a:lnTo>
                  <a:lnTo>
                    <a:pt x="204838" y="352793"/>
                  </a:lnTo>
                  <a:lnTo>
                    <a:pt x="204571" y="352907"/>
                  </a:lnTo>
                  <a:lnTo>
                    <a:pt x="204546" y="352158"/>
                  </a:lnTo>
                  <a:lnTo>
                    <a:pt x="204889" y="351637"/>
                  </a:lnTo>
                  <a:lnTo>
                    <a:pt x="205498" y="350964"/>
                  </a:lnTo>
                  <a:lnTo>
                    <a:pt x="205803" y="350608"/>
                  </a:lnTo>
                  <a:lnTo>
                    <a:pt x="205028" y="349427"/>
                  </a:lnTo>
                  <a:lnTo>
                    <a:pt x="203796" y="349427"/>
                  </a:lnTo>
                  <a:lnTo>
                    <a:pt x="202869" y="351002"/>
                  </a:lnTo>
                  <a:lnTo>
                    <a:pt x="202590" y="351358"/>
                  </a:lnTo>
                  <a:lnTo>
                    <a:pt x="202438" y="351637"/>
                  </a:lnTo>
                  <a:lnTo>
                    <a:pt x="202285" y="351561"/>
                  </a:lnTo>
                  <a:lnTo>
                    <a:pt x="202158" y="351091"/>
                  </a:lnTo>
                  <a:lnTo>
                    <a:pt x="202069" y="350380"/>
                  </a:lnTo>
                  <a:lnTo>
                    <a:pt x="201866" y="350253"/>
                  </a:lnTo>
                  <a:lnTo>
                    <a:pt x="199707" y="353656"/>
                  </a:lnTo>
                  <a:lnTo>
                    <a:pt x="199669" y="353504"/>
                  </a:lnTo>
                  <a:lnTo>
                    <a:pt x="199263" y="352158"/>
                  </a:lnTo>
                  <a:lnTo>
                    <a:pt x="199110" y="351764"/>
                  </a:lnTo>
                  <a:lnTo>
                    <a:pt x="198374" y="353504"/>
                  </a:lnTo>
                  <a:lnTo>
                    <a:pt x="197929" y="353060"/>
                  </a:lnTo>
                  <a:lnTo>
                    <a:pt x="198043" y="352272"/>
                  </a:lnTo>
                  <a:lnTo>
                    <a:pt x="198475" y="351002"/>
                  </a:lnTo>
                  <a:lnTo>
                    <a:pt x="198043" y="351243"/>
                  </a:lnTo>
                  <a:lnTo>
                    <a:pt x="197675" y="351358"/>
                  </a:lnTo>
                  <a:lnTo>
                    <a:pt x="197612" y="351561"/>
                  </a:lnTo>
                  <a:lnTo>
                    <a:pt x="197408" y="352513"/>
                  </a:lnTo>
                  <a:lnTo>
                    <a:pt x="196646" y="352742"/>
                  </a:lnTo>
                  <a:lnTo>
                    <a:pt x="195618" y="353263"/>
                  </a:lnTo>
                  <a:lnTo>
                    <a:pt x="195084" y="353656"/>
                  </a:lnTo>
                  <a:lnTo>
                    <a:pt x="195249" y="354723"/>
                  </a:lnTo>
                  <a:lnTo>
                    <a:pt x="197510" y="353974"/>
                  </a:lnTo>
                  <a:lnTo>
                    <a:pt x="196608" y="355828"/>
                  </a:lnTo>
                  <a:lnTo>
                    <a:pt x="196913" y="355638"/>
                  </a:lnTo>
                  <a:lnTo>
                    <a:pt x="197878" y="355206"/>
                  </a:lnTo>
                  <a:lnTo>
                    <a:pt x="197942" y="355396"/>
                  </a:lnTo>
                  <a:lnTo>
                    <a:pt x="198056" y="355638"/>
                  </a:lnTo>
                  <a:lnTo>
                    <a:pt x="198107" y="356184"/>
                  </a:lnTo>
                  <a:lnTo>
                    <a:pt x="198043" y="356590"/>
                  </a:lnTo>
                  <a:lnTo>
                    <a:pt x="197777" y="356946"/>
                  </a:lnTo>
                  <a:lnTo>
                    <a:pt x="197485" y="357543"/>
                  </a:lnTo>
                  <a:lnTo>
                    <a:pt x="197916" y="357339"/>
                  </a:lnTo>
                  <a:lnTo>
                    <a:pt x="198183" y="357263"/>
                  </a:lnTo>
                  <a:lnTo>
                    <a:pt x="198374" y="357136"/>
                  </a:lnTo>
                  <a:lnTo>
                    <a:pt x="198640" y="357898"/>
                  </a:lnTo>
                  <a:lnTo>
                    <a:pt x="198805" y="358254"/>
                  </a:lnTo>
                  <a:lnTo>
                    <a:pt x="199809" y="357136"/>
                  </a:lnTo>
                  <a:lnTo>
                    <a:pt x="200647" y="357619"/>
                  </a:lnTo>
                  <a:lnTo>
                    <a:pt x="201434" y="357581"/>
                  </a:lnTo>
                  <a:lnTo>
                    <a:pt x="201612" y="357098"/>
                  </a:lnTo>
                  <a:lnTo>
                    <a:pt x="201866" y="356387"/>
                  </a:lnTo>
                  <a:lnTo>
                    <a:pt x="202171" y="356273"/>
                  </a:lnTo>
                  <a:lnTo>
                    <a:pt x="203708" y="355879"/>
                  </a:lnTo>
                  <a:lnTo>
                    <a:pt x="204355" y="355206"/>
                  </a:lnTo>
                  <a:lnTo>
                    <a:pt x="204673" y="354888"/>
                  </a:lnTo>
                  <a:lnTo>
                    <a:pt x="204508" y="356184"/>
                  </a:lnTo>
                  <a:lnTo>
                    <a:pt x="204304" y="357416"/>
                  </a:lnTo>
                  <a:lnTo>
                    <a:pt x="204635" y="357543"/>
                  </a:lnTo>
                  <a:lnTo>
                    <a:pt x="204838" y="357263"/>
                  </a:lnTo>
                  <a:lnTo>
                    <a:pt x="205028" y="357060"/>
                  </a:lnTo>
                  <a:lnTo>
                    <a:pt x="205562" y="355714"/>
                  </a:lnTo>
                  <a:lnTo>
                    <a:pt x="206425" y="355396"/>
                  </a:lnTo>
                  <a:lnTo>
                    <a:pt x="207695" y="355206"/>
                  </a:lnTo>
                  <a:lnTo>
                    <a:pt x="207962" y="354965"/>
                  </a:lnTo>
                  <a:lnTo>
                    <a:pt x="208140" y="354723"/>
                  </a:lnTo>
                  <a:close/>
                </a:path>
                <a:path w="221615" h="395604">
                  <a:moveTo>
                    <a:pt x="209689" y="373011"/>
                  </a:moveTo>
                  <a:lnTo>
                    <a:pt x="209664" y="372211"/>
                  </a:lnTo>
                  <a:lnTo>
                    <a:pt x="209296" y="372097"/>
                  </a:lnTo>
                  <a:lnTo>
                    <a:pt x="208610" y="373481"/>
                  </a:lnTo>
                  <a:lnTo>
                    <a:pt x="208254" y="374116"/>
                  </a:lnTo>
                  <a:lnTo>
                    <a:pt x="208089" y="374116"/>
                  </a:lnTo>
                  <a:lnTo>
                    <a:pt x="208026" y="373875"/>
                  </a:lnTo>
                  <a:lnTo>
                    <a:pt x="207937" y="373443"/>
                  </a:lnTo>
                  <a:lnTo>
                    <a:pt x="208762" y="372529"/>
                  </a:lnTo>
                  <a:lnTo>
                    <a:pt x="208826" y="372376"/>
                  </a:lnTo>
                  <a:lnTo>
                    <a:pt x="209054" y="371856"/>
                  </a:lnTo>
                  <a:lnTo>
                    <a:pt x="207759" y="371030"/>
                  </a:lnTo>
                  <a:lnTo>
                    <a:pt x="207708" y="370751"/>
                  </a:lnTo>
                  <a:lnTo>
                    <a:pt x="207657" y="370547"/>
                  </a:lnTo>
                  <a:lnTo>
                    <a:pt x="207467" y="370192"/>
                  </a:lnTo>
                  <a:lnTo>
                    <a:pt x="206298" y="370751"/>
                  </a:lnTo>
                  <a:lnTo>
                    <a:pt x="206387" y="370395"/>
                  </a:lnTo>
                  <a:lnTo>
                    <a:pt x="206400" y="369760"/>
                  </a:lnTo>
                  <a:lnTo>
                    <a:pt x="207391" y="368808"/>
                  </a:lnTo>
                  <a:lnTo>
                    <a:pt x="207505" y="368223"/>
                  </a:lnTo>
                  <a:lnTo>
                    <a:pt x="207594" y="366991"/>
                  </a:lnTo>
                  <a:lnTo>
                    <a:pt x="207492" y="366166"/>
                  </a:lnTo>
                  <a:lnTo>
                    <a:pt x="207289" y="365772"/>
                  </a:lnTo>
                  <a:lnTo>
                    <a:pt x="207035" y="365531"/>
                  </a:lnTo>
                  <a:lnTo>
                    <a:pt x="206832" y="365531"/>
                  </a:lnTo>
                  <a:lnTo>
                    <a:pt x="206667" y="365569"/>
                  </a:lnTo>
                  <a:lnTo>
                    <a:pt x="206362" y="365963"/>
                  </a:lnTo>
                  <a:lnTo>
                    <a:pt x="206032" y="366280"/>
                  </a:lnTo>
                  <a:lnTo>
                    <a:pt x="205460" y="366991"/>
                  </a:lnTo>
                  <a:lnTo>
                    <a:pt x="205232" y="366877"/>
                  </a:lnTo>
                  <a:lnTo>
                    <a:pt x="205371" y="365734"/>
                  </a:lnTo>
                  <a:lnTo>
                    <a:pt x="205600" y="364744"/>
                  </a:lnTo>
                  <a:lnTo>
                    <a:pt x="205193" y="365061"/>
                  </a:lnTo>
                  <a:lnTo>
                    <a:pt x="204965" y="365290"/>
                  </a:lnTo>
                  <a:lnTo>
                    <a:pt x="204698" y="365493"/>
                  </a:lnTo>
                  <a:lnTo>
                    <a:pt x="204495" y="365734"/>
                  </a:lnTo>
                  <a:lnTo>
                    <a:pt x="204393" y="365290"/>
                  </a:lnTo>
                  <a:lnTo>
                    <a:pt x="204343" y="365010"/>
                  </a:lnTo>
                  <a:lnTo>
                    <a:pt x="204063" y="364540"/>
                  </a:lnTo>
                  <a:lnTo>
                    <a:pt x="203873" y="364261"/>
                  </a:lnTo>
                  <a:lnTo>
                    <a:pt x="203631" y="364147"/>
                  </a:lnTo>
                  <a:lnTo>
                    <a:pt x="203403" y="364070"/>
                  </a:lnTo>
                  <a:lnTo>
                    <a:pt x="203073" y="364147"/>
                  </a:lnTo>
                  <a:lnTo>
                    <a:pt x="202666" y="364185"/>
                  </a:lnTo>
                  <a:lnTo>
                    <a:pt x="203403" y="365417"/>
                  </a:lnTo>
                  <a:lnTo>
                    <a:pt x="203466" y="365963"/>
                  </a:lnTo>
                  <a:lnTo>
                    <a:pt x="203073" y="367068"/>
                  </a:lnTo>
                  <a:lnTo>
                    <a:pt x="202438" y="368541"/>
                  </a:lnTo>
                  <a:lnTo>
                    <a:pt x="202603" y="368414"/>
                  </a:lnTo>
                  <a:lnTo>
                    <a:pt x="202806" y="368223"/>
                  </a:lnTo>
                  <a:lnTo>
                    <a:pt x="203238" y="368300"/>
                  </a:lnTo>
                  <a:lnTo>
                    <a:pt x="203530" y="368414"/>
                  </a:lnTo>
                  <a:lnTo>
                    <a:pt x="203657" y="368541"/>
                  </a:lnTo>
                  <a:lnTo>
                    <a:pt x="203758" y="368808"/>
                  </a:lnTo>
                  <a:lnTo>
                    <a:pt x="203974" y="369214"/>
                  </a:lnTo>
                  <a:lnTo>
                    <a:pt x="204152" y="370751"/>
                  </a:lnTo>
                  <a:lnTo>
                    <a:pt x="204038" y="371182"/>
                  </a:lnTo>
                  <a:lnTo>
                    <a:pt x="203873" y="371627"/>
                  </a:lnTo>
                  <a:lnTo>
                    <a:pt x="203466" y="372452"/>
                  </a:lnTo>
                  <a:lnTo>
                    <a:pt x="203898" y="372376"/>
                  </a:lnTo>
                  <a:lnTo>
                    <a:pt x="204304" y="372376"/>
                  </a:lnTo>
                  <a:lnTo>
                    <a:pt x="204838" y="372414"/>
                  </a:lnTo>
                  <a:lnTo>
                    <a:pt x="203835" y="375107"/>
                  </a:lnTo>
                  <a:lnTo>
                    <a:pt x="203898" y="375615"/>
                  </a:lnTo>
                  <a:lnTo>
                    <a:pt x="204762" y="375462"/>
                  </a:lnTo>
                  <a:lnTo>
                    <a:pt x="204571" y="377088"/>
                  </a:lnTo>
                  <a:lnTo>
                    <a:pt x="206159" y="377444"/>
                  </a:lnTo>
                  <a:lnTo>
                    <a:pt x="207594" y="376364"/>
                  </a:lnTo>
                  <a:lnTo>
                    <a:pt x="207492" y="376770"/>
                  </a:lnTo>
                  <a:lnTo>
                    <a:pt x="207429" y="377444"/>
                  </a:lnTo>
                  <a:lnTo>
                    <a:pt x="208356" y="377837"/>
                  </a:lnTo>
                  <a:lnTo>
                    <a:pt x="208889" y="378117"/>
                  </a:lnTo>
                  <a:lnTo>
                    <a:pt x="209562" y="377748"/>
                  </a:lnTo>
                  <a:lnTo>
                    <a:pt x="209638" y="377088"/>
                  </a:lnTo>
                  <a:lnTo>
                    <a:pt x="209245" y="376364"/>
                  </a:lnTo>
                  <a:lnTo>
                    <a:pt x="208775" y="375462"/>
                  </a:lnTo>
                  <a:lnTo>
                    <a:pt x="208661" y="375221"/>
                  </a:lnTo>
                  <a:lnTo>
                    <a:pt x="208394" y="374192"/>
                  </a:lnTo>
                  <a:lnTo>
                    <a:pt x="209486" y="373164"/>
                  </a:lnTo>
                  <a:lnTo>
                    <a:pt x="209689" y="373011"/>
                  </a:lnTo>
                  <a:close/>
                </a:path>
                <a:path w="221615" h="395604">
                  <a:moveTo>
                    <a:pt x="215684" y="361607"/>
                  </a:moveTo>
                  <a:lnTo>
                    <a:pt x="215150" y="359067"/>
                  </a:lnTo>
                  <a:lnTo>
                    <a:pt x="213982" y="353987"/>
                  </a:lnTo>
                  <a:lnTo>
                    <a:pt x="213487" y="351447"/>
                  </a:lnTo>
                  <a:lnTo>
                    <a:pt x="213055" y="350177"/>
                  </a:lnTo>
                  <a:lnTo>
                    <a:pt x="212585" y="347637"/>
                  </a:lnTo>
                  <a:lnTo>
                    <a:pt x="212458" y="347637"/>
                  </a:lnTo>
                  <a:lnTo>
                    <a:pt x="212191" y="346367"/>
                  </a:lnTo>
                  <a:lnTo>
                    <a:pt x="211785" y="346367"/>
                  </a:lnTo>
                  <a:lnTo>
                    <a:pt x="212090" y="343827"/>
                  </a:lnTo>
                  <a:lnTo>
                    <a:pt x="211201" y="341287"/>
                  </a:lnTo>
                  <a:lnTo>
                    <a:pt x="210756" y="340017"/>
                  </a:lnTo>
                  <a:lnTo>
                    <a:pt x="210286" y="337477"/>
                  </a:lnTo>
                  <a:lnTo>
                    <a:pt x="210096" y="336207"/>
                  </a:lnTo>
                  <a:lnTo>
                    <a:pt x="209689" y="334937"/>
                  </a:lnTo>
                  <a:lnTo>
                    <a:pt x="209397" y="333667"/>
                  </a:lnTo>
                  <a:lnTo>
                    <a:pt x="207822" y="333667"/>
                  </a:lnTo>
                  <a:lnTo>
                    <a:pt x="208229" y="332397"/>
                  </a:lnTo>
                  <a:lnTo>
                    <a:pt x="208089" y="331127"/>
                  </a:lnTo>
                  <a:lnTo>
                    <a:pt x="207492" y="329857"/>
                  </a:lnTo>
                  <a:lnTo>
                    <a:pt x="207695" y="329857"/>
                  </a:lnTo>
                  <a:lnTo>
                    <a:pt x="208292" y="328587"/>
                  </a:lnTo>
                  <a:lnTo>
                    <a:pt x="208457" y="328587"/>
                  </a:lnTo>
                  <a:lnTo>
                    <a:pt x="207759" y="327317"/>
                  </a:lnTo>
                  <a:lnTo>
                    <a:pt x="207429" y="327317"/>
                  </a:lnTo>
                  <a:lnTo>
                    <a:pt x="207467" y="323507"/>
                  </a:lnTo>
                  <a:lnTo>
                    <a:pt x="206692" y="322237"/>
                  </a:lnTo>
                  <a:lnTo>
                    <a:pt x="205867" y="319697"/>
                  </a:lnTo>
                  <a:lnTo>
                    <a:pt x="205232" y="318427"/>
                  </a:lnTo>
                  <a:lnTo>
                    <a:pt x="203771" y="314617"/>
                  </a:lnTo>
                  <a:lnTo>
                    <a:pt x="203466" y="313347"/>
                  </a:lnTo>
                  <a:lnTo>
                    <a:pt x="203034" y="313347"/>
                  </a:lnTo>
                  <a:lnTo>
                    <a:pt x="202666" y="312077"/>
                  </a:lnTo>
                  <a:lnTo>
                    <a:pt x="202476" y="312077"/>
                  </a:lnTo>
                  <a:lnTo>
                    <a:pt x="202603" y="309537"/>
                  </a:lnTo>
                  <a:lnTo>
                    <a:pt x="201434" y="306997"/>
                  </a:lnTo>
                  <a:lnTo>
                    <a:pt x="200304" y="303187"/>
                  </a:lnTo>
                  <a:lnTo>
                    <a:pt x="198983" y="299275"/>
                  </a:lnTo>
                  <a:lnTo>
                    <a:pt x="198450" y="296837"/>
                  </a:lnTo>
                  <a:lnTo>
                    <a:pt x="198272" y="294297"/>
                  </a:lnTo>
                  <a:lnTo>
                    <a:pt x="197713" y="291757"/>
                  </a:lnTo>
                  <a:lnTo>
                    <a:pt x="197116" y="289217"/>
                  </a:lnTo>
                  <a:lnTo>
                    <a:pt x="196278" y="285407"/>
                  </a:lnTo>
                  <a:lnTo>
                    <a:pt x="194691" y="279057"/>
                  </a:lnTo>
                  <a:lnTo>
                    <a:pt x="193852" y="276517"/>
                  </a:lnTo>
                  <a:lnTo>
                    <a:pt x="193382" y="274726"/>
                  </a:lnTo>
                  <a:lnTo>
                    <a:pt x="193382" y="277787"/>
                  </a:lnTo>
                  <a:lnTo>
                    <a:pt x="192684" y="279057"/>
                  </a:lnTo>
                  <a:lnTo>
                    <a:pt x="192786" y="281597"/>
                  </a:lnTo>
                  <a:lnTo>
                    <a:pt x="193192" y="282867"/>
                  </a:lnTo>
                  <a:lnTo>
                    <a:pt x="192925" y="284137"/>
                  </a:lnTo>
                  <a:lnTo>
                    <a:pt x="193027" y="285407"/>
                  </a:lnTo>
                  <a:lnTo>
                    <a:pt x="190792" y="285407"/>
                  </a:lnTo>
                  <a:lnTo>
                    <a:pt x="190588" y="286677"/>
                  </a:lnTo>
                  <a:lnTo>
                    <a:pt x="190322" y="286677"/>
                  </a:lnTo>
                  <a:lnTo>
                    <a:pt x="189026" y="285407"/>
                  </a:lnTo>
                  <a:lnTo>
                    <a:pt x="188988" y="284137"/>
                  </a:lnTo>
                  <a:lnTo>
                    <a:pt x="188988" y="282867"/>
                  </a:lnTo>
                  <a:lnTo>
                    <a:pt x="182867" y="282867"/>
                  </a:lnTo>
                  <a:lnTo>
                    <a:pt x="182511" y="284137"/>
                  </a:lnTo>
                  <a:lnTo>
                    <a:pt x="181737" y="284137"/>
                  </a:lnTo>
                  <a:lnTo>
                    <a:pt x="181876" y="282867"/>
                  </a:lnTo>
                  <a:lnTo>
                    <a:pt x="182206" y="282867"/>
                  </a:lnTo>
                  <a:lnTo>
                    <a:pt x="182867" y="281597"/>
                  </a:lnTo>
                  <a:lnTo>
                    <a:pt x="183007" y="281597"/>
                  </a:lnTo>
                  <a:lnTo>
                    <a:pt x="182270" y="280327"/>
                  </a:lnTo>
                  <a:lnTo>
                    <a:pt x="182245" y="279057"/>
                  </a:lnTo>
                  <a:lnTo>
                    <a:pt x="182473" y="279057"/>
                  </a:lnTo>
                  <a:lnTo>
                    <a:pt x="183642" y="277787"/>
                  </a:lnTo>
                  <a:lnTo>
                    <a:pt x="183235" y="276517"/>
                  </a:lnTo>
                  <a:lnTo>
                    <a:pt x="182905" y="273977"/>
                  </a:lnTo>
                  <a:lnTo>
                    <a:pt x="183908" y="273977"/>
                  </a:lnTo>
                  <a:lnTo>
                    <a:pt x="184340" y="272707"/>
                  </a:lnTo>
                  <a:lnTo>
                    <a:pt x="185839" y="272707"/>
                  </a:lnTo>
                  <a:lnTo>
                    <a:pt x="186131" y="271437"/>
                  </a:lnTo>
                  <a:lnTo>
                    <a:pt x="186664" y="271437"/>
                  </a:lnTo>
                  <a:lnTo>
                    <a:pt x="186728" y="270167"/>
                  </a:lnTo>
                  <a:lnTo>
                    <a:pt x="187198" y="270167"/>
                  </a:lnTo>
                  <a:lnTo>
                    <a:pt x="187401" y="271437"/>
                  </a:lnTo>
                  <a:lnTo>
                    <a:pt x="187667" y="272707"/>
                  </a:lnTo>
                  <a:lnTo>
                    <a:pt x="187934" y="273977"/>
                  </a:lnTo>
                  <a:lnTo>
                    <a:pt x="189992" y="275247"/>
                  </a:lnTo>
                  <a:lnTo>
                    <a:pt x="192519" y="275247"/>
                  </a:lnTo>
                  <a:lnTo>
                    <a:pt x="192722" y="276517"/>
                  </a:lnTo>
                  <a:lnTo>
                    <a:pt x="193090" y="277787"/>
                  </a:lnTo>
                  <a:lnTo>
                    <a:pt x="193382" y="277787"/>
                  </a:lnTo>
                  <a:lnTo>
                    <a:pt x="193382" y="274726"/>
                  </a:lnTo>
                  <a:lnTo>
                    <a:pt x="192189" y="270167"/>
                  </a:lnTo>
                  <a:lnTo>
                    <a:pt x="191262" y="267627"/>
                  </a:lnTo>
                  <a:lnTo>
                    <a:pt x="190093" y="263817"/>
                  </a:lnTo>
                  <a:lnTo>
                    <a:pt x="189496" y="258851"/>
                  </a:lnTo>
                  <a:lnTo>
                    <a:pt x="189496" y="265087"/>
                  </a:lnTo>
                  <a:lnTo>
                    <a:pt x="189395" y="266357"/>
                  </a:lnTo>
                  <a:lnTo>
                    <a:pt x="188899" y="266357"/>
                  </a:lnTo>
                  <a:lnTo>
                    <a:pt x="188595" y="267627"/>
                  </a:lnTo>
                  <a:lnTo>
                    <a:pt x="186867" y="267627"/>
                  </a:lnTo>
                  <a:lnTo>
                    <a:pt x="186537" y="268897"/>
                  </a:lnTo>
                  <a:lnTo>
                    <a:pt x="184632" y="268897"/>
                  </a:lnTo>
                  <a:lnTo>
                    <a:pt x="184302" y="270167"/>
                  </a:lnTo>
                  <a:lnTo>
                    <a:pt x="183667" y="271437"/>
                  </a:lnTo>
                  <a:lnTo>
                    <a:pt x="183108" y="271437"/>
                  </a:lnTo>
                  <a:lnTo>
                    <a:pt x="183273" y="270167"/>
                  </a:lnTo>
                  <a:lnTo>
                    <a:pt x="183235" y="268897"/>
                  </a:lnTo>
                  <a:lnTo>
                    <a:pt x="183045" y="267627"/>
                  </a:lnTo>
                  <a:lnTo>
                    <a:pt x="183603" y="267627"/>
                  </a:lnTo>
                  <a:lnTo>
                    <a:pt x="183667" y="266357"/>
                  </a:lnTo>
                  <a:lnTo>
                    <a:pt x="181737" y="265087"/>
                  </a:lnTo>
                  <a:lnTo>
                    <a:pt x="181610" y="264896"/>
                  </a:lnTo>
                  <a:lnTo>
                    <a:pt x="181610" y="279057"/>
                  </a:lnTo>
                  <a:lnTo>
                    <a:pt x="181343" y="279057"/>
                  </a:lnTo>
                  <a:lnTo>
                    <a:pt x="180479" y="280327"/>
                  </a:lnTo>
                  <a:lnTo>
                    <a:pt x="180213" y="280327"/>
                  </a:lnTo>
                  <a:lnTo>
                    <a:pt x="181406" y="281597"/>
                  </a:lnTo>
                  <a:lnTo>
                    <a:pt x="181241" y="282867"/>
                  </a:lnTo>
                  <a:lnTo>
                    <a:pt x="180746" y="282867"/>
                  </a:lnTo>
                  <a:lnTo>
                    <a:pt x="180276" y="284137"/>
                  </a:lnTo>
                  <a:lnTo>
                    <a:pt x="179311" y="285407"/>
                  </a:lnTo>
                  <a:lnTo>
                    <a:pt x="176555" y="285407"/>
                  </a:lnTo>
                  <a:lnTo>
                    <a:pt x="176123" y="286677"/>
                  </a:lnTo>
                  <a:lnTo>
                    <a:pt x="175882" y="287947"/>
                  </a:lnTo>
                  <a:lnTo>
                    <a:pt x="174218" y="287947"/>
                  </a:lnTo>
                  <a:lnTo>
                    <a:pt x="173228" y="289217"/>
                  </a:lnTo>
                  <a:lnTo>
                    <a:pt x="172529" y="289217"/>
                  </a:lnTo>
                  <a:lnTo>
                    <a:pt x="172262" y="290487"/>
                  </a:lnTo>
                  <a:lnTo>
                    <a:pt x="172224" y="289217"/>
                  </a:lnTo>
                  <a:lnTo>
                    <a:pt x="172059" y="287947"/>
                  </a:lnTo>
                  <a:lnTo>
                    <a:pt x="172021" y="286677"/>
                  </a:lnTo>
                  <a:lnTo>
                    <a:pt x="173151" y="285407"/>
                  </a:lnTo>
                  <a:lnTo>
                    <a:pt x="171894" y="284137"/>
                  </a:lnTo>
                  <a:lnTo>
                    <a:pt x="171754" y="281597"/>
                  </a:lnTo>
                  <a:lnTo>
                    <a:pt x="170954" y="281597"/>
                  </a:lnTo>
                  <a:lnTo>
                    <a:pt x="170954" y="296837"/>
                  </a:lnTo>
                  <a:lnTo>
                    <a:pt x="170865" y="298107"/>
                  </a:lnTo>
                  <a:lnTo>
                    <a:pt x="170129" y="298107"/>
                  </a:lnTo>
                  <a:lnTo>
                    <a:pt x="169900" y="299377"/>
                  </a:lnTo>
                  <a:lnTo>
                    <a:pt x="170065" y="299377"/>
                  </a:lnTo>
                  <a:lnTo>
                    <a:pt x="170891" y="300647"/>
                  </a:lnTo>
                  <a:lnTo>
                    <a:pt x="169735" y="301917"/>
                  </a:lnTo>
                  <a:lnTo>
                    <a:pt x="169291" y="303187"/>
                  </a:lnTo>
                  <a:lnTo>
                    <a:pt x="168262" y="304457"/>
                  </a:lnTo>
                  <a:lnTo>
                    <a:pt x="166433" y="304457"/>
                  </a:lnTo>
                  <a:lnTo>
                    <a:pt x="165239" y="305727"/>
                  </a:lnTo>
                  <a:lnTo>
                    <a:pt x="163334" y="305727"/>
                  </a:lnTo>
                  <a:lnTo>
                    <a:pt x="162547" y="308267"/>
                  </a:lnTo>
                  <a:lnTo>
                    <a:pt x="161480" y="308267"/>
                  </a:lnTo>
                  <a:lnTo>
                    <a:pt x="161544" y="306997"/>
                  </a:lnTo>
                  <a:lnTo>
                    <a:pt x="161848" y="306997"/>
                  </a:lnTo>
                  <a:lnTo>
                    <a:pt x="162242" y="305727"/>
                  </a:lnTo>
                  <a:lnTo>
                    <a:pt x="161239" y="304457"/>
                  </a:lnTo>
                  <a:lnTo>
                    <a:pt x="161671" y="304457"/>
                  </a:lnTo>
                  <a:lnTo>
                    <a:pt x="162179" y="303187"/>
                  </a:lnTo>
                  <a:lnTo>
                    <a:pt x="162369" y="303187"/>
                  </a:lnTo>
                  <a:lnTo>
                    <a:pt x="160845" y="301917"/>
                  </a:lnTo>
                  <a:lnTo>
                    <a:pt x="160375" y="301917"/>
                  </a:lnTo>
                  <a:lnTo>
                    <a:pt x="159448" y="300647"/>
                  </a:lnTo>
                  <a:lnTo>
                    <a:pt x="156654" y="300647"/>
                  </a:lnTo>
                  <a:lnTo>
                    <a:pt x="156349" y="299377"/>
                  </a:lnTo>
                  <a:lnTo>
                    <a:pt x="156083" y="299377"/>
                  </a:lnTo>
                  <a:lnTo>
                    <a:pt x="155384" y="300647"/>
                  </a:lnTo>
                  <a:lnTo>
                    <a:pt x="155194" y="300647"/>
                  </a:lnTo>
                  <a:lnTo>
                    <a:pt x="155054" y="301917"/>
                  </a:lnTo>
                  <a:lnTo>
                    <a:pt x="155790" y="301917"/>
                  </a:lnTo>
                  <a:lnTo>
                    <a:pt x="155321" y="304457"/>
                  </a:lnTo>
                  <a:lnTo>
                    <a:pt x="155054" y="305727"/>
                  </a:lnTo>
                  <a:lnTo>
                    <a:pt x="154559" y="306997"/>
                  </a:lnTo>
                  <a:lnTo>
                    <a:pt x="152895" y="306997"/>
                  </a:lnTo>
                  <a:lnTo>
                    <a:pt x="152196" y="308267"/>
                  </a:lnTo>
                  <a:lnTo>
                    <a:pt x="151892" y="309537"/>
                  </a:lnTo>
                  <a:lnTo>
                    <a:pt x="151130" y="309537"/>
                  </a:lnTo>
                  <a:lnTo>
                    <a:pt x="150799" y="308267"/>
                  </a:lnTo>
                  <a:lnTo>
                    <a:pt x="150533" y="308267"/>
                  </a:lnTo>
                  <a:lnTo>
                    <a:pt x="150266" y="306997"/>
                  </a:lnTo>
                  <a:lnTo>
                    <a:pt x="149733" y="304457"/>
                  </a:lnTo>
                  <a:lnTo>
                    <a:pt x="147002" y="304457"/>
                  </a:lnTo>
                  <a:lnTo>
                    <a:pt x="145503" y="305727"/>
                  </a:lnTo>
                  <a:lnTo>
                    <a:pt x="145072" y="306997"/>
                  </a:lnTo>
                  <a:lnTo>
                    <a:pt x="144310" y="304457"/>
                  </a:lnTo>
                  <a:lnTo>
                    <a:pt x="144005" y="304457"/>
                  </a:lnTo>
                  <a:lnTo>
                    <a:pt x="143941" y="303187"/>
                  </a:lnTo>
                  <a:lnTo>
                    <a:pt x="144208" y="303187"/>
                  </a:lnTo>
                  <a:lnTo>
                    <a:pt x="144907" y="301917"/>
                  </a:lnTo>
                  <a:lnTo>
                    <a:pt x="145338" y="300647"/>
                  </a:lnTo>
                  <a:lnTo>
                    <a:pt x="145008" y="299377"/>
                  </a:lnTo>
                  <a:lnTo>
                    <a:pt x="144805" y="299377"/>
                  </a:lnTo>
                  <a:lnTo>
                    <a:pt x="145211" y="298107"/>
                  </a:lnTo>
                  <a:lnTo>
                    <a:pt x="145478" y="296837"/>
                  </a:lnTo>
                  <a:lnTo>
                    <a:pt x="145669" y="296837"/>
                  </a:lnTo>
                  <a:lnTo>
                    <a:pt x="145935" y="295567"/>
                  </a:lnTo>
                  <a:lnTo>
                    <a:pt x="147599" y="295567"/>
                  </a:lnTo>
                  <a:lnTo>
                    <a:pt x="147764" y="294297"/>
                  </a:lnTo>
                  <a:lnTo>
                    <a:pt x="147929" y="294297"/>
                  </a:lnTo>
                  <a:lnTo>
                    <a:pt x="148272" y="293027"/>
                  </a:lnTo>
                  <a:lnTo>
                    <a:pt x="148704" y="293027"/>
                  </a:lnTo>
                  <a:lnTo>
                    <a:pt x="149694" y="296837"/>
                  </a:lnTo>
                  <a:lnTo>
                    <a:pt x="153860" y="296837"/>
                  </a:lnTo>
                  <a:lnTo>
                    <a:pt x="154051" y="295567"/>
                  </a:lnTo>
                  <a:lnTo>
                    <a:pt x="156083" y="295567"/>
                  </a:lnTo>
                  <a:lnTo>
                    <a:pt x="156324" y="294297"/>
                  </a:lnTo>
                  <a:lnTo>
                    <a:pt x="156781" y="294297"/>
                  </a:lnTo>
                  <a:lnTo>
                    <a:pt x="157048" y="295567"/>
                  </a:lnTo>
                  <a:lnTo>
                    <a:pt x="157848" y="295567"/>
                  </a:lnTo>
                  <a:lnTo>
                    <a:pt x="158076" y="294297"/>
                  </a:lnTo>
                  <a:lnTo>
                    <a:pt x="158318" y="293027"/>
                  </a:lnTo>
                  <a:lnTo>
                    <a:pt x="161239" y="293027"/>
                  </a:lnTo>
                  <a:lnTo>
                    <a:pt x="161709" y="291757"/>
                  </a:lnTo>
                  <a:lnTo>
                    <a:pt x="161874" y="290487"/>
                  </a:lnTo>
                  <a:lnTo>
                    <a:pt x="164503" y="290487"/>
                  </a:lnTo>
                  <a:lnTo>
                    <a:pt x="164731" y="289217"/>
                  </a:lnTo>
                  <a:lnTo>
                    <a:pt x="164871" y="289217"/>
                  </a:lnTo>
                  <a:lnTo>
                    <a:pt x="165341" y="287947"/>
                  </a:lnTo>
                  <a:lnTo>
                    <a:pt x="165963" y="287947"/>
                  </a:lnTo>
                  <a:lnTo>
                    <a:pt x="165963" y="289217"/>
                  </a:lnTo>
                  <a:lnTo>
                    <a:pt x="165569" y="289217"/>
                  </a:lnTo>
                  <a:lnTo>
                    <a:pt x="164934" y="290487"/>
                  </a:lnTo>
                  <a:lnTo>
                    <a:pt x="166230" y="291757"/>
                  </a:lnTo>
                  <a:lnTo>
                    <a:pt x="165176" y="293027"/>
                  </a:lnTo>
                  <a:lnTo>
                    <a:pt x="165341" y="293027"/>
                  </a:lnTo>
                  <a:lnTo>
                    <a:pt x="165773" y="294297"/>
                  </a:lnTo>
                  <a:lnTo>
                    <a:pt x="166230" y="294297"/>
                  </a:lnTo>
                  <a:lnTo>
                    <a:pt x="166433" y="295567"/>
                  </a:lnTo>
                  <a:lnTo>
                    <a:pt x="166966" y="295567"/>
                  </a:lnTo>
                  <a:lnTo>
                    <a:pt x="167297" y="296837"/>
                  </a:lnTo>
                  <a:lnTo>
                    <a:pt x="170954" y="296837"/>
                  </a:lnTo>
                  <a:lnTo>
                    <a:pt x="170954" y="281597"/>
                  </a:lnTo>
                  <a:lnTo>
                    <a:pt x="166865" y="281597"/>
                  </a:lnTo>
                  <a:lnTo>
                    <a:pt x="166763" y="280327"/>
                  </a:lnTo>
                  <a:lnTo>
                    <a:pt x="166103" y="281597"/>
                  </a:lnTo>
                  <a:lnTo>
                    <a:pt x="165100" y="282867"/>
                  </a:lnTo>
                  <a:lnTo>
                    <a:pt x="166230" y="284137"/>
                  </a:lnTo>
                  <a:lnTo>
                    <a:pt x="165696" y="285407"/>
                  </a:lnTo>
                  <a:lnTo>
                    <a:pt x="165036" y="286677"/>
                  </a:lnTo>
                  <a:lnTo>
                    <a:pt x="164299" y="287947"/>
                  </a:lnTo>
                  <a:lnTo>
                    <a:pt x="164172" y="289217"/>
                  </a:lnTo>
                  <a:lnTo>
                    <a:pt x="163779" y="289217"/>
                  </a:lnTo>
                  <a:lnTo>
                    <a:pt x="162344" y="287947"/>
                  </a:lnTo>
                  <a:lnTo>
                    <a:pt x="162077" y="289217"/>
                  </a:lnTo>
                  <a:lnTo>
                    <a:pt x="161671" y="290487"/>
                  </a:lnTo>
                  <a:lnTo>
                    <a:pt x="161048" y="290487"/>
                  </a:lnTo>
                  <a:lnTo>
                    <a:pt x="160642" y="289217"/>
                  </a:lnTo>
                  <a:lnTo>
                    <a:pt x="160312" y="289217"/>
                  </a:lnTo>
                  <a:lnTo>
                    <a:pt x="160032" y="287947"/>
                  </a:lnTo>
                  <a:lnTo>
                    <a:pt x="159740" y="286677"/>
                  </a:lnTo>
                  <a:lnTo>
                    <a:pt x="156083" y="286677"/>
                  </a:lnTo>
                  <a:lnTo>
                    <a:pt x="155321" y="287947"/>
                  </a:lnTo>
                  <a:lnTo>
                    <a:pt x="154089" y="287947"/>
                  </a:lnTo>
                  <a:lnTo>
                    <a:pt x="153352" y="285407"/>
                  </a:lnTo>
                  <a:lnTo>
                    <a:pt x="153530" y="284137"/>
                  </a:lnTo>
                  <a:lnTo>
                    <a:pt x="153758" y="284137"/>
                  </a:lnTo>
                  <a:lnTo>
                    <a:pt x="154393" y="282867"/>
                  </a:lnTo>
                  <a:lnTo>
                    <a:pt x="154559" y="282867"/>
                  </a:lnTo>
                  <a:lnTo>
                    <a:pt x="154152" y="280327"/>
                  </a:lnTo>
                  <a:lnTo>
                    <a:pt x="154317" y="279057"/>
                  </a:lnTo>
                  <a:lnTo>
                    <a:pt x="154724" y="277787"/>
                  </a:lnTo>
                  <a:lnTo>
                    <a:pt x="155257" y="276517"/>
                  </a:lnTo>
                  <a:lnTo>
                    <a:pt x="155384" y="276517"/>
                  </a:lnTo>
                  <a:lnTo>
                    <a:pt x="155549" y="275247"/>
                  </a:lnTo>
                  <a:lnTo>
                    <a:pt x="157746" y="275247"/>
                  </a:lnTo>
                  <a:lnTo>
                    <a:pt x="157911" y="273977"/>
                  </a:lnTo>
                  <a:lnTo>
                    <a:pt x="159385" y="273977"/>
                  </a:lnTo>
                  <a:lnTo>
                    <a:pt x="160274" y="275247"/>
                  </a:lnTo>
                  <a:lnTo>
                    <a:pt x="159842" y="275247"/>
                  </a:lnTo>
                  <a:lnTo>
                    <a:pt x="159651" y="276517"/>
                  </a:lnTo>
                  <a:lnTo>
                    <a:pt x="160312" y="277787"/>
                  </a:lnTo>
                  <a:lnTo>
                    <a:pt x="162509" y="279057"/>
                  </a:lnTo>
                  <a:lnTo>
                    <a:pt x="164274" y="276517"/>
                  </a:lnTo>
                  <a:lnTo>
                    <a:pt x="165773" y="277787"/>
                  </a:lnTo>
                  <a:lnTo>
                    <a:pt x="166751" y="276720"/>
                  </a:lnTo>
                  <a:lnTo>
                    <a:pt x="166141" y="277787"/>
                  </a:lnTo>
                  <a:lnTo>
                    <a:pt x="165874" y="279057"/>
                  </a:lnTo>
                  <a:lnTo>
                    <a:pt x="166662" y="280327"/>
                  </a:lnTo>
                  <a:lnTo>
                    <a:pt x="167728" y="280327"/>
                  </a:lnTo>
                  <a:lnTo>
                    <a:pt x="168033" y="279057"/>
                  </a:lnTo>
                  <a:lnTo>
                    <a:pt x="167728" y="277787"/>
                  </a:lnTo>
                  <a:lnTo>
                    <a:pt x="167767" y="276517"/>
                  </a:lnTo>
                  <a:lnTo>
                    <a:pt x="168160" y="276517"/>
                  </a:lnTo>
                  <a:lnTo>
                    <a:pt x="168427" y="275247"/>
                  </a:lnTo>
                  <a:lnTo>
                    <a:pt x="168960" y="275247"/>
                  </a:lnTo>
                  <a:lnTo>
                    <a:pt x="169291" y="273977"/>
                  </a:lnTo>
                  <a:lnTo>
                    <a:pt x="171462" y="273977"/>
                  </a:lnTo>
                  <a:lnTo>
                    <a:pt x="172262" y="272707"/>
                  </a:lnTo>
                  <a:lnTo>
                    <a:pt x="173088" y="272707"/>
                  </a:lnTo>
                  <a:lnTo>
                    <a:pt x="173253" y="271437"/>
                  </a:lnTo>
                  <a:lnTo>
                    <a:pt x="175018" y="271437"/>
                  </a:lnTo>
                  <a:lnTo>
                    <a:pt x="175488" y="270167"/>
                  </a:lnTo>
                  <a:lnTo>
                    <a:pt x="176745" y="270167"/>
                  </a:lnTo>
                  <a:lnTo>
                    <a:pt x="176911" y="271437"/>
                  </a:lnTo>
                  <a:lnTo>
                    <a:pt x="176123" y="271437"/>
                  </a:lnTo>
                  <a:lnTo>
                    <a:pt x="176022" y="272707"/>
                  </a:lnTo>
                  <a:lnTo>
                    <a:pt x="176745" y="272707"/>
                  </a:lnTo>
                  <a:lnTo>
                    <a:pt x="177215" y="273977"/>
                  </a:lnTo>
                  <a:lnTo>
                    <a:pt x="176745" y="273977"/>
                  </a:lnTo>
                  <a:lnTo>
                    <a:pt x="176720" y="275247"/>
                  </a:lnTo>
                  <a:lnTo>
                    <a:pt x="177012" y="275247"/>
                  </a:lnTo>
                  <a:lnTo>
                    <a:pt x="177609" y="276517"/>
                  </a:lnTo>
                  <a:lnTo>
                    <a:pt x="177850" y="276517"/>
                  </a:lnTo>
                  <a:lnTo>
                    <a:pt x="178409" y="277787"/>
                  </a:lnTo>
                  <a:lnTo>
                    <a:pt x="181114" y="277787"/>
                  </a:lnTo>
                  <a:lnTo>
                    <a:pt x="181610" y="279057"/>
                  </a:lnTo>
                  <a:lnTo>
                    <a:pt x="181610" y="264896"/>
                  </a:lnTo>
                  <a:lnTo>
                    <a:pt x="180936" y="263817"/>
                  </a:lnTo>
                  <a:lnTo>
                    <a:pt x="177317" y="263817"/>
                  </a:lnTo>
                  <a:lnTo>
                    <a:pt x="177647" y="262547"/>
                  </a:lnTo>
                  <a:lnTo>
                    <a:pt x="177850" y="262547"/>
                  </a:lnTo>
                  <a:lnTo>
                    <a:pt x="178511" y="261277"/>
                  </a:lnTo>
                  <a:lnTo>
                    <a:pt x="179146" y="261277"/>
                  </a:lnTo>
                  <a:lnTo>
                    <a:pt x="178079" y="260007"/>
                  </a:lnTo>
                  <a:lnTo>
                    <a:pt x="178244" y="258737"/>
                  </a:lnTo>
                  <a:lnTo>
                    <a:pt x="178943" y="257467"/>
                  </a:lnTo>
                  <a:lnTo>
                    <a:pt x="179641" y="257467"/>
                  </a:lnTo>
                  <a:lnTo>
                    <a:pt x="180505" y="256197"/>
                  </a:lnTo>
                  <a:lnTo>
                    <a:pt x="181241" y="256197"/>
                  </a:lnTo>
                  <a:lnTo>
                    <a:pt x="182041" y="257467"/>
                  </a:lnTo>
                  <a:lnTo>
                    <a:pt x="182435" y="256197"/>
                  </a:lnTo>
                  <a:lnTo>
                    <a:pt x="183210" y="254927"/>
                  </a:lnTo>
                  <a:lnTo>
                    <a:pt x="183438" y="254927"/>
                  </a:lnTo>
                  <a:lnTo>
                    <a:pt x="183667" y="253657"/>
                  </a:lnTo>
                  <a:lnTo>
                    <a:pt x="186194" y="253657"/>
                  </a:lnTo>
                  <a:lnTo>
                    <a:pt x="185204" y="254927"/>
                  </a:lnTo>
                  <a:lnTo>
                    <a:pt x="185432" y="254927"/>
                  </a:lnTo>
                  <a:lnTo>
                    <a:pt x="186131" y="256197"/>
                  </a:lnTo>
                  <a:lnTo>
                    <a:pt x="186029" y="258737"/>
                  </a:lnTo>
                  <a:lnTo>
                    <a:pt x="186664" y="260007"/>
                  </a:lnTo>
                  <a:lnTo>
                    <a:pt x="189026" y="262547"/>
                  </a:lnTo>
                  <a:lnTo>
                    <a:pt x="188734" y="263817"/>
                  </a:lnTo>
                  <a:lnTo>
                    <a:pt x="189496" y="265087"/>
                  </a:lnTo>
                  <a:lnTo>
                    <a:pt x="189496" y="258851"/>
                  </a:lnTo>
                  <a:lnTo>
                    <a:pt x="189331" y="257467"/>
                  </a:lnTo>
                  <a:lnTo>
                    <a:pt x="188658" y="254927"/>
                  </a:lnTo>
                  <a:lnTo>
                    <a:pt x="186194" y="248577"/>
                  </a:lnTo>
                  <a:lnTo>
                    <a:pt x="185305" y="246037"/>
                  </a:lnTo>
                  <a:lnTo>
                    <a:pt x="185039" y="240487"/>
                  </a:lnTo>
                  <a:lnTo>
                    <a:pt x="185039" y="248577"/>
                  </a:lnTo>
                  <a:lnTo>
                    <a:pt x="185000" y="249847"/>
                  </a:lnTo>
                  <a:lnTo>
                    <a:pt x="184531" y="251117"/>
                  </a:lnTo>
                  <a:lnTo>
                    <a:pt x="182511" y="251117"/>
                  </a:lnTo>
                  <a:lnTo>
                    <a:pt x="183108" y="252387"/>
                  </a:lnTo>
                  <a:lnTo>
                    <a:pt x="182333" y="253657"/>
                  </a:lnTo>
                  <a:lnTo>
                    <a:pt x="182105" y="253657"/>
                  </a:lnTo>
                  <a:lnTo>
                    <a:pt x="181876" y="252387"/>
                  </a:lnTo>
                  <a:lnTo>
                    <a:pt x="181737" y="251117"/>
                  </a:lnTo>
                  <a:lnTo>
                    <a:pt x="181140" y="249847"/>
                  </a:lnTo>
                  <a:lnTo>
                    <a:pt x="178841" y="248577"/>
                  </a:lnTo>
                  <a:lnTo>
                    <a:pt x="177647" y="248577"/>
                  </a:lnTo>
                  <a:lnTo>
                    <a:pt x="177647" y="257467"/>
                  </a:lnTo>
                  <a:lnTo>
                    <a:pt x="176911" y="258737"/>
                  </a:lnTo>
                  <a:lnTo>
                    <a:pt x="175755" y="260007"/>
                  </a:lnTo>
                  <a:lnTo>
                    <a:pt x="177012" y="261277"/>
                  </a:lnTo>
                  <a:lnTo>
                    <a:pt x="176949" y="262547"/>
                  </a:lnTo>
                  <a:lnTo>
                    <a:pt x="176149" y="262547"/>
                  </a:lnTo>
                  <a:lnTo>
                    <a:pt x="175755" y="263817"/>
                  </a:lnTo>
                  <a:lnTo>
                    <a:pt x="175615" y="263817"/>
                  </a:lnTo>
                  <a:lnTo>
                    <a:pt x="176212" y="265087"/>
                  </a:lnTo>
                  <a:lnTo>
                    <a:pt x="176618" y="266357"/>
                  </a:lnTo>
                  <a:lnTo>
                    <a:pt x="175323" y="267627"/>
                  </a:lnTo>
                  <a:lnTo>
                    <a:pt x="175323" y="268897"/>
                  </a:lnTo>
                  <a:lnTo>
                    <a:pt x="175120" y="268897"/>
                  </a:lnTo>
                  <a:lnTo>
                    <a:pt x="174891" y="270167"/>
                  </a:lnTo>
                  <a:lnTo>
                    <a:pt x="173456" y="268897"/>
                  </a:lnTo>
                  <a:lnTo>
                    <a:pt x="172923" y="268897"/>
                  </a:lnTo>
                  <a:lnTo>
                    <a:pt x="172656" y="270167"/>
                  </a:lnTo>
                  <a:lnTo>
                    <a:pt x="172453" y="270167"/>
                  </a:lnTo>
                  <a:lnTo>
                    <a:pt x="172351" y="271437"/>
                  </a:lnTo>
                  <a:lnTo>
                    <a:pt x="171462" y="271437"/>
                  </a:lnTo>
                  <a:lnTo>
                    <a:pt x="171056" y="268897"/>
                  </a:lnTo>
                  <a:lnTo>
                    <a:pt x="170624" y="268897"/>
                  </a:lnTo>
                  <a:lnTo>
                    <a:pt x="170065" y="267627"/>
                  </a:lnTo>
                  <a:lnTo>
                    <a:pt x="167297" y="266357"/>
                  </a:lnTo>
                  <a:lnTo>
                    <a:pt x="166230" y="267627"/>
                  </a:lnTo>
                  <a:lnTo>
                    <a:pt x="163779" y="268833"/>
                  </a:lnTo>
                  <a:lnTo>
                    <a:pt x="163868" y="267627"/>
                  </a:lnTo>
                  <a:lnTo>
                    <a:pt x="164172" y="266357"/>
                  </a:lnTo>
                  <a:lnTo>
                    <a:pt x="163944" y="266357"/>
                  </a:lnTo>
                  <a:lnTo>
                    <a:pt x="163334" y="265087"/>
                  </a:lnTo>
                  <a:lnTo>
                    <a:pt x="163639" y="265087"/>
                  </a:lnTo>
                  <a:lnTo>
                    <a:pt x="164642" y="263817"/>
                  </a:lnTo>
                  <a:lnTo>
                    <a:pt x="164731" y="262547"/>
                  </a:lnTo>
                  <a:lnTo>
                    <a:pt x="164439" y="262547"/>
                  </a:lnTo>
                  <a:lnTo>
                    <a:pt x="164299" y="261277"/>
                  </a:lnTo>
                  <a:lnTo>
                    <a:pt x="164731" y="260007"/>
                  </a:lnTo>
                  <a:lnTo>
                    <a:pt x="165569" y="256197"/>
                  </a:lnTo>
                  <a:lnTo>
                    <a:pt x="167132" y="257467"/>
                  </a:lnTo>
                  <a:lnTo>
                    <a:pt x="167830" y="256197"/>
                  </a:lnTo>
                  <a:lnTo>
                    <a:pt x="168262" y="254927"/>
                  </a:lnTo>
                  <a:lnTo>
                    <a:pt x="169494" y="254927"/>
                  </a:lnTo>
                  <a:lnTo>
                    <a:pt x="168935" y="256197"/>
                  </a:lnTo>
                  <a:lnTo>
                    <a:pt x="170027" y="257467"/>
                  </a:lnTo>
                  <a:lnTo>
                    <a:pt x="170230" y="258737"/>
                  </a:lnTo>
                  <a:lnTo>
                    <a:pt x="171729" y="260007"/>
                  </a:lnTo>
                  <a:lnTo>
                    <a:pt x="173253" y="258737"/>
                  </a:lnTo>
                  <a:lnTo>
                    <a:pt x="174523" y="260007"/>
                  </a:lnTo>
                  <a:lnTo>
                    <a:pt x="175247" y="258737"/>
                  </a:lnTo>
                  <a:lnTo>
                    <a:pt x="176352" y="258737"/>
                  </a:lnTo>
                  <a:lnTo>
                    <a:pt x="176949" y="257467"/>
                  </a:lnTo>
                  <a:lnTo>
                    <a:pt x="177647" y="257467"/>
                  </a:lnTo>
                  <a:lnTo>
                    <a:pt x="177647" y="248577"/>
                  </a:lnTo>
                  <a:lnTo>
                    <a:pt x="177419" y="248577"/>
                  </a:lnTo>
                  <a:lnTo>
                    <a:pt x="176949" y="249847"/>
                  </a:lnTo>
                  <a:lnTo>
                    <a:pt x="174625" y="249847"/>
                  </a:lnTo>
                  <a:lnTo>
                    <a:pt x="174117" y="251117"/>
                  </a:lnTo>
                  <a:lnTo>
                    <a:pt x="173850" y="251117"/>
                  </a:lnTo>
                  <a:lnTo>
                    <a:pt x="174053" y="249847"/>
                  </a:lnTo>
                  <a:lnTo>
                    <a:pt x="174548" y="248577"/>
                  </a:lnTo>
                  <a:lnTo>
                    <a:pt x="175285" y="248577"/>
                  </a:lnTo>
                  <a:lnTo>
                    <a:pt x="174650" y="247307"/>
                  </a:lnTo>
                  <a:lnTo>
                    <a:pt x="174053" y="247307"/>
                  </a:lnTo>
                  <a:lnTo>
                    <a:pt x="175158" y="244767"/>
                  </a:lnTo>
                  <a:lnTo>
                    <a:pt x="176085" y="244767"/>
                  </a:lnTo>
                  <a:lnTo>
                    <a:pt x="175018" y="242227"/>
                  </a:lnTo>
                  <a:lnTo>
                    <a:pt x="175882" y="239687"/>
                  </a:lnTo>
                  <a:lnTo>
                    <a:pt x="176885" y="238417"/>
                  </a:lnTo>
                  <a:lnTo>
                    <a:pt x="180644" y="238417"/>
                  </a:lnTo>
                  <a:lnTo>
                    <a:pt x="180111" y="239687"/>
                  </a:lnTo>
                  <a:lnTo>
                    <a:pt x="179946" y="239687"/>
                  </a:lnTo>
                  <a:lnTo>
                    <a:pt x="179946" y="240957"/>
                  </a:lnTo>
                  <a:lnTo>
                    <a:pt x="180441" y="242227"/>
                  </a:lnTo>
                  <a:lnTo>
                    <a:pt x="182511" y="243497"/>
                  </a:lnTo>
                  <a:lnTo>
                    <a:pt x="184264" y="243497"/>
                  </a:lnTo>
                  <a:lnTo>
                    <a:pt x="184797" y="244767"/>
                  </a:lnTo>
                  <a:lnTo>
                    <a:pt x="185000" y="246037"/>
                  </a:lnTo>
                  <a:lnTo>
                    <a:pt x="184340" y="246037"/>
                  </a:lnTo>
                  <a:lnTo>
                    <a:pt x="184505" y="247307"/>
                  </a:lnTo>
                  <a:lnTo>
                    <a:pt x="185039" y="248577"/>
                  </a:lnTo>
                  <a:lnTo>
                    <a:pt x="185039" y="240487"/>
                  </a:lnTo>
                  <a:lnTo>
                    <a:pt x="185000" y="239687"/>
                  </a:lnTo>
                  <a:lnTo>
                    <a:pt x="184099" y="237147"/>
                  </a:lnTo>
                  <a:lnTo>
                    <a:pt x="181813" y="233337"/>
                  </a:lnTo>
                  <a:lnTo>
                    <a:pt x="181508" y="232194"/>
                  </a:lnTo>
                  <a:lnTo>
                    <a:pt x="181508" y="233337"/>
                  </a:lnTo>
                  <a:lnTo>
                    <a:pt x="180314" y="234607"/>
                  </a:lnTo>
                  <a:lnTo>
                    <a:pt x="178612" y="234607"/>
                  </a:lnTo>
                  <a:lnTo>
                    <a:pt x="178079" y="235877"/>
                  </a:lnTo>
                  <a:lnTo>
                    <a:pt x="177050" y="235877"/>
                  </a:lnTo>
                  <a:lnTo>
                    <a:pt x="175717" y="237147"/>
                  </a:lnTo>
                  <a:lnTo>
                    <a:pt x="175552" y="235877"/>
                  </a:lnTo>
                  <a:lnTo>
                    <a:pt x="175323" y="235877"/>
                  </a:lnTo>
                  <a:lnTo>
                    <a:pt x="175247" y="232067"/>
                  </a:lnTo>
                  <a:lnTo>
                    <a:pt x="175056" y="232067"/>
                  </a:lnTo>
                  <a:lnTo>
                    <a:pt x="174421" y="230797"/>
                  </a:lnTo>
                  <a:lnTo>
                    <a:pt x="173850" y="230797"/>
                  </a:lnTo>
                  <a:lnTo>
                    <a:pt x="173850" y="244767"/>
                  </a:lnTo>
                  <a:lnTo>
                    <a:pt x="173520" y="246037"/>
                  </a:lnTo>
                  <a:lnTo>
                    <a:pt x="173151" y="246037"/>
                  </a:lnTo>
                  <a:lnTo>
                    <a:pt x="172529" y="247307"/>
                  </a:lnTo>
                  <a:lnTo>
                    <a:pt x="171856" y="248577"/>
                  </a:lnTo>
                  <a:lnTo>
                    <a:pt x="172961" y="248577"/>
                  </a:lnTo>
                  <a:lnTo>
                    <a:pt x="172859" y="249847"/>
                  </a:lnTo>
                  <a:lnTo>
                    <a:pt x="172262" y="251117"/>
                  </a:lnTo>
                  <a:lnTo>
                    <a:pt x="171691" y="251117"/>
                  </a:lnTo>
                  <a:lnTo>
                    <a:pt x="170954" y="252387"/>
                  </a:lnTo>
                  <a:lnTo>
                    <a:pt x="170065" y="252387"/>
                  </a:lnTo>
                  <a:lnTo>
                    <a:pt x="169329" y="251117"/>
                  </a:lnTo>
                  <a:lnTo>
                    <a:pt x="168859" y="252387"/>
                  </a:lnTo>
                  <a:lnTo>
                    <a:pt x="168160" y="252387"/>
                  </a:lnTo>
                  <a:lnTo>
                    <a:pt x="168033" y="253657"/>
                  </a:lnTo>
                  <a:lnTo>
                    <a:pt x="166497" y="253657"/>
                  </a:lnTo>
                  <a:lnTo>
                    <a:pt x="165874" y="254927"/>
                  </a:lnTo>
                  <a:lnTo>
                    <a:pt x="165138" y="254927"/>
                  </a:lnTo>
                  <a:lnTo>
                    <a:pt x="164973" y="256197"/>
                  </a:lnTo>
                  <a:lnTo>
                    <a:pt x="164541" y="256197"/>
                  </a:lnTo>
                  <a:lnTo>
                    <a:pt x="164909" y="253657"/>
                  </a:lnTo>
                  <a:lnTo>
                    <a:pt x="164274" y="253657"/>
                  </a:lnTo>
                  <a:lnTo>
                    <a:pt x="164541" y="252387"/>
                  </a:lnTo>
                  <a:lnTo>
                    <a:pt x="164706" y="252387"/>
                  </a:lnTo>
                  <a:lnTo>
                    <a:pt x="164973" y="251117"/>
                  </a:lnTo>
                  <a:lnTo>
                    <a:pt x="163779" y="249847"/>
                  </a:lnTo>
                  <a:lnTo>
                    <a:pt x="163245" y="249047"/>
                  </a:lnTo>
                  <a:lnTo>
                    <a:pt x="163245" y="263817"/>
                  </a:lnTo>
                  <a:lnTo>
                    <a:pt x="162979" y="265087"/>
                  </a:lnTo>
                  <a:lnTo>
                    <a:pt x="162839" y="265087"/>
                  </a:lnTo>
                  <a:lnTo>
                    <a:pt x="161912" y="266357"/>
                  </a:lnTo>
                  <a:lnTo>
                    <a:pt x="163068" y="267627"/>
                  </a:lnTo>
                  <a:lnTo>
                    <a:pt x="162572" y="267627"/>
                  </a:lnTo>
                  <a:lnTo>
                    <a:pt x="161937" y="268897"/>
                  </a:lnTo>
                  <a:lnTo>
                    <a:pt x="161239" y="270167"/>
                  </a:lnTo>
                  <a:lnTo>
                    <a:pt x="160515" y="271437"/>
                  </a:lnTo>
                  <a:lnTo>
                    <a:pt x="157721" y="271437"/>
                  </a:lnTo>
                  <a:lnTo>
                    <a:pt x="157187" y="272707"/>
                  </a:lnTo>
                  <a:lnTo>
                    <a:pt x="156857" y="273977"/>
                  </a:lnTo>
                  <a:lnTo>
                    <a:pt x="154660" y="273977"/>
                  </a:lnTo>
                  <a:lnTo>
                    <a:pt x="154051" y="272707"/>
                  </a:lnTo>
                  <a:lnTo>
                    <a:pt x="154749" y="270167"/>
                  </a:lnTo>
                  <a:lnTo>
                    <a:pt x="154317" y="270167"/>
                  </a:lnTo>
                  <a:lnTo>
                    <a:pt x="153746" y="268833"/>
                  </a:lnTo>
                  <a:lnTo>
                    <a:pt x="153060" y="267627"/>
                  </a:lnTo>
                  <a:lnTo>
                    <a:pt x="152895" y="267627"/>
                  </a:lnTo>
                  <a:lnTo>
                    <a:pt x="152895" y="286677"/>
                  </a:lnTo>
                  <a:lnTo>
                    <a:pt x="152692" y="287947"/>
                  </a:lnTo>
                  <a:lnTo>
                    <a:pt x="151790" y="289217"/>
                  </a:lnTo>
                  <a:lnTo>
                    <a:pt x="150469" y="290487"/>
                  </a:lnTo>
                  <a:lnTo>
                    <a:pt x="148069" y="291757"/>
                  </a:lnTo>
                  <a:lnTo>
                    <a:pt x="146507" y="293027"/>
                  </a:lnTo>
                  <a:lnTo>
                    <a:pt x="145478" y="294297"/>
                  </a:lnTo>
                  <a:lnTo>
                    <a:pt x="145503" y="293027"/>
                  </a:lnTo>
                  <a:lnTo>
                    <a:pt x="145669" y="293027"/>
                  </a:lnTo>
                  <a:lnTo>
                    <a:pt x="145110" y="291757"/>
                  </a:lnTo>
                  <a:lnTo>
                    <a:pt x="145072" y="290487"/>
                  </a:lnTo>
                  <a:lnTo>
                    <a:pt x="145910" y="289217"/>
                  </a:lnTo>
                  <a:lnTo>
                    <a:pt x="145605" y="289217"/>
                  </a:lnTo>
                  <a:lnTo>
                    <a:pt x="144741" y="287947"/>
                  </a:lnTo>
                  <a:lnTo>
                    <a:pt x="144005" y="287947"/>
                  </a:lnTo>
                  <a:lnTo>
                    <a:pt x="144005" y="301917"/>
                  </a:lnTo>
                  <a:lnTo>
                    <a:pt x="143548" y="303187"/>
                  </a:lnTo>
                  <a:lnTo>
                    <a:pt x="142481" y="304457"/>
                  </a:lnTo>
                  <a:lnTo>
                    <a:pt x="143903" y="305727"/>
                  </a:lnTo>
                  <a:lnTo>
                    <a:pt x="143776" y="305727"/>
                  </a:lnTo>
                  <a:lnTo>
                    <a:pt x="142938" y="306997"/>
                  </a:lnTo>
                  <a:lnTo>
                    <a:pt x="142709" y="308267"/>
                  </a:lnTo>
                  <a:lnTo>
                    <a:pt x="141478" y="309537"/>
                  </a:lnTo>
                  <a:lnTo>
                    <a:pt x="140411" y="309537"/>
                  </a:lnTo>
                  <a:lnTo>
                    <a:pt x="139522" y="310807"/>
                  </a:lnTo>
                  <a:lnTo>
                    <a:pt x="139280" y="310807"/>
                  </a:lnTo>
                  <a:lnTo>
                    <a:pt x="138785" y="312077"/>
                  </a:lnTo>
                  <a:lnTo>
                    <a:pt x="137083" y="312077"/>
                  </a:lnTo>
                  <a:lnTo>
                    <a:pt x="136753" y="310807"/>
                  </a:lnTo>
                  <a:lnTo>
                    <a:pt x="136385" y="309537"/>
                  </a:lnTo>
                  <a:lnTo>
                    <a:pt x="135928" y="306997"/>
                  </a:lnTo>
                  <a:lnTo>
                    <a:pt x="134594" y="305727"/>
                  </a:lnTo>
                  <a:lnTo>
                    <a:pt x="132334" y="305727"/>
                  </a:lnTo>
                  <a:lnTo>
                    <a:pt x="132499" y="304457"/>
                  </a:lnTo>
                  <a:lnTo>
                    <a:pt x="133096" y="304457"/>
                  </a:lnTo>
                  <a:lnTo>
                    <a:pt x="132562" y="301917"/>
                  </a:lnTo>
                  <a:lnTo>
                    <a:pt x="133692" y="300647"/>
                  </a:lnTo>
                  <a:lnTo>
                    <a:pt x="134391" y="299377"/>
                  </a:lnTo>
                  <a:lnTo>
                    <a:pt x="136118" y="298107"/>
                  </a:lnTo>
                  <a:lnTo>
                    <a:pt x="136791" y="298107"/>
                  </a:lnTo>
                  <a:lnTo>
                    <a:pt x="137515" y="295567"/>
                  </a:lnTo>
                  <a:lnTo>
                    <a:pt x="138353" y="296837"/>
                  </a:lnTo>
                  <a:lnTo>
                    <a:pt x="139217" y="296837"/>
                  </a:lnTo>
                  <a:lnTo>
                    <a:pt x="139319" y="298107"/>
                  </a:lnTo>
                  <a:lnTo>
                    <a:pt x="138950" y="299377"/>
                  </a:lnTo>
                  <a:lnTo>
                    <a:pt x="139954" y="299377"/>
                  </a:lnTo>
                  <a:lnTo>
                    <a:pt x="139979" y="300647"/>
                  </a:lnTo>
                  <a:lnTo>
                    <a:pt x="140081" y="301917"/>
                  </a:lnTo>
                  <a:lnTo>
                    <a:pt x="144005" y="301917"/>
                  </a:lnTo>
                  <a:lnTo>
                    <a:pt x="144005" y="287947"/>
                  </a:lnTo>
                  <a:lnTo>
                    <a:pt x="140944" y="287947"/>
                  </a:lnTo>
                  <a:lnTo>
                    <a:pt x="140817" y="286677"/>
                  </a:lnTo>
                  <a:lnTo>
                    <a:pt x="140982" y="286677"/>
                  </a:lnTo>
                  <a:lnTo>
                    <a:pt x="141414" y="285407"/>
                  </a:lnTo>
                  <a:lnTo>
                    <a:pt x="141884" y="284137"/>
                  </a:lnTo>
                  <a:lnTo>
                    <a:pt x="141376" y="284137"/>
                  </a:lnTo>
                  <a:lnTo>
                    <a:pt x="141351" y="282867"/>
                  </a:lnTo>
                  <a:lnTo>
                    <a:pt x="141947" y="282867"/>
                  </a:lnTo>
                  <a:lnTo>
                    <a:pt x="142278" y="281597"/>
                  </a:lnTo>
                  <a:lnTo>
                    <a:pt x="143014" y="280327"/>
                  </a:lnTo>
                  <a:lnTo>
                    <a:pt x="144335" y="280327"/>
                  </a:lnTo>
                  <a:lnTo>
                    <a:pt x="144868" y="279057"/>
                  </a:lnTo>
                  <a:lnTo>
                    <a:pt x="145376" y="279057"/>
                  </a:lnTo>
                  <a:lnTo>
                    <a:pt x="145402" y="277787"/>
                  </a:lnTo>
                  <a:lnTo>
                    <a:pt x="148501" y="277787"/>
                  </a:lnTo>
                  <a:lnTo>
                    <a:pt x="148805" y="279057"/>
                  </a:lnTo>
                  <a:lnTo>
                    <a:pt x="147904" y="279057"/>
                  </a:lnTo>
                  <a:lnTo>
                    <a:pt x="148463" y="280327"/>
                  </a:lnTo>
                  <a:lnTo>
                    <a:pt x="148602" y="281597"/>
                  </a:lnTo>
                  <a:lnTo>
                    <a:pt x="148894" y="282867"/>
                  </a:lnTo>
                  <a:lnTo>
                    <a:pt x="149961" y="284137"/>
                  </a:lnTo>
                  <a:lnTo>
                    <a:pt x="151726" y="282867"/>
                  </a:lnTo>
                  <a:lnTo>
                    <a:pt x="152857" y="282867"/>
                  </a:lnTo>
                  <a:lnTo>
                    <a:pt x="152654" y="284137"/>
                  </a:lnTo>
                  <a:lnTo>
                    <a:pt x="152463" y="284137"/>
                  </a:lnTo>
                  <a:lnTo>
                    <a:pt x="152196" y="285407"/>
                  </a:lnTo>
                  <a:lnTo>
                    <a:pt x="151333" y="285407"/>
                  </a:lnTo>
                  <a:lnTo>
                    <a:pt x="152260" y="286677"/>
                  </a:lnTo>
                  <a:lnTo>
                    <a:pt x="152895" y="286677"/>
                  </a:lnTo>
                  <a:lnTo>
                    <a:pt x="152895" y="267627"/>
                  </a:lnTo>
                  <a:lnTo>
                    <a:pt x="149796" y="267627"/>
                  </a:lnTo>
                  <a:lnTo>
                    <a:pt x="150558" y="266357"/>
                  </a:lnTo>
                  <a:lnTo>
                    <a:pt x="150761" y="265087"/>
                  </a:lnTo>
                  <a:lnTo>
                    <a:pt x="150469" y="263817"/>
                  </a:lnTo>
                  <a:lnTo>
                    <a:pt x="150990" y="261277"/>
                  </a:lnTo>
                  <a:lnTo>
                    <a:pt x="151892" y="260007"/>
                  </a:lnTo>
                  <a:lnTo>
                    <a:pt x="154457" y="260007"/>
                  </a:lnTo>
                  <a:lnTo>
                    <a:pt x="154749" y="258737"/>
                  </a:lnTo>
                  <a:lnTo>
                    <a:pt x="154990" y="257467"/>
                  </a:lnTo>
                  <a:lnTo>
                    <a:pt x="156083" y="257467"/>
                  </a:lnTo>
                  <a:lnTo>
                    <a:pt x="157848" y="256197"/>
                  </a:lnTo>
                  <a:lnTo>
                    <a:pt x="158076" y="257467"/>
                  </a:lnTo>
                  <a:lnTo>
                    <a:pt x="159080" y="258737"/>
                  </a:lnTo>
                  <a:lnTo>
                    <a:pt x="158178" y="260007"/>
                  </a:lnTo>
                  <a:lnTo>
                    <a:pt x="157988" y="260007"/>
                  </a:lnTo>
                  <a:lnTo>
                    <a:pt x="158318" y="261277"/>
                  </a:lnTo>
                  <a:lnTo>
                    <a:pt x="158711" y="261277"/>
                  </a:lnTo>
                  <a:lnTo>
                    <a:pt x="158953" y="263817"/>
                  </a:lnTo>
                  <a:lnTo>
                    <a:pt x="163245" y="263817"/>
                  </a:lnTo>
                  <a:lnTo>
                    <a:pt x="163245" y="249047"/>
                  </a:lnTo>
                  <a:lnTo>
                    <a:pt x="162941" y="248577"/>
                  </a:lnTo>
                  <a:lnTo>
                    <a:pt x="159550" y="248577"/>
                  </a:lnTo>
                  <a:lnTo>
                    <a:pt x="159981" y="247307"/>
                  </a:lnTo>
                  <a:lnTo>
                    <a:pt x="160743" y="246037"/>
                  </a:lnTo>
                  <a:lnTo>
                    <a:pt x="160248" y="244767"/>
                  </a:lnTo>
                  <a:lnTo>
                    <a:pt x="161074" y="243497"/>
                  </a:lnTo>
                  <a:lnTo>
                    <a:pt x="161505" y="242227"/>
                  </a:lnTo>
                  <a:lnTo>
                    <a:pt x="162140" y="240957"/>
                  </a:lnTo>
                  <a:lnTo>
                    <a:pt x="162471" y="240957"/>
                  </a:lnTo>
                  <a:lnTo>
                    <a:pt x="163779" y="242227"/>
                  </a:lnTo>
                  <a:lnTo>
                    <a:pt x="164071" y="240957"/>
                  </a:lnTo>
                  <a:lnTo>
                    <a:pt x="164833" y="240957"/>
                  </a:lnTo>
                  <a:lnTo>
                    <a:pt x="165138" y="239687"/>
                  </a:lnTo>
                  <a:lnTo>
                    <a:pt x="166700" y="238417"/>
                  </a:lnTo>
                  <a:lnTo>
                    <a:pt x="167538" y="238417"/>
                  </a:lnTo>
                  <a:lnTo>
                    <a:pt x="167970" y="237147"/>
                  </a:lnTo>
                  <a:lnTo>
                    <a:pt x="168897" y="237147"/>
                  </a:lnTo>
                  <a:lnTo>
                    <a:pt x="168833" y="238417"/>
                  </a:lnTo>
                  <a:lnTo>
                    <a:pt x="168325" y="238417"/>
                  </a:lnTo>
                  <a:lnTo>
                    <a:pt x="168262" y="239687"/>
                  </a:lnTo>
                  <a:lnTo>
                    <a:pt x="169468" y="240957"/>
                  </a:lnTo>
                  <a:lnTo>
                    <a:pt x="168897" y="242227"/>
                  </a:lnTo>
                  <a:lnTo>
                    <a:pt x="169697" y="243497"/>
                  </a:lnTo>
                  <a:lnTo>
                    <a:pt x="170129" y="243497"/>
                  </a:lnTo>
                  <a:lnTo>
                    <a:pt x="170954" y="244767"/>
                  </a:lnTo>
                  <a:lnTo>
                    <a:pt x="173850" y="244767"/>
                  </a:lnTo>
                  <a:lnTo>
                    <a:pt x="173850" y="230797"/>
                  </a:lnTo>
                  <a:lnTo>
                    <a:pt x="169735" y="230797"/>
                  </a:lnTo>
                  <a:lnTo>
                    <a:pt x="170065" y="229527"/>
                  </a:lnTo>
                  <a:lnTo>
                    <a:pt x="170688" y="228257"/>
                  </a:lnTo>
                  <a:lnTo>
                    <a:pt x="171729" y="226987"/>
                  </a:lnTo>
                  <a:lnTo>
                    <a:pt x="170522" y="225717"/>
                  </a:lnTo>
                  <a:lnTo>
                    <a:pt x="171094" y="225717"/>
                  </a:lnTo>
                  <a:lnTo>
                    <a:pt x="171488" y="224447"/>
                  </a:lnTo>
                  <a:lnTo>
                    <a:pt x="172491" y="223177"/>
                  </a:lnTo>
                  <a:lnTo>
                    <a:pt x="174891" y="223177"/>
                  </a:lnTo>
                  <a:lnTo>
                    <a:pt x="175082" y="221907"/>
                  </a:lnTo>
                  <a:lnTo>
                    <a:pt x="176022" y="221907"/>
                  </a:lnTo>
                  <a:lnTo>
                    <a:pt x="177647" y="223177"/>
                  </a:lnTo>
                  <a:lnTo>
                    <a:pt x="177253" y="224447"/>
                  </a:lnTo>
                  <a:lnTo>
                    <a:pt x="177520" y="225717"/>
                  </a:lnTo>
                  <a:lnTo>
                    <a:pt x="177952" y="228257"/>
                  </a:lnTo>
                  <a:lnTo>
                    <a:pt x="178752" y="228257"/>
                  </a:lnTo>
                  <a:lnTo>
                    <a:pt x="180479" y="229527"/>
                  </a:lnTo>
                  <a:lnTo>
                    <a:pt x="180644" y="229527"/>
                  </a:lnTo>
                  <a:lnTo>
                    <a:pt x="180047" y="230797"/>
                  </a:lnTo>
                  <a:lnTo>
                    <a:pt x="180746" y="232067"/>
                  </a:lnTo>
                  <a:lnTo>
                    <a:pt x="181508" y="233337"/>
                  </a:lnTo>
                  <a:lnTo>
                    <a:pt x="181508" y="232194"/>
                  </a:lnTo>
                  <a:lnTo>
                    <a:pt x="181140" y="230797"/>
                  </a:lnTo>
                  <a:lnTo>
                    <a:pt x="181444" y="224447"/>
                  </a:lnTo>
                  <a:lnTo>
                    <a:pt x="180213" y="219367"/>
                  </a:lnTo>
                  <a:lnTo>
                    <a:pt x="177749" y="211747"/>
                  </a:lnTo>
                  <a:lnTo>
                    <a:pt x="177114" y="209207"/>
                  </a:lnTo>
                  <a:lnTo>
                    <a:pt x="176415" y="207378"/>
                  </a:lnTo>
                  <a:lnTo>
                    <a:pt x="176415" y="216827"/>
                  </a:lnTo>
                  <a:lnTo>
                    <a:pt x="176250" y="218097"/>
                  </a:lnTo>
                  <a:lnTo>
                    <a:pt x="176047" y="219367"/>
                  </a:lnTo>
                  <a:lnTo>
                    <a:pt x="174548" y="219367"/>
                  </a:lnTo>
                  <a:lnTo>
                    <a:pt x="174421" y="220637"/>
                  </a:lnTo>
                  <a:lnTo>
                    <a:pt x="174282" y="220637"/>
                  </a:lnTo>
                  <a:lnTo>
                    <a:pt x="173951" y="221907"/>
                  </a:lnTo>
                  <a:lnTo>
                    <a:pt x="173456" y="221907"/>
                  </a:lnTo>
                  <a:lnTo>
                    <a:pt x="173951" y="220637"/>
                  </a:lnTo>
                  <a:lnTo>
                    <a:pt x="173659" y="219367"/>
                  </a:lnTo>
                  <a:lnTo>
                    <a:pt x="172720" y="218097"/>
                  </a:lnTo>
                  <a:lnTo>
                    <a:pt x="171754" y="218097"/>
                  </a:lnTo>
                  <a:lnTo>
                    <a:pt x="170929" y="216827"/>
                  </a:lnTo>
                  <a:lnTo>
                    <a:pt x="169468" y="216827"/>
                  </a:lnTo>
                  <a:lnTo>
                    <a:pt x="169024" y="217716"/>
                  </a:lnTo>
                  <a:lnTo>
                    <a:pt x="169024" y="228257"/>
                  </a:lnTo>
                  <a:lnTo>
                    <a:pt x="168960" y="229527"/>
                  </a:lnTo>
                  <a:lnTo>
                    <a:pt x="168630" y="229527"/>
                  </a:lnTo>
                  <a:lnTo>
                    <a:pt x="168160" y="230797"/>
                  </a:lnTo>
                  <a:lnTo>
                    <a:pt x="167830" y="232067"/>
                  </a:lnTo>
                  <a:lnTo>
                    <a:pt x="168630" y="233337"/>
                  </a:lnTo>
                  <a:lnTo>
                    <a:pt x="168325" y="234607"/>
                  </a:lnTo>
                  <a:lnTo>
                    <a:pt x="168135" y="234607"/>
                  </a:lnTo>
                  <a:lnTo>
                    <a:pt x="168033" y="235877"/>
                  </a:lnTo>
                  <a:lnTo>
                    <a:pt x="165874" y="235877"/>
                  </a:lnTo>
                  <a:lnTo>
                    <a:pt x="164973" y="237147"/>
                  </a:lnTo>
                  <a:lnTo>
                    <a:pt x="164731" y="238417"/>
                  </a:lnTo>
                  <a:lnTo>
                    <a:pt x="163639" y="238417"/>
                  </a:lnTo>
                  <a:lnTo>
                    <a:pt x="163372" y="237147"/>
                  </a:lnTo>
                  <a:lnTo>
                    <a:pt x="163245" y="237147"/>
                  </a:lnTo>
                  <a:lnTo>
                    <a:pt x="163093" y="235877"/>
                  </a:lnTo>
                  <a:lnTo>
                    <a:pt x="162941" y="234607"/>
                  </a:lnTo>
                  <a:lnTo>
                    <a:pt x="159651" y="234607"/>
                  </a:lnTo>
                  <a:lnTo>
                    <a:pt x="159651" y="243497"/>
                  </a:lnTo>
                  <a:lnTo>
                    <a:pt x="158115" y="246037"/>
                  </a:lnTo>
                  <a:lnTo>
                    <a:pt x="158915" y="247307"/>
                  </a:lnTo>
                  <a:lnTo>
                    <a:pt x="158584" y="247307"/>
                  </a:lnTo>
                  <a:lnTo>
                    <a:pt x="157988" y="248577"/>
                  </a:lnTo>
                  <a:lnTo>
                    <a:pt x="157187" y="249847"/>
                  </a:lnTo>
                  <a:lnTo>
                    <a:pt x="158115" y="251117"/>
                  </a:lnTo>
                  <a:lnTo>
                    <a:pt x="157581" y="252387"/>
                  </a:lnTo>
                  <a:lnTo>
                    <a:pt x="156387" y="256197"/>
                  </a:lnTo>
                  <a:lnTo>
                    <a:pt x="156121" y="254927"/>
                  </a:lnTo>
                  <a:lnTo>
                    <a:pt x="155587" y="254927"/>
                  </a:lnTo>
                  <a:lnTo>
                    <a:pt x="155054" y="256197"/>
                  </a:lnTo>
                  <a:lnTo>
                    <a:pt x="153924" y="256197"/>
                  </a:lnTo>
                  <a:lnTo>
                    <a:pt x="153593" y="257467"/>
                  </a:lnTo>
                  <a:lnTo>
                    <a:pt x="153352" y="256197"/>
                  </a:lnTo>
                  <a:lnTo>
                    <a:pt x="153162" y="256197"/>
                  </a:lnTo>
                  <a:lnTo>
                    <a:pt x="152895" y="254927"/>
                  </a:lnTo>
                  <a:lnTo>
                    <a:pt x="152387" y="254927"/>
                  </a:lnTo>
                  <a:lnTo>
                    <a:pt x="151930" y="253657"/>
                  </a:lnTo>
                  <a:lnTo>
                    <a:pt x="149466" y="253657"/>
                  </a:lnTo>
                  <a:lnTo>
                    <a:pt x="148971" y="254927"/>
                  </a:lnTo>
                  <a:lnTo>
                    <a:pt x="147574" y="254927"/>
                  </a:lnTo>
                  <a:lnTo>
                    <a:pt x="147574" y="251117"/>
                  </a:lnTo>
                  <a:lnTo>
                    <a:pt x="147866" y="251117"/>
                  </a:lnTo>
                  <a:lnTo>
                    <a:pt x="148272" y="249847"/>
                  </a:lnTo>
                  <a:lnTo>
                    <a:pt x="148297" y="248577"/>
                  </a:lnTo>
                  <a:lnTo>
                    <a:pt x="148399" y="247307"/>
                  </a:lnTo>
                  <a:lnTo>
                    <a:pt x="148539" y="246037"/>
                  </a:lnTo>
                  <a:lnTo>
                    <a:pt x="148729" y="244767"/>
                  </a:lnTo>
                  <a:lnTo>
                    <a:pt x="148805" y="243497"/>
                  </a:lnTo>
                  <a:lnTo>
                    <a:pt x="150393" y="243497"/>
                  </a:lnTo>
                  <a:lnTo>
                    <a:pt x="150723" y="242227"/>
                  </a:lnTo>
                  <a:lnTo>
                    <a:pt x="150964" y="242227"/>
                  </a:lnTo>
                  <a:lnTo>
                    <a:pt x="151257" y="240957"/>
                  </a:lnTo>
                  <a:lnTo>
                    <a:pt x="151561" y="242227"/>
                  </a:lnTo>
                  <a:lnTo>
                    <a:pt x="151892" y="243497"/>
                  </a:lnTo>
                  <a:lnTo>
                    <a:pt x="152057" y="243497"/>
                  </a:lnTo>
                  <a:lnTo>
                    <a:pt x="152196" y="244767"/>
                  </a:lnTo>
                  <a:lnTo>
                    <a:pt x="152895" y="246037"/>
                  </a:lnTo>
                  <a:lnTo>
                    <a:pt x="154317" y="246037"/>
                  </a:lnTo>
                  <a:lnTo>
                    <a:pt x="154851" y="244767"/>
                  </a:lnTo>
                  <a:lnTo>
                    <a:pt x="155917" y="246037"/>
                  </a:lnTo>
                  <a:lnTo>
                    <a:pt x="156248" y="246037"/>
                  </a:lnTo>
                  <a:lnTo>
                    <a:pt x="156781" y="244767"/>
                  </a:lnTo>
                  <a:lnTo>
                    <a:pt x="158584" y="244767"/>
                  </a:lnTo>
                  <a:lnTo>
                    <a:pt x="158851" y="243497"/>
                  </a:lnTo>
                  <a:lnTo>
                    <a:pt x="159651" y="243497"/>
                  </a:lnTo>
                  <a:lnTo>
                    <a:pt x="159651" y="234607"/>
                  </a:lnTo>
                  <a:lnTo>
                    <a:pt x="158051" y="234607"/>
                  </a:lnTo>
                  <a:lnTo>
                    <a:pt x="157289" y="235877"/>
                  </a:lnTo>
                  <a:lnTo>
                    <a:pt x="155917" y="235877"/>
                  </a:lnTo>
                  <a:lnTo>
                    <a:pt x="155892" y="234607"/>
                  </a:lnTo>
                  <a:lnTo>
                    <a:pt x="158051" y="233337"/>
                  </a:lnTo>
                  <a:lnTo>
                    <a:pt x="155892" y="232067"/>
                  </a:lnTo>
                  <a:lnTo>
                    <a:pt x="156184" y="232067"/>
                  </a:lnTo>
                  <a:lnTo>
                    <a:pt x="156489" y="230797"/>
                  </a:lnTo>
                  <a:lnTo>
                    <a:pt x="157124" y="230797"/>
                  </a:lnTo>
                  <a:lnTo>
                    <a:pt x="157378" y="229527"/>
                  </a:lnTo>
                  <a:lnTo>
                    <a:pt x="156857" y="226987"/>
                  </a:lnTo>
                  <a:lnTo>
                    <a:pt x="157251" y="225717"/>
                  </a:lnTo>
                  <a:lnTo>
                    <a:pt x="158381" y="223177"/>
                  </a:lnTo>
                  <a:lnTo>
                    <a:pt x="158584" y="224447"/>
                  </a:lnTo>
                  <a:lnTo>
                    <a:pt x="158877" y="224447"/>
                  </a:lnTo>
                  <a:lnTo>
                    <a:pt x="158318" y="225717"/>
                  </a:lnTo>
                  <a:lnTo>
                    <a:pt x="159118" y="226987"/>
                  </a:lnTo>
                  <a:lnTo>
                    <a:pt x="160883" y="226987"/>
                  </a:lnTo>
                  <a:lnTo>
                    <a:pt x="160883" y="225717"/>
                  </a:lnTo>
                  <a:lnTo>
                    <a:pt x="160883" y="224447"/>
                  </a:lnTo>
                  <a:lnTo>
                    <a:pt x="159346" y="225717"/>
                  </a:lnTo>
                  <a:lnTo>
                    <a:pt x="159346" y="224447"/>
                  </a:lnTo>
                  <a:lnTo>
                    <a:pt x="159677" y="224447"/>
                  </a:lnTo>
                  <a:lnTo>
                    <a:pt x="160515" y="223177"/>
                  </a:lnTo>
                  <a:lnTo>
                    <a:pt x="160883" y="223177"/>
                  </a:lnTo>
                  <a:lnTo>
                    <a:pt x="161442" y="224447"/>
                  </a:lnTo>
                  <a:lnTo>
                    <a:pt x="161582" y="224447"/>
                  </a:lnTo>
                  <a:lnTo>
                    <a:pt x="161874" y="225717"/>
                  </a:lnTo>
                  <a:lnTo>
                    <a:pt x="162839" y="226987"/>
                  </a:lnTo>
                  <a:lnTo>
                    <a:pt x="163537" y="226987"/>
                  </a:lnTo>
                  <a:lnTo>
                    <a:pt x="164172" y="228257"/>
                  </a:lnTo>
                  <a:lnTo>
                    <a:pt x="164033" y="228257"/>
                  </a:lnTo>
                  <a:lnTo>
                    <a:pt x="163779" y="229527"/>
                  </a:lnTo>
                  <a:lnTo>
                    <a:pt x="165836" y="229527"/>
                  </a:lnTo>
                  <a:lnTo>
                    <a:pt x="166331" y="226987"/>
                  </a:lnTo>
                  <a:lnTo>
                    <a:pt x="166738" y="226987"/>
                  </a:lnTo>
                  <a:lnTo>
                    <a:pt x="167538" y="225717"/>
                  </a:lnTo>
                  <a:lnTo>
                    <a:pt x="168732" y="225717"/>
                  </a:lnTo>
                  <a:lnTo>
                    <a:pt x="168529" y="226987"/>
                  </a:lnTo>
                  <a:lnTo>
                    <a:pt x="168363" y="228257"/>
                  </a:lnTo>
                  <a:lnTo>
                    <a:pt x="169024" y="228257"/>
                  </a:lnTo>
                  <a:lnTo>
                    <a:pt x="169024" y="217716"/>
                  </a:lnTo>
                  <a:lnTo>
                    <a:pt x="168833" y="218097"/>
                  </a:lnTo>
                  <a:lnTo>
                    <a:pt x="167703" y="216827"/>
                  </a:lnTo>
                  <a:lnTo>
                    <a:pt x="167132" y="216827"/>
                  </a:lnTo>
                  <a:lnTo>
                    <a:pt x="166573" y="218097"/>
                  </a:lnTo>
                  <a:lnTo>
                    <a:pt x="165735" y="218097"/>
                  </a:lnTo>
                  <a:lnTo>
                    <a:pt x="165963" y="216827"/>
                  </a:lnTo>
                  <a:lnTo>
                    <a:pt x="166865" y="216827"/>
                  </a:lnTo>
                  <a:lnTo>
                    <a:pt x="167462" y="215557"/>
                  </a:lnTo>
                  <a:lnTo>
                    <a:pt x="166700" y="214287"/>
                  </a:lnTo>
                  <a:lnTo>
                    <a:pt x="166497" y="214287"/>
                  </a:lnTo>
                  <a:lnTo>
                    <a:pt x="166573" y="213017"/>
                  </a:lnTo>
                  <a:lnTo>
                    <a:pt x="167462" y="211747"/>
                  </a:lnTo>
                  <a:lnTo>
                    <a:pt x="167271" y="210477"/>
                  </a:lnTo>
                  <a:lnTo>
                    <a:pt x="166700" y="207937"/>
                  </a:lnTo>
                  <a:lnTo>
                    <a:pt x="167894" y="206667"/>
                  </a:lnTo>
                  <a:lnTo>
                    <a:pt x="169760" y="206667"/>
                  </a:lnTo>
                  <a:lnTo>
                    <a:pt x="169926" y="205397"/>
                  </a:lnTo>
                  <a:lnTo>
                    <a:pt x="170522" y="205397"/>
                  </a:lnTo>
                  <a:lnTo>
                    <a:pt x="170891" y="206667"/>
                  </a:lnTo>
                  <a:lnTo>
                    <a:pt x="171361" y="206667"/>
                  </a:lnTo>
                  <a:lnTo>
                    <a:pt x="171297" y="209207"/>
                  </a:lnTo>
                  <a:lnTo>
                    <a:pt x="172059" y="209207"/>
                  </a:lnTo>
                  <a:lnTo>
                    <a:pt x="172859" y="210477"/>
                  </a:lnTo>
                  <a:lnTo>
                    <a:pt x="175755" y="210477"/>
                  </a:lnTo>
                  <a:lnTo>
                    <a:pt x="176085" y="211747"/>
                  </a:lnTo>
                  <a:lnTo>
                    <a:pt x="176314" y="213017"/>
                  </a:lnTo>
                  <a:lnTo>
                    <a:pt x="175717" y="214287"/>
                  </a:lnTo>
                  <a:lnTo>
                    <a:pt x="175653" y="215557"/>
                  </a:lnTo>
                  <a:lnTo>
                    <a:pt x="176415" y="216827"/>
                  </a:lnTo>
                  <a:lnTo>
                    <a:pt x="176415" y="207378"/>
                  </a:lnTo>
                  <a:lnTo>
                    <a:pt x="176149" y="206667"/>
                  </a:lnTo>
                  <a:lnTo>
                    <a:pt x="175679" y="204127"/>
                  </a:lnTo>
                  <a:lnTo>
                    <a:pt x="174815" y="202857"/>
                  </a:lnTo>
                  <a:lnTo>
                    <a:pt x="173685" y="200317"/>
                  </a:lnTo>
                  <a:lnTo>
                    <a:pt x="172821" y="196507"/>
                  </a:lnTo>
                  <a:lnTo>
                    <a:pt x="171564" y="192697"/>
                  </a:lnTo>
                  <a:lnTo>
                    <a:pt x="170434" y="187617"/>
                  </a:lnTo>
                  <a:lnTo>
                    <a:pt x="169227" y="183807"/>
                  </a:lnTo>
                  <a:lnTo>
                    <a:pt x="168897" y="183807"/>
                  </a:lnTo>
                  <a:lnTo>
                    <a:pt x="168097" y="187617"/>
                  </a:lnTo>
                  <a:lnTo>
                    <a:pt x="167830" y="187617"/>
                  </a:lnTo>
                  <a:lnTo>
                    <a:pt x="167703" y="188887"/>
                  </a:lnTo>
                  <a:lnTo>
                    <a:pt x="167868" y="190157"/>
                  </a:lnTo>
                  <a:lnTo>
                    <a:pt x="168732" y="190157"/>
                  </a:lnTo>
                  <a:lnTo>
                    <a:pt x="168529" y="191427"/>
                  </a:lnTo>
                  <a:lnTo>
                    <a:pt x="167932" y="192697"/>
                  </a:lnTo>
                  <a:lnTo>
                    <a:pt x="168529" y="193967"/>
                  </a:lnTo>
                  <a:lnTo>
                    <a:pt x="169125" y="193967"/>
                  </a:lnTo>
                  <a:lnTo>
                    <a:pt x="169824" y="195237"/>
                  </a:lnTo>
                  <a:lnTo>
                    <a:pt x="170891" y="196507"/>
                  </a:lnTo>
                  <a:lnTo>
                    <a:pt x="171894" y="196507"/>
                  </a:lnTo>
                  <a:lnTo>
                    <a:pt x="172059" y="197777"/>
                  </a:lnTo>
                  <a:lnTo>
                    <a:pt x="171259" y="197777"/>
                  </a:lnTo>
                  <a:lnTo>
                    <a:pt x="171919" y="199047"/>
                  </a:lnTo>
                  <a:lnTo>
                    <a:pt x="172224" y="200317"/>
                  </a:lnTo>
                  <a:lnTo>
                    <a:pt x="172554" y="200317"/>
                  </a:lnTo>
                  <a:lnTo>
                    <a:pt x="172123" y="201587"/>
                  </a:lnTo>
                  <a:lnTo>
                    <a:pt x="171754" y="201587"/>
                  </a:lnTo>
                  <a:lnTo>
                    <a:pt x="169824" y="202857"/>
                  </a:lnTo>
                  <a:lnTo>
                    <a:pt x="169367" y="204127"/>
                  </a:lnTo>
                  <a:lnTo>
                    <a:pt x="167106" y="204127"/>
                  </a:lnTo>
                  <a:lnTo>
                    <a:pt x="166700" y="205397"/>
                  </a:lnTo>
                  <a:lnTo>
                    <a:pt x="166433" y="205397"/>
                  </a:lnTo>
                  <a:lnTo>
                    <a:pt x="166903" y="204127"/>
                  </a:lnTo>
                  <a:lnTo>
                    <a:pt x="166662" y="204127"/>
                  </a:lnTo>
                  <a:lnTo>
                    <a:pt x="166166" y="202857"/>
                  </a:lnTo>
                  <a:lnTo>
                    <a:pt x="166966" y="201587"/>
                  </a:lnTo>
                  <a:lnTo>
                    <a:pt x="166166" y="200317"/>
                  </a:lnTo>
                  <a:lnTo>
                    <a:pt x="166306" y="199047"/>
                  </a:lnTo>
                  <a:lnTo>
                    <a:pt x="165874" y="199047"/>
                  </a:lnTo>
                  <a:lnTo>
                    <a:pt x="165633" y="197777"/>
                  </a:lnTo>
                  <a:lnTo>
                    <a:pt x="165366" y="199047"/>
                  </a:lnTo>
                  <a:lnTo>
                    <a:pt x="164909" y="199047"/>
                  </a:lnTo>
                  <a:lnTo>
                    <a:pt x="163512" y="202857"/>
                  </a:lnTo>
                  <a:lnTo>
                    <a:pt x="162140" y="206667"/>
                  </a:lnTo>
                  <a:lnTo>
                    <a:pt x="160540" y="210477"/>
                  </a:lnTo>
                  <a:lnTo>
                    <a:pt x="160083" y="210477"/>
                  </a:lnTo>
                  <a:lnTo>
                    <a:pt x="159740" y="211747"/>
                  </a:lnTo>
                  <a:lnTo>
                    <a:pt x="160972" y="211747"/>
                  </a:lnTo>
                  <a:lnTo>
                    <a:pt x="162039" y="213017"/>
                  </a:lnTo>
                  <a:lnTo>
                    <a:pt x="165303" y="213017"/>
                  </a:lnTo>
                  <a:lnTo>
                    <a:pt x="165074" y="214287"/>
                  </a:lnTo>
                  <a:lnTo>
                    <a:pt x="164668" y="214287"/>
                  </a:lnTo>
                  <a:lnTo>
                    <a:pt x="165239" y="215557"/>
                  </a:lnTo>
                  <a:lnTo>
                    <a:pt x="165265" y="216827"/>
                  </a:lnTo>
                  <a:lnTo>
                    <a:pt x="164668" y="218097"/>
                  </a:lnTo>
                  <a:lnTo>
                    <a:pt x="164109" y="218097"/>
                  </a:lnTo>
                  <a:lnTo>
                    <a:pt x="163703" y="219367"/>
                  </a:lnTo>
                  <a:lnTo>
                    <a:pt x="160248" y="219367"/>
                  </a:lnTo>
                  <a:lnTo>
                    <a:pt x="160045" y="220637"/>
                  </a:lnTo>
                  <a:lnTo>
                    <a:pt x="159740" y="220637"/>
                  </a:lnTo>
                  <a:lnTo>
                    <a:pt x="159486" y="221907"/>
                  </a:lnTo>
                  <a:lnTo>
                    <a:pt x="157187" y="221907"/>
                  </a:lnTo>
                  <a:lnTo>
                    <a:pt x="155917" y="220637"/>
                  </a:lnTo>
                  <a:lnTo>
                    <a:pt x="157048" y="219367"/>
                  </a:lnTo>
                  <a:lnTo>
                    <a:pt x="156248" y="219367"/>
                  </a:lnTo>
                  <a:lnTo>
                    <a:pt x="155651" y="220637"/>
                  </a:lnTo>
                  <a:lnTo>
                    <a:pt x="155117" y="221907"/>
                  </a:lnTo>
                  <a:lnTo>
                    <a:pt x="154559" y="221907"/>
                  </a:lnTo>
                  <a:lnTo>
                    <a:pt x="154089" y="223177"/>
                  </a:lnTo>
                  <a:lnTo>
                    <a:pt x="153390" y="224447"/>
                  </a:lnTo>
                  <a:lnTo>
                    <a:pt x="152260" y="224447"/>
                  </a:lnTo>
                  <a:lnTo>
                    <a:pt x="151688" y="225717"/>
                  </a:lnTo>
                  <a:lnTo>
                    <a:pt x="150533" y="226987"/>
                  </a:lnTo>
                  <a:lnTo>
                    <a:pt x="149504" y="225717"/>
                  </a:lnTo>
                  <a:lnTo>
                    <a:pt x="150495" y="225717"/>
                  </a:lnTo>
                  <a:lnTo>
                    <a:pt x="150901" y="224447"/>
                  </a:lnTo>
                  <a:lnTo>
                    <a:pt x="147307" y="224447"/>
                  </a:lnTo>
                  <a:lnTo>
                    <a:pt x="146799" y="225717"/>
                  </a:lnTo>
                  <a:lnTo>
                    <a:pt x="146367" y="226987"/>
                  </a:lnTo>
                  <a:lnTo>
                    <a:pt x="145910" y="228257"/>
                  </a:lnTo>
                  <a:lnTo>
                    <a:pt x="145008" y="228257"/>
                  </a:lnTo>
                  <a:lnTo>
                    <a:pt x="145173" y="229527"/>
                  </a:lnTo>
                  <a:lnTo>
                    <a:pt x="145973" y="229527"/>
                  </a:lnTo>
                  <a:lnTo>
                    <a:pt x="146469" y="230797"/>
                  </a:lnTo>
                  <a:lnTo>
                    <a:pt x="147701" y="230797"/>
                  </a:lnTo>
                  <a:lnTo>
                    <a:pt x="147764" y="228257"/>
                  </a:lnTo>
                  <a:lnTo>
                    <a:pt x="149364" y="229527"/>
                  </a:lnTo>
                  <a:lnTo>
                    <a:pt x="149504" y="229527"/>
                  </a:lnTo>
                  <a:lnTo>
                    <a:pt x="149669" y="228257"/>
                  </a:lnTo>
                  <a:lnTo>
                    <a:pt x="150799" y="228257"/>
                  </a:lnTo>
                  <a:lnTo>
                    <a:pt x="150495" y="229527"/>
                  </a:lnTo>
                  <a:lnTo>
                    <a:pt x="149758" y="229527"/>
                  </a:lnTo>
                  <a:lnTo>
                    <a:pt x="149593" y="230797"/>
                  </a:lnTo>
                  <a:lnTo>
                    <a:pt x="150393" y="230797"/>
                  </a:lnTo>
                  <a:lnTo>
                    <a:pt x="150901" y="229527"/>
                  </a:lnTo>
                  <a:lnTo>
                    <a:pt x="152323" y="230797"/>
                  </a:lnTo>
                  <a:lnTo>
                    <a:pt x="153530" y="230797"/>
                  </a:lnTo>
                  <a:lnTo>
                    <a:pt x="154749" y="229527"/>
                  </a:lnTo>
                  <a:lnTo>
                    <a:pt x="155524" y="229527"/>
                  </a:lnTo>
                  <a:lnTo>
                    <a:pt x="155460" y="230797"/>
                  </a:lnTo>
                  <a:lnTo>
                    <a:pt x="154686" y="232067"/>
                  </a:lnTo>
                  <a:lnTo>
                    <a:pt x="154190" y="233337"/>
                  </a:lnTo>
                  <a:lnTo>
                    <a:pt x="155282" y="234607"/>
                  </a:lnTo>
                  <a:lnTo>
                    <a:pt x="154927" y="234607"/>
                  </a:lnTo>
                  <a:lnTo>
                    <a:pt x="153085" y="238417"/>
                  </a:lnTo>
                  <a:lnTo>
                    <a:pt x="150926" y="238417"/>
                  </a:lnTo>
                  <a:lnTo>
                    <a:pt x="149961" y="240957"/>
                  </a:lnTo>
                  <a:lnTo>
                    <a:pt x="149059" y="240957"/>
                  </a:lnTo>
                  <a:lnTo>
                    <a:pt x="147904" y="239687"/>
                  </a:lnTo>
                  <a:lnTo>
                    <a:pt x="148196" y="238417"/>
                  </a:lnTo>
                  <a:lnTo>
                    <a:pt x="148539" y="238417"/>
                  </a:lnTo>
                  <a:lnTo>
                    <a:pt x="148069" y="237147"/>
                  </a:lnTo>
                  <a:lnTo>
                    <a:pt x="147307" y="235877"/>
                  </a:lnTo>
                  <a:lnTo>
                    <a:pt x="147104" y="235877"/>
                  </a:lnTo>
                  <a:lnTo>
                    <a:pt x="146469" y="237147"/>
                  </a:lnTo>
                  <a:lnTo>
                    <a:pt x="145567" y="239687"/>
                  </a:lnTo>
                  <a:lnTo>
                    <a:pt x="143408" y="239687"/>
                  </a:lnTo>
                  <a:lnTo>
                    <a:pt x="141414" y="243497"/>
                  </a:lnTo>
                  <a:lnTo>
                    <a:pt x="140576" y="244767"/>
                  </a:lnTo>
                  <a:lnTo>
                    <a:pt x="139814" y="246037"/>
                  </a:lnTo>
                  <a:lnTo>
                    <a:pt x="140017" y="247307"/>
                  </a:lnTo>
                  <a:lnTo>
                    <a:pt x="140144" y="247307"/>
                  </a:lnTo>
                  <a:lnTo>
                    <a:pt x="141185" y="246037"/>
                  </a:lnTo>
                  <a:lnTo>
                    <a:pt x="140982" y="244767"/>
                  </a:lnTo>
                  <a:lnTo>
                    <a:pt x="143103" y="244767"/>
                  </a:lnTo>
                  <a:lnTo>
                    <a:pt x="142671" y="246037"/>
                  </a:lnTo>
                  <a:lnTo>
                    <a:pt x="142379" y="246037"/>
                  </a:lnTo>
                  <a:lnTo>
                    <a:pt x="142709" y="248577"/>
                  </a:lnTo>
                  <a:lnTo>
                    <a:pt x="142938" y="249847"/>
                  </a:lnTo>
                  <a:lnTo>
                    <a:pt x="143903" y="251117"/>
                  </a:lnTo>
                  <a:lnTo>
                    <a:pt x="145872" y="249847"/>
                  </a:lnTo>
                  <a:lnTo>
                    <a:pt x="146265" y="249847"/>
                  </a:lnTo>
                  <a:lnTo>
                    <a:pt x="146405" y="251117"/>
                  </a:lnTo>
                  <a:lnTo>
                    <a:pt x="145707" y="252387"/>
                  </a:lnTo>
                  <a:lnTo>
                    <a:pt x="145211" y="252387"/>
                  </a:lnTo>
                  <a:lnTo>
                    <a:pt x="146304" y="253657"/>
                  </a:lnTo>
                  <a:lnTo>
                    <a:pt x="145770" y="254927"/>
                  </a:lnTo>
                  <a:lnTo>
                    <a:pt x="145402" y="256197"/>
                  </a:lnTo>
                  <a:lnTo>
                    <a:pt x="144678" y="257467"/>
                  </a:lnTo>
                  <a:lnTo>
                    <a:pt x="142481" y="257467"/>
                  </a:lnTo>
                  <a:lnTo>
                    <a:pt x="141808" y="258737"/>
                  </a:lnTo>
                  <a:lnTo>
                    <a:pt x="141351" y="260007"/>
                  </a:lnTo>
                  <a:lnTo>
                    <a:pt x="139344" y="260007"/>
                  </a:lnTo>
                  <a:lnTo>
                    <a:pt x="140716" y="258737"/>
                  </a:lnTo>
                  <a:lnTo>
                    <a:pt x="139750" y="256197"/>
                  </a:lnTo>
                  <a:lnTo>
                    <a:pt x="138582" y="253657"/>
                  </a:lnTo>
                  <a:lnTo>
                    <a:pt x="136194" y="253657"/>
                  </a:lnTo>
                  <a:lnTo>
                    <a:pt x="135483" y="254927"/>
                  </a:lnTo>
                  <a:lnTo>
                    <a:pt x="134988" y="256197"/>
                  </a:lnTo>
                  <a:lnTo>
                    <a:pt x="134785" y="257467"/>
                  </a:lnTo>
                  <a:lnTo>
                    <a:pt x="134327" y="258737"/>
                  </a:lnTo>
                  <a:lnTo>
                    <a:pt x="134162" y="258737"/>
                  </a:lnTo>
                  <a:lnTo>
                    <a:pt x="133921" y="260007"/>
                  </a:lnTo>
                  <a:lnTo>
                    <a:pt x="132359" y="260007"/>
                  </a:lnTo>
                  <a:lnTo>
                    <a:pt x="132295" y="261277"/>
                  </a:lnTo>
                  <a:lnTo>
                    <a:pt x="131826" y="262547"/>
                  </a:lnTo>
                  <a:lnTo>
                    <a:pt x="130898" y="262547"/>
                  </a:lnTo>
                  <a:lnTo>
                    <a:pt x="130962" y="260007"/>
                  </a:lnTo>
                  <a:lnTo>
                    <a:pt x="130492" y="258737"/>
                  </a:lnTo>
                  <a:lnTo>
                    <a:pt x="128968" y="258737"/>
                  </a:lnTo>
                  <a:lnTo>
                    <a:pt x="128600" y="261277"/>
                  </a:lnTo>
                  <a:lnTo>
                    <a:pt x="128003" y="262547"/>
                  </a:lnTo>
                  <a:lnTo>
                    <a:pt x="128130" y="263817"/>
                  </a:lnTo>
                  <a:lnTo>
                    <a:pt x="130695" y="263817"/>
                  </a:lnTo>
                  <a:lnTo>
                    <a:pt x="130898" y="265087"/>
                  </a:lnTo>
                  <a:lnTo>
                    <a:pt x="130962" y="266357"/>
                  </a:lnTo>
                  <a:lnTo>
                    <a:pt x="131495" y="266357"/>
                  </a:lnTo>
                  <a:lnTo>
                    <a:pt x="131991" y="265087"/>
                  </a:lnTo>
                  <a:lnTo>
                    <a:pt x="132334" y="263817"/>
                  </a:lnTo>
                  <a:lnTo>
                    <a:pt x="134556" y="263817"/>
                  </a:lnTo>
                  <a:lnTo>
                    <a:pt x="134429" y="265087"/>
                  </a:lnTo>
                  <a:lnTo>
                    <a:pt x="134226" y="265087"/>
                  </a:lnTo>
                  <a:lnTo>
                    <a:pt x="134124" y="266357"/>
                  </a:lnTo>
                  <a:lnTo>
                    <a:pt x="134226" y="267627"/>
                  </a:lnTo>
                  <a:lnTo>
                    <a:pt x="134391" y="267627"/>
                  </a:lnTo>
                  <a:lnTo>
                    <a:pt x="134531" y="270167"/>
                  </a:lnTo>
                  <a:lnTo>
                    <a:pt x="137591" y="270167"/>
                  </a:lnTo>
                  <a:lnTo>
                    <a:pt x="137591" y="271437"/>
                  </a:lnTo>
                  <a:lnTo>
                    <a:pt x="138353" y="271437"/>
                  </a:lnTo>
                  <a:lnTo>
                    <a:pt x="139547" y="270167"/>
                  </a:lnTo>
                  <a:lnTo>
                    <a:pt x="139280" y="267627"/>
                  </a:lnTo>
                  <a:lnTo>
                    <a:pt x="139217" y="266357"/>
                  </a:lnTo>
                  <a:lnTo>
                    <a:pt x="139687" y="265087"/>
                  </a:lnTo>
                  <a:lnTo>
                    <a:pt x="139979" y="263817"/>
                  </a:lnTo>
                  <a:lnTo>
                    <a:pt x="140411" y="262547"/>
                  </a:lnTo>
                  <a:lnTo>
                    <a:pt x="140982" y="262547"/>
                  </a:lnTo>
                  <a:lnTo>
                    <a:pt x="141681" y="261277"/>
                  </a:lnTo>
                  <a:lnTo>
                    <a:pt x="142506" y="261277"/>
                  </a:lnTo>
                  <a:lnTo>
                    <a:pt x="142811" y="262547"/>
                  </a:lnTo>
                  <a:lnTo>
                    <a:pt x="143078" y="263817"/>
                  </a:lnTo>
                  <a:lnTo>
                    <a:pt x="144145" y="265087"/>
                  </a:lnTo>
                  <a:lnTo>
                    <a:pt x="146177" y="265087"/>
                  </a:lnTo>
                  <a:lnTo>
                    <a:pt x="147002" y="263817"/>
                  </a:lnTo>
                  <a:lnTo>
                    <a:pt x="148361" y="263817"/>
                  </a:lnTo>
                  <a:lnTo>
                    <a:pt x="148463" y="265087"/>
                  </a:lnTo>
                  <a:lnTo>
                    <a:pt x="149161" y="266357"/>
                  </a:lnTo>
                  <a:lnTo>
                    <a:pt x="148894" y="267627"/>
                  </a:lnTo>
                  <a:lnTo>
                    <a:pt x="148361" y="267627"/>
                  </a:lnTo>
                  <a:lnTo>
                    <a:pt x="147929" y="268897"/>
                  </a:lnTo>
                  <a:lnTo>
                    <a:pt x="148336" y="270167"/>
                  </a:lnTo>
                  <a:lnTo>
                    <a:pt x="148564" y="270167"/>
                  </a:lnTo>
                  <a:lnTo>
                    <a:pt x="148297" y="271437"/>
                  </a:lnTo>
                  <a:lnTo>
                    <a:pt x="148132" y="272707"/>
                  </a:lnTo>
                  <a:lnTo>
                    <a:pt x="147904" y="272707"/>
                  </a:lnTo>
                  <a:lnTo>
                    <a:pt x="147066" y="275247"/>
                  </a:lnTo>
                  <a:lnTo>
                    <a:pt x="146469" y="275247"/>
                  </a:lnTo>
                  <a:lnTo>
                    <a:pt x="145542" y="273977"/>
                  </a:lnTo>
                  <a:lnTo>
                    <a:pt x="145110" y="275247"/>
                  </a:lnTo>
                  <a:lnTo>
                    <a:pt x="144602" y="275247"/>
                  </a:lnTo>
                  <a:lnTo>
                    <a:pt x="144576" y="276517"/>
                  </a:lnTo>
                  <a:lnTo>
                    <a:pt x="144411" y="276517"/>
                  </a:lnTo>
                  <a:lnTo>
                    <a:pt x="143878" y="275247"/>
                  </a:lnTo>
                  <a:lnTo>
                    <a:pt x="143573" y="273977"/>
                  </a:lnTo>
                  <a:lnTo>
                    <a:pt x="140716" y="272707"/>
                  </a:lnTo>
                  <a:lnTo>
                    <a:pt x="140119" y="272707"/>
                  </a:lnTo>
                  <a:lnTo>
                    <a:pt x="140119" y="285407"/>
                  </a:lnTo>
                  <a:lnTo>
                    <a:pt x="140081" y="286677"/>
                  </a:lnTo>
                  <a:lnTo>
                    <a:pt x="139585" y="286677"/>
                  </a:lnTo>
                  <a:lnTo>
                    <a:pt x="138557" y="287947"/>
                  </a:lnTo>
                  <a:lnTo>
                    <a:pt x="139687" y="289217"/>
                  </a:lnTo>
                  <a:lnTo>
                    <a:pt x="139712" y="290487"/>
                  </a:lnTo>
                  <a:lnTo>
                    <a:pt x="139319" y="291757"/>
                  </a:lnTo>
                  <a:lnTo>
                    <a:pt x="138950" y="293027"/>
                  </a:lnTo>
                  <a:lnTo>
                    <a:pt x="138518" y="294297"/>
                  </a:lnTo>
                  <a:lnTo>
                    <a:pt x="136359" y="294297"/>
                  </a:lnTo>
                  <a:lnTo>
                    <a:pt x="135991" y="295567"/>
                  </a:lnTo>
                  <a:lnTo>
                    <a:pt x="135750" y="295567"/>
                  </a:lnTo>
                  <a:lnTo>
                    <a:pt x="135724" y="294297"/>
                  </a:lnTo>
                  <a:lnTo>
                    <a:pt x="135293" y="294297"/>
                  </a:lnTo>
                  <a:lnTo>
                    <a:pt x="135026" y="293027"/>
                  </a:lnTo>
                  <a:lnTo>
                    <a:pt x="134556" y="293027"/>
                  </a:lnTo>
                  <a:lnTo>
                    <a:pt x="134226" y="291757"/>
                  </a:lnTo>
                  <a:lnTo>
                    <a:pt x="133426" y="293027"/>
                  </a:lnTo>
                  <a:lnTo>
                    <a:pt x="131991" y="291757"/>
                  </a:lnTo>
                  <a:lnTo>
                    <a:pt x="131597" y="291757"/>
                  </a:lnTo>
                  <a:lnTo>
                    <a:pt x="131597" y="304457"/>
                  </a:lnTo>
                  <a:lnTo>
                    <a:pt x="131432" y="304457"/>
                  </a:lnTo>
                  <a:lnTo>
                    <a:pt x="131102" y="305727"/>
                  </a:lnTo>
                  <a:lnTo>
                    <a:pt x="130365" y="306997"/>
                  </a:lnTo>
                  <a:lnTo>
                    <a:pt x="131292" y="309537"/>
                  </a:lnTo>
                  <a:lnTo>
                    <a:pt x="130098" y="310807"/>
                  </a:lnTo>
                  <a:lnTo>
                    <a:pt x="129501" y="312077"/>
                  </a:lnTo>
                  <a:lnTo>
                    <a:pt x="127774" y="312077"/>
                  </a:lnTo>
                  <a:lnTo>
                    <a:pt x="127368" y="313347"/>
                  </a:lnTo>
                  <a:lnTo>
                    <a:pt x="127038" y="313347"/>
                  </a:lnTo>
                  <a:lnTo>
                    <a:pt x="126974" y="314617"/>
                  </a:lnTo>
                  <a:lnTo>
                    <a:pt x="126238" y="314617"/>
                  </a:lnTo>
                  <a:lnTo>
                    <a:pt x="126174" y="312077"/>
                  </a:lnTo>
                  <a:lnTo>
                    <a:pt x="125145" y="310807"/>
                  </a:lnTo>
                  <a:lnTo>
                    <a:pt x="122351" y="310807"/>
                  </a:lnTo>
                  <a:lnTo>
                    <a:pt x="122351" y="322237"/>
                  </a:lnTo>
                  <a:lnTo>
                    <a:pt x="122351" y="323507"/>
                  </a:lnTo>
                  <a:lnTo>
                    <a:pt x="121450" y="323507"/>
                  </a:lnTo>
                  <a:lnTo>
                    <a:pt x="120548" y="324777"/>
                  </a:lnTo>
                  <a:lnTo>
                    <a:pt x="120383" y="324777"/>
                  </a:lnTo>
                  <a:lnTo>
                    <a:pt x="120954" y="326047"/>
                  </a:lnTo>
                  <a:lnTo>
                    <a:pt x="121615" y="326047"/>
                  </a:lnTo>
                  <a:lnTo>
                    <a:pt x="121310" y="327317"/>
                  </a:lnTo>
                  <a:lnTo>
                    <a:pt x="120954" y="328587"/>
                  </a:lnTo>
                  <a:lnTo>
                    <a:pt x="120548" y="328587"/>
                  </a:lnTo>
                  <a:lnTo>
                    <a:pt x="120345" y="329857"/>
                  </a:lnTo>
                  <a:lnTo>
                    <a:pt x="118224" y="329857"/>
                  </a:lnTo>
                  <a:lnTo>
                    <a:pt x="118059" y="331127"/>
                  </a:lnTo>
                  <a:lnTo>
                    <a:pt x="117551" y="331127"/>
                  </a:lnTo>
                  <a:lnTo>
                    <a:pt x="117259" y="332397"/>
                  </a:lnTo>
                  <a:lnTo>
                    <a:pt x="116992" y="332397"/>
                  </a:lnTo>
                  <a:lnTo>
                    <a:pt x="116725" y="331127"/>
                  </a:lnTo>
                  <a:lnTo>
                    <a:pt x="116154" y="329857"/>
                  </a:lnTo>
                  <a:lnTo>
                    <a:pt x="116357" y="328587"/>
                  </a:lnTo>
                  <a:lnTo>
                    <a:pt x="116027" y="328587"/>
                  </a:lnTo>
                  <a:lnTo>
                    <a:pt x="114554" y="327317"/>
                  </a:lnTo>
                  <a:lnTo>
                    <a:pt x="112026" y="327317"/>
                  </a:lnTo>
                  <a:lnTo>
                    <a:pt x="111633" y="328587"/>
                  </a:lnTo>
                  <a:lnTo>
                    <a:pt x="109474" y="328587"/>
                  </a:lnTo>
                  <a:lnTo>
                    <a:pt x="110134" y="327317"/>
                  </a:lnTo>
                  <a:lnTo>
                    <a:pt x="110604" y="326047"/>
                  </a:lnTo>
                  <a:lnTo>
                    <a:pt x="109397" y="324777"/>
                  </a:lnTo>
                  <a:lnTo>
                    <a:pt x="109931" y="324777"/>
                  </a:lnTo>
                  <a:lnTo>
                    <a:pt x="110439" y="323507"/>
                  </a:lnTo>
                  <a:lnTo>
                    <a:pt x="110769" y="323507"/>
                  </a:lnTo>
                  <a:lnTo>
                    <a:pt x="110972" y="322237"/>
                  </a:lnTo>
                  <a:lnTo>
                    <a:pt x="110998" y="320967"/>
                  </a:lnTo>
                  <a:lnTo>
                    <a:pt x="110794" y="320967"/>
                  </a:lnTo>
                  <a:lnTo>
                    <a:pt x="110363" y="319697"/>
                  </a:lnTo>
                  <a:lnTo>
                    <a:pt x="111163" y="318427"/>
                  </a:lnTo>
                  <a:lnTo>
                    <a:pt x="111671" y="317157"/>
                  </a:lnTo>
                  <a:lnTo>
                    <a:pt x="112166" y="317157"/>
                  </a:lnTo>
                  <a:lnTo>
                    <a:pt x="113131" y="318427"/>
                  </a:lnTo>
                  <a:lnTo>
                    <a:pt x="113525" y="317157"/>
                  </a:lnTo>
                  <a:lnTo>
                    <a:pt x="113855" y="317157"/>
                  </a:lnTo>
                  <a:lnTo>
                    <a:pt x="114058" y="315887"/>
                  </a:lnTo>
                  <a:lnTo>
                    <a:pt x="114960" y="315887"/>
                  </a:lnTo>
                  <a:lnTo>
                    <a:pt x="115125" y="317157"/>
                  </a:lnTo>
                  <a:lnTo>
                    <a:pt x="115125" y="318427"/>
                  </a:lnTo>
                  <a:lnTo>
                    <a:pt x="115455" y="318427"/>
                  </a:lnTo>
                  <a:lnTo>
                    <a:pt x="115925" y="319697"/>
                  </a:lnTo>
                  <a:lnTo>
                    <a:pt x="118021" y="320967"/>
                  </a:lnTo>
                  <a:lnTo>
                    <a:pt x="119786" y="320967"/>
                  </a:lnTo>
                  <a:lnTo>
                    <a:pt x="120154" y="319697"/>
                  </a:lnTo>
                  <a:lnTo>
                    <a:pt x="121780" y="319697"/>
                  </a:lnTo>
                  <a:lnTo>
                    <a:pt x="121551" y="320967"/>
                  </a:lnTo>
                  <a:lnTo>
                    <a:pt x="121386" y="322237"/>
                  </a:lnTo>
                  <a:lnTo>
                    <a:pt x="122351" y="322237"/>
                  </a:lnTo>
                  <a:lnTo>
                    <a:pt x="122351" y="310807"/>
                  </a:lnTo>
                  <a:lnTo>
                    <a:pt x="121386" y="310807"/>
                  </a:lnTo>
                  <a:lnTo>
                    <a:pt x="120980" y="312077"/>
                  </a:lnTo>
                  <a:lnTo>
                    <a:pt x="120421" y="310807"/>
                  </a:lnTo>
                  <a:lnTo>
                    <a:pt x="119913" y="312077"/>
                  </a:lnTo>
                  <a:lnTo>
                    <a:pt x="119811" y="310807"/>
                  </a:lnTo>
                  <a:lnTo>
                    <a:pt x="120383" y="310807"/>
                  </a:lnTo>
                  <a:lnTo>
                    <a:pt x="120383" y="309537"/>
                  </a:lnTo>
                  <a:lnTo>
                    <a:pt x="118948" y="308267"/>
                  </a:lnTo>
                  <a:lnTo>
                    <a:pt x="119113" y="308267"/>
                  </a:lnTo>
                  <a:lnTo>
                    <a:pt x="120421" y="306997"/>
                  </a:lnTo>
                  <a:lnTo>
                    <a:pt x="120713" y="305727"/>
                  </a:lnTo>
                  <a:lnTo>
                    <a:pt x="120586" y="304457"/>
                  </a:lnTo>
                  <a:lnTo>
                    <a:pt x="120446" y="304457"/>
                  </a:lnTo>
                  <a:lnTo>
                    <a:pt x="121119" y="301917"/>
                  </a:lnTo>
                  <a:lnTo>
                    <a:pt x="121716" y="301917"/>
                  </a:lnTo>
                  <a:lnTo>
                    <a:pt x="122250" y="300647"/>
                  </a:lnTo>
                  <a:lnTo>
                    <a:pt x="123774" y="300647"/>
                  </a:lnTo>
                  <a:lnTo>
                    <a:pt x="124040" y="299377"/>
                  </a:lnTo>
                  <a:lnTo>
                    <a:pt x="124307" y="299377"/>
                  </a:lnTo>
                  <a:lnTo>
                    <a:pt x="124980" y="298107"/>
                  </a:lnTo>
                  <a:lnTo>
                    <a:pt x="125171" y="299377"/>
                  </a:lnTo>
                  <a:lnTo>
                    <a:pt x="125501" y="299377"/>
                  </a:lnTo>
                  <a:lnTo>
                    <a:pt x="125577" y="301917"/>
                  </a:lnTo>
                  <a:lnTo>
                    <a:pt x="126403" y="301917"/>
                  </a:lnTo>
                  <a:lnTo>
                    <a:pt x="127800" y="303187"/>
                  </a:lnTo>
                  <a:lnTo>
                    <a:pt x="129628" y="303187"/>
                  </a:lnTo>
                  <a:lnTo>
                    <a:pt x="130327" y="301917"/>
                  </a:lnTo>
                  <a:lnTo>
                    <a:pt x="131203" y="301917"/>
                  </a:lnTo>
                  <a:lnTo>
                    <a:pt x="131000" y="303187"/>
                  </a:lnTo>
                  <a:lnTo>
                    <a:pt x="131597" y="304457"/>
                  </a:lnTo>
                  <a:lnTo>
                    <a:pt x="131597" y="291757"/>
                  </a:lnTo>
                  <a:lnTo>
                    <a:pt x="131432" y="291757"/>
                  </a:lnTo>
                  <a:lnTo>
                    <a:pt x="130962" y="293027"/>
                  </a:lnTo>
                  <a:lnTo>
                    <a:pt x="130200" y="293027"/>
                  </a:lnTo>
                  <a:lnTo>
                    <a:pt x="130238" y="291757"/>
                  </a:lnTo>
                  <a:lnTo>
                    <a:pt x="130098" y="291757"/>
                  </a:lnTo>
                  <a:lnTo>
                    <a:pt x="129501" y="290487"/>
                  </a:lnTo>
                  <a:lnTo>
                    <a:pt x="129730" y="290487"/>
                  </a:lnTo>
                  <a:lnTo>
                    <a:pt x="130302" y="289217"/>
                  </a:lnTo>
                  <a:lnTo>
                    <a:pt x="130695" y="287947"/>
                  </a:lnTo>
                  <a:lnTo>
                    <a:pt x="130962" y="287947"/>
                  </a:lnTo>
                  <a:lnTo>
                    <a:pt x="130937" y="286677"/>
                  </a:lnTo>
                  <a:lnTo>
                    <a:pt x="130835" y="285407"/>
                  </a:lnTo>
                  <a:lnTo>
                    <a:pt x="131165" y="284137"/>
                  </a:lnTo>
                  <a:lnTo>
                    <a:pt x="131597" y="282867"/>
                  </a:lnTo>
                  <a:lnTo>
                    <a:pt x="132194" y="282867"/>
                  </a:lnTo>
                  <a:lnTo>
                    <a:pt x="132765" y="281597"/>
                  </a:lnTo>
                  <a:lnTo>
                    <a:pt x="134594" y="281597"/>
                  </a:lnTo>
                  <a:lnTo>
                    <a:pt x="135026" y="282867"/>
                  </a:lnTo>
                  <a:lnTo>
                    <a:pt x="135953" y="284137"/>
                  </a:lnTo>
                  <a:lnTo>
                    <a:pt x="138417" y="284137"/>
                  </a:lnTo>
                  <a:lnTo>
                    <a:pt x="139014" y="282867"/>
                  </a:lnTo>
                  <a:lnTo>
                    <a:pt x="139915" y="282867"/>
                  </a:lnTo>
                  <a:lnTo>
                    <a:pt x="140119" y="285407"/>
                  </a:lnTo>
                  <a:lnTo>
                    <a:pt x="140119" y="272707"/>
                  </a:lnTo>
                  <a:lnTo>
                    <a:pt x="139687" y="272707"/>
                  </a:lnTo>
                  <a:lnTo>
                    <a:pt x="139014" y="275247"/>
                  </a:lnTo>
                  <a:lnTo>
                    <a:pt x="138785" y="273977"/>
                  </a:lnTo>
                  <a:lnTo>
                    <a:pt x="138988" y="272707"/>
                  </a:lnTo>
                  <a:lnTo>
                    <a:pt x="137985" y="272707"/>
                  </a:lnTo>
                  <a:lnTo>
                    <a:pt x="137782" y="273977"/>
                  </a:lnTo>
                  <a:lnTo>
                    <a:pt x="137223" y="273977"/>
                  </a:lnTo>
                  <a:lnTo>
                    <a:pt x="136791" y="275247"/>
                  </a:lnTo>
                  <a:lnTo>
                    <a:pt x="136017" y="276517"/>
                  </a:lnTo>
                  <a:lnTo>
                    <a:pt x="134162" y="276517"/>
                  </a:lnTo>
                  <a:lnTo>
                    <a:pt x="133489" y="277787"/>
                  </a:lnTo>
                  <a:lnTo>
                    <a:pt x="133324" y="277787"/>
                  </a:lnTo>
                  <a:lnTo>
                    <a:pt x="133299" y="279057"/>
                  </a:lnTo>
                  <a:lnTo>
                    <a:pt x="131000" y="279057"/>
                  </a:lnTo>
                  <a:lnTo>
                    <a:pt x="130695" y="277787"/>
                  </a:lnTo>
                  <a:lnTo>
                    <a:pt x="131394" y="276517"/>
                  </a:lnTo>
                  <a:lnTo>
                    <a:pt x="131165" y="275247"/>
                  </a:lnTo>
                  <a:lnTo>
                    <a:pt x="129971" y="273977"/>
                  </a:lnTo>
                  <a:lnTo>
                    <a:pt x="126568" y="273977"/>
                  </a:lnTo>
                  <a:lnTo>
                    <a:pt x="128130" y="275247"/>
                  </a:lnTo>
                  <a:lnTo>
                    <a:pt x="126936" y="276517"/>
                  </a:lnTo>
                  <a:lnTo>
                    <a:pt x="126441" y="275247"/>
                  </a:lnTo>
                  <a:lnTo>
                    <a:pt x="126174" y="275247"/>
                  </a:lnTo>
                  <a:lnTo>
                    <a:pt x="125945" y="276517"/>
                  </a:lnTo>
                  <a:lnTo>
                    <a:pt x="126568" y="276517"/>
                  </a:lnTo>
                  <a:lnTo>
                    <a:pt x="126212" y="277787"/>
                  </a:lnTo>
                  <a:lnTo>
                    <a:pt x="125501" y="277787"/>
                  </a:lnTo>
                  <a:lnTo>
                    <a:pt x="125209" y="279057"/>
                  </a:lnTo>
                  <a:lnTo>
                    <a:pt x="125577" y="280327"/>
                  </a:lnTo>
                  <a:lnTo>
                    <a:pt x="124447" y="281597"/>
                  </a:lnTo>
                  <a:lnTo>
                    <a:pt x="123609" y="281597"/>
                  </a:lnTo>
                  <a:lnTo>
                    <a:pt x="123317" y="282867"/>
                  </a:lnTo>
                  <a:lnTo>
                    <a:pt x="122974" y="284137"/>
                  </a:lnTo>
                  <a:lnTo>
                    <a:pt x="122174" y="284137"/>
                  </a:lnTo>
                  <a:lnTo>
                    <a:pt x="122212" y="285407"/>
                  </a:lnTo>
                  <a:lnTo>
                    <a:pt x="122809" y="286677"/>
                  </a:lnTo>
                  <a:lnTo>
                    <a:pt x="123342" y="286677"/>
                  </a:lnTo>
                  <a:lnTo>
                    <a:pt x="124142" y="285407"/>
                  </a:lnTo>
                  <a:lnTo>
                    <a:pt x="124904" y="285407"/>
                  </a:lnTo>
                  <a:lnTo>
                    <a:pt x="125006" y="286677"/>
                  </a:lnTo>
                  <a:lnTo>
                    <a:pt x="125768" y="287947"/>
                  </a:lnTo>
                  <a:lnTo>
                    <a:pt x="126707" y="289217"/>
                  </a:lnTo>
                  <a:lnTo>
                    <a:pt x="127342" y="289217"/>
                  </a:lnTo>
                  <a:lnTo>
                    <a:pt x="128435" y="287947"/>
                  </a:lnTo>
                  <a:lnTo>
                    <a:pt x="128930" y="289217"/>
                  </a:lnTo>
                  <a:lnTo>
                    <a:pt x="128206" y="290487"/>
                  </a:lnTo>
                  <a:lnTo>
                    <a:pt x="128206" y="291757"/>
                  </a:lnTo>
                  <a:lnTo>
                    <a:pt x="128803" y="291757"/>
                  </a:lnTo>
                  <a:lnTo>
                    <a:pt x="128739" y="293027"/>
                  </a:lnTo>
                  <a:lnTo>
                    <a:pt x="128206" y="294297"/>
                  </a:lnTo>
                  <a:lnTo>
                    <a:pt x="127736" y="294297"/>
                  </a:lnTo>
                  <a:lnTo>
                    <a:pt x="127241" y="295567"/>
                  </a:lnTo>
                  <a:lnTo>
                    <a:pt x="125336" y="295567"/>
                  </a:lnTo>
                  <a:lnTo>
                    <a:pt x="124612" y="296837"/>
                  </a:lnTo>
                  <a:lnTo>
                    <a:pt x="123342" y="296837"/>
                  </a:lnTo>
                  <a:lnTo>
                    <a:pt x="122440" y="298107"/>
                  </a:lnTo>
                  <a:lnTo>
                    <a:pt x="121615" y="298107"/>
                  </a:lnTo>
                  <a:lnTo>
                    <a:pt x="120256" y="293027"/>
                  </a:lnTo>
                  <a:lnTo>
                    <a:pt x="118986" y="294297"/>
                  </a:lnTo>
                  <a:lnTo>
                    <a:pt x="116725" y="296837"/>
                  </a:lnTo>
                  <a:lnTo>
                    <a:pt x="116522" y="296837"/>
                  </a:lnTo>
                  <a:lnTo>
                    <a:pt x="116560" y="295567"/>
                  </a:lnTo>
                  <a:lnTo>
                    <a:pt x="116192" y="295567"/>
                  </a:lnTo>
                  <a:lnTo>
                    <a:pt x="116192" y="299377"/>
                  </a:lnTo>
                  <a:lnTo>
                    <a:pt x="115989" y="300647"/>
                  </a:lnTo>
                  <a:lnTo>
                    <a:pt x="114261" y="300647"/>
                  </a:lnTo>
                  <a:lnTo>
                    <a:pt x="114922" y="299377"/>
                  </a:lnTo>
                  <a:lnTo>
                    <a:pt x="116192" y="299377"/>
                  </a:lnTo>
                  <a:lnTo>
                    <a:pt x="116192" y="295567"/>
                  </a:lnTo>
                  <a:lnTo>
                    <a:pt x="114427" y="295567"/>
                  </a:lnTo>
                  <a:lnTo>
                    <a:pt x="115163" y="294297"/>
                  </a:lnTo>
                  <a:lnTo>
                    <a:pt x="115862" y="293027"/>
                  </a:lnTo>
                  <a:lnTo>
                    <a:pt x="116928" y="290487"/>
                  </a:lnTo>
                  <a:lnTo>
                    <a:pt x="117919" y="289217"/>
                  </a:lnTo>
                  <a:lnTo>
                    <a:pt x="117449" y="286677"/>
                  </a:lnTo>
                  <a:lnTo>
                    <a:pt x="115023" y="290487"/>
                  </a:lnTo>
                  <a:lnTo>
                    <a:pt x="114998" y="291757"/>
                  </a:lnTo>
                  <a:lnTo>
                    <a:pt x="114325" y="293027"/>
                  </a:lnTo>
                  <a:lnTo>
                    <a:pt x="112864" y="295567"/>
                  </a:lnTo>
                  <a:lnTo>
                    <a:pt x="112166" y="296837"/>
                  </a:lnTo>
                  <a:lnTo>
                    <a:pt x="111404" y="298107"/>
                  </a:lnTo>
                  <a:lnTo>
                    <a:pt x="110769" y="299377"/>
                  </a:lnTo>
                  <a:lnTo>
                    <a:pt x="110566" y="299377"/>
                  </a:lnTo>
                  <a:lnTo>
                    <a:pt x="110794" y="300647"/>
                  </a:lnTo>
                  <a:lnTo>
                    <a:pt x="111201" y="300647"/>
                  </a:lnTo>
                  <a:lnTo>
                    <a:pt x="112395" y="298107"/>
                  </a:lnTo>
                  <a:lnTo>
                    <a:pt x="113068" y="298107"/>
                  </a:lnTo>
                  <a:lnTo>
                    <a:pt x="113398" y="296837"/>
                  </a:lnTo>
                  <a:lnTo>
                    <a:pt x="115163" y="296837"/>
                  </a:lnTo>
                  <a:lnTo>
                    <a:pt x="114820" y="298107"/>
                  </a:lnTo>
                  <a:lnTo>
                    <a:pt x="114033" y="299377"/>
                  </a:lnTo>
                  <a:lnTo>
                    <a:pt x="113423" y="299377"/>
                  </a:lnTo>
                  <a:lnTo>
                    <a:pt x="113334" y="300647"/>
                  </a:lnTo>
                  <a:lnTo>
                    <a:pt x="112966" y="301917"/>
                  </a:lnTo>
                  <a:lnTo>
                    <a:pt x="115125" y="301917"/>
                  </a:lnTo>
                  <a:lnTo>
                    <a:pt x="114757" y="305727"/>
                  </a:lnTo>
                  <a:lnTo>
                    <a:pt x="116255" y="306997"/>
                  </a:lnTo>
                  <a:lnTo>
                    <a:pt x="117919" y="305727"/>
                  </a:lnTo>
                  <a:lnTo>
                    <a:pt x="118719" y="305727"/>
                  </a:lnTo>
                  <a:lnTo>
                    <a:pt x="118821" y="306997"/>
                  </a:lnTo>
                  <a:lnTo>
                    <a:pt x="118389" y="306997"/>
                  </a:lnTo>
                  <a:lnTo>
                    <a:pt x="117551" y="308267"/>
                  </a:lnTo>
                  <a:lnTo>
                    <a:pt x="117627" y="309537"/>
                  </a:lnTo>
                  <a:lnTo>
                    <a:pt x="119316" y="310807"/>
                  </a:lnTo>
                  <a:lnTo>
                    <a:pt x="118757" y="310807"/>
                  </a:lnTo>
                  <a:lnTo>
                    <a:pt x="118059" y="312077"/>
                  </a:lnTo>
                  <a:lnTo>
                    <a:pt x="117386" y="313347"/>
                  </a:lnTo>
                  <a:lnTo>
                    <a:pt x="114922" y="313347"/>
                  </a:lnTo>
                  <a:lnTo>
                    <a:pt x="113728" y="314617"/>
                  </a:lnTo>
                  <a:lnTo>
                    <a:pt x="112128" y="314617"/>
                  </a:lnTo>
                  <a:lnTo>
                    <a:pt x="110934" y="315887"/>
                  </a:lnTo>
                  <a:lnTo>
                    <a:pt x="110528" y="317157"/>
                  </a:lnTo>
                  <a:lnTo>
                    <a:pt x="110070" y="317157"/>
                  </a:lnTo>
                  <a:lnTo>
                    <a:pt x="110629" y="315887"/>
                  </a:lnTo>
                  <a:lnTo>
                    <a:pt x="110794" y="314617"/>
                  </a:lnTo>
                  <a:lnTo>
                    <a:pt x="110439" y="313347"/>
                  </a:lnTo>
                  <a:lnTo>
                    <a:pt x="110629" y="313347"/>
                  </a:lnTo>
                  <a:lnTo>
                    <a:pt x="110731" y="312077"/>
                  </a:lnTo>
                  <a:lnTo>
                    <a:pt x="111404" y="312077"/>
                  </a:lnTo>
                  <a:lnTo>
                    <a:pt x="110566" y="310807"/>
                  </a:lnTo>
                  <a:lnTo>
                    <a:pt x="110401" y="310807"/>
                  </a:lnTo>
                  <a:lnTo>
                    <a:pt x="110794" y="309537"/>
                  </a:lnTo>
                  <a:lnTo>
                    <a:pt x="111061" y="309537"/>
                  </a:lnTo>
                  <a:lnTo>
                    <a:pt x="111226" y="308317"/>
                  </a:lnTo>
                  <a:lnTo>
                    <a:pt x="108077" y="312077"/>
                  </a:lnTo>
                  <a:lnTo>
                    <a:pt x="107772" y="312077"/>
                  </a:lnTo>
                  <a:lnTo>
                    <a:pt x="107772" y="313347"/>
                  </a:lnTo>
                  <a:lnTo>
                    <a:pt x="107238" y="313347"/>
                  </a:lnTo>
                  <a:lnTo>
                    <a:pt x="106768" y="314617"/>
                  </a:lnTo>
                  <a:lnTo>
                    <a:pt x="105244" y="315887"/>
                  </a:lnTo>
                  <a:lnTo>
                    <a:pt x="102412" y="319697"/>
                  </a:lnTo>
                  <a:lnTo>
                    <a:pt x="102209" y="320967"/>
                  </a:lnTo>
                  <a:lnTo>
                    <a:pt x="102844" y="320967"/>
                  </a:lnTo>
                  <a:lnTo>
                    <a:pt x="104216" y="318427"/>
                  </a:lnTo>
                  <a:lnTo>
                    <a:pt x="105206" y="318427"/>
                  </a:lnTo>
                  <a:lnTo>
                    <a:pt x="105346" y="319697"/>
                  </a:lnTo>
                  <a:lnTo>
                    <a:pt x="105638" y="322237"/>
                  </a:lnTo>
                  <a:lnTo>
                    <a:pt x="110070" y="322237"/>
                  </a:lnTo>
                  <a:lnTo>
                    <a:pt x="109562" y="323507"/>
                  </a:lnTo>
                  <a:lnTo>
                    <a:pt x="108343" y="324777"/>
                  </a:lnTo>
                  <a:lnTo>
                    <a:pt x="108140" y="324777"/>
                  </a:lnTo>
                  <a:lnTo>
                    <a:pt x="108864" y="326047"/>
                  </a:lnTo>
                  <a:lnTo>
                    <a:pt x="108864" y="327317"/>
                  </a:lnTo>
                  <a:lnTo>
                    <a:pt x="108369" y="327317"/>
                  </a:lnTo>
                  <a:lnTo>
                    <a:pt x="107937" y="328587"/>
                  </a:lnTo>
                  <a:lnTo>
                    <a:pt x="107378" y="328587"/>
                  </a:lnTo>
                  <a:lnTo>
                    <a:pt x="106946" y="329857"/>
                  </a:lnTo>
                  <a:lnTo>
                    <a:pt x="104444" y="329857"/>
                  </a:lnTo>
                  <a:lnTo>
                    <a:pt x="104178" y="331127"/>
                  </a:lnTo>
                  <a:lnTo>
                    <a:pt x="103873" y="331127"/>
                  </a:lnTo>
                  <a:lnTo>
                    <a:pt x="103784" y="332397"/>
                  </a:lnTo>
                  <a:lnTo>
                    <a:pt x="103085" y="332397"/>
                  </a:lnTo>
                  <a:lnTo>
                    <a:pt x="102184" y="331127"/>
                  </a:lnTo>
                  <a:lnTo>
                    <a:pt x="101714" y="332397"/>
                  </a:lnTo>
                  <a:lnTo>
                    <a:pt x="101587" y="333667"/>
                  </a:lnTo>
                  <a:lnTo>
                    <a:pt x="100888" y="333667"/>
                  </a:lnTo>
                  <a:lnTo>
                    <a:pt x="100520" y="332397"/>
                  </a:lnTo>
                  <a:lnTo>
                    <a:pt x="101117" y="331127"/>
                  </a:lnTo>
                  <a:lnTo>
                    <a:pt x="100291" y="328587"/>
                  </a:lnTo>
                  <a:lnTo>
                    <a:pt x="101244" y="327317"/>
                  </a:lnTo>
                  <a:lnTo>
                    <a:pt x="100584" y="326047"/>
                  </a:lnTo>
                  <a:lnTo>
                    <a:pt x="99326" y="327317"/>
                  </a:lnTo>
                  <a:lnTo>
                    <a:pt x="96862" y="328587"/>
                  </a:lnTo>
                  <a:lnTo>
                    <a:pt x="96723" y="328587"/>
                  </a:lnTo>
                  <a:lnTo>
                    <a:pt x="96723" y="329857"/>
                  </a:lnTo>
                  <a:lnTo>
                    <a:pt x="95592" y="329857"/>
                  </a:lnTo>
                  <a:lnTo>
                    <a:pt x="96227" y="328587"/>
                  </a:lnTo>
                  <a:lnTo>
                    <a:pt x="95224" y="327317"/>
                  </a:lnTo>
                  <a:lnTo>
                    <a:pt x="95631" y="327317"/>
                  </a:lnTo>
                  <a:lnTo>
                    <a:pt x="95923" y="326047"/>
                  </a:lnTo>
                  <a:lnTo>
                    <a:pt x="96862" y="324777"/>
                  </a:lnTo>
                  <a:lnTo>
                    <a:pt x="98856" y="322237"/>
                  </a:lnTo>
                  <a:lnTo>
                    <a:pt x="99021" y="322237"/>
                  </a:lnTo>
                  <a:lnTo>
                    <a:pt x="98920" y="320967"/>
                  </a:lnTo>
                  <a:lnTo>
                    <a:pt x="98793" y="320967"/>
                  </a:lnTo>
                  <a:lnTo>
                    <a:pt x="98386" y="322237"/>
                  </a:lnTo>
                  <a:lnTo>
                    <a:pt x="97663" y="322237"/>
                  </a:lnTo>
                  <a:lnTo>
                    <a:pt x="96926" y="323507"/>
                  </a:lnTo>
                  <a:lnTo>
                    <a:pt x="94297" y="323507"/>
                  </a:lnTo>
                  <a:lnTo>
                    <a:pt x="93891" y="324777"/>
                  </a:lnTo>
                  <a:lnTo>
                    <a:pt x="95821" y="324777"/>
                  </a:lnTo>
                  <a:lnTo>
                    <a:pt x="95059" y="326047"/>
                  </a:lnTo>
                  <a:lnTo>
                    <a:pt x="94234" y="327317"/>
                  </a:lnTo>
                  <a:lnTo>
                    <a:pt x="91795" y="331127"/>
                  </a:lnTo>
                  <a:lnTo>
                    <a:pt x="91033" y="331127"/>
                  </a:lnTo>
                  <a:lnTo>
                    <a:pt x="90805" y="332397"/>
                  </a:lnTo>
                  <a:lnTo>
                    <a:pt x="90665" y="333667"/>
                  </a:lnTo>
                  <a:lnTo>
                    <a:pt x="91071" y="333667"/>
                  </a:lnTo>
                  <a:lnTo>
                    <a:pt x="92735" y="331127"/>
                  </a:lnTo>
                  <a:lnTo>
                    <a:pt x="93497" y="329857"/>
                  </a:lnTo>
                  <a:lnTo>
                    <a:pt x="95389" y="329857"/>
                  </a:lnTo>
                  <a:lnTo>
                    <a:pt x="95631" y="331127"/>
                  </a:lnTo>
                  <a:lnTo>
                    <a:pt x="93992" y="332397"/>
                  </a:lnTo>
                  <a:lnTo>
                    <a:pt x="92925" y="332397"/>
                  </a:lnTo>
                  <a:lnTo>
                    <a:pt x="94132" y="333667"/>
                  </a:lnTo>
                  <a:lnTo>
                    <a:pt x="92900" y="334937"/>
                  </a:lnTo>
                  <a:lnTo>
                    <a:pt x="92925" y="336207"/>
                  </a:lnTo>
                  <a:lnTo>
                    <a:pt x="94132" y="334937"/>
                  </a:lnTo>
                  <a:lnTo>
                    <a:pt x="96189" y="332397"/>
                  </a:lnTo>
                  <a:lnTo>
                    <a:pt x="96520" y="332397"/>
                  </a:lnTo>
                  <a:lnTo>
                    <a:pt x="96456" y="333667"/>
                  </a:lnTo>
                  <a:lnTo>
                    <a:pt x="96253" y="333667"/>
                  </a:lnTo>
                  <a:lnTo>
                    <a:pt x="96329" y="334937"/>
                  </a:lnTo>
                  <a:lnTo>
                    <a:pt x="96456" y="336207"/>
                  </a:lnTo>
                  <a:lnTo>
                    <a:pt x="95656" y="337477"/>
                  </a:lnTo>
                  <a:lnTo>
                    <a:pt x="97256" y="338747"/>
                  </a:lnTo>
                  <a:lnTo>
                    <a:pt x="97828" y="340017"/>
                  </a:lnTo>
                  <a:lnTo>
                    <a:pt x="100380" y="340017"/>
                  </a:lnTo>
                  <a:lnTo>
                    <a:pt x="99517" y="341287"/>
                  </a:lnTo>
                  <a:lnTo>
                    <a:pt x="99021" y="341287"/>
                  </a:lnTo>
                  <a:lnTo>
                    <a:pt x="98653" y="342557"/>
                  </a:lnTo>
                  <a:lnTo>
                    <a:pt x="99923" y="343827"/>
                  </a:lnTo>
                  <a:lnTo>
                    <a:pt x="99885" y="345097"/>
                  </a:lnTo>
                  <a:lnTo>
                    <a:pt x="100291" y="345097"/>
                  </a:lnTo>
                  <a:lnTo>
                    <a:pt x="100787" y="343827"/>
                  </a:lnTo>
                  <a:lnTo>
                    <a:pt x="99987" y="342557"/>
                  </a:lnTo>
                  <a:lnTo>
                    <a:pt x="100253" y="341287"/>
                  </a:lnTo>
                  <a:lnTo>
                    <a:pt x="101117" y="340017"/>
                  </a:lnTo>
                  <a:lnTo>
                    <a:pt x="100914" y="338747"/>
                  </a:lnTo>
                  <a:lnTo>
                    <a:pt x="100812" y="337477"/>
                  </a:lnTo>
                  <a:lnTo>
                    <a:pt x="101180" y="334937"/>
                  </a:lnTo>
                  <a:lnTo>
                    <a:pt x="101612" y="334937"/>
                  </a:lnTo>
                  <a:lnTo>
                    <a:pt x="102082" y="333667"/>
                  </a:lnTo>
                  <a:lnTo>
                    <a:pt x="103746" y="333667"/>
                  </a:lnTo>
                  <a:lnTo>
                    <a:pt x="104013" y="332397"/>
                  </a:lnTo>
                  <a:lnTo>
                    <a:pt x="104749" y="332397"/>
                  </a:lnTo>
                  <a:lnTo>
                    <a:pt x="104978" y="331127"/>
                  </a:lnTo>
                  <a:lnTo>
                    <a:pt x="105143" y="332397"/>
                  </a:lnTo>
                  <a:lnTo>
                    <a:pt x="105448" y="332397"/>
                  </a:lnTo>
                  <a:lnTo>
                    <a:pt x="105575" y="333667"/>
                  </a:lnTo>
                  <a:lnTo>
                    <a:pt x="105740" y="336207"/>
                  </a:lnTo>
                  <a:lnTo>
                    <a:pt x="108140" y="337477"/>
                  </a:lnTo>
                  <a:lnTo>
                    <a:pt x="110566" y="336207"/>
                  </a:lnTo>
                  <a:lnTo>
                    <a:pt x="112433" y="336207"/>
                  </a:lnTo>
                  <a:lnTo>
                    <a:pt x="111671" y="337477"/>
                  </a:lnTo>
                  <a:lnTo>
                    <a:pt x="111594" y="338747"/>
                  </a:lnTo>
                  <a:lnTo>
                    <a:pt x="112395" y="340017"/>
                  </a:lnTo>
                  <a:lnTo>
                    <a:pt x="112801" y="340017"/>
                  </a:lnTo>
                  <a:lnTo>
                    <a:pt x="113626" y="338747"/>
                  </a:lnTo>
                  <a:lnTo>
                    <a:pt x="113334" y="337477"/>
                  </a:lnTo>
                  <a:lnTo>
                    <a:pt x="113626" y="336207"/>
                  </a:lnTo>
                  <a:lnTo>
                    <a:pt x="114465" y="336207"/>
                  </a:lnTo>
                  <a:lnTo>
                    <a:pt x="114528" y="334937"/>
                  </a:lnTo>
                  <a:lnTo>
                    <a:pt x="114820" y="333667"/>
                  </a:lnTo>
                  <a:lnTo>
                    <a:pt x="118389" y="333667"/>
                  </a:lnTo>
                  <a:lnTo>
                    <a:pt x="118846" y="332397"/>
                  </a:lnTo>
                  <a:lnTo>
                    <a:pt x="119722" y="333667"/>
                  </a:lnTo>
                  <a:lnTo>
                    <a:pt x="120510" y="332397"/>
                  </a:lnTo>
                  <a:lnTo>
                    <a:pt x="121653" y="332397"/>
                  </a:lnTo>
                  <a:lnTo>
                    <a:pt x="122148" y="333667"/>
                  </a:lnTo>
                  <a:lnTo>
                    <a:pt x="121412" y="333667"/>
                  </a:lnTo>
                  <a:lnTo>
                    <a:pt x="121412" y="334937"/>
                  </a:lnTo>
                  <a:lnTo>
                    <a:pt x="121945" y="334937"/>
                  </a:lnTo>
                  <a:lnTo>
                    <a:pt x="121983" y="336207"/>
                  </a:lnTo>
                  <a:lnTo>
                    <a:pt x="122174" y="336207"/>
                  </a:lnTo>
                  <a:lnTo>
                    <a:pt x="122174" y="337477"/>
                  </a:lnTo>
                  <a:lnTo>
                    <a:pt x="122377" y="337477"/>
                  </a:lnTo>
                  <a:lnTo>
                    <a:pt x="122910" y="338747"/>
                  </a:lnTo>
                  <a:lnTo>
                    <a:pt x="123812" y="338747"/>
                  </a:lnTo>
                  <a:lnTo>
                    <a:pt x="124777" y="337477"/>
                  </a:lnTo>
                  <a:lnTo>
                    <a:pt x="125907" y="337477"/>
                  </a:lnTo>
                  <a:lnTo>
                    <a:pt x="126174" y="338747"/>
                  </a:lnTo>
                  <a:lnTo>
                    <a:pt x="125412" y="340017"/>
                  </a:lnTo>
                  <a:lnTo>
                    <a:pt x="124942" y="340017"/>
                  </a:lnTo>
                  <a:lnTo>
                    <a:pt x="125044" y="341287"/>
                  </a:lnTo>
                  <a:lnTo>
                    <a:pt x="126212" y="342557"/>
                  </a:lnTo>
                  <a:lnTo>
                    <a:pt x="125437" y="342557"/>
                  </a:lnTo>
                  <a:lnTo>
                    <a:pt x="123710" y="345097"/>
                  </a:lnTo>
                  <a:lnTo>
                    <a:pt x="123215" y="346367"/>
                  </a:lnTo>
                  <a:lnTo>
                    <a:pt x="121246" y="345097"/>
                  </a:lnTo>
                  <a:lnTo>
                    <a:pt x="120713" y="346367"/>
                  </a:lnTo>
                  <a:lnTo>
                    <a:pt x="120548" y="348907"/>
                  </a:lnTo>
                  <a:lnTo>
                    <a:pt x="119049" y="347637"/>
                  </a:lnTo>
                  <a:lnTo>
                    <a:pt x="118414" y="347637"/>
                  </a:lnTo>
                  <a:lnTo>
                    <a:pt x="117856" y="348907"/>
                  </a:lnTo>
                  <a:lnTo>
                    <a:pt x="117449" y="347637"/>
                  </a:lnTo>
                  <a:lnTo>
                    <a:pt x="117221" y="347637"/>
                  </a:lnTo>
                  <a:lnTo>
                    <a:pt x="117322" y="345097"/>
                  </a:lnTo>
                  <a:lnTo>
                    <a:pt x="117055" y="342557"/>
                  </a:lnTo>
                  <a:lnTo>
                    <a:pt x="116255" y="341706"/>
                  </a:lnTo>
                  <a:lnTo>
                    <a:pt x="116255" y="356527"/>
                  </a:lnTo>
                  <a:lnTo>
                    <a:pt x="115430" y="357797"/>
                  </a:lnTo>
                  <a:lnTo>
                    <a:pt x="115023" y="359067"/>
                  </a:lnTo>
                  <a:lnTo>
                    <a:pt x="116052" y="360337"/>
                  </a:lnTo>
                  <a:lnTo>
                    <a:pt x="115620" y="360337"/>
                  </a:lnTo>
                  <a:lnTo>
                    <a:pt x="115163" y="361607"/>
                  </a:lnTo>
                  <a:lnTo>
                    <a:pt x="114427" y="362877"/>
                  </a:lnTo>
                  <a:lnTo>
                    <a:pt x="113601" y="362877"/>
                  </a:lnTo>
                  <a:lnTo>
                    <a:pt x="112725" y="364147"/>
                  </a:lnTo>
                  <a:lnTo>
                    <a:pt x="111366" y="364147"/>
                  </a:lnTo>
                  <a:lnTo>
                    <a:pt x="111163" y="366687"/>
                  </a:lnTo>
                  <a:lnTo>
                    <a:pt x="110794" y="366687"/>
                  </a:lnTo>
                  <a:lnTo>
                    <a:pt x="109232" y="365417"/>
                  </a:lnTo>
                  <a:lnTo>
                    <a:pt x="108775" y="366687"/>
                  </a:lnTo>
                  <a:lnTo>
                    <a:pt x="108204" y="366687"/>
                  </a:lnTo>
                  <a:lnTo>
                    <a:pt x="108000" y="367957"/>
                  </a:lnTo>
                  <a:lnTo>
                    <a:pt x="107378" y="367957"/>
                  </a:lnTo>
                  <a:lnTo>
                    <a:pt x="107200" y="366687"/>
                  </a:lnTo>
                  <a:lnTo>
                    <a:pt x="107835" y="366687"/>
                  </a:lnTo>
                  <a:lnTo>
                    <a:pt x="107873" y="365417"/>
                  </a:lnTo>
                  <a:lnTo>
                    <a:pt x="107276" y="365417"/>
                  </a:lnTo>
                  <a:lnTo>
                    <a:pt x="107340" y="364147"/>
                  </a:lnTo>
                  <a:lnTo>
                    <a:pt x="107810" y="362877"/>
                  </a:lnTo>
                  <a:lnTo>
                    <a:pt x="107670" y="361607"/>
                  </a:lnTo>
                  <a:lnTo>
                    <a:pt x="106870" y="360337"/>
                  </a:lnTo>
                  <a:lnTo>
                    <a:pt x="105841" y="359067"/>
                  </a:lnTo>
                  <a:lnTo>
                    <a:pt x="102552" y="359067"/>
                  </a:lnTo>
                  <a:lnTo>
                    <a:pt x="102946" y="357797"/>
                  </a:lnTo>
                  <a:lnTo>
                    <a:pt x="103212" y="357797"/>
                  </a:lnTo>
                  <a:lnTo>
                    <a:pt x="103581" y="356527"/>
                  </a:lnTo>
                  <a:lnTo>
                    <a:pt x="103809" y="356527"/>
                  </a:lnTo>
                  <a:lnTo>
                    <a:pt x="103085" y="355257"/>
                  </a:lnTo>
                  <a:lnTo>
                    <a:pt x="104241" y="353987"/>
                  </a:lnTo>
                  <a:lnTo>
                    <a:pt x="104673" y="352717"/>
                  </a:lnTo>
                  <a:lnTo>
                    <a:pt x="105016" y="351447"/>
                  </a:lnTo>
                  <a:lnTo>
                    <a:pt x="107607" y="351447"/>
                  </a:lnTo>
                  <a:lnTo>
                    <a:pt x="108242" y="350177"/>
                  </a:lnTo>
                  <a:lnTo>
                    <a:pt x="110731" y="350177"/>
                  </a:lnTo>
                  <a:lnTo>
                    <a:pt x="110832" y="347637"/>
                  </a:lnTo>
                  <a:lnTo>
                    <a:pt x="112166" y="347637"/>
                  </a:lnTo>
                  <a:lnTo>
                    <a:pt x="111937" y="348907"/>
                  </a:lnTo>
                  <a:lnTo>
                    <a:pt x="111734" y="348907"/>
                  </a:lnTo>
                  <a:lnTo>
                    <a:pt x="111734" y="350177"/>
                  </a:lnTo>
                  <a:lnTo>
                    <a:pt x="112433" y="350177"/>
                  </a:lnTo>
                  <a:lnTo>
                    <a:pt x="112636" y="351447"/>
                  </a:lnTo>
                  <a:lnTo>
                    <a:pt x="111671" y="352717"/>
                  </a:lnTo>
                  <a:lnTo>
                    <a:pt x="111963" y="353987"/>
                  </a:lnTo>
                  <a:lnTo>
                    <a:pt x="112166" y="355257"/>
                  </a:lnTo>
                  <a:lnTo>
                    <a:pt x="114058" y="356527"/>
                  </a:lnTo>
                  <a:lnTo>
                    <a:pt x="114922" y="356527"/>
                  </a:lnTo>
                  <a:lnTo>
                    <a:pt x="115430" y="355257"/>
                  </a:lnTo>
                  <a:lnTo>
                    <a:pt x="116027" y="356527"/>
                  </a:lnTo>
                  <a:lnTo>
                    <a:pt x="116255" y="356527"/>
                  </a:lnTo>
                  <a:lnTo>
                    <a:pt x="116255" y="341706"/>
                  </a:lnTo>
                  <a:lnTo>
                    <a:pt x="115862" y="341287"/>
                  </a:lnTo>
                  <a:lnTo>
                    <a:pt x="114820" y="341287"/>
                  </a:lnTo>
                  <a:lnTo>
                    <a:pt x="113626" y="342557"/>
                  </a:lnTo>
                  <a:lnTo>
                    <a:pt x="112458" y="341287"/>
                  </a:lnTo>
                  <a:lnTo>
                    <a:pt x="112433" y="340017"/>
                  </a:lnTo>
                  <a:lnTo>
                    <a:pt x="111467" y="341287"/>
                  </a:lnTo>
                  <a:lnTo>
                    <a:pt x="110464" y="341287"/>
                  </a:lnTo>
                  <a:lnTo>
                    <a:pt x="111429" y="342557"/>
                  </a:lnTo>
                  <a:lnTo>
                    <a:pt x="111467" y="343827"/>
                  </a:lnTo>
                  <a:lnTo>
                    <a:pt x="111226" y="343827"/>
                  </a:lnTo>
                  <a:lnTo>
                    <a:pt x="111036" y="345097"/>
                  </a:lnTo>
                  <a:lnTo>
                    <a:pt x="110769" y="346367"/>
                  </a:lnTo>
                  <a:lnTo>
                    <a:pt x="110363" y="347637"/>
                  </a:lnTo>
                  <a:lnTo>
                    <a:pt x="108267" y="347637"/>
                  </a:lnTo>
                  <a:lnTo>
                    <a:pt x="107772" y="348907"/>
                  </a:lnTo>
                  <a:lnTo>
                    <a:pt x="107175" y="350177"/>
                  </a:lnTo>
                  <a:lnTo>
                    <a:pt x="106807" y="348907"/>
                  </a:lnTo>
                  <a:lnTo>
                    <a:pt x="106413" y="347637"/>
                  </a:lnTo>
                  <a:lnTo>
                    <a:pt x="106070" y="345097"/>
                  </a:lnTo>
                  <a:lnTo>
                    <a:pt x="103416" y="345097"/>
                  </a:lnTo>
                  <a:lnTo>
                    <a:pt x="102679" y="343827"/>
                  </a:lnTo>
                  <a:lnTo>
                    <a:pt x="102349" y="345097"/>
                  </a:lnTo>
                  <a:lnTo>
                    <a:pt x="101815" y="345097"/>
                  </a:lnTo>
                  <a:lnTo>
                    <a:pt x="101422" y="346367"/>
                  </a:lnTo>
                  <a:lnTo>
                    <a:pt x="100723" y="345097"/>
                  </a:lnTo>
                  <a:lnTo>
                    <a:pt x="100457" y="346367"/>
                  </a:lnTo>
                  <a:lnTo>
                    <a:pt x="99326" y="346367"/>
                  </a:lnTo>
                  <a:lnTo>
                    <a:pt x="99390" y="345097"/>
                  </a:lnTo>
                  <a:lnTo>
                    <a:pt x="98793" y="345097"/>
                  </a:lnTo>
                  <a:lnTo>
                    <a:pt x="98488" y="346367"/>
                  </a:lnTo>
                  <a:lnTo>
                    <a:pt x="97726" y="346367"/>
                  </a:lnTo>
                  <a:lnTo>
                    <a:pt x="97256" y="347637"/>
                  </a:lnTo>
                  <a:lnTo>
                    <a:pt x="94830" y="347637"/>
                  </a:lnTo>
                  <a:lnTo>
                    <a:pt x="94856" y="348907"/>
                  </a:lnTo>
                  <a:lnTo>
                    <a:pt x="96088" y="348907"/>
                  </a:lnTo>
                  <a:lnTo>
                    <a:pt x="96926" y="350177"/>
                  </a:lnTo>
                  <a:lnTo>
                    <a:pt x="96126" y="351447"/>
                  </a:lnTo>
                  <a:lnTo>
                    <a:pt x="96786" y="353987"/>
                  </a:lnTo>
                  <a:lnTo>
                    <a:pt x="99021" y="355257"/>
                  </a:lnTo>
                  <a:lnTo>
                    <a:pt x="100114" y="355257"/>
                  </a:lnTo>
                  <a:lnTo>
                    <a:pt x="100317" y="353987"/>
                  </a:lnTo>
                  <a:lnTo>
                    <a:pt x="101485" y="355257"/>
                  </a:lnTo>
                  <a:lnTo>
                    <a:pt x="102082" y="353987"/>
                  </a:lnTo>
                  <a:lnTo>
                    <a:pt x="102717" y="352717"/>
                  </a:lnTo>
                  <a:lnTo>
                    <a:pt x="103009" y="353987"/>
                  </a:lnTo>
                  <a:lnTo>
                    <a:pt x="102844" y="353987"/>
                  </a:lnTo>
                  <a:lnTo>
                    <a:pt x="101879" y="355257"/>
                  </a:lnTo>
                  <a:lnTo>
                    <a:pt x="101485" y="356527"/>
                  </a:lnTo>
                  <a:lnTo>
                    <a:pt x="102082" y="356527"/>
                  </a:lnTo>
                  <a:lnTo>
                    <a:pt x="102285" y="357797"/>
                  </a:lnTo>
                  <a:lnTo>
                    <a:pt x="102476" y="357797"/>
                  </a:lnTo>
                  <a:lnTo>
                    <a:pt x="101650" y="359067"/>
                  </a:lnTo>
                  <a:lnTo>
                    <a:pt x="101815" y="359067"/>
                  </a:lnTo>
                  <a:lnTo>
                    <a:pt x="101727" y="360337"/>
                  </a:lnTo>
                  <a:lnTo>
                    <a:pt x="101650" y="362877"/>
                  </a:lnTo>
                  <a:lnTo>
                    <a:pt x="101320" y="364147"/>
                  </a:lnTo>
                  <a:lnTo>
                    <a:pt x="101079" y="364147"/>
                  </a:lnTo>
                  <a:lnTo>
                    <a:pt x="100787" y="365417"/>
                  </a:lnTo>
                  <a:lnTo>
                    <a:pt x="100088" y="365417"/>
                  </a:lnTo>
                  <a:lnTo>
                    <a:pt x="99326" y="364147"/>
                  </a:lnTo>
                  <a:lnTo>
                    <a:pt x="99060" y="365417"/>
                  </a:lnTo>
                  <a:lnTo>
                    <a:pt x="98717" y="365417"/>
                  </a:lnTo>
                  <a:lnTo>
                    <a:pt x="98056" y="366687"/>
                  </a:lnTo>
                  <a:lnTo>
                    <a:pt x="97459" y="366687"/>
                  </a:lnTo>
                  <a:lnTo>
                    <a:pt x="97091" y="365417"/>
                  </a:lnTo>
                  <a:lnTo>
                    <a:pt x="96862" y="362877"/>
                  </a:lnTo>
                  <a:lnTo>
                    <a:pt x="95592" y="361607"/>
                  </a:lnTo>
                  <a:lnTo>
                    <a:pt x="93802" y="361607"/>
                  </a:lnTo>
                  <a:lnTo>
                    <a:pt x="92837" y="362877"/>
                  </a:lnTo>
                  <a:lnTo>
                    <a:pt x="90805" y="362877"/>
                  </a:lnTo>
                  <a:lnTo>
                    <a:pt x="90805" y="361607"/>
                  </a:lnTo>
                  <a:lnTo>
                    <a:pt x="90601" y="361607"/>
                  </a:lnTo>
                  <a:lnTo>
                    <a:pt x="90068" y="362877"/>
                  </a:lnTo>
                  <a:lnTo>
                    <a:pt x="89433" y="362877"/>
                  </a:lnTo>
                  <a:lnTo>
                    <a:pt x="88671" y="364147"/>
                  </a:lnTo>
                  <a:lnTo>
                    <a:pt x="86271" y="364147"/>
                  </a:lnTo>
                  <a:lnTo>
                    <a:pt x="85674" y="365417"/>
                  </a:lnTo>
                  <a:lnTo>
                    <a:pt x="85940" y="366687"/>
                  </a:lnTo>
                  <a:lnTo>
                    <a:pt x="83947" y="366687"/>
                  </a:lnTo>
                  <a:lnTo>
                    <a:pt x="83146" y="367957"/>
                  </a:lnTo>
                  <a:lnTo>
                    <a:pt x="82715" y="367957"/>
                  </a:lnTo>
                  <a:lnTo>
                    <a:pt x="83350" y="366687"/>
                  </a:lnTo>
                  <a:lnTo>
                    <a:pt x="83413" y="365417"/>
                  </a:lnTo>
                  <a:lnTo>
                    <a:pt x="82689" y="364147"/>
                  </a:lnTo>
                  <a:lnTo>
                    <a:pt x="82816" y="364147"/>
                  </a:lnTo>
                  <a:lnTo>
                    <a:pt x="83820" y="362877"/>
                  </a:lnTo>
                  <a:lnTo>
                    <a:pt x="82511" y="361607"/>
                  </a:lnTo>
                  <a:lnTo>
                    <a:pt x="82511" y="359067"/>
                  </a:lnTo>
                  <a:lnTo>
                    <a:pt x="79451" y="359067"/>
                  </a:lnTo>
                  <a:lnTo>
                    <a:pt x="79489" y="360337"/>
                  </a:lnTo>
                  <a:lnTo>
                    <a:pt x="79324" y="361607"/>
                  </a:lnTo>
                  <a:lnTo>
                    <a:pt x="79159" y="362877"/>
                  </a:lnTo>
                  <a:lnTo>
                    <a:pt x="78955" y="364147"/>
                  </a:lnTo>
                  <a:lnTo>
                    <a:pt x="78752" y="364147"/>
                  </a:lnTo>
                  <a:lnTo>
                    <a:pt x="79260" y="365417"/>
                  </a:lnTo>
                  <a:lnTo>
                    <a:pt x="79425" y="365417"/>
                  </a:lnTo>
                  <a:lnTo>
                    <a:pt x="78651" y="366687"/>
                  </a:lnTo>
                  <a:lnTo>
                    <a:pt x="79654" y="369227"/>
                  </a:lnTo>
                  <a:lnTo>
                    <a:pt x="79159" y="370497"/>
                  </a:lnTo>
                  <a:lnTo>
                    <a:pt x="78917" y="371767"/>
                  </a:lnTo>
                  <a:lnTo>
                    <a:pt x="79095" y="373037"/>
                  </a:lnTo>
                  <a:lnTo>
                    <a:pt x="79857" y="374307"/>
                  </a:lnTo>
                  <a:lnTo>
                    <a:pt x="82918" y="374307"/>
                  </a:lnTo>
                  <a:lnTo>
                    <a:pt x="82816" y="371767"/>
                  </a:lnTo>
                  <a:lnTo>
                    <a:pt x="83553" y="370497"/>
                  </a:lnTo>
                  <a:lnTo>
                    <a:pt x="83743" y="370497"/>
                  </a:lnTo>
                  <a:lnTo>
                    <a:pt x="83718" y="367957"/>
                  </a:lnTo>
                  <a:lnTo>
                    <a:pt x="84213" y="367957"/>
                  </a:lnTo>
                  <a:lnTo>
                    <a:pt x="85712" y="369227"/>
                  </a:lnTo>
                  <a:lnTo>
                    <a:pt x="86347" y="367957"/>
                  </a:lnTo>
                  <a:lnTo>
                    <a:pt x="86448" y="366687"/>
                  </a:lnTo>
                  <a:lnTo>
                    <a:pt x="86880" y="366687"/>
                  </a:lnTo>
                  <a:lnTo>
                    <a:pt x="87503" y="369227"/>
                  </a:lnTo>
                  <a:lnTo>
                    <a:pt x="88201" y="370497"/>
                  </a:lnTo>
                  <a:lnTo>
                    <a:pt x="88468" y="371767"/>
                  </a:lnTo>
                  <a:lnTo>
                    <a:pt x="90906" y="371767"/>
                  </a:lnTo>
                  <a:lnTo>
                    <a:pt x="91440" y="370497"/>
                  </a:lnTo>
                  <a:lnTo>
                    <a:pt x="93230" y="371767"/>
                  </a:lnTo>
                  <a:lnTo>
                    <a:pt x="93535" y="370497"/>
                  </a:lnTo>
                  <a:lnTo>
                    <a:pt x="94259" y="370497"/>
                  </a:lnTo>
                  <a:lnTo>
                    <a:pt x="94068" y="371767"/>
                  </a:lnTo>
                  <a:lnTo>
                    <a:pt x="94462" y="371767"/>
                  </a:lnTo>
                  <a:lnTo>
                    <a:pt x="95199" y="370497"/>
                  </a:lnTo>
                  <a:lnTo>
                    <a:pt x="95656" y="370497"/>
                  </a:lnTo>
                  <a:lnTo>
                    <a:pt x="96291" y="369227"/>
                  </a:lnTo>
                  <a:lnTo>
                    <a:pt x="98183" y="369227"/>
                  </a:lnTo>
                  <a:lnTo>
                    <a:pt x="98818" y="367957"/>
                  </a:lnTo>
                  <a:lnTo>
                    <a:pt x="100850" y="367957"/>
                  </a:lnTo>
                  <a:lnTo>
                    <a:pt x="101244" y="366687"/>
                  </a:lnTo>
                  <a:lnTo>
                    <a:pt x="101549" y="365417"/>
                  </a:lnTo>
                  <a:lnTo>
                    <a:pt x="102654" y="365417"/>
                  </a:lnTo>
                  <a:lnTo>
                    <a:pt x="102844" y="366687"/>
                  </a:lnTo>
                  <a:lnTo>
                    <a:pt x="102120" y="366687"/>
                  </a:lnTo>
                  <a:lnTo>
                    <a:pt x="102616" y="367957"/>
                  </a:lnTo>
                  <a:lnTo>
                    <a:pt x="102654" y="369227"/>
                  </a:lnTo>
                  <a:lnTo>
                    <a:pt x="102552" y="370497"/>
                  </a:lnTo>
                  <a:lnTo>
                    <a:pt x="102412" y="370497"/>
                  </a:lnTo>
                  <a:lnTo>
                    <a:pt x="103009" y="371767"/>
                  </a:lnTo>
                  <a:lnTo>
                    <a:pt x="102882" y="371767"/>
                  </a:lnTo>
                  <a:lnTo>
                    <a:pt x="104406" y="374307"/>
                  </a:lnTo>
                  <a:lnTo>
                    <a:pt x="108534" y="374307"/>
                  </a:lnTo>
                  <a:lnTo>
                    <a:pt x="108267" y="373037"/>
                  </a:lnTo>
                  <a:lnTo>
                    <a:pt x="107569" y="371767"/>
                  </a:lnTo>
                  <a:lnTo>
                    <a:pt x="108204" y="369227"/>
                  </a:lnTo>
                  <a:lnTo>
                    <a:pt x="108940" y="367957"/>
                  </a:lnTo>
                  <a:lnTo>
                    <a:pt x="109067" y="367957"/>
                  </a:lnTo>
                  <a:lnTo>
                    <a:pt x="109397" y="366687"/>
                  </a:lnTo>
                  <a:lnTo>
                    <a:pt x="110934" y="367957"/>
                  </a:lnTo>
                  <a:lnTo>
                    <a:pt x="111366" y="367957"/>
                  </a:lnTo>
                  <a:lnTo>
                    <a:pt x="111531" y="366687"/>
                  </a:lnTo>
                  <a:lnTo>
                    <a:pt x="111937" y="365417"/>
                  </a:lnTo>
                  <a:lnTo>
                    <a:pt x="112191" y="365417"/>
                  </a:lnTo>
                  <a:lnTo>
                    <a:pt x="112864" y="366687"/>
                  </a:lnTo>
                  <a:lnTo>
                    <a:pt x="114058" y="369227"/>
                  </a:lnTo>
                  <a:lnTo>
                    <a:pt x="113398" y="369227"/>
                  </a:lnTo>
                  <a:lnTo>
                    <a:pt x="113601" y="370497"/>
                  </a:lnTo>
                  <a:lnTo>
                    <a:pt x="117424" y="370497"/>
                  </a:lnTo>
                  <a:lnTo>
                    <a:pt x="117652" y="369227"/>
                  </a:lnTo>
                  <a:lnTo>
                    <a:pt x="118351" y="370497"/>
                  </a:lnTo>
                  <a:lnTo>
                    <a:pt x="119024" y="370497"/>
                  </a:lnTo>
                  <a:lnTo>
                    <a:pt x="118986" y="371767"/>
                  </a:lnTo>
                  <a:lnTo>
                    <a:pt x="119354" y="373037"/>
                  </a:lnTo>
                  <a:lnTo>
                    <a:pt x="120586" y="373037"/>
                  </a:lnTo>
                  <a:lnTo>
                    <a:pt x="120916" y="371767"/>
                  </a:lnTo>
                  <a:lnTo>
                    <a:pt x="120815" y="370497"/>
                  </a:lnTo>
                  <a:lnTo>
                    <a:pt x="120980" y="369227"/>
                  </a:lnTo>
                  <a:lnTo>
                    <a:pt x="121386" y="369227"/>
                  </a:lnTo>
                  <a:lnTo>
                    <a:pt x="121450" y="367957"/>
                  </a:lnTo>
                  <a:lnTo>
                    <a:pt x="121945" y="366687"/>
                  </a:lnTo>
                  <a:lnTo>
                    <a:pt x="125171" y="366687"/>
                  </a:lnTo>
                  <a:lnTo>
                    <a:pt x="125209" y="365417"/>
                  </a:lnTo>
                  <a:lnTo>
                    <a:pt x="125107" y="364147"/>
                  </a:lnTo>
                  <a:lnTo>
                    <a:pt x="123939" y="364147"/>
                  </a:lnTo>
                  <a:lnTo>
                    <a:pt x="123405" y="362877"/>
                  </a:lnTo>
                  <a:lnTo>
                    <a:pt x="123507" y="361607"/>
                  </a:lnTo>
                  <a:lnTo>
                    <a:pt x="122809" y="360337"/>
                  </a:lnTo>
                  <a:lnTo>
                    <a:pt x="120650" y="359067"/>
                  </a:lnTo>
                  <a:lnTo>
                    <a:pt x="119024" y="361607"/>
                  </a:lnTo>
                  <a:lnTo>
                    <a:pt x="116992" y="361607"/>
                  </a:lnTo>
                  <a:lnTo>
                    <a:pt x="116192" y="362877"/>
                  </a:lnTo>
                  <a:lnTo>
                    <a:pt x="116662" y="360337"/>
                  </a:lnTo>
                  <a:lnTo>
                    <a:pt x="116954" y="360337"/>
                  </a:lnTo>
                  <a:lnTo>
                    <a:pt x="117182" y="359067"/>
                  </a:lnTo>
                  <a:lnTo>
                    <a:pt x="116662" y="357797"/>
                  </a:lnTo>
                  <a:lnTo>
                    <a:pt x="116255" y="357797"/>
                  </a:lnTo>
                  <a:lnTo>
                    <a:pt x="117055" y="356527"/>
                  </a:lnTo>
                  <a:lnTo>
                    <a:pt x="117792" y="356527"/>
                  </a:lnTo>
                  <a:lnTo>
                    <a:pt x="117983" y="355257"/>
                  </a:lnTo>
                  <a:lnTo>
                    <a:pt x="117259" y="353987"/>
                  </a:lnTo>
                  <a:lnTo>
                    <a:pt x="117652" y="352717"/>
                  </a:lnTo>
                  <a:lnTo>
                    <a:pt x="118148" y="351447"/>
                  </a:lnTo>
                  <a:lnTo>
                    <a:pt x="118351" y="351447"/>
                  </a:lnTo>
                  <a:lnTo>
                    <a:pt x="118554" y="348907"/>
                  </a:lnTo>
                  <a:lnTo>
                    <a:pt x="118719" y="348907"/>
                  </a:lnTo>
                  <a:lnTo>
                    <a:pt x="119913" y="350177"/>
                  </a:lnTo>
                  <a:lnTo>
                    <a:pt x="120510" y="350177"/>
                  </a:lnTo>
                  <a:lnTo>
                    <a:pt x="121221" y="348907"/>
                  </a:lnTo>
                  <a:lnTo>
                    <a:pt x="121246" y="347637"/>
                  </a:lnTo>
                  <a:lnTo>
                    <a:pt x="122250" y="347637"/>
                  </a:lnTo>
                  <a:lnTo>
                    <a:pt x="122415" y="348907"/>
                  </a:lnTo>
                  <a:lnTo>
                    <a:pt x="122745" y="350177"/>
                  </a:lnTo>
                  <a:lnTo>
                    <a:pt x="123012" y="351447"/>
                  </a:lnTo>
                  <a:lnTo>
                    <a:pt x="125704" y="352717"/>
                  </a:lnTo>
                  <a:lnTo>
                    <a:pt x="126771" y="351447"/>
                  </a:lnTo>
                  <a:lnTo>
                    <a:pt x="127698" y="350177"/>
                  </a:lnTo>
                  <a:lnTo>
                    <a:pt x="129095" y="350177"/>
                  </a:lnTo>
                  <a:lnTo>
                    <a:pt x="128905" y="351447"/>
                  </a:lnTo>
                  <a:lnTo>
                    <a:pt x="128739" y="352717"/>
                  </a:lnTo>
                  <a:lnTo>
                    <a:pt x="129438" y="353987"/>
                  </a:lnTo>
                  <a:lnTo>
                    <a:pt x="130403" y="353987"/>
                  </a:lnTo>
                  <a:lnTo>
                    <a:pt x="130733" y="352717"/>
                  </a:lnTo>
                  <a:lnTo>
                    <a:pt x="129997" y="351447"/>
                  </a:lnTo>
                  <a:lnTo>
                    <a:pt x="130403" y="350177"/>
                  </a:lnTo>
                  <a:lnTo>
                    <a:pt x="130937" y="350177"/>
                  </a:lnTo>
                  <a:lnTo>
                    <a:pt x="131533" y="347637"/>
                  </a:lnTo>
                  <a:lnTo>
                    <a:pt x="134556" y="347637"/>
                  </a:lnTo>
                  <a:lnTo>
                    <a:pt x="134620" y="345097"/>
                  </a:lnTo>
                  <a:lnTo>
                    <a:pt x="138087" y="345097"/>
                  </a:lnTo>
                  <a:lnTo>
                    <a:pt x="137553" y="347637"/>
                  </a:lnTo>
                  <a:lnTo>
                    <a:pt x="138417" y="348907"/>
                  </a:lnTo>
                  <a:lnTo>
                    <a:pt x="139153" y="351447"/>
                  </a:lnTo>
                  <a:lnTo>
                    <a:pt x="143903" y="351447"/>
                  </a:lnTo>
                  <a:lnTo>
                    <a:pt x="143738" y="350177"/>
                  </a:lnTo>
                  <a:lnTo>
                    <a:pt x="143548" y="348907"/>
                  </a:lnTo>
                  <a:lnTo>
                    <a:pt x="143205" y="348907"/>
                  </a:lnTo>
                  <a:lnTo>
                    <a:pt x="142938" y="346367"/>
                  </a:lnTo>
                  <a:lnTo>
                    <a:pt x="143738" y="346367"/>
                  </a:lnTo>
                  <a:lnTo>
                    <a:pt x="143014" y="345097"/>
                  </a:lnTo>
                  <a:lnTo>
                    <a:pt x="143408" y="343827"/>
                  </a:lnTo>
                  <a:lnTo>
                    <a:pt x="142773" y="342557"/>
                  </a:lnTo>
                  <a:lnTo>
                    <a:pt x="142875" y="341287"/>
                  </a:lnTo>
                  <a:lnTo>
                    <a:pt x="143370" y="341287"/>
                  </a:lnTo>
                  <a:lnTo>
                    <a:pt x="143344" y="340017"/>
                  </a:lnTo>
                  <a:lnTo>
                    <a:pt x="142405" y="340017"/>
                  </a:lnTo>
                  <a:lnTo>
                    <a:pt x="141414" y="338747"/>
                  </a:lnTo>
                  <a:lnTo>
                    <a:pt x="140944" y="337477"/>
                  </a:lnTo>
                  <a:lnTo>
                    <a:pt x="140550" y="337477"/>
                  </a:lnTo>
                  <a:lnTo>
                    <a:pt x="139522" y="338747"/>
                  </a:lnTo>
                  <a:lnTo>
                    <a:pt x="138112" y="338747"/>
                  </a:lnTo>
                  <a:lnTo>
                    <a:pt x="137680" y="337477"/>
                  </a:lnTo>
                  <a:lnTo>
                    <a:pt x="136956" y="337477"/>
                  </a:lnTo>
                  <a:lnTo>
                    <a:pt x="136791" y="338747"/>
                  </a:lnTo>
                  <a:lnTo>
                    <a:pt x="137922" y="341287"/>
                  </a:lnTo>
                  <a:lnTo>
                    <a:pt x="137388" y="342557"/>
                  </a:lnTo>
                  <a:lnTo>
                    <a:pt x="136550" y="343827"/>
                  </a:lnTo>
                  <a:lnTo>
                    <a:pt x="134594" y="343827"/>
                  </a:lnTo>
                  <a:lnTo>
                    <a:pt x="134124" y="345097"/>
                  </a:lnTo>
                  <a:lnTo>
                    <a:pt x="133794" y="345097"/>
                  </a:lnTo>
                  <a:lnTo>
                    <a:pt x="133565" y="346367"/>
                  </a:lnTo>
                  <a:lnTo>
                    <a:pt x="133197" y="346367"/>
                  </a:lnTo>
                  <a:lnTo>
                    <a:pt x="133032" y="345097"/>
                  </a:lnTo>
                  <a:lnTo>
                    <a:pt x="132892" y="343827"/>
                  </a:lnTo>
                  <a:lnTo>
                    <a:pt x="132524" y="342557"/>
                  </a:lnTo>
                  <a:lnTo>
                    <a:pt x="131699" y="341287"/>
                  </a:lnTo>
                  <a:lnTo>
                    <a:pt x="130035" y="342557"/>
                  </a:lnTo>
                  <a:lnTo>
                    <a:pt x="129832" y="342557"/>
                  </a:lnTo>
                  <a:lnTo>
                    <a:pt x="129298" y="341287"/>
                  </a:lnTo>
                  <a:lnTo>
                    <a:pt x="128308" y="342557"/>
                  </a:lnTo>
                  <a:lnTo>
                    <a:pt x="126568" y="342557"/>
                  </a:lnTo>
                  <a:lnTo>
                    <a:pt x="126707" y="341287"/>
                  </a:lnTo>
                  <a:lnTo>
                    <a:pt x="126542" y="341287"/>
                  </a:lnTo>
                  <a:lnTo>
                    <a:pt x="126568" y="340017"/>
                  </a:lnTo>
                  <a:lnTo>
                    <a:pt x="126733" y="338747"/>
                  </a:lnTo>
                  <a:lnTo>
                    <a:pt x="127038" y="338747"/>
                  </a:lnTo>
                  <a:lnTo>
                    <a:pt x="127609" y="337477"/>
                  </a:lnTo>
                  <a:lnTo>
                    <a:pt x="127304" y="336207"/>
                  </a:lnTo>
                  <a:lnTo>
                    <a:pt x="127241" y="333667"/>
                  </a:lnTo>
                  <a:lnTo>
                    <a:pt x="128168" y="332397"/>
                  </a:lnTo>
                  <a:lnTo>
                    <a:pt x="130302" y="332397"/>
                  </a:lnTo>
                  <a:lnTo>
                    <a:pt x="130365" y="331127"/>
                  </a:lnTo>
                  <a:lnTo>
                    <a:pt x="131102" y="329857"/>
                  </a:lnTo>
                  <a:lnTo>
                    <a:pt x="131229" y="329857"/>
                  </a:lnTo>
                  <a:lnTo>
                    <a:pt x="131394" y="331127"/>
                  </a:lnTo>
                  <a:lnTo>
                    <a:pt x="131699" y="331127"/>
                  </a:lnTo>
                  <a:lnTo>
                    <a:pt x="131699" y="332397"/>
                  </a:lnTo>
                  <a:lnTo>
                    <a:pt x="132359" y="334937"/>
                  </a:lnTo>
                  <a:lnTo>
                    <a:pt x="135521" y="334937"/>
                  </a:lnTo>
                  <a:lnTo>
                    <a:pt x="135724" y="333667"/>
                  </a:lnTo>
                  <a:lnTo>
                    <a:pt x="135991" y="332397"/>
                  </a:lnTo>
                  <a:lnTo>
                    <a:pt x="136918" y="333667"/>
                  </a:lnTo>
                  <a:lnTo>
                    <a:pt x="137883" y="333667"/>
                  </a:lnTo>
                  <a:lnTo>
                    <a:pt x="137287" y="334937"/>
                  </a:lnTo>
                  <a:lnTo>
                    <a:pt x="137223" y="336207"/>
                  </a:lnTo>
                  <a:lnTo>
                    <a:pt x="139153" y="336207"/>
                  </a:lnTo>
                  <a:lnTo>
                    <a:pt x="139280" y="334937"/>
                  </a:lnTo>
                  <a:lnTo>
                    <a:pt x="139014" y="334937"/>
                  </a:lnTo>
                  <a:lnTo>
                    <a:pt x="138684" y="333667"/>
                  </a:lnTo>
                  <a:lnTo>
                    <a:pt x="139420" y="332397"/>
                  </a:lnTo>
                  <a:lnTo>
                    <a:pt x="139547" y="332397"/>
                  </a:lnTo>
                  <a:lnTo>
                    <a:pt x="139877" y="331127"/>
                  </a:lnTo>
                  <a:lnTo>
                    <a:pt x="141147" y="329857"/>
                  </a:lnTo>
                  <a:lnTo>
                    <a:pt x="142748" y="329857"/>
                  </a:lnTo>
                  <a:lnTo>
                    <a:pt x="142976" y="328587"/>
                  </a:lnTo>
                  <a:lnTo>
                    <a:pt x="143471" y="327317"/>
                  </a:lnTo>
                  <a:lnTo>
                    <a:pt x="145973" y="327317"/>
                  </a:lnTo>
                  <a:lnTo>
                    <a:pt x="145275" y="326047"/>
                  </a:lnTo>
                  <a:lnTo>
                    <a:pt x="143205" y="326047"/>
                  </a:lnTo>
                  <a:lnTo>
                    <a:pt x="143078" y="327317"/>
                  </a:lnTo>
                  <a:lnTo>
                    <a:pt x="142671" y="328587"/>
                  </a:lnTo>
                  <a:lnTo>
                    <a:pt x="141808" y="328587"/>
                  </a:lnTo>
                  <a:lnTo>
                    <a:pt x="141706" y="327317"/>
                  </a:lnTo>
                  <a:lnTo>
                    <a:pt x="141008" y="326047"/>
                  </a:lnTo>
                  <a:lnTo>
                    <a:pt x="140512" y="324777"/>
                  </a:lnTo>
                  <a:lnTo>
                    <a:pt x="139484" y="323507"/>
                  </a:lnTo>
                  <a:lnTo>
                    <a:pt x="138023" y="323507"/>
                  </a:lnTo>
                  <a:lnTo>
                    <a:pt x="137083" y="324777"/>
                  </a:lnTo>
                  <a:lnTo>
                    <a:pt x="136283" y="324777"/>
                  </a:lnTo>
                  <a:lnTo>
                    <a:pt x="135788" y="326047"/>
                  </a:lnTo>
                  <a:lnTo>
                    <a:pt x="134785" y="326047"/>
                  </a:lnTo>
                  <a:lnTo>
                    <a:pt x="134759" y="324815"/>
                  </a:lnTo>
                  <a:lnTo>
                    <a:pt x="133731" y="326047"/>
                  </a:lnTo>
                  <a:lnTo>
                    <a:pt x="133591" y="326047"/>
                  </a:lnTo>
                  <a:lnTo>
                    <a:pt x="133096" y="327317"/>
                  </a:lnTo>
                  <a:lnTo>
                    <a:pt x="130797" y="327317"/>
                  </a:lnTo>
                  <a:lnTo>
                    <a:pt x="130327" y="328587"/>
                  </a:lnTo>
                  <a:lnTo>
                    <a:pt x="129971" y="328587"/>
                  </a:lnTo>
                  <a:lnTo>
                    <a:pt x="129705" y="329857"/>
                  </a:lnTo>
                  <a:lnTo>
                    <a:pt x="127139" y="329857"/>
                  </a:lnTo>
                  <a:lnTo>
                    <a:pt x="126809" y="328587"/>
                  </a:lnTo>
                  <a:lnTo>
                    <a:pt x="127101" y="327317"/>
                  </a:lnTo>
                  <a:lnTo>
                    <a:pt x="127241" y="327317"/>
                  </a:lnTo>
                  <a:lnTo>
                    <a:pt x="127139" y="326047"/>
                  </a:lnTo>
                  <a:lnTo>
                    <a:pt x="126377" y="326047"/>
                  </a:lnTo>
                  <a:lnTo>
                    <a:pt x="125641" y="324777"/>
                  </a:lnTo>
                  <a:lnTo>
                    <a:pt x="122250" y="324777"/>
                  </a:lnTo>
                  <a:lnTo>
                    <a:pt x="122948" y="323507"/>
                  </a:lnTo>
                  <a:lnTo>
                    <a:pt x="123342" y="322237"/>
                  </a:lnTo>
                  <a:lnTo>
                    <a:pt x="123405" y="320967"/>
                  </a:lnTo>
                  <a:lnTo>
                    <a:pt x="122643" y="320967"/>
                  </a:lnTo>
                  <a:lnTo>
                    <a:pt x="122580" y="319697"/>
                  </a:lnTo>
                  <a:lnTo>
                    <a:pt x="122745" y="319697"/>
                  </a:lnTo>
                  <a:lnTo>
                    <a:pt x="123837" y="318427"/>
                  </a:lnTo>
                  <a:lnTo>
                    <a:pt x="124739" y="317157"/>
                  </a:lnTo>
                  <a:lnTo>
                    <a:pt x="127000" y="317157"/>
                  </a:lnTo>
                  <a:lnTo>
                    <a:pt x="127368" y="315887"/>
                  </a:lnTo>
                  <a:lnTo>
                    <a:pt x="127698" y="315887"/>
                  </a:lnTo>
                  <a:lnTo>
                    <a:pt x="127965" y="314617"/>
                  </a:lnTo>
                  <a:lnTo>
                    <a:pt x="130429" y="314617"/>
                  </a:lnTo>
                  <a:lnTo>
                    <a:pt x="131025" y="315887"/>
                  </a:lnTo>
                  <a:lnTo>
                    <a:pt x="130797" y="315887"/>
                  </a:lnTo>
                  <a:lnTo>
                    <a:pt x="130035" y="317157"/>
                  </a:lnTo>
                  <a:lnTo>
                    <a:pt x="130200" y="317157"/>
                  </a:lnTo>
                  <a:lnTo>
                    <a:pt x="130632" y="318427"/>
                  </a:lnTo>
                  <a:lnTo>
                    <a:pt x="130898" y="319697"/>
                  </a:lnTo>
                  <a:lnTo>
                    <a:pt x="131229" y="319697"/>
                  </a:lnTo>
                  <a:lnTo>
                    <a:pt x="131699" y="320967"/>
                  </a:lnTo>
                  <a:lnTo>
                    <a:pt x="132600" y="320967"/>
                  </a:lnTo>
                  <a:lnTo>
                    <a:pt x="134086" y="319697"/>
                  </a:lnTo>
                  <a:lnTo>
                    <a:pt x="134696" y="320967"/>
                  </a:lnTo>
                  <a:lnTo>
                    <a:pt x="135026" y="322237"/>
                  </a:lnTo>
                  <a:lnTo>
                    <a:pt x="135521" y="320967"/>
                  </a:lnTo>
                  <a:lnTo>
                    <a:pt x="136194" y="319697"/>
                  </a:lnTo>
                  <a:lnTo>
                    <a:pt x="135788" y="317157"/>
                  </a:lnTo>
                  <a:lnTo>
                    <a:pt x="136283" y="315887"/>
                  </a:lnTo>
                  <a:lnTo>
                    <a:pt x="137553" y="313347"/>
                  </a:lnTo>
                  <a:lnTo>
                    <a:pt x="139153" y="313347"/>
                  </a:lnTo>
                  <a:lnTo>
                    <a:pt x="139217" y="312077"/>
                  </a:lnTo>
                  <a:lnTo>
                    <a:pt x="139611" y="312077"/>
                  </a:lnTo>
                  <a:lnTo>
                    <a:pt x="139979" y="310807"/>
                  </a:lnTo>
                  <a:lnTo>
                    <a:pt x="140487" y="313347"/>
                  </a:lnTo>
                  <a:lnTo>
                    <a:pt x="140614" y="314617"/>
                  </a:lnTo>
                  <a:lnTo>
                    <a:pt x="140881" y="315887"/>
                  </a:lnTo>
                  <a:lnTo>
                    <a:pt x="144513" y="315887"/>
                  </a:lnTo>
                  <a:lnTo>
                    <a:pt x="144970" y="314617"/>
                  </a:lnTo>
                  <a:lnTo>
                    <a:pt x="147205" y="314617"/>
                  </a:lnTo>
                  <a:lnTo>
                    <a:pt x="146570" y="315887"/>
                  </a:lnTo>
                  <a:lnTo>
                    <a:pt x="146177" y="317157"/>
                  </a:lnTo>
                  <a:lnTo>
                    <a:pt x="148196" y="317157"/>
                  </a:lnTo>
                  <a:lnTo>
                    <a:pt x="148196" y="315887"/>
                  </a:lnTo>
                  <a:lnTo>
                    <a:pt x="147396" y="315887"/>
                  </a:lnTo>
                  <a:lnTo>
                    <a:pt x="147307" y="314617"/>
                  </a:lnTo>
                  <a:lnTo>
                    <a:pt x="148170" y="314617"/>
                  </a:lnTo>
                  <a:lnTo>
                    <a:pt x="148463" y="313347"/>
                  </a:lnTo>
                  <a:lnTo>
                    <a:pt x="148869" y="312077"/>
                  </a:lnTo>
                  <a:lnTo>
                    <a:pt x="151955" y="310807"/>
                  </a:lnTo>
                  <a:lnTo>
                    <a:pt x="152260" y="310807"/>
                  </a:lnTo>
                  <a:lnTo>
                    <a:pt x="151930" y="309537"/>
                  </a:lnTo>
                  <a:lnTo>
                    <a:pt x="152895" y="309537"/>
                  </a:lnTo>
                  <a:lnTo>
                    <a:pt x="153593" y="308267"/>
                  </a:lnTo>
                  <a:lnTo>
                    <a:pt x="155282" y="308267"/>
                  </a:lnTo>
                  <a:lnTo>
                    <a:pt x="155384" y="309537"/>
                  </a:lnTo>
                  <a:lnTo>
                    <a:pt x="155549" y="310807"/>
                  </a:lnTo>
                  <a:lnTo>
                    <a:pt x="156946" y="310807"/>
                  </a:lnTo>
                  <a:lnTo>
                    <a:pt x="156921" y="312077"/>
                  </a:lnTo>
                  <a:lnTo>
                    <a:pt x="156184" y="312077"/>
                  </a:lnTo>
                  <a:lnTo>
                    <a:pt x="156756" y="314617"/>
                  </a:lnTo>
                  <a:lnTo>
                    <a:pt x="156921" y="314617"/>
                  </a:lnTo>
                  <a:lnTo>
                    <a:pt x="158686" y="315887"/>
                  </a:lnTo>
                  <a:lnTo>
                    <a:pt x="160845" y="315887"/>
                  </a:lnTo>
                  <a:lnTo>
                    <a:pt x="161378" y="314617"/>
                  </a:lnTo>
                  <a:lnTo>
                    <a:pt x="161505" y="315887"/>
                  </a:lnTo>
                  <a:lnTo>
                    <a:pt x="161709" y="315887"/>
                  </a:lnTo>
                  <a:lnTo>
                    <a:pt x="161709" y="314617"/>
                  </a:lnTo>
                  <a:lnTo>
                    <a:pt x="161861" y="313347"/>
                  </a:lnTo>
                  <a:lnTo>
                    <a:pt x="161912" y="310807"/>
                  </a:lnTo>
                  <a:lnTo>
                    <a:pt x="163512" y="308267"/>
                  </a:lnTo>
                  <a:lnTo>
                    <a:pt x="165341" y="308267"/>
                  </a:lnTo>
                  <a:lnTo>
                    <a:pt x="165836" y="306997"/>
                  </a:lnTo>
                  <a:lnTo>
                    <a:pt x="166166" y="306997"/>
                  </a:lnTo>
                  <a:lnTo>
                    <a:pt x="166471" y="305727"/>
                  </a:lnTo>
                  <a:lnTo>
                    <a:pt x="166738" y="306997"/>
                  </a:lnTo>
                  <a:lnTo>
                    <a:pt x="167068" y="306997"/>
                  </a:lnTo>
                  <a:lnTo>
                    <a:pt x="167627" y="308267"/>
                  </a:lnTo>
                  <a:lnTo>
                    <a:pt x="167627" y="309537"/>
                  </a:lnTo>
                  <a:lnTo>
                    <a:pt x="168897" y="310807"/>
                  </a:lnTo>
                  <a:lnTo>
                    <a:pt x="170891" y="310807"/>
                  </a:lnTo>
                  <a:lnTo>
                    <a:pt x="171919" y="309537"/>
                  </a:lnTo>
                  <a:lnTo>
                    <a:pt x="174091" y="309537"/>
                  </a:lnTo>
                  <a:lnTo>
                    <a:pt x="175056" y="308267"/>
                  </a:lnTo>
                  <a:lnTo>
                    <a:pt x="175323" y="308267"/>
                  </a:lnTo>
                  <a:lnTo>
                    <a:pt x="175945" y="309537"/>
                  </a:lnTo>
                  <a:lnTo>
                    <a:pt x="176822" y="308267"/>
                  </a:lnTo>
                  <a:lnTo>
                    <a:pt x="177609" y="308267"/>
                  </a:lnTo>
                  <a:lnTo>
                    <a:pt x="178485" y="306997"/>
                  </a:lnTo>
                  <a:lnTo>
                    <a:pt x="179451" y="306997"/>
                  </a:lnTo>
                  <a:lnTo>
                    <a:pt x="179209" y="305727"/>
                  </a:lnTo>
                  <a:lnTo>
                    <a:pt x="178943" y="305727"/>
                  </a:lnTo>
                  <a:lnTo>
                    <a:pt x="178612" y="304457"/>
                  </a:lnTo>
                  <a:lnTo>
                    <a:pt x="178054" y="303187"/>
                  </a:lnTo>
                  <a:lnTo>
                    <a:pt x="177546" y="301917"/>
                  </a:lnTo>
                  <a:lnTo>
                    <a:pt x="176314" y="301917"/>
                  </a:lnTo>
                  <a:lnTo>
                    <a:pt x="176149" y="300647"/>
                  </a:lnTo>
                  <a:lnTo>
                    <a:pt x="174421" y="303187"/>
                  </a:lnTo>
                  <a:lnTo>
                    <a:pt x="174320" y="301917"/>
                  </a:lnTo>
                  <a:lnTo>
                    <a:pt x="174117" y="301917"/>
                  </a:lnTo>
                  <a:lnTo>
                    <a:pt x="172618" y="303187"/>
                  </a:lnTo>
                  <a:lnTo>
                    <a:pt x="171488" y="301917"/>
                  </a:lnTo>
                  <a:lnTo>
                    <a:pt x="171361" y="303187"/>
                  </a:lnTo>
                  <a:lnTo>
                    <a:pt x="170294" y="303187"/>
                  </a:lnTo>
                  <a:lnTo>
                    <a:pt x="171030" y="301917"/>
                  </a:lnTo>
                  <a:lnTo>
                    <a:pt x="171361" y="301917"/>
                  </a:lnTo>
                  <a:lnTo>
                    <a:pt x="172097" y="300647"/>
                  </a:lnTo>
                  <a:lnTo>
                    <a:pt x="170954" y="299377"/>
                  </a:lnTo>
                  <a:lnTo>
                    <a:pt x="171030" y="298107"/>
                  </a:lnTo>
                  <a:lnTo>
                    <a:pt x="171564" y="298107"/>
                  </a:lnTo>
                  <a:lnTo>
                    <a:pt x="171919" y="296837"/>
                  </a:lnTo>
                  <a:lnTo>
                    <a:pt x="172059" y="296837"/>
                  </a:lnTo>
                  <a:lnTo>
                    <a:pt x="171691" y="295567"/>
                  </a:lnTo>
                  <a:lnTo>
                    <a:pt x="171754" y="294297"/>
                  </a:lnTo>
                  <a:lnTo>
                    <a:pt x="172923" y="291757"/>
                  </a:lnTo>
                  <a:lnTo>
                    <a:pt x="173291" y="290487"/>
                  </a:lnTo>
                  <a:lnTo>
                    <a:pt x="173850" y="289217"/>
                  </a:lnTo>
                  <a:lnTo>
                    <a:pt x="176047" y="289217"/>
                  </a:lnTo>
                  <a:lnTo>
                    <a:pt x="176415" y="287947"/>
                  </a:lnTo>
                  <a:lnTo>
                    <a:pt x="177012" y="287947"/>
                  </a:lnTo>
                  <a:lnTo>
                    <a:pt x="177050" y="289217"/>
                  </a:lnTo>
                  <a:lnTo>
                    <a:pt x="177647" y="290487"/>
                  </a:lnTo>
                  <a:lnTo>
                    <a:pt x="178079" y="290487"/>
                  </a:lnTo>
                  <a:lnTo>
                    <a:pt x="178650" y="291757"/>
                  </a:lnTo>
                  <a:lnTo>
                    <a:pt x="178917" y="293027"/>
                  </a:lnTo>
                  <a:lnTo>
                    <a:pt x="181711" y="293027"/>
                  </a:lnTo>
                  <a:lnTo>
                    <a:pt x="182410" y="291757"/>
                  </a:lnTo>
                  <a:lnTo>
                    <a:pt x="184607" y="291757"/>
                  </a:lnTo>
                  <a:lnTo>
                    <a:pt x="184899" y="290487"/>
                  </a:lnTo>
                  <a:lnTo>
                    <a:pt x="185597" y="290487"/>
                  </a:lnTo>
                  <a:lnTo>
                    <a:pt x="185534" y="291757"/>
                  </a:lnTo>
                  <a:lnTo>
                    <a:pt x="184632" y="293027"/>
                  </a:lnTo>
                  <a:lnTo>
                    <a:pt x="184264" y="293027"/>
                  </a:lnTo>
                  <a:lnTo>
                    <a:pt x="185267" y="294297"/>
                  </a:lnTo>
                  <a:lnTo>
                    <a:pt x="185267" y="295567"/>
                  </a:lnTo>
                  <a:lnTo>
                    <a:pt x="184797" y="295567"/>
                  </a:lnTo>
                  <a:lnTo>
                    <a:pt x="183832" y="296837"/>
                  </a:lnTo>
                  <a:lnTo>
                    <a:pt x="184340" y="299377"/>
                  </a:lnTo>
                  <a:lnTo>
                    <a:pt x="185039" y="299377"/>
                  </a:lnTo>
                  <a:lnTo>
                    <a:pt x="184073" y="301917"/>
                  </a:lnTo>
                  <a:lnTo>
                    <a:pt x="183540" y="301917"/>
                  </a:lnTo>
                  <a:lnTo>
                    <a:pt x="183642" y="303187"/>
                  </a:lnTo>
                  <a:lnTo>
                    <a:pt x="183400" y="304457"/>
                  </a:lnTo>
                  <a:lnTo>
                    <a:pt x="185039" y="304457"/>
                  </a:lnTo>
                  <a:lnTo>
                    <a:pt x="184734" y="306997"/>
                  </a:lnTo>
                  <a:lnTo>
                    <a:pt x="185496" y="308267"/>
                  </a:lnTo>
                  <a:lnTo>
                    <a:pt x="184899" y="308267"/>
                  </a:lnTo>
                  <a:lnTo>
                    <a:pt x="185470" y="309537"/>
                  </a:lnTo>
                  <a:lnTo>
                    <a:pt x="185928" y="310807"/>
                  </a:lnTo>
                  <a:lnTo>
                    <a:pt x="186664" y="312077"/>
                  </a:lnTo>
                  <a:lnTo>
                    <a:pt x="187401" y="312077"/>
                  </a:lnTo>
                  <a:lnTo>
                    <a:pt x="188226" y="310807"/>
                  </a:lnTo>
                  <a:lnTo>
                    <a:pt x="189433" y="310807"/>
                  </a:lnTo>
                  <a:lnTo>
                    <a:pt x="189992" y="312077"/>
                  </a:lnTo>
                  <a:lnTo>
                    <a:pt x="191185" y="312077"/>
                  </a:lnTo>
                  <a:lnTo>
                    <a:pt x="191490" y="310807"/>
                  </a:lnTo>
                  <a:lnTo>
                    <a:pt x="191287" y="310807"/>
                  </a:lnTo>
                  <a:lnTo>
                    <a:pt x="191096" y="309537"/>
                  </a:lnTo>
                  <a:lnTo>
                    <a:pt x="190728" y="308267"/>
                  </a:lnTo>
                  <a:lnTo>
                    <a:pt x="191592" y="306997"/>
                  </a:lnTo>
                  <a:lnTo>
                    <a:pt x="191795" y="305727"/>
                  </a:lnTo>
                  <a:lnTo>
                    <a:pt x="191820" y="304457"/>
                  </a:lnTo>
                  <a:lnTo>
                    <a:pt x="191389" y="305727"/>
                  </a:lnTo>
                  <a:lnTo>
                    <a:pt x="190652" y="305727"/>
                  </a:lnTo>
                  <a:lnTo>
                    <a:pt x="190487" y="304457"/>
                  </a:lnTo>
                  <a:lnTo>
                    <a:pt x="190588" y="300647"/>
                  </a:lnTo>
                  <a:lnTo>
                    <a:pt x="190588" y="299377"/>
                  </a:lnTo>
                  <a:lnTo>
                    <a:pt x="190487" y="298107"/>
                  </a:lnTo>
                  <a:lnTo>
                    <a:pt x="189623" y="296837"/>
                  </a:lnTo>
                  <a:lnTo>
                    <a:pt x="185432" y="296837"/>
                  </a:lnTo>
                  <a:lnTo>
                    <a:pt x="186270" y="295567"/>
                  </a:lnTo>
                  <a:lnTo>
                    <a:pt x="187198" y="294297"/>
                  </a:lnTo>
                  <a:lnTo>
                    <a:pt x="186105" y="293027"/>
                  </a:lnTo>
                  <a:lnTo>
                    <a:pt x="186728" y="291757"/>
                  </a:lnTo>
                  <a:lnTo>
                    <a:pt x="187325" y="290487"/>
                  </a:lnTo>
                  <a:lnTo>
                    <a:pt x="188099" y="289217"/>
                  </a:lnTo>
                  <a:lnTo>
                    <a:pt x="190690" y="289217"/>
                  </a:lnTo>
                  <a:lnTo>
                    <a:pt x="191185" y="287947"/>
                  </a:lnTo>
                  <a:lnTo>
                    <a:pt x="191325" y="286677"/>
                  </a:lnTo>
                  <a:lnTo>
                    <a:pt x="193319" y="286677"/>
                  </a:lnTo>
                  <a:lnTo>
                    <a:pt x="193586" y="287947"/>
                  </a:lnTo>
                  <a:lnTo>
                    <a:pt x="193725" y="289217"/>
                  </a:lnTo>
                  <a:lnTo>
                    <a:pt x="194056" y="290487"/>
                  </a:lnTo>
                  <a:lnTo>
                    <a:pt x="194424" y="291757"/>
                  </a:lnTo>
                  <a:lnTo>
                    <a:pt x="194487" y="293027"/>
                  </a:lnTo>
                  <a:lnTo>
                    <a:pt x="196253" y="294297"/>
                  </a:lnTo>
                  <a:lnTo>
                    <a:pt x="197053" y="294297"/>
                  </a:lnTo>
                  <a:lnTo>
                    <a:pt x="197878" y="295567"/>
                  </a:lnTo>
                  <a:lnTo>
                    <a:pt x="197078" y="295567"/>
                  </a:lnTo>
                  <a:lnTo>
                    <a:pt x="197180" y="296837"/>
                  </a:lnTo>
                  <a:lnTo>
                    <a:pt x="198107" y="298107"/>
                  </a:lnTo>
                  <a:lnTo>
                    <a:pt x="197408" y="299377"/>
                  </a:lnTo>
                  <a:lnTo>
                    <a:pt x="197015" y="300647"/>
                  </a:lnTo>
                  <a:lnTo>
                    <a:pt x="195122" y="300647"/>
                  </a:lnTo>
                  <a:lnTo>
                    <a:pt x="194386" y="301917"/>
                  </a:lnTo>
                  <a:lnTo>
                    <a:pt x="194386" y="303187"/>
                  </a:lnTo>
                  <a:lnTo>
                    <a:pt x="191922" y="303187"/>
                  </a:lnTo>
                  <a:lnTo>
                    <a:pt x="192024" y="304457"/>
                  </a:lnTo>
                  <a:lnTo>
                    <a:pt x="194119" y="304457"/>
                  </a:lnTo>
                  <a:lnTo>
                    <a:pt x="194856" y="303187"/>
                  </a:lnTo>
                  <a:lnTo>
                    <a:pt x="195186" y="303187"/>
                  </a:lnTo>
                  <a:lnTo>
                    <a:pt x="195453" y="304457"/>
                  </a:lnTo>
                  <a:lnTo>
                    <a:pt x="195783" y="304457"/>
                  </a:lnTo>
                  <a:lnTo>
                    <a:pt x="196011" y="305727"/>
                  </a:lnTo>
                  <a:lnTo>
                    <a:pt x="196418" y="308267"/>
                  </a:lnTo>
                  <a:lnTo>
                    <a:pt x="201307" y="308267"/>
                  </a:lnTo>
                  <a:lnTo>
                    <a:pt x="201409" y="309537"/>
                  </a:lnTo>
                  <a:lnTo>
                    <a:pt x="201701" y="310807"/>
                  </a:lnTo>
                  <a:lnTo>
                    <a:pt x="201803" y="312077"/>
                  </a:lnTo>
                  <a:lnTo>
                    <a:pt x="201104" y="313347"/>
                  </a:lnTo>
                  <a:lnTo>
                    <a:pt x="201371" y="314617"/>
                  </a:lnTo>
                  <a:lnTo>
                    <a:pt x="201866" y="315887"/>
                  </a:lnTo>
                  <a:lnTo>
                    <a:pt x="202311" y="317157"/>
                  </a:lnTo>
                  <a:lnTo>
                    <a:pt x="201574" y="318427"/>
                  </a:lnTo>
                  <a:lnTo>
                    <a:pt x="201371" y="318427"/>
                  </a:lnTo>
                  <a:lnTo>
                    <a:pt x="201307" y="319697"/>
                  </a:lnTo>
                  <a:lnTo>
                    <a:pt x="200977" y="319697"/>
                  </a:lnTo>
                  <a:lnTo>
                    <a:pt x="199605" y="318427"/>
                  </a:lnTo>
                  <a:lnTo>
                    <a:pt x="199047" y="319697"/>
                  </a:lnTo>
                  <a:lnTo>
                    <a:pt x="199313" y="320967"/>
                  </a:lnTo>
                  <a:lnTo>
                    <a:pt x="201434" y="320967"/>
                  </a:lnTo>
                  <a:lnTo>
                    <a:pt x="201599" y="319697"/>
                  </a:lnTo>
                  <a:lnTo>
                    <a:pt x="202209" y="319697"/>
                  </a:lnTo>
                  <a:lnTo>
                    <a:pt x="202399" y="320967"/>
                  </a:lnTo>
                  <a:lnTo>
                    <a:pt x="202603" y="322237"/>
                  </a:lnTo>
                  <a:lnTo>
                    <a:pt x="202831" y="322237"/>
                  </a:lnTo>
                  <a:lnTo>
                    <a:pt x="202234" y="323507"/>
                  </a:lnTo>
                  <a:lnTo>
                    <a:pt x="202984" y="324815"/>
                  </a:lnTo>
                  <a:lnTo>
                    <a:pt x="203606" y="327317"/>
                  </a:lnTo>
                  <a:lnTo>
                    <a:pt x="204698" y="328587"/>
                  </a:lnTo>
                  <a:lnTo>
                    <a:pt x="207225" y="328587"/>
                  </a:lnTo>
                  <a:lnTo>
                    <a:pt x="206095" y="329857"/>
                  </a:lnTo>
                  <a:lnTo>
                    <a:pt x="206260" y="331127"/>
                  </a:lnTo>
                  <a:lnTo>
                    <a:pt x="207060" y="332397"/>
                  </a:lnTo>
                  <a:lnTo>
                    <a:pt x="206895" y="333667"/>
                  </a:lnTo>
                  <a:lnTo>
                    <a:pt x="206425" y="334937"/>
                  </a:lnTo>
                  <a:lnTo>
                    <a:pt x="206095" y="336207"/>
                  </a:lnTo>
                  <a:lnTo>
                    <a:pt x="205663" y="334937"/>
                  </a:lnTo>
                  <a:lnTo>
                    <a:pt x="204203" y="334937"/>
                  </a:lnTo>
                  <a:lnTo>
                    <a:pt x="203466" y="336207"/>
                  </a:lnTo>
                  <a:lnTo>
                    <a:pt x="204673" y="337477"/>
                  </a:lnTo>
                  <a:lnTo>
                    <a:pt x="204901" y="337477"/>
                  </a:lnTo>
                  <a:lnTo>
                    <a:pt x="205270" y="338747"/>
                  </a:lnTo>
                  <a:lnTo>
                    <a:pt x="205460" y="340017"/>
                  </a:lnTo>
                  <a:lnTo>
                    <a:pt x="206159" y="341287"/>
                  </a:lnTo>
                  <a:lnTo>
                    <a:pt x="208000" y="342557"/>
                  </a:lnTo>
                  <a:lnTo>
                    <a:pt x="209664" y="341287"/>
                  </a:lnTo>
                  <a:lnTo>
                    <a:pt x="210286" y="341287"/>
                  </a:lnTo>
                  <a:lnTo>
                    <a:pt x="211188" y="345097"/>
                  </a:lnTo>
                  <a:lnTo>
                    <a:pt x="210223" y="346367"/>
                  </a:lnTo>
                  <a:lnTo>
                    <a:pt x="211061" y="347637"/>
                  </a:lnTo>
                  <a:lnTo>
                    <a:pt x="211251" y="348907"/>
                  </a:lnTo>
                  <a:lnTo>
                    <a:pt x="211226" y="351447"/>
                  </a:lnTo>
                  <a:lnTo>
                    <a:pt x="211353" y="351447"/>
                  </a:lnTo>
                  <a:lnTo>
                    <a:pt x="210985" y="352717"/>
                  </a:lnTo>
                  <a:lnTo>
                    <a:pt x="210591" y="352717"/>
                  </a:lnTo>
                  <a:lnTo>
                    <a:pt x="210159" y="353987"/>
                  </a:lnTo>
                  <a:lnTo>
                    <a:pt x="211988" y="353987"/>
                  </a:lnTo>
                  <a:lnTo>
                    <a:pt x="212686" y="355257"/>
                  </a:lnTo>
                  <a:lnTo>
                    <a:pt x="212382" y="356527"/>
                  </a:lnTo>
                  <a:lnTo>
                    <a:pt x="212051" y="357797"/>
                  </a:lnTo>
                  <a:lnTo>
                    <a:pt x="212686" y="359067"/>
                  </a:lnTo>
                  <a:lnTo>
                    <a:pt x="213753" y="360337"/>
                  </a:lnTo>
                  <a:lnTo>
                    <a:pt x="214680" y="361607"/>
                  </a:lnTo>
                  <a:lnTo>
                    <a:pt x="215684" y="361607"/>
                  </a:lnTo>
                  <a:close/>
                </a:path>
                <a:path w="221615" h="395604">
                  <a:moveTo>
                    <a:pt x="217779" y="387680"/>
                  </a:moveTo>
                  <a:lnTo>
                    <a:pt x="215277" y="386613"/>
                  </a:lnTo>
                  <a:lnTo>
                    <a:pt x="215544" y="385508"/>
                  </a:lnTo>
                  <a:lnTo>
                    <a:pt x="215747" y="384835"/>
                  </a:lnTo>
                  <a:lnTo>
                    <a:pt x="215480" y="384759"/>
                  </a:lnTo>
                  <a:lnTo>
                    <a:pt x="215087" y="385356"/>
                  </a:lnTo>
                  <a:lnTo>
                    <a:pt x="214617" y="385864"/>
                  </a:lnTo>
                  <a:lnTo>
                    <a:pt x="214287" y="385978"/>
                  </a:lnTo>
                  <a:lnTo>
                    <a:pt x="213982" y="386143"/>
                  </a:lnTo>
                  <a:lnTo>
                    <a:pt x="213880" y="385826"/>
                  </a:lnTo>
                  <a:lnTo>
                    <a:pt x="213690" y="385432"/>
                  </a:lnTo>
                  <a:lnTo>
                    <a:pt x="213817" y="385191"/>
                  </a:lnTo>
                  <a:lnTo>
                    <a:pt x="214083" y="384556"/>
                  </a:lnTo>
                  <a:lnTo>
                    <a:pt x="214579" y="384009"/>
                  </a:lnTo>
                  <a:lnTo>
                    <a:pt x="214947" y="383489"/>
                  </a:lnTo>
                  <a:lnTo>
                    <a:pt x="213956" y="382460"/>
                  </a:lnTo>
                  <a:lnTo>
                    <a:pt x="213652" y="382460"/>
                  </a:lnTo>
                  <a:lnTo>
                    <a:pt x="212547" y="383565"/>
                  </a:lnTo>
                  <a:lnTo>
                    <a:pt x="212051" y="384009"/>
                  </a:lnTo>
                  <a:lnTo>
                    <a:pt x="211620" y="384644"/>
                  </a:lnTo>
                  <a:lnTo>
                    <a:pt x="211150" y="383565"/>
                  </a:lnTo>
                  <a:lnTo>
                    <a:pt x="210185" y="384327"/>
                  </a:lnTo>
                  <a:lnTo>
                    <a:pt x="210223" y="385826"/>
                  </a:lnTo>
                  <a:lnTo>
                    <a:pt x="208762" y="386295"/>
                  </a:lnTo>
                  <a:lnTo>
                    <a:pt x="208826" y="385318"/>
                  </a:lnTo>
                  <a:lnTo>
                    <a:pt x="208889" y="384683"/>
                  </a:lnTo>
                  <a:lnTo>
                    <a:pt x="207391" y="386702"/>
                  </a:lnTo>
                  <a:lnTo>
                    <a:pt x="207035" y="386499"/>
                  </a:lnTo>
                  <a:lnTo>
                    <a:pt x="207225" y="385826"/>
                  </a:lnTo>
                  <a:lnTo>
                    <a:pt x="207657" y="384517"/>
                  </a:lnTo>
                  <a:lnTo>
                    <a:pt x="205105" y="386067"/>
                  </a:lnTo>
                  <a:lnTo>
                    <a:pt x="204368" y="386537"/>
                  </a:lnTo>
                  <a:lnTo>
                    <a:pt x="204368" y="387172"/>
                  </a:lnTo>
                  <a:lnTo>
                    <a:pt x="204762" y="387807"/>
                  </a:lnTo>
                  <a:lnTo>
                    <a:pt x="206235" y="387286"/>
                  </a:lnTo>
                  <a:lnTo>
                    <a:pt x="206260" y="387565"/>
                  </a:lnTo>
                  <a:lnTo>
                    <a:pt x="205638" y="388797"/>
                  </a:lnTo>
                  <a:lnTo>
                    <a:pt x="205803" y="389737"/>
                  </a:lnTo>
                  <a:lnTo>
                    <a:pt x="206590" y="391604"/>
                  </a:lnTo>
                  <a:lnTo>
                    <a:pt x="206997" y="391883"/>
                  </a:lnTo>
                  <a:lnTo>
                    <a:pt x="208762" y="391083"/>
                  </a:lnTo>
                  <a:lnTo>
                    <a:pt x="209892" y="390499"/>
                  </a:lnTo>
                  <a:lnTo>
                    <a:pt x="211150" y="389902"/>
                  </a:lnTo>
                  <a:lnTo>
                    <a:pt x="211251" y="390055"/>
                  </a:lnTo>
                  <a:lnTo>
                    <a:pt x="211391" y="390182"/>
                  </a:lnTo>
                  <a:lnTo>
                    <a:pt x="211620" y="390461"/>
                  </a:lnTo>
                  <a:lnTo>
                    <a:pt x="211556" y="389902"/>
                  </a:lnTo>
                  <a:lnTo>
                    <a:pt x="211455" y="389509"/>
                  </a:lnTo>
                  <a:lnTo>
                    <a:pt x="211455" y="389305"/>
                  </a:lnTo>
                  <a:lnTo>
                    <a:pt x="212750" y="389470"/>
                  </a:lnTo>
                  <a:lnTo>
                    <a:pt x="213245" y="389509"/>
                  </a:lnTo>
                  <a:lnTo>
                    <a:pt x="213690" y="390093"/>
                  </a:lnTo>
                  <a:lnTo>
                    <a:pt x="213880" y="390410"/>
                  </a:lnTo>
                  <a:lnTo>
                    <a:pt x="214147" y="390144"/>
                  </a:lnTo>
                  <a:lnTo>
                    <a:pt x="214452" y="389902"/>
                  </a:lnTo>
                  <a:lnTo>
                    <a:pt x="215087" y="388950"/>
                  </a:lnTo>
                  <a:lnTo>
                    <a:pt x="215646" y="388518"/>
                  </a:lnTo>
                  <a:lnTo>
                    <a:pt x="217081" y="388632"/>
                  </a:lnTo>
                  <a:lnTo>
                    <a:pt x="217576" y="388518"/>
                  </a:lnTo>
                  <a:lnTo>
                    <a:pt x="217779" y="387680"/>
                  </a:lnTo>
                  <a:close/>
                </a:path>
                <a:path w="221615" h="395604">
                  <a:moveTo>
                    <a:pt x="218541" y="374040"/>
                  </a:moveTo>
                  <a:lnTo>
                    <a:pt x="217538" y="369646"/>
                  </a:lnTo>
                  <a:lnTo>
                    <a:pt x="215950" y="362204"/>
                  </a:lnTo>
                  <a:lnTo>
                    <a:pt x="215353" y="363042"/>
                  </a:lnTo>
                  <a:lnTo>
                    <a:pt x="215417" y="363677"/>
                  </a:lnTo>
                  <a:lnTo>
                    <a:pt x="216776" y="366395"/>
                  </a:lnTo>
                  <a:lnTo>
                    <a:pt x="216014" y="367741"/>
                  </a:lnTo>
                  <a:lnTo>
                    <a:pt x="213448" y="368338"/>
                  </a:lnTo>
                  <a:lnTo>
                    <a:pt x="213182" y="368808"/>
                  </a:lnTo>
                  <a:lnTo>
                    <a:pt x="212852" y="369125"/>
                  </a:lnTo>
                  <a:lnTo>
                    <a:pt x="214249" y="369887"/>
                  </a:lnTo>
                  <a:lnTo>
                    <a:pt x="214985" y="370395"/>
                  </a:lnTo>
                  <a:lnTo>
                    <a:pt x="214985" y="370789"/>
                  </a:lnTo>
                  <a:lnTo>
                    <a:pt x="215252" y="371894"/>
                  </a:lnTo>
                  <a:lnTo>
                    <a:pt x="215277" y="372846"/>
                  </a:lnTo>
                  <a:lnTo>
                    <a:pt x="216141" y="374192"/>
                  </a:lnTo>
                  <a:lnTo>
                    <a:pt x="216941" y="374510"/>
                  </a:lnTo>
                  <a:lnTo>
                    <a:pt x="217538" y="374980"/>
                  </a:lnTo>
                  <a:lnTo>
                    <a:pt x="218376" y="374548"/>
                  </a:lnTo>
                  <a:lnTo>
                    <a:pt x="218541" y="374040"/>
                  </a:lnTo>
                  <a:close/>
                </a:path>
                <a:path w="221615" h="395604">
                  <a:moveTo>
                    <a:pt x="221208" y="386029"/>
                  </a:moveTo>
                  <a:lnTo>
                    <a:pt x="220675" y="383806"/>
                  </a:lnTo>
                  <a:lnTo>
                    <a:pt x="220243" y="381635"/>
                  </a:lnTo>
                  <a:lnTo>
                    <a:pt x="219735" y="379412"/>
                  </a:lnTo>
                  <a:lnTo>
                    <a:pt x="219671" y="379260"/>
                  </a:lnTo>
                  <a:lnTo>
                    <a:pt x="219570" y="379095"/>
                  </a:lnTo>
                  <a:lnTo>
                    <a:pt x="219278" y="378980"/>
                  </a:lnTo>
                  <a:lnTo>
                    <a:pt x="219379" y="379857"/>
                  </a:lnTo>
                  <a:lnTo>
                    <a:pt x="219544" y="380720"/>
                  </a:lnTo>
                  <a:lnTo>
                    <a:pt x="219570" y="381596"/>
                  </a:lnTo>
                  <a:lnTo>
                    <a:pt x="219646" y="382663"/>
                  </a:lnTo>
                  <a:lnTo>
                    <a:pt x="219735" y="383730"/>
                  </a:lnTo>
                  <a:lnTo>
                    <a:pt x="219735" y="384797"/>
                  </a:lnTo>
                  <a:lnTo>
                    <a:pt x="219671" y="385318"/>
                  </a:lnTo>
                  <a:lnTo>
                    <a:pt x="219443" y="385673"/>
                  </a:lnTo>
                  <a:lnTo>
                    <a:pt x="218605" y="385432"/>
                  </a:lnTo>
                  <a:lnTo>
                    <a:pt x="218173" y="385584"/>
                  </a:lnTo>
                  <a:lnTo>
                    <a:pt x="218173" y="385902"/>
                  </a:lnTo>
                  <a:lnTo>
                    <a:pt x="218211" y="386219"/>
                  </a:lnTo>
                  <a:lnTo>
                    <a:pt x="218376" y="386422"/>
                  </a:lnTo>
                  <a:lnTo>
                    <a:pt x="218579" y="386613"/>
                  </a:lnTo>
                  <a:lnTo>
                    <a:pt x="219240" y="386892"/>
                  </a:lnTo>
                  <a:lnTo>
                    <a:pt x="220535" y="387286"/>
                  </a:lnTo>
                  <a:lnTo>
                    <a:pt x="220776" y="387604"/>
                  </a:lnTo>
                  <a:lnTo>
                    <a:pt x="220776" y="388988"/>
                  </a:lnTo>
                  <a:lnTo>
                    <a:pt x="221208" y="386029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70979" y="4688128"/>
              <a:ext cx="179705" cy="384810"/>
            </a:xfrm>
            <a:custGeom>
              <a:avLst/>
              <a:gdLst/>
              <a:ahLst/>
              <a:cxnLst/>
              <a:rect l="l" t="t" r="r" b="b"/>
              <a:pathLst>
                <a:path w="179704" h="384810">
                  <a:moveTo>
                    <a:pt x="1498" y="266166"/>
                  </a:moveTo>
                  <a:lnTo>
                    <a:pt x="1371" y="265582"/>
                  </a:lnTo>
                  <a:lnTo>
                    <a:pt x="1295" y="265061"/>
                  </a:lnTo>
                  <a:lnTo>
                    <a:pt x="1295" y="263321"/>
                  </a:lnTo>
                  <a:lnTo>
                    <a:pt x="596" y="263169"/>
                  </a:lnTo>
                  <a:lnTo>
                    <a:pt x="406" y="263321"/>
                  </a:lnTo>
                  <a:lnTo>
                    <a:pt x="469" y="264871"/>
                  </a:lnTo>
                  <a:lnTo>
                    <a:pt x="241" y="265734"/>
                  </a:lnTo>
                  <a:lnTo>
                    <a:pt x="101" y="266611"/>
                  </a:lnTo>
                  <a:lnTo>
                    <a:pt x="76" y="266928"/>
                  </a:lnTo>
                  <a:lnTo>
                    <a:pt x="0" y="267284"/>
                  </a:lnTo>
                  <a:lnTo>
                    <a:pt x="101" y="267601"/>
                  </a:lnTo>
                  <a:lnTo>
                    <a:pt x="774" y="267830"/>
                  </a:lnTo>
                  <a:lnTo>
                    <a:pt x="901" y="267677"/>
                  </a:lnTo>
                  <a:lnTo>
                    <a:pt x="1206" y="267474"/>
                  </a:lnTo>
                  <a:lnTo>
                    <a:pt x="1473" y="267081"/>
                  </a:lnTo>
                  <a:lnTo>
                    <a:pt x="1473" y="266725"/>
                  </a:lnTo>
                  <a:lnTo>
                    <a:pt x="1498" y="266166"/>
                  </a:lnTo>
                  <a:close/>
                </a:path>
                <a:path w="179704" h="384810">
                  <a:moveTo>
                    <a:pt x="12484" y="6858"/>
                  </a:moveTo>
                  <a:lnTo>
                    <a:pt x="11849" y="6299"/>
                  </a:lnTo>
                  <a:lnTo>
                    <a:pt x="11353" y="5905"/>
                  </a:lnTo>
                  <a:lnTo>
                    <a:pt x="10655" y="5308"/>
                  </a:lnTo>
                  <a:lnTo>
                    <a:pt x="10490" y="6896"/>
                  </a:lnTo>
                  <a:lnTo>
                    <a:pt x="10845" y="7124"/>
                  </a:lnTo>
                  <a:lnTo>
                    <a:pt x="12484" y="6858"/>
                  </a:lnTo>
                  <a:close/>
                </a:path>
                <a:path w="179704" h="384810">
                  <a:moveTo>
                    <a:pt x="13550" y="800"/>
                  </a:moveTo>
                  <a:lnTo>
                    <a:pt x="13474" y="660"/>
                  </a:lnTo>
                  <a:lnTo>
                    <a:pt x="13449" y="393"/>
                  </a:lnTo>
                  <a:lnTo>
                    <a:pt x="13144" y="203"/>
                  </a:lnTo>
                  <a:lnTo>
                    <a:pt x="12941" y="0"/>
                  </a:lnTo>
                  <a:lnTo>
                    <a:pt x="12776" y="203"/>
                  </a:lnTo>
                  <a:lnTo>
                    <a:pt x="12446" y="393"/>
                  </a:lnTo>
                  <a:lnTo>
                    <a:pt x="12420" y="660"/>
                  </a:lnTo>
                  <a:lnTo>
                    <a:pt x="12420" y="800"/>
                  </a:lnTo>
                  <a:lnTo>
                    <a:pt x="12687" y="1054"/>
                  </a:lnTo>
                  <a:lnTo>
                    <a:pt x="13017" y="1447"/>
                  </a:lnTo>
                  <a:lnTo>
                    <a:pt x="13246" y="1054"/>
                  </a:lnTo>
                  <a:lnTo>
                    <a:pt x="13550" y="800"/>
                  </a:lnTo>
                  <a:close/>
                </a:path>
                <a:path w="179704" h="384810">
                  <a:moveTo>
                    <a:pt x="14579" y="340004"/>
                  </a:moveTo>
                  <a:lnTo>
                    <a:pt x="13843" y="338810"/>
                  </a:lnTo>
                  <a:lnTo>
                    <a:pt x="12941" y="338696"/>
                  </a:lnTo>
                  <a:lnTo>
                    <a:pt x="12814" y="339725"/>
                  </a:lnTo>
                  <a:lnTo>
                    <a:pt x="13144" y="340042"/>
                  </a:lnTo>
                  <a:lnTo>
                    <a:pt x="14376" y="339915"/>
                  </a:lnTo>
                  <a:lnTo>
                    <a:pt x="14528" y="340004"/>
                  </a:lnTo>
                  <a:close/>
                </a:path>
                <a:path w="179704" h="384810">
                  <a:moveTo>
                    <a:pt x="15875" y="340004"/>
                  </a:moveTo>
                  <a:lnTo>
                    <a:pt x="15862" y="339725"/>
                  </a:lnTo>
                  <a:lnTo>
                    <a:pt x="15633" y="339293"/>
                  </a:lnTo>
                  <a:lnTo>
                    <a:pt x="14579" y="340004"/>
                  </a:lnTo>
                  <a:lnTo>
                    <a:pt x="15011" y="340118"/>
                  </a:lnTo>
                  <a:lnTo>
                    <a:pt x="15671" y="340156"/>
                  </a:lnTo>
                  <a:lnTo>
                    <a:pt x="15875" y="340004"/>
                  </a:lnTo>
                  <a:close/>
                </a:path>
                <a:path w="179704" h="384810">
                  <a:moveTo>
                    <a:pt x="16243" y="102336"/>
                  </a:moveTo>
                  <a:lnTo>
                    <a:pt x="16078" y="102336"/>
                  </a:lnTo>
                  <a:lnTo>
                    <a:pt x="15074" y="102412"/>
                  </a:lnTo>
                  <a:lnTo>
                    <a:pt x="14376" y="102489"/>
                  </a:lnTo>
                  <a:lnTo>
                    <a:pt x="13677" y="102412"/>
                  </a:lnTo>
                  <a:lnTo>
                    <a:pt x="12750" y="102374"/>
                  </a:lnTo>
                  <a:lnTo>
                    <a:pt x="11684" y="101981"/>
                  </a:lnTo>
                  <a:lnTo>
                    <a:pt x="9791" y="102412"/>
                  </a:lnTo>
                  <a:lnTo>
                    <a:pt x="9258" y="101942"/>
                  </a:lnTo>
                  <a:lnTo>
                    <a:pt x="8458" y="101104"/>
                  </a:lnTo>
                  <a:lnTo>
                    <a:pt x="8293" y="100990"/>
                  </a:lnTo>
                  <a:lnTo>
                    <a:pt x="8089" y="100825"/>
                  </a:lnTo>
                  <a:lnTo>
                    <a:pt x="6794" y="100990"/>
                  </a:lnTo>
                  <a:lnTo>
                    <a:pt x="6426" y="100190"/>
                  </a:lnTo>
                  <a:lnTo>
                    <a:pt x="3492" y="98171"/>
                  </a:lnTo>
                  <a:lnTo>
                    <a:pt x="2070" y="98374"/>
                  </a:lnTo>
                  <a:lnTo>
                    <a:pt x="1663" y="98488"/>
                  </a:lnTo>
                  <a:lnTo>
                    <a:pt x="1562" y="98653"/>
                  </a:lnTo>
                  <a:lnTo>
                    <a:pt x="673" y="99682"/>
                  </a:lnTo>
                  <a:lnTo>
                    <a:pt x="596" y="101663"/>
                  </a:lnTo>
                  <a:lnTo>
                    <a:pt x="1371" y="102971"/>
                  </a:lnTo>
                  <a:lnTo>
                    <a:pt x="1638" y="103238"/>
                  </a:lnTo>
                  <a:lnTo>
                    <a:pt x="2997" y="102971"/>
                  </a:lnTo>
                  <a:lnTo>
                    <a:pt x="3302" y="103949"/>
                  </a:lnTo>
                  <a:lnTo>
                    <a:pt x="3429" y="104622"/>
                  </a:lnTo>
                  <a:lnTo>
                    <a:pt x="3797" y="105816"/>
                  </a:lnTo>
                  <a:lnTo>
                    <a:pt x="4394" y="106324"/>
                  </a:lnTo>
                  <a:lnTo>
                    <a:pt x="5626" y="106451"/>
                  </a:lnTo>
                  <a:lnTo>
                    <a:pt x="4889" y="104787"/>
                  </a:lnTo>
                  <a:lnTo>
                    <a:pt x="5092" y="104749"/>
                  </a:lnTo>
                  <a:lnTo>
                    <a:pt x="5232" y="104622"/>
                  </a:lnTo>
                  <a:lnTo>
                    <a:pt x="6426" y="105537"/>
                  </a:lnTo>
                  <a:lnTo>
                    <a:pt x="7658" y="105029"/>
                  </a:lnTo>
                  <a:lnTo>
                    <a:pt x="8851" y="105029"/>
                  </a:lnTo>
                  <a:lnTo>
                    <a:pt x="10185" y="105067"/>
                  </a:lnTo>
                  <a:lnTo>
                    <a:pt x="10617" y="105029"/>
                  </a:lnTo>
                  <a:lnTo>
                    <a:pt x="11480" y="104940"/>
                  </a:lnTo>
                  <a:lnTo>
                    <a:pt x="12814" y="104863"/>
                  </a:lnTo>
                  <a:lnTo>
                    <a:pt x="13042" y="104863"/>
                  </a:lnTo>
                  <a:lnTo>
                    <a:pt x="13474" y="104940"/>
                  </a:lnTo>
                  <a:lnTo>
                    <a:pt x="13563" y="104622"/>
                  </a:lnTo>
                  <a:lnTo>
                    <a:pt x="13779" y="103873"/>
                  </a:lnTo>
                  <a:lnTo>
                    <a:pt x="13944" y="103835"/>
                  </a:lnTo>
                  <a:lnTo>
                    <a:pt x="15176" y="104267"/>
                  </a:lnTo>
                  <a:lnTo>
                    <a:pt x="15024" y="103949"/>
                  </a:lnTo>
                  <a:lnTo>
                    <a:pt x="15875" y="103200"/>
                  </a:lnTo>
                  <a:lnTo>
                    <a:pt x="16129" y="102971"/>
                  </a:lnTo>
                  <a:lnTo>
                    <a:pt x="16243" y="102489"/>
                  </a:lnTo>
                  <a:lnTo>
                    <a:pt x="16243" y="102336"/>
                  </a:lnTo>
                  <a:close/>
                </a:path>
                <a:path w="179704" h="384810">
                  <a:moveTo>
                    <a:pt x="17170" y="71742"/>
                  </a:moveTo>
                  <a:lnTo>
                    <a:pt x="15875" y="70205"/>
                  </a:lnTo>
                  <a:lnTo>
                    <a:pt x="16179" y="68859"/>
                  </a:lnTo>
                  <a:lnTo>
                    <a:pt x="14681" y="68897"/>
                  </a:lnTo>
                  <a:lnTo>
                    <a:pt x="15544" y="69608"/>
                  </a:lnTo>
                  <a:lnTo>
                    <a:pt x="15570" y="70319"/>
                  </a:lnTo>
                  <a:lnTo>
                    <a:pt x="15138" y="71234"/>
                  </a:lnTo>
                  <a:lnTo>
                    <a:pt x="14643" y="72186"/>
                  </a:lnTo>
                  <a:lnTo>
                    <a:pt x="15240" y="73215"/>
                  </a:lnTo>
                  <a:lnTo>
                    <a:pt x="16141" y="73609"/>
                  </a:lnTo>
                  <a:lnTo>
                    <a:pt x="17043" y="72771"/>
                  </a:lnTo>
                  <a:lnTo>
                    <a:pt x="17170" y="71742"/>
                  </a:lnTo>
                  <a:close/>
                </a:path>
                <a:path w="179704" h="384810">
                  <a:moveTo>
                    <a:pt x="18605" y="13449"/>
                  </a:moveTo>
                  <a:lnTo>
                    <a:pt x="18237" y="12331"/>
                  </a:lnTo>
                  <a:lnTo>
                    <a:pt x="17170" y="12534"/>
                  </a:lnTo>
                  <a:lnTo>
                    <a:pt x="16370" y="12039"/>
                  </a:lnTo>
                  <a:lnTo>
                    <a:pt x="16446" y="13322"/>
                  </a:lnTo>
                  <a:lnTo>
                    <a:pt x="17068" y="13652"/>
                  </a:lnTo>
                  <a:lnTo>
                    <a:pt x="18605" y="13449"/>
                  </a:lnTo>
                  <a:close/>
                </a:path>
                <a:path w="179704" h="384810">
                  <a:moveTo>
                    <a:pt x="20599" y="78117"/>
                  </a:moveTo>
                  <a:lnTo>
                    <a:pt x="20472" y="77635"/>
                  </a:lnTo>
                  <a:lnTo>
                    <a:pt x="18402" y="77203"/>
                  </a:lnTo>
                  <a:lnTo>
                    <a:pt x="17868" y="76415"/>
                  </a:lnTo>
                  <a:lnTo>
                    <a:pt x="16370" y="74472"/>
                  </a:lnTo>
                  <a:lnTo>
                    <a:pt x="15938" y="74599"/>
                  </a:lnTo>
                  <a:lnTo>
                    <a:pt x="15570" y="74828"/>
                  </a:lnTo>
                  <a:lnTo>
                    <a:pt x="15405" y="74714"/>
                  </a:lnTo>
                  <a:lnTo>
                    <a:pt x="13550" y="73609"/>
                  </a:lnTo>
                  <a:lnTo>
                    <a:pt x="11976" y="72301"/>
                  </a:lnTo>
                  <a:lnTo>
                    <a:pt x="11214" y="72021"/>
                  </a:lnTo>
                  <a:lnTo>
                    <a:pt x="10782" y="72694"/>
                  </a:lnTo>
                  <a:lnTo>
                    <a:pt x="10452" y="73164"/>
                  </a:lnTo>
                  <a:lnTo>
                    <a:pt x="10553" y="73964"/>
                  </a:lnTo>
                  <a:lnTo>
                    <a:pt x="10617" y="74955"/>
                  </a:lnTo>
                  <a:lnTo>
                    <a:pt x="10985" y="75272"/>
                  </a:lnTo>
                  <a:lnTo>
                    <a:pt x="11023" y="75780"/>
                  </a:lnTo>
                  <a:lnTo>
                    <a:pt x="10147" y="75311"/>
                  </a:lnTo>
                  <a:lnTo>
                    <a:pt x="9791" y="75666"/>
                  </a:lnTo>
                  <a:lnTo>
                    <a:pt x="9588" y="76060"/>
                  </a:lnTo>
                  <a:lnTo>
                    <a:pt x="10388" y="76695"/>
                  </a:lnTo>
                  <a:lnTo>
                    <a:pt x="10553" y="77050"/>
                  </a:lnTo>
                  <a:lnTo>
                    <a:pt x="10617" y="77558"/>
                  </a:lnTo>
                  <a:lnTo>
                    <a:pt x="10452" y="77800"/>
                  </a:lnTo>
                  <a:lnTo>
                    <a:pt x="10388" y="78041"/>
                  </a:lnTo>
                  <a:lnTo>
                    <a:pt x="10185" y="77952"/>
                  </a:lnTo>
                  <a:lnTo>
                    <a:pt x="9956" y="77914"/>
                  </a:lnTo>
                  <a:lnTo>
                    <a:pt x="9753" y="77800"/>
                  </a:lnTo>
                  <a:lnTo>
                    <a:pt x="9613" y="77762"/>
                  </a:lnTo>
                  <a:lnTo>
                    <a:pt x="9613" y="77558"/>
                  </a:lnTo>
                  <a:lnTo>
                    <a:pt x="9486" y="77482"/>
                  </a:lnTo>
                  <a:lnTo>
                    <a:pt x="9182" y="77241"/>
                  </a:lnTo>
                  <a:lnTo>
                    <a:pt x="8559" y="76847"/>
                  </a:lnTo>
                  <a:lnTo>
                    <a:pt x="8356" y="77368"/>
                  </a:lnTo>
                  <a:lnTo>
                    <a:pt x="8051" y="77838"/>
                  </a:lnTo>
                  <a:lnTo>
                    <a:pt x="7861" y="78435"/>
                  </a:lnTo>
                  <a:lnTo>
                    <a:pt x="8089" y="78752"/>
                  </a:lnTo>
                  <a:lnTo>
                    <a:pt x="8216" y="78790"/>
                  </a:lnTo>
                  <a:lnTo>
                    <a:pt x="10680" y="79032"/>
                  </a:lnTo>
                  <a:lnTo>
                    <a:pt x="11379" y="80886"/>
                  </a:lnTo>
                  <a:lnTo>
                    <a:pt x="12052" y="82943"/>
                  </a:lnTo>
                  <a:lnTo>
                    <a:pt x="12382" y="83058"/>
                  </a:lnTo>
                  <a:lnTo>
                    <a:pt x="12382" y="82702"/>
                  </a:lnTo>
                  <a:lnTo>
                    <a:pt x="12344" y="82308"/>
                  </a:lnTo>
                  <a:lnTo>
                    <a:pt x="12446" y="81711"/>
                  </a:lnTo>
                  <a:lnTo>
                    <a:pt x="12687" y="81521"/>
                  </a:lnTo>
                  <a:lnTo>
                    <a:pt x="12852" y="81280"/>
                  </a:lnTo>
                  <a:lnTo>
                    <a:pt x="13042" y="81483"/>
                  </a:lnTo>
                  <a:lnTo>
                    <a:pt x="13246" y="81635"/>
                  </a:lnTo>
                  <a:lnTo>
                    <a:pt x="13411" y="81838"/>
                  </a:lnTo>
                  <a:lnTo>
                    <a:pt x="13639" y="82194"/>
                  </a:lnTo>
                  <a:lnTo>
                    <a:pt x="13843" y="82588"/>
                  </a:lnTo>
                  <a:lnTo>
                    <a:pt x="14147" y="83058"/>
                  </a:lnTo>
                  <a:lnTo>
                    <a:pt x="14605" y="82626"/>
                  </a:lnTo>
                  <a:lnTo>
                    <a:pt x="14947" y="82346"/>
                  </a:lnTo>
                  <a:lnTo>
                    <a:pt x="15405" y="81876"/>
                  </a:lnTo>
                  <a:lnTo>
                    <a:pt x="15671" y="82626"/>
                  </a:lnTo>
                  <a:lnTo>
                    <a:pt x="15938" y="83261"/>
                  </a:lnTo>
                  <a:lnTo>
                    <a:pt x="16179" y="83934"/>
                  </a:lnTo>
                  <a:lnTo>
                    <a:pt x="16878" y="83693"/>
                  </a:lnTo>
                  <a:lnTo>
                    <a:pt x="17411" y="82346"/>
                  </a:lnTo>
                  <a:lnTo>
                    <a:pt x="18237" y="83616"/>
                  </a:lnTo>
                  <a:lnTo>
                    <a:pt x="19469" y="82867"/>
                  </a:lnTo>
                  <a:lnTo>
                    <a:pt x="19405" y="81521"/>
                  </a:lnTo>
                  <a:lnTo>
                    <a:pt x="19964" y="79933"/>
                  </a:lnTo>
                  <a:lnTo>
                    <a:pt x="20040" y="79502"/>
                  </a:lnTo>
                  <a:lnTo>
                    <a:pt x="20599" y="78117"/>
                  </a:lnTo>
                  <a:close/>
                </a:path>
                <a:path w="179704" h="384810">
                  <a:moveTo>
                    <a:pt x="24333" y="373557"/>
                  </a:moveTo>
                  <a:lnTo>
                    <a:pt x="22225" y="372999"/>
                  </a:lnTo>
                  <a:lnTo>
                    <a:pt x="20764" y="372173"/>
                  </a:lnTo>
                  <a:lnTo>
                    <a:pt x="21564" y="369633"/>
                  </a:lnTo>
                  <a:lnTo>
                    <a:pt x="20231" y="370586"/>
                  </a:lnTo>
                  <a:lnTo>
                    <a:pt x="19964" y="371932"/>
                  </a:lnTo>
                  <a:lnTo>
                    <a:pt x="20561" y="373392"/>
                  </a:lnTo>
                  <a:lnTo>
                    <a:pt x="20764" y="373951"/>
                  </a:lnTo>
                  <a:lnTo>
                    <a:pt x="21005" y="374459"/>
                  </a:lnTo>
                  <a:lnTo>
                    <a:pt x="21196" y="375018"/>
                  </a:lnTo>
                  <a:lnTo>
                    <a:pt x="22199" y="374497"/>
                  </a:lnTo>
                  <a:lnTo>
                    <a:pt x="23596" y="373913"/>
                  </a:lnTo>
                  <a:lnTo>
                    <a:pt x="24333" y="373557"/>
                  </a:lnTo>
                  <a:close/>
                </a:path>
                <a:path w="179704" h="384810">
                  <a:moveTo>
                    <a:pt x="25628" y="370903"/>
                  </a:moveTo>
                  <a:lnTo>
                    <a:pt x="25463" y="370662"/>
                  </a:lnTo>
                  <a:lnTo>
                    <a:pt x="24422" y="370903"/>
                  </a:lnTo>
                  <a:lnTo>
                    <a:pt x="23431" y="371094"/>
                  </a:lnTo>
                  <a:lnTo>
                    <a:pt x="22326" y="371373"/>
                  </a:lnTo>
                  <a:lnTo>
                    <a:pt x="22733" y="372008"/>
                  </a:lnTo>
                  <a:lnTo>
                    <a:pt x="22961" y="372440"/>
                  </a:lnTo>
                  <a:lnTo>
                    <a:pt x="23228" y="372884"/>
                  </a:lnTo>
                  <a:lnTo>
                    <a:pt x="24066" y="372211"/>
                  </a:lnTo>
                  <a:lnTo>
                    <a:pt x="24828" y="371538"/>
                  </a:lnTo>
                  <a:lnTo>
                    <a:pt x="25628" y="370903"/>
                  </a:lnTo>
                  <a:close/>
                </a:path>
                <a:path w="179704" h="384810">
                  <a:moveTo>
                    <a:pt x="28016" y="368846"/>
                  </a:moveTo>
                  <a:lnTo>
                    <a:pt x="27914" y="368249"/>
                  </a:lnTo>
                  <a:lnTo>
                    <a:pt x="27990" y="367499"/>
                  </a:lnTo>
                  <a:lnTo>
                    <a:pt x="27660" y="367030"/>
                  </a:lnTo>
                  <a:lnTo>
                    <a:pt x="27127" y="366191"/>
                  </a:lnTo>
                  <a:lnTo>
                    <a:pt x="26060" y="365912"/>
                  </a:lnTo>
                  <a:lnTo>
                    <a:pt x="25158" y="366191"/>
                  </a:lnTo>
                  <a:lnTo>
                    <a:pt x="23596" y="366623"/>
                  </a:lnTo>
                  <a:lnTo>
                    <a:pt x="22428" y="367741"/>
                  </a:lnTo>
                  <a:lnTo>
                    <a:pt x="21399" y="369036"/>
                  </a:lnTo>
                  <a:lnTo>
                    <a:pt x="21437" y="369201"/>
                  </a:lnTo>
                  <a:lnTo>
                    <a:pt x="21437" y="369481"/>
                  </a:lnTo>
                  <a:lnTo>
                    <a:pt x="21996" y="369277"/>
                  </a:lnTo>
                  <a:lnTo>
                    <a:pt x="22199" y="369125"/>
                  </a:lnTo>
                  <a:lnTo>
                    <a:pt x="22999" y="368642"/>
                  </a:lnTo>
                  <a:lnTo>
                    <a:pt x="23723" y="368058"/>
                  </a:lnTo>
                  <a:lnTo>
                    <a:pt x="24523" y="367614"/>
                  </a:lnTo>
                  <a:lnTo>
                    <a:pt x="25120" y="367258"/>
                  </a:lnTo>
                  <a:lnTo>
                    <a:pt x="26517" y="367652"/>
                  </a:lnTo>
                  <a:lnTo>
                    <a:pt x="26949" y="368249"/>
                  </a:lnTo>
                  <a:lnTo>
                    <a:pt x="27152" y="368490"/>
                  </a:lnTo>
                  <a:lnTo>
                    <a:pt x="27393" y="368731"/>
                  </a:lnTo>
                  <a:lnTo>
                    <a:pt x="27622" y="368998"/>
                  </a:lnTo>
                  <a:lnTo>
                    <a:pt x="27787" y="368922"/>
                  </a:lnTo>
                  <a:lnTo>
                    <a:pt x="28016" y="368846"/>
                  </a:lnTo>
                  <a:close/>
                </a:path>
                <a:path w="179704" h="384810">
                  <a:moveTo>
                    <a:pt x="30022" y="347954"/>
                  </a:moveTo>
                  <a:lnTo>
                    <a:pt x="29387" y="348310"/>
                  </a:lnTo>
                  <a:lnTo>
                    <a:pt x="28321" y="348945"/>
                  </a:lnTo>
                  <a:lnTo>
                    <a:pt x="29349" y="349453"/>
                  </a:lnTo>
                  <a:lnTo>
                    <a:pt x="29781" y="349224"/>
                  </a:lnTo>
                  <a:lnTo>
                    <a:pt x="30022" y="347954"/>
                  </a:lnTo>
                  <a:close/>
                </a:path>
                <a:path w="179704" h="384810">
                  <a:moveTo>
                    <a:pt x="31915" y="73406"/>
                  </a:moveTo>
                  <a:lnTo>
                    <a:pt x="31153" y="72542"/>
                  </a:lnTo>
                  <a:lnTo>
                    <a:pt x="30848" y="71462"/>
                  </a:lnTo>
                  <a:lnTo>
                    <a:pt x="31318" y="70319"/>
                  </a:lnTo>
                  <a:lnTo>
                    <a:pt x="31648" y="69329"/>
                  </a:lnTo>
                  <a:lnTo>
                    <a:pt x="30848" y="69176"/>
                  </a:lnTo>
                  <a:lnTo>
                    <a:pt x="30353" y="68859"/>
                  </a:lnTo>
                  <a:lnTo>
                    <a:pt x="30111" y="68783"/>
                  </a:lnTo>
                  <a:lnTo>
                    <a:pt x="29756" y="68859"/>
                  </a:lnTo>
                  <a:lnTo>
                    <a:pt x="29248" y="68783"/>
                  </a:lnTo>
                  <a:lnTo>
                    <a:pt x="30048" y="69456"/>
                  </a:lnTo>
                  <a:lnTo>
                    <a:pt x="30416" y="70040"/>
                  </a:lnTo>
                  <a:lnTo>
                    <a:pt x="29222" y="71196"/>
                  </a:lnTo>
                  <a:lnTo>
                    <a:pt x="29387" y="71462"/>
                  </a:lnTo>
                  <a:lnTo>
                    <a:pt x="30111" y="71780"/>
                  </a:lnTo>
                  <a:lnTo>
                    <a:pt x="30416" y="72021"/>
                  </a:lnTo>
                  <a:lnTo>
                    <a:pt x="30416" y="72339"/>
                  </a:lnTo>
                  <a:lnTo>
                    <a:pt x="30187" y="72656"/>
                  </a:lnTo>
                  <a:lnTo>
                    <a:pt x="29781" y="72732"/>
                  </a:lnTo>
                  <a:lnTo>
                    <a:pt x="29451" y="72618"/>
                  </a:lnTo>
                  <a:lnTo>
                    <a:pt x="28917" y="72339"/>
                  </a:lnTo>
                  <a:lnTo>
                    <a:pt x="28587" y="72097"/>
                  </a:lnTo>
                  <a:lnTo>
                    <a:pt x="28219" y="71907"/>
                  </a:lnTo>
                  <a:lnTo>
                    <a:pt x="28016" y="72263"/>
                  </a:lnTo>
                  <a:lnTo>
                    <a:pt x="28448" y="72618"/>
                  </a:lnTo>
                  <a:lnTo>
                    <a:pt x="29387" y="73253"/>
                  </a:lnTo>
                  <a:lnTo>
                    <a:pt x="29019" y="74358"/>
                  </a:lnTo>
                  <a:lnTo>
                    <a:pt x="28651" y="74472"/>
                  </a:lnTo>
                  <a:lnTo>
                    <a:pt x="27787" y="73571"/>
                  </a:lnTo>
                  <a:lnTo>
                    <a:pt x="27254" y="73050"/>
                  </a:lnTo>
                  <a:lnTo>
                    <a:pt x="26758" y="72415"/>
                  </a:lnTo>
                  <a:lnTo>
                    <a:pt x="26225" y="73406"/>
                  </a:lnTo>
                  <a:lnTo>
                    <a:pt x="26860" y="74714"/>
                  </a:lnTo>
                  <a:lnTo>
                    <a:pt x="27127" y="75107"/>
                  </a:lnTo>
                  <a:lnTo>
                    <a:pt x="27317" y="75539"/>
                  </a:lnTo>
                  <a:lnTo>
                    <a:pt x="27622" y="75895"/>
                  </a:lnTo>
                  <a:lnTo>
                    <a:pt x="28448" y="76657"/>
                  </a:lnTo>
                  <a:lnTo>
                    <a:pt x="28384" y="78359"/>
                  </a:lnTo>
                  <a:lnTo>
                    <a:pt x="27419" y="78867"/>
                  </a:lnTo>
                  <a:lnTo>
                    <a:pt x="28117" y="79616"/>
                  </a:lnTo>
                  <a:lnTo>
                    <a:pt x="28524" y="80289"/>
                  </a:lnTo>
                  <a:lnTo>
                    <a:pt x="26949" y="80886"/>
                  </a:lnTo>
                  <a:lnTo>
                    <a:pt x="26987" y="81635"/>
                  </a:lnTo>
                  <a:lnTo>
                    <a:pt x="26924" y="82156"/>
                  </a:lnTo>
                  <a:lnTo>
                    <a:pt x="27660" y="82384"/>
                  </a:lnTo>
                  <a:lnTo>
                    <a:pt x="28181" y="82308"/>
                  </a:lnTo>
                  <a:lnTo>
                    <a:pt x="28524" y="81280"/>
                  </a:lnTo>
                  <a:lnTo>
                    <a:pt x="28790" y="81089"/>
                  </a:lnTo>
                  <a:lnTo>
                    <a:pt x="29324" y="80365"/>
                  </a:lnTo>
                  <a:lnTo>
                    <a:pt x="29845" y="79895"/>
                  </a:lnTo>
                  <a:lnTo>
                    <a:pt x="30111" y="78663"/>
                  </a:lnTo>
                  <a:lnTo>
                    <a:pt x="30187" y="78270"/>
                  </a:lnTo>
                  <a:lnTo>
                    <a:pt x="30988" y="78511"/>
                  </a:lnTo>
                  <a:lnTo>
                    <a:pt x="31115" y="78397"/>
                  </a:lnTo>
                  <a:lnTo>
                    <a:pt x="30810" y="77952"/>
                  </a:lnTo>
                  <a:lnTo>
                    <a:pt x="30314" y="77558"/>
                  </a:lnTo>
                  <a:lnTo>
                    <a:pt x="30048" y="76809"/>
                  </a:lnTo>
                  <a:lnTo>
                    <a:pt x="30543" y="76377"/>
                  </a:lnTo>
                  <a:lnTo>
                    <a:pt x="30810" y="75946"/>
                  </a:lnTo>
                  <a:lnTo>
                    <a:pt x="29819" y="75425"/>
                  </a:lnTo>
                  <a:lnTo>
                    <a:pt x="31153" y="74828"/>
                  </a:lnTo>
                  <a:lnTo>
                    <a:pt x="30645" y="73571"/>
                  </a:lnTo>
                  <a:lnTo>
                    <a:pt x="31115" y="73520"/>
                  </a:lnTo>
                  <a:lnTo>
                    <a:pt x="31508" y="73444"/>
                  </a:lnTo>
                  <a:lnTo>
                    <a:pt x="31915" y="73406"/>
                  </a:lnTo>
                  <a:close/>
                </a:path>
                <a:path w="179704" h="384810">
                  <a:moveTo>
                    <a:pt x="32905" y="340715"/>
                  </a:moveTo>
                  <a:lnTo>
                    <a:pt x="32245" y="339763"/>
                  </a:lnTo>
                  <a:lnTo>
                    <a:pt x="31546" y="339598"/>
                  </a:lnTo>
                  <a:lnTo>
                    <a:pt x="30581" y="340398"/>
                  </a:lnTo>
                  <a:lnTo>
                    <a:pt x="31419" y="340512"/>
                  </a:lnTo>
                  <a:lnTo>
                    <a:pt x="32143" y="340588"/>
                  </a:lnTo>
                  <a:lnTo>
                    <a:pt x="32905" y="340715"/>
                  </a:lnTo>
                  <a:close/>
                </a:path>
                <a:path w="179704" h="384810">
                  <a:moveTo>
                    <a:pt x="32943" y="88328"/>
                  </a:moveTo>
                  <a:lnTo>
                    <a:pt x="32842" y="87528"/>
                  </a:lnTo>
                  <a:lnTo>
                    <a:pt x="32778" y="86702"/>
                  </a:lnTo>
                  <a:lnTo>
                    <a:pt x="32651" y="85712"/>
                  </a:lnTo>
                  <a:lnTo>
                    <a:pt x="32118" y="85864"/>
                  </a:lnTo>
                  <a:lnTo>
                    <a:pt x="31216" y="85318"/>
                  </a:lnTo>
                  <a:lnTo>
                    <a:pt x="31381" y="86499"/>
                  </a:lnTo>
                  <a:lnTo>
                    <a:pt x="31381" y="86626"/>
                  </a:lnTo>
                  <a:lnTo>
                    <a:pt x="31178" y="86855"/>
                  </a:lnTo>
                  <a:lnTo>
                    <a:pt x="30111" y="87172"/>
                  </a:lnTo>
                  <a:lnTo>
                    <a:pt x="29146" y="87337"/>
                  </a:lnTo>
                  <a:lnTo>
                    <a:pt x="26619" y="88557"/>
                  </a:lnTo>
                  <a:lnTo>
                    <a:pt x="24765" y="88290"/>
                  </a:lnTo>
                  <a:lnTo>
                    <a:pt x="22466" y="89433"/>
                  </a:lnTo>
                  <a:lnTo>
                    <a:pt x="22059" y="90500"/>
                  </a:lnTo>
                  <a:lnTo>
                    <a:pt x="21666" y="91325"/>
                  </a:lnTo>
                  <a:lnTo>
                    <a:pt x="21336" y="92163"/>
                  </a:lnTo>
                  <a:lnTo>
                    <a:pt x="21170" y="93065"/>
                  </a:lnTo>
                  <a:lnTo>
                    <a:pt x="21031" y="94094"/>
                  </a:lnTo>
                  <a:lnTo>
                    <a:pt x="21361" y="93738"/>
                  </a:lnTo>
                  <a:lnTo>
                    <a:pt x="21793" y="93421"/>
                  </a:lnTo>
                  <a:lnTo>
                    <a:pt x="21996" y="93027"/>
                  </a:lnTo>
                  <a:lnTo>
                    <a:pt x="22402" y="92125"/>
                  </a:lnTo>
                  <a:lnTo>
                    <a:pt x="22923" y="91922"/>
                  </a:lnTo>
                  <a:lnTo>
                    <a:pt x="23825" y="92443"/>
                  </a:lnTo>
                  <a:lnTo>
                    <a:pt x="24231" y="92633"/>
                  </a:lnTo>
                  <a:lnTo>
                    <a:pt x="24765" y="92595"/>
                  </a:lnTo>
                  <a:lnTo>
                    <a:pt x="25323" y="92710"/>
                  </a:lnTo>
                  <a:lnTo>
                    <a:pt x="25222" y="92278"/>
                  </a:lnTo>
                  <a:lnTo>
                    <a:pt x="25196" y="92036"/>
                  </a:lnTo>
                  <a:lnTo>
                    <a:pt x="25120" y="91770"/>
                  </a:lnTo>
                  <a:lnTo>
                    <a:pt x="25323" y="91960"/>
                  </a:lnTo>
                  <a:lnTo>
                    <a:pt x="25819" y="91528"/>
                  </a:lnTo>
                  <a:lnTo>
                    <a:pt x="26327" y="91059"/>
                  </a:lnTo>
                  <a:lnTo>
                    <a:pt x="27190" y="90462"/>
                  </a:lnTo>
                  <a:lnTo>
                    <a:pt x="27787" y="90144"/>
                  </a:lnTo>
                  <a:lnTo>
                    <a:pt x="28917" y="90538"/>
                  </a:lnTo>
                  <a:lnTo>
                    <a:pt x="29387" y="90030"/>
                  </a:lnTo>
                  <a:lnTo>
                    <a:pt x="30149" y="89712"/>
                  </a:lnTo>
                  <a:lnTo>
                    <a:pt x="30378" y="89585"/>
                  </a:lnTo>
                  <a:lnTo>
                    <a:pt x="31546" y="89623"/>
                  </a:lnTo>
                  <a:lnTo>
                    <a:pt x="31750" y="89230"/>
                  </a:lnTo>
                  <a:lnTo>
                    <a:pt x="31419" y="88404"/>
                  </a:lnTo>
                  <a:lnTo>
                    <a:pt x="31851" y="88366"/>
                  </a:lnTo>
                  <a:lnTo>
                    <a:pt x="32245" y="88366"/>
                  </a:lnTo>
                  <a:lnTo>
                    <a:pt x="32943" y="88328"/>
                  </a:lnTo>
                  <a:close/>
                </a:path>
                <a:path w="179704" h="384810">
                  <a:moveTo>
                    <a:pt x="39903" y="162979"/>
                  </a:moveTo>
                  <a:lnTo>
                    <a:pt x="38798" y="160972"/>
                  </a:lnTo>
                  <a:lnTo>
                    <a:pt x="37172" y="161594"/>
                  </a:lnTo>
                  <a:lnTo>
                    <a:pt x="35636" y="161645"/>
                  </a:lnTo>
                  <a:lnTo>
                    <a:pt x="33782" y="161645"/>
                  </a:lnTo>
                  <a:lnTo>
                    <a:pt x="33705" y="162039"/>
                  </a:lnTo>
                  <a:lnTo>
                    <a:pt x="33515" y="163029"/>
                  </a:lnTo>
                  <a:lnTo>
                    <a:pt x="35636" y="162229"/>
                  </a:lnTo>
                  <a:lnTo>
                    <a:pt x="37731" y="162826"/>
                  </a:lnTo>
                  <a:lnTo>
                    <a:pt x="39903" y="162979"/>
                  </a:lnTo>
                  <a:close/>
                </a:path>
                <a:path w="179704" h="384810">
                  <a:moveTo>
                    <a:pt x="42494" y="269735"/>
                  </a:moveTo>
                  <a:lnTo>
                    <a:pt x="42291" y="269341"/>
                  </a:lnTo>
                  <a:lnTo>
                    <a:pt x="42189" y="268986"/>
                  </a:lnTo>
                  <a:lnTo>
                    <a:pt x="41960" y="269214"/>
                  </a:lnTo>
                  <a:lnTo>
                    <a:pt x="41630" y="269417"/>
                  </a:lnTo>
                  <a:lnTo>
                    <a:pt x="41427" y="269697"/>
                  </a:lnTo>
                  <a:lnTo>
                    <a:pt x="41033" y="270281"/>
                  </a:lnTo>
                  <a:lnTo>
                    <a:pt x="40703" y="270916"/>
                  </a:lnTo>
                  <a:lnTo>
                    <a:pt x="40233" y="271589"/>
                  </a:lnTo>
                  <a:lnTo>
                    <a:pt x="42024" y="271589"/>
                  </a:lnTo>
                  <a:lnTo>
                    <a:pt x="42164" y="271157"/>
                  </a:lnTo>
                  <a:lnTo>
                    <a:pt x="42392" y="270598"/>
                  </a:lnTo>
                  <a:lnTo>
                    <a:pt x="42430" y="270090"/>
                  </a:lnTo>
                  <a:lnTo>
                    <a:pt x="42494" y="269735"/>
                  </a:lnTo>
                  <a:close/>
                </a:path>
                <a:path w="179704" h="384810">
                  <a:moveTo>
                    <a:pt x="44729" y="276021"/>
                  </a:moveTo>
                  <a:lnTo>
                    <a:pt x="43497" y="274675"/>
                  </a:lnTo>
                  <a:lnTo>
                    <a:pt x="44221" y="273367"/>
                  </a:lnTo>
                  <a:lnTo>
                    <a:pt x="44526" y="272072"/>
                  </a:lnTo>
                  <a:lnTo>
                    <a:pt x="42367" y="272072"/>
                  </a:lnTo>
                  <a:lnTo>
                    <a:pt x="42532" y="272427"/>
                  </a:lnTo>
                  <a:lnTo>
                    <a:pt x="42722" y="272783"/>
                  </a:lnTo>
                  <a:lnTo>
                    <a:pt x="42799" y="273138"/>
                  </a:lnTo>
                  <a:lnTo>
                    <a:pt x="42926" y="273570"/>
                  </a:lnTo>
                  <a:lnTo>
                    <a:pt x="43091" y="274040"/>
                  </a:lnTo>
                  <a:lnTo>
                    <a:pt x="42989" y="274485"/>
                  </a:lnTo>
                  <a:lnTo>
                    <a:pt x="42799" y="275628"/>
                  </a:lnTo>
                  <a:lnTo>
                    <a:pt x="43027" y="275983"/>
                  </a:lnTo>
                  <a:lnTo>
                    <a:pt x="44729" y="276021"/>
                  </a:lnTo>
                  <a:close/>
                </a:path>
                <a:path w="179704" h="384810">
                  <a:moveTo>
                    <a:pt x="45821" y="226771"/>
                  </a:moveTo>
                  <a:lnTo>
                    <a:pt x="45224" y="225615"/>
                  </a:lnTo>
                  <a:lnTo>
                    <a:pt x="44729" y="224586"/>
                  </a:lnTo>
                  <a:lnTo>
                    <a:pt x="44196" y="223558"/>
                  </a:lnTo>
                  <a:lnTo>
                    <a:pt x="43992" y="223685"/>
                  </a:lnTo>
                  <a:lnTo>
                    <a:pt x="43891" y="223951"/>
                  </a:lnTo>
                  <a:lnTo>
                    <a:pt x="43789" y="224358"/>
                  </a:lnTo>
                  <a:lnTo>
                    <a:pt x="43954" y="224472"/>
                  </a:lnTo>
                  <a:lnTo>
                    <a:pt x="44627" y="225031"/>
                  </a:lnTo>
                  <a:lnTo>
                    <a:pt x="44196" y="225539"/>
                  </a:lnTo>
                  <a:lnTo>
                    <a:pt x="44030" y="226060"/>
                  </a:lnTo>
                  <a:lnTo>
                    <a:pt x="43954" y="226288"/>
                  </a:lnTo>
                  <a:lnTo>
                    <a:pt x="43891" y="226847"/>
                  </a:lnTo>
                  <a:lnTo>
                    <a:pt x="44919" y="226847"/>
                  </a:lnTo>
                  <a:lnTo>
                    <a:pt x="45224" y="226809"/>
                  </a:lnTo>
                  <a:lnTo>
                    <a:pt x="45821" y="226771"/>
                  </a:lnTo>
                  <a:close/>
                </a:path>
                <a:path w="179704" h="384810">
                  <a:moveTo>
                    <a:pt x="47180" y="258064"/>
                  </a:moveTo>
                  <a:lnTo>
                    <a:pt x="46583" y="256794"/>
                  </a:lnTo>
                  <a:lnTo>
                    <a:pt x="46355" y="256959"/>
                  </a:lnTo>
                  <a:lnTo>
                    <a:pt x="45923" y="258254"/>
                  </a:lnTo>
                  <a:lnTo>
                    <a:pt x="45389" y="258737"/>
                  </a:lnTo>
                  <a:lnTo>
                    <a:pt x="43891" y="259372"/>
                  </a:lnTo>
                  <a:lnTo>
                    <a:pt x="43561" y="259880"/>
                  </a:lnTo>
                  <a:lnTo>
                    <a:pt x="43688" y="261429"/>
                  </a:lnTo>
                  <a:lnTo>
                    <a:pt x="43154" y="261620"/>
                  </a:lnTo>
                  <a:lnTo>
                    <a:pt x="42125" y="261226"/>
                  </a:lnTo>
                  <a:lnTo>
                    <a:pt x="41960" y="261264"/>
                  </a:lnTo>
                  <a:lnTo>
                    <a:pt x="43726" y="262178"/>
                  </a:lnTo>
                  <a:lnTo>
                    <a:pt x="44894" y="262724"/>
                  </a:lnTo>
                  <a:lnTo>
                    <a:pt x="44411" y="261620"/>
                  </a:lnTo>
                  <a:lnTo>
                    <a:pt x="43764" y="260197"/>
                  </a:lnTo>
                  <a:lnTo>
                    <a:pt x="45351" y="260235"/>
                  </a:lnTo>
                  <a:lnTo>
                    <a:pt x="47180" y="258064"/>
                  </a:lnTo>
                  <a:close/>
                </a:path>
                <a:path w="179704" h="384810">
                  <a:moveTo>
                    <a:pt x="47752" y="267195"/>
                  </a:moveTo>
                  <a:lnTo>
                    <a:pt x="47586" y="267322"/>
                  </a:lnTo>
                  <a:lnTo>
                    <a:pt x="47282" y="266611"/>
                  </a:lnTo>
                  <a:lnTo>
                    <a:pt x="46583" y="265188"/>
                  </a:lnTo>
                  <a:lnTo>
                    <a:pt x="44551" y="265061"/>
                  </a:lnTo>
                  <a:lnTo>
                    <a:pt x="43764" y="265061"/>
                  </a:lnTo>
                  <a:lnTo>
                    <a:pt x="42964" y="264985"/>
                  </a:lnTo>
                  <a:lnTo>
                    <a:pt x="42291" y="265188"/>
                  </a:lnTo>
                  <a:lnTo>
                    <a:pt x="41490" y="265379"/>
                  </a:lnTo>
                  <a:lnTo>
                    <a:pt x="41630" y="266014"/>
                  </a:lnTo>
                  <a:lnTo>
                    <a:pt x="42024" y="266369"/>
                  </a:lnTo>
                  <a:lnTo>
                    <a:pt x="41833" y="266839"/>
                  </a:lnTo>
                  <a:lnTo>
                    <a:pt x="41630" y="267195"/>
                  </a:lnTo>
                  <a:lnTo>
                    <a:pt x="41592" y="267550"/>
                  </a:lnTo>
                  <a:lnTo>
                    <a:pt x="41567" y="267716"/>
                  </a:lnTo>
                  <a:lnTo>
                    <a:pt x="41897" y="267957"/>
                  </a:lnTo>
                  <a:lnTo>
                    <a:pt x="42024" y="268109"/>
                  </a:lnTo>
                  <a:lnTo>
                    <a:pt x="42189" y="267919"/>
                  </a:lnTo>
                  <a:lnTo>
                    <a:pt x="42494" y="267754"/>
                  </a:lnTo>
                  <a:lnTo>
                    <a:pt x="42532" y="267512"/>
                  </a:lnTo>
                  <a:lnTo>
                    <a:pt x="42760" y="266611"/>
                  </a:lnTo>
                  <a:lnTo>
                    <a:pt x="44119" y="265899"/>
                  </a:lnTo>
                  <a:lnTo>
                    <a:pt x="44958" y="266293"/>
                  </a:lnTo>
                  <a:lnTo>
                    <a:pt x="45326" y="266446"/>
                  </a:lnTo>
                  <a:lnTo>
                    <a:pt x="45758" y="266573"/>
                  </a:lnTo>
                  <a:lnTo>
                    <a:pt x="46024" y="266839"/>
                  </a:lnTo>
                  <a:lnTo>
                    <a:pt x="46291" y="267042"/>
                  </a:lnTo>
                  <a:lnTo>
                    <a:pt x="46355" y="267398"/>
                  </a:lnTo>
                  <a:lnTo>
                    <a:pt x="46558" y="267716"/>
                  </a:lnTo>
                  <a:lnTo>
                    <a:pt x="47117" y="268782"/>
                  </a:lnTo>
                  <a:lnTo>
                    <a:pt x="47383" y="269341"/>
                  </a:lnTo>
                  <a:lnTo>
                    <a:pt x="47548" y="269214"/>
                  </a:lnTo>
                  <a:lnTo>
                    <a:pt x="47688" y="268541"/>
                  </a:lnTo>
                  <a:lnTo>
                    <a:pt x="47752" y="267195"/>
                  </a:lnTo>
                  <a:close/>
                </a:path>
                <a:path w="179704" h="384810">
                  <a:moveTo>
                    <a:pt x="49682" y="275234"/>
                  </a:moveTo>
                  <a:lnTo>
                    <a:pt x="48348" y="272935"/>
                  </a:lnTo>
                  <a:lnTo>
                    <a:pt x="48018" y="272262"/>
                  </a:lnTo>
                  <a:lnTo>
                    <a:pt x="47713" y="272656"/>
                  </a:lnTo>
                  <a:lnTo>
                    <a:pt x="46926" y="273532"/>
                  </a:lnTo>
                  <a:lnTo>
                    <a:pt x="46583" y="273456"/>
                  </a:lnTo>
                  <a:lnTo>
                    <a:pt x="46189" y="273253"/>
                  </a:lnTo>
                  <a:lnTo>
                    <a:pt x="45821" y="273253"/>
                  </a:lnTo>
                  <a:lnTo>
                    <a:pt x="45554" y="273291"/>
                  </a:lnTo>
                  <a:lnTo>
                    <a:pt x="45224" y="273532"/>
                  </a:lnTo>
                  <a:lnTo>
                    <a:pt x="45085" y="273773"/>
                  </a:lnTo>
                  <a:lnTo>
                    <a:pt x="45326" y="274243"/>
                  </a:lnTo>
                  <a:lnTo>
                    <a:pt x="45491" y="274447"/>
                  </a:lnTo>
                  <a:lnTo>
                    <a:pt x="46126" y="275158"/>
                  </a:lnTo>
                  <a:lnTo>
                    <a:pt x="46748" y="275234"/>
                  </a:lnTo>
                  <a:lnTo>
                    <a:pt x="47485" y="274396"/>
                  </a:lnTo>
                  <a:lnTo>
                    <a:pt x="48183" y="274447"/>
                  </a:lnTo>
                  <a:lnTo>
                    <a:pt x="48780" y="274840"/>
                  </a:lnTo>
                  <a:lnTo>
                    <a:pt x="48983" y="275234"/>
                  </a:lnTo>
                  <a:lnTo>
                    <a:pt x="49212" y="275513"/>
                  </a:lnTo>
                  <a:lnTo>
                    <a:pt x="49377" y="275424"/>
                  </a:lnTo>
                  <a:lnTo>
                    <a:pt x="49517" y="275310"/>
                  </a:lnTo>
                  <a:lnTo>
                    <a:pt x="49682" y="275234"/>
                  </a:lnTo>
                  <a:close/>
                </a:path>
                <a:path w="179704" h="384810">
                  <a:moveTo>
                    <a:pt x="49949" y="84569"/>
                  </a:moveTo>
                  <a:lnTo>
                    <a:pt x="49720" y="82905"/>
                  </a:lnTo>
                  <a:lnTo>
                    <a:pt x="48590" y="82270"/>
                  </a:lnTo>
                  <a:lnTo>
                    <a:pt x="47320" y="81749"/>
                  </a:lnTo>
                  <a:lnTo>
                    <a:pt x="47155" y="79781"/>
                  </a:lnTo>
                  <a:lnTo>
                    <a:pt x="48183" y="79781"/>
                  </a:lnTo>
                  <a:lnTo>
                    <a:pt x="48145" y="79298"/>
                  </a:lnTo>
                  <a:lnTo>
                    <a:pt x="48221" y="78714"/>
                  </a:lnTo>
                  <a:lnTo>
                    <a:pt x="47815" y="77876"/>
                  </a:lnTo>
                  <a:lnTo>
                    <a:pt x="47320" y="77279"/>
                  </a:lnTo>
                  <a:lnTo>
                    <a:pt x="46951" y="77330"/>
                  </a:lnTo>
                  <a:lnTo>
                    <a:pt x="46418" y="77330"/>
                  </a:lnTo>
                  <a:lnTo>
                    <a:pt x="45821" y="77762"/>
                  </a:lnTo>
                  <a:lnTo>
                    <a:pt x="45986" y="78549"/>
                  </a:lnTo>
                  <a:lnTo>
                    <a:pt x="46024" y="78790"/>
                  </a:lnTo>
                  <a:lnTo>
                    <a:pt x="45961" y="79108"/>
                  </a:lnTo>
                  <a:lnTo>
                    <a:pt x="45821" y="79298"/>
                  </a:lnTo>
                  <a:lnTo>
                    <a:pt x="45427" y="79819"/>
                  </a:lnTo>
                  <a:lnTo>
                    <a:pt x="45288" y="81000"/>
                  </a:lnTo>
                  <a:lnTo>
                    <a:pt x="45694" y="81749"/>
                  </a:lnTo>
                  <a:lnTo>
                    <a:pt x="44526" y="81394"/>
                  </a:lnTo>
                  <a:lnTo>
                    <a:pt x="44119" y="83261"/>
                  </a:lnTo>
                  <a:lnTo>
                    <a:pt x="42722" y="82473"/>
                  </a:lnTo>
                  <a:lnTo>
                    <a:pt x="42367" y="82740"/>
                  </a:lnTo>
                  <a:lnTo>
                    <a:pt x="42430" y="83185"/>
                  </a:lnTo>
                  <a:lnTo>
                    <a:pt x="42532" y="83578"/>
                  </a:lnTo>
                  <a:lnTo>
                    <a:pt x="42722" y="83896"/>
                  </a:lnTo>
                  <a:lnTo>
                    <a:pt x="42799" y="84048"/>
                  </a:lnTo>
                  <a:lnTo>
                    <a:pt x="43091" y="84086"/>
                  </a:lnTo>
                  <a:lnTo>
                    <a:pt x="43497" y="84328"/>
                  </a:lnTo>
                  <a:lnTo>
                    <a:pt x="42100" y="84759"/>
                  </a:lnTo>
                  <a:lnTo>
                    <a:pt x="42595" y="86233"/>
                  </a:lnTo>
                  <a:lnTo>
                    <a:pt x="43091" y="86588"/>
                  </a:lnTo>
                  <a:lnTo>
                    <a:pt x="44196" y="86347"/>
                  </a:lnTo>
                  <a:lnTo>
                    <a:pt x="44424" y="86347"/>
                  </a:lnTo>
                  <a:lnTo>
                    <a:pt x="45351" y="85001"/>
                  </a:lnTo>
                  <a:lnTo>
                    <a:pt x="46685" y="85598"/>
                  </a:lnTo>
                  <a:lnTo>
                    <a:pt x="47879" y="85509"/>
                  </a:lnTo>
                  <a:lnTo>
                    <a:pt x="48082" y="85509"/>
                  </a:lnTo>
                  <a:lnTo>
                    <a:pt x="48285" y="85242"/>
                  </a:lnTo>
                  <a:lnTo>
                    <a:pt x="48412" y="84836"/>
                  </a:lnTo>
                  <a:lnTo>
                    <a:pt x="48120" y="84797"/>
                  </a:lnTo>
                  <a:lnTo>
                    <a:pt x="47713" y="84836"/>
                  </a:lnTo>
                  <a:lnTo>
                    <a:pt x="47523" y="84683"/>
                  </a:lnTo>
                  <a:lnTo>
                    <a:pt x="47218" y="84480"/>
                  </a:lnTo>
                  <a:lnTo>
                    <a:pt x="47091" y="84124"/>
                  </a:lnTo>
                  <a:lnTo>
                    <a:pt x="46888" y="83858"/>
                  </a:lnTo>
                  <a:lnTo>
                    <a:pt x="47180" y="83731"/>
                  </a:lnTo>
                  <a:lnTo>
                    <a:pt x="47548" y="83540"/>
                  </a:lnTo>
                  <a:lnTo>
                    <a:pt x="48221" y="83654"/>
                  </a:lnTo>
                  <a:lnTo>
                    <a:pt x="48552" y="84010"/>
                  </a:lnTo>
                  <a:lnTo>
                    <a:pt x="48945" y="84213"/>
                  </a:lnTo>
                  <a:lnTo>
                    <a:pt x="49212" y="84366"/>
                  </a:lnTo>
                  <a:lnTo>
                    <a:pt x="49517" y="84404"/>
                  </a:lnTo>
                  <a:lnTo>
                    <a:pt x="49949" y="84569"/>
                  </a:lnTo>
                  <a:close/>
                </a:path>
                <a:path w="179704" h="384810">
                  <a:moveTo>
                    <a:pt x="50317" y="278003"/>
                  </a:moveTo>
                  <a:lnTo>
                    <a:pt x="49479" y="277088"/>
                  </a:lnTo>
                  <a:lnTo>
                    <a:pt x="48615" y="276186"/>
                  </a:lnTo>
                  <a:lnTo>
                    <a:pt x="47955" y="275386"/>
                  </a:lnTo>
                  <a:lnTo>
                    <a:pt x="47155" y="275628"/>
                  </a:lnTo>
                  <a:lnTo>
                    <a:pt x="45885" y="276021"/>
                  </a:lnTo>
                  <a:lnTo>
                    <a:pt x="45821" y="276186"/>
                  </a:lnTo>
                  <a:lnTo>
                    <a:pt x="46583" y="276453"/>
                  </a:lnTo>
                  <a:lnTo>
                    <a:pt x="47383" y="276580"/>
                  </a:lnTo>
                  <a:lnTo>
                    <a:pt x="48082" y="276898"/>
                  </a:lnTo>
                  <a:lnTo>
                    <a:pt x="48780" y="277253"/>
                  </a:lnTo>
                  <a:lnTo>
                    <a:pt x="49352" y="277799"/>
                  </a:lnTo>
                  <a:lnTo>
                    <a:pt x="49987" y="278282"/>
                  </a:lnTo>
                  <a:lnTo>
                    <a:pt x="50114" y="278244"/>
                  </a:lnTo>
                  <a:lnTo>
                    <a:pt x="50177" y="278117"/>
                  </a:lnTo>
                  <a:lnTo>
                    <a:pt x="50317" y="278003"/>
                  </a:lnTo>
                  <a:close/>
                </a:path>
                <a:path w="179704" h="384810">
                  <a:moveTo>
                    <a:pt x="52679" y="91287"/>
                  </a:moveTo>
                  <a:lnTo>
                    <a:pt x="52374" y="91211"/>
                  </a:lnTo>
                  <a:lnTo>
                    <a:pt x="52082" y="91059"/>
                  </a:lnTo>
                  <a:lnTo>
                    <a:pt x="49911" y="90855"/>
                  </a:lnTo>
                  <a:lnTo>
                    <a:pt x="48755" y="90817"/>
                  </a:lnTo>
                  <a:lnTo>
                    <a:pt x="48514" y="91059"/>
                  </a:lnTo>
                  <a:lnTo>
                    <a:pt x="48221" y="91135"/>
                  </a:lnTo>
                  <a:lnTo>
                    <a:pt x="47752" y="91363"/>
                  </a:lnTo>
                  <a:lnTo>
                    <a:pt x="46786" y="91414"/>
                  </a:lnTo>
                  <a:lnTo>
                    <a:pt x="46088" y="91325"/>
                  </a:lnTo>
                  <a:lnTo>
                    <a:pt x="45021" y="91452"/>
                  </a:lnTo>
                  <a:lnTo>
                    <a:pt x="44589" y="91643"/>
                  </a:lnTo>
                  <a:lnTo>
                    <a:pt x="43992" y="92392"/>
                  </a:lnTo>
                  <a:lnTo>
                    <a:pt x="43726" y="92354"/>
                  </a:lnTo>
                  <a:lnTo>
                    <a:pt x="43294" y="91960"/>
                  </a:lnTo>
                  <a:lnTo>
                    <a:pt x="42989" y="91770"/>
                  </a:lnTo>
                  <a:lnTo>
                    <a:pt x="42392" y="91452"/>
                  </a:lnTo>
                  <a:lnTo>
                    <a:pt x="41998" y="92202"/>
                  </a:lnTo>
                  <a:lnTo>
                    <a:pt x="41732" y="92760"/>
                  </a:lnTo>
                  <a:lnTo>
                    <a:pt x="40703" y="92087"/>
                  </a:lnTo>
                  <a:lnTo>
                    <a:pt x="40030" y="91681"/>
                  </a:lnTo>
                  <a:lnTo>
                    <a:pt x="39928" y="91960"/>
                  </a:lnTo>
                  <a:lnTo>
                    <a:pt x="39763" y="92163"/>
                  </a:lnTo>
                  <a:lnTo>
                    <a:pt x="39827" y="93230"/>
                  </a:lnTo>
                  <a:lnTo>
                    <a:pt x="39827" y="94056"/>
                  </a:lnTo>
                  <a:lnTo>
                    <a:pt x="38608" y="94183"/>
                  </a:lnTo>
                  <a:lnTo>
                    <a:pt x="38303" y="94576"/>
                  </a:lnTo>
                  <a:lnTo>
                    <a:pt x="38430" y="94894"/>
                  </a:lnTo>
                  <a:lnTo>
                    <a:pt x="38696" y="95123"/>
                  </a:lnTo>
                  <a:lnTo>
                    <a:pt x="38900" y="95173"/>
                  </a:lnTo>
                  <a:lnTo>
                    <a:pt x="39230" y="95326"/>
                  </a:lnTo>
                  <a:lnTo>
                    <a:pt x="39738" y="95288"/>
                  </a:lnTo>
                  <a:lnTo>
                    <a:pt x="40233" y="95288"/>
                  </a:lnTo>
                  <a:lnTo>
                    <a:pt x="40170" y="94932"/>
                  </a:lnTo>
                  <a:lnTo>
                    <a:pt x="40132" y="94576"/>
                  </a:lnTo>
                  <a:lnTo>
                    <a:pt x="40030" y="94094"/>
                  </a:lnTo>
                  <a:lnTo>
                    <a:pt x="47752" y="93624"/>
                  </a:lnTo>
                  <a:lnTo>
                    <a:pt x="51739" y="93345"/>
                  </a:lnTo>
                  <a:lnTo>
                    <a:pt x="51384" y="92837"/>
                  </a:lnTo>
                  <a:lnTo>
                    <a:pt x="51117" y="92392"/>
                  </a:lnTo>
                  <a:lnTo>
                    <a:pt x="50876" y="92087"/>
                  </a:lnTo>
                  <a:lnTo>
                    <a:pt x="51473" y="91960"/>
                  </a:lnTo>
                  <a:lnTo>
                    <a:pt x="52616" y="91643"/>
                  </a:lnTo>
                  <a:lnTo>
                    <a:pt x="52616" y="91414"/>
                  </a:lnTo>
                  <a:lnTo>
                    <a:pt x="52679" y="91287"/>
                  </a:lnTo>
                  <a:close/>
                </a:path>
                <a:path w="179704" h="384810">
                  <a:moveTo>
                    <a:pt x="60299" y="379603"/>
                  </a:moveTo>
                  <a:lnTo>
                    <a:pt x="59067" y="380047"/>
                  </a:lnTo>
                  <a:lnTo>
                    <a:pt x="58966" y="380352"/>
                  </a:lnTo>
                  <a:lnTo>
                    <a:pt x="59499" y="381342"/>
                  </a:lnTo>
                  <a:lnTo>
                    <a:pt x="59728" y="381431"/>
                  </a:lnTo>
                  <a:lnTo>
                    <a:pt x="59893" y="381431"/>
                  </a:lnTo>
                  <a:lnTo>
                    <a:pt x="59994" y="380873"/>
                  </a:lnTo>
                  <a:lnTo>
                    <a:pt x="60134" y="380314"/>
                  </a:lnTo>
                  <a:lnTo>
                    <a:pt x="60299" y="379603"/>
                  </a:lnTo>
                  <a:close/>
                </a:path>
                <a:path w="179704" h="384810">
                  <a:moveTo>
                    <a:pt x="61366" y="351116"/>
                  </a:moveTo>
                  <a:lnTo>
                    <a:pt x="61264" y="350723"/>
                  </a:lnTo>
                  <a:lnTo>
                    <a:pt x="61264" y="350329"/>
                  </a:lnTo>
                  <a:lnTo>
                    <a:pt x="60998" y="350329"/>
                  </a:lnTo>
                  <a:lnTo>
                    <a:pt x="60858" y="350291"/>
                  </a:lnTo>
                  <a:lnTo>
                    <a:pt x="60464" y="351434"/>
                  </a:lnTo>
                  <a:lnTo>
                    <a:pt x="59969" y="352590"/>
                  </a:lnTo>
                  <a:lnTo>
                    <a:pt x="59563" y="353733"/>
                  </a:lnTo>
                  <a:lnTo>
                    <a:pt x="59334" y="354444"/>
                  </a:lnTo>
                  <a:lnTo>
                    <a:pt x="59270" y="355320"/>
                  </a:lnTo>
                  <a:lnTo>
                    <a:pt x="58204" y="356743"/>
                  </a:lnTo>
                  <a:lnTo>
                    <a:pt x="58305" y="357365"/>
                  </a:lnTo>
                  <a:lnTo>
                    <a:pt x="58864" y="358076"/>
                  </a:lnTo>
                  <a:lnTo>
                    <a:pt x="58928" y="358241"/>
                  </a:lnTo>
                  <a:lnTo>
                    <a:pt x="58966" y="358444"/>
                  </a:lnTo>
                  <a:lnTo>
                    <a:pt x="59093" y="358838"/>
                  </a:lnTo>
                  <a:lnTo>
                    <a:pt x="59601" y="358038"/>
                  </a:lnTo>
                  <a:lnTo>
                    <a:pt x="59893" y="357606"/>
                  </a:lnTo>
                  <a:lnTo>
                    <a:pt x="59194" y="357416"/>
                  </a:lnTo>
                  <a:lnTo>
                    <a:pt x="58864" y="357289"/>
                  </a:lnTo>
                  <a:lnTo>
                    <a:pt x="58966" y="357047"/>
                  </a:lnTo>
                  <a:lnTo>
                    <a:pt x="59093" y="356895"/>
                  </a:lnTo>
                  <a:lnTo>
                    <a:pt x="59131" y="356654"/>
                  </a:lnTo>
                  <a:lnTo>
                    <a:pt x="59270" y="356260"/>
                  </a:lnTo>
                  <a:lnTo>
                    <a:pt x="59397" y="355396"/>
                  </a:lnTo>
                  <a:lnTo>
                    <a:pt x="59499" y="355041"/>
                  </a:lnTo>
                  <a:lnTo>
                    <a:pt x="59397" y="354685"/>
                  </a:lnTo>
                  <a:lnTo>
                    <a:pt x="59563" y="354406"/>
                  </a:lnTo>
                  <a:lnTo>
                    <a:pt x="60134" y="353377"/>
                  </a:lnTo>
                  <a:lnTo>
                    <a:pt x="60756" y="352425"/>
                  </a:lnTo>
                  <a:lnTo>
                    <a:pt x="61264" y="351396"/>
                  </a:lnTo>
                  <a:lnTo>
                    <a:pt x="61366" y="351116"/>
                  </a:lnTo>
                  <a:close/>
                </a:path>
                <a:path w="179704" h="384810">
                  <a:moveTo>
                    <a:pt x="62395" y="271665"/>
                  </a:moveTo>
                  <a:lnTo>
                    <a:pt x="61328" y="270408"/>
                  </a:lnTo>
                  <a:lnTo>
                    <a:pt x="59270" y="268033"/>
                  </a:lnTo>
                  <a:lnTo>
                    <a:pt x="58331" y="269062"/>
                  </a:lnTo>
                  <a:lnTo>
                    <a:pt x="58369" y="269532"/>
                  </a:lnTo>
                  <a:lnTo>
                    <a:pt x="59334" y="270205"/>
                  </a:lnTo>
                  <a:lnTo>
                    <a:pt x="59969" y="270687"/>
                  </a:lnTo>
                  <a:lnTo>
                    <a:pt x="60591" y="271195"/>
                  </a:lnTo>
                  <a:lnTo>
                    <a:pt x="61696" y="271754"/>
                  </a:lnTo>
                  <a:lnTo>
                    <a:pt x="62153" y="271627"/>
                  </a:lnTo>
                  <a:lnTo>
                    <a:pt x="62395" y="271665"/>
                  </a:lnTo>
                  <a:close/>
                </a:path>
                <a:path w="179704" h="384810">
                  <a:moveTo>
                    <a:pt x="63855" y="360857"/>
                  </a:moveTo>
                  <a:lnTo>
                    <a:pt x="63588" y="360299"/>
                  </a:lnTo>
                  <a:lnTo>
                    <a:pt x="63588" y="359867"/>
                  </a:lnTo>
                  <a:lnTo>
                    <a:pt x="63258" y="359829"/>
                  </a:lnTo>
                  <a:lnTo>
                    <a:pt x="62661" y="360578"/>
                  </a:lnTo>
                  <a:lnTo>
                    <a:pt x="62090" y="361442"/>
                  </a:lnTo>
                  <a:lnTo>
                    <a:pt x="60401" y="363105"/>
                  </a:lnTo>
                  <a:lnTo>
                    <a:pt x="59969" y="364299"/>
                  </a:lnTo>
                  <a:lnTo>
                    <a:pt x="58699" y="367030"/>
                  </a:lnTo>
                  <a:lnTo>
                    <a:pt x="57340" y="368211"/>
                  </a:lnTo>
                  <a:lnTo>
                    <a:pt x="55067" y="371221"/>
                  </a:lnTo>
                  <a:lnTo>
                    <a:pt x="54610" y="372122"/>
                  </a:lnTo>
                  <a:lnTo>
                    <a:pt x="54406" y="372402"/>
                  </a:lnTo>
                  <a:lnTo>
                    <a:pt x="54673" y="372999"/>
                  </a:lnTo>
                  <a:lnTo>
                    <a:pt x="54711" y="373634"/>
                  </a:lnTo>
                  <a:lnTo>
                    <a:pt x="56070" y="371856"/>
                  </a:lnTo>
                  <a:lnTo>
                    <a:pt x="57162" y="370344"/>
                  </a:lnTo>
                  <a:lnTo>
                    <a:pt x="58470" y="368681"/>
                  </a:lnTo>
                  <a:lnTo>
                    <a:pt x="58534" y="368490"/>
                  </a:lnTo>
                  <a:lnTo>
                    <a:pt x="61061" y="366433"/>
                  </a:lnTo>
                  <a:lnTo>
                    <a:pt x="61988" y="363537"/>
                  </a:lnTo>
                  <a:lnTo>
                    <a:pt x="63855" y="360857"/>
                  </a:lnTo>
                  <a:close/>
                </a:path>
                <a:path w="179704" h="384810">
                  <a:moveTo>
                    <a:pt x="65582" y="372249"/>
                  </a:moveTo>
                  <a:lnTo>
                    <a:pt x="64884" y="372287"/>
                  </a:lnTo>
                  <a:lnTo>
                    <a:pt x="64693" y="372325"/>
                  </a:lnTo>
                  <a:lnTo>
                    <a:pt x="64528" y="372643"/>
                  </a:lnTo>
                  <a:lnTo>
                    <a:pt x="64325" y="372795"/>
                  </a:lnTo>
                  <a:lnTo>
                    <a:pt x="65455" y="373468"/>
                  </a:lnTo>
                  <a:lnTo>
                    <a:pt x="65582" y="372681"/>
                  </a:lnTo>
                  <a:lnTo>
                    <a:pt x="65582" y="372249"/>
                  </a:lnTo>
                  <a:close/>
                </a:path>
                <a:path w="179704" h="384810">
                  <a:moveTo>
                    <a:pt x="66890" y="271475"/>
                  </a:moveTo>
                  <a:lnTo>
                    <a:pt x="65887" y="270129"/>
                  </a:lnTo>
                  <a:lnTo>
                    <a:pt x="66281" y="267995"/>
                  </a:lnTo>
                  <a:lnTo>
                    <a:pt x="63957" y="267398"/>
                  </a:lnTo>
                  <a:lnTo>
                    <a:pt x="64325" y="268071"/>
                  </a:lnTo>
                  <a:lnTo>
                    <a:pt x="64655" y="268630"/>
                  </a:lnTo>
                  <a:lnTo>
                    <a:pt x="64884" y="269214"/>
                  </a:lnTo>
                  <a:lnTo>
                    <a:pt x="65354" y="270243"/>
                  </a:lnTo>
                  <a:lnTo>
                    <a:pt x="65481" y="270802"/>
                  </a:lnTo>
                  <a:lnTo>
                    <a:pt x="65722" y="271475"/>
                  </a:lnTo>
                  <a:lnTo>
                    <a:pt x="66052" y="271754"/>
                  </a:lnTo>
                  <a:lnTo>
                    <a:pt x="66890" y="271475"/>
                  </a:lnTo>
                  <a:close/>
                </a:path>
                <a:path w="179704" h="384810">
                  <a:moveTo>
                    <a:pt x="67119" y="176949"/>
                  </a:moveTo>
                  <a:lnTo>
                    <a:pt x="66916" y="176707"/>
                  </a:lnTo>
                  <a:lnTo>
                    <a:pt x="66789" y="176479"/>
                  </a:lnTo>
                  <a:lnTo>
                    <a:pt x="66649" y="176441"/>
                  </a:lnTo>
                  <a:lnTo>
                    <a:pt x="65316" y="175920"/>
                  </a:lnTo>
                  <a:lnTo>
                    <a:pt x="62687" y="174967"/>
                  </a:lnTo>
                  <a:lnTo>
                    <a:pt x="62522" y="174891"/>
                  </a:lnTo>
                  <a:lnTo>
                    <a:pt x="62255" y="174853"/>
                  </a:lnTo>
                  <a:lnTo>
                    <a:pt x="62128" y="174929"/>
                  </a:lnTo>
                  <a:lnTo>
                    <a:pt x="61391" y="175450"/>
                  </a:lnTo>
                  <a:lnTo>
                    <a:pt x="60794" y="175094"/>
                  </a:lnTo>
                  <a:lnTo>
                    <a:pt x="60159" y="174853"/>
                  </a:lnTo>
                  <a:lnTo>
                    <a:pt x="59766" y="174739"/>
                  </a:lnTo>
                  <a:lnTo>
                    <a:pt x="59270" y="174891"/>
                  </a:lnTo>
                  <a:lnTo>
                    <a:pt x="58762" y="175171"/>
                  </a:lnTo>
                  <a:lnTo>
                    <a:pt x="61391" y="176237"/>
                  </a:lnTo>
                  <a:lnTo>
                    <a:pt x="63919" y="177698"/>
                  </a:lnTo>
                  <a:lnTo>
                    <a:pt x="67119" y="176949"/>
                  </a:lnTo>
                  <a:close/>
                </a:path>
                <a:path w="179704" h="384810">
                  <a:moveTo>
                    <a:pt x="69342" y="363270"/>
                  </a:moveTo>
                  <a:lnTo>
                    <a:pt x="69278" y="362597"/>
                  </a:lnTo>
                  <a:lnTo>
                    <a:pt x="69253" y="361886"/>
                  </a:lnTo>
                  <a:lnTo>
                    <a:pt x="69113" y="361048"/>
                  </a:lnTo>
                  <a:lnTo>
                    <a:pt x="68186" y="361759"/>
                  </a:lnTo>
                  <a:lnTo>
                    <a:pt x="68186" y="362356"/>
                  </a:lnTo>
                  <a:lnTo>
                    <a:pt x="68986" y="363270"/>
                  </a:lnTo>
                  <a:lnTo>
                    <a:pt x="69342" y="363270"/>
                  </a:lnTo>
                  <a:close/>
                </a:path>
                <a:path w="179704" h="384810">
                  <a:moveTo>
                    <a:pt x="75565" y="259689"/>
                  </a:moveTo>
                  <a:lnTo>
                    <a:pt x="75133" y="258660"/>
                  </a:lnTo>
                  <a:lnTo>
                    <a:pt x="73545" y="257746"/>
                  </a:lnTo>
                  <a:lnTo>
                    <a:pt x="71742" y="256603"/>
                  </a:lnTo>
                  <a:lnTo>
                    <a:pt x="71640" y="257111"/>
                  </a:lnTo>
                  <a:lnTo>
                    <a:pt x="71475" y="257581"/>
                  </a:lnTo>
                  <a:lnTo>
                    <a:pt x="70878" y="257543"/>
                  </a:lnTo>
                  <a:lnTo>
                    <a:pt x="69951" y="257987"/>
                  </a:lnTo>
                  <a:lnTo>
                    <a:pt x="69481" y="256908"/>
                  </a:lnTo>
                  <a:lnTo>
                    <a:pt x="68986" y="256832"/>
                  </a:lnTo>
                  <a:lnTo>
                    <a:pt x="68643" y="256794"/>
                  </a:lnTo>
                  <a:lnTo>
                    <a:pt x="68884" y="257937"/>
                  </a:lnTo>
                  <a:lnTo>
                    <a:pt x="70510" y="258305"/>
                  </a:lnTo>
                  <a:lnTo>
                    <a:pt x="69710" y="260591"/>
                  </a:lnTo>
                  <a:lnTo>
                    <a:pt x="69481" y="261620"/>
                  </a:lnTo>
                  <a:lnTo>
                    <a:pt x="69176" y="262572"/>
                  </a:lnTo>
                  <a:lnTo>
                    <a:pt x="69519" y="262534"/>
                  </a:lnTo>
                  <a:lnTo>
                    <a:pt x="70116" y="262534"/>
                  </a:lnTo>
                  <a:lnTo>
                    <a:pt x="70777" y="262458"/>
                  </a:lnTo>
                  <a:lnTo>
                    <a:pt x="70307" y="263563"/>
                  </a:lnTo>
                  <a:lnTo>
                    <a:pt x="68846" y="263715"/>
                  </a:lnTo>
                  <a:lnTo>
                    <a:pt x="67144" y="262966"/>
                  </a:lnTo>
                  <a:lnTo>
                    <a:pt x="66979" y="263169"/>
                  </a:lnTo>
                  <a:lnTo>
                    <a:pt x="67322" y="263398"/>
                  </a:lnTo>
                  <a:lnTo>
                    <a:pt x="67716" y="263601"/>
                  </a:lnTo>
                  <a:lnTo>
                    <a:pt x="67983" y="263880"/>
                  </a:lnTo>
                  <a:lnTo>
                    <a:pt x="68580" y="264426"/>
                  </a:lnTo>
                  <a:lnTo>
                    <a:pt x="69316" y="264947"/>
                  </a:lnTo>
                  <a:lnTo>
                    <a:pt x="71374" y="268579"/>
                  </a:lnTo>
                  <a:lnTo>
                    <a:pt x="72910" y="269570"/>
                  </a:lnTo>
                  <a:lnTo>
                    <a:pt x="73101" y="269735"/>
                  </a:lnTo>
                  <a:lnTo>
                    <a:pt x="73469" y="269697"/>
                  </a:lnTo>
                  <a:lnTo>
                    <a:pt x="73736" y="269811"/>
                  </a:lnTo>
                  <a:lnTo>
                    <a:pt x="73939" y="269925"/>
                  </a:lnTo>
                  <a:lnTo>
                    <a:pt x="74066" y="270205"/>
                  </a:lnTo>
                  <a:lnTo>
                    <a:pt x="74510" y="270560"/>
                  </a:lnTo>
                  <a:lnTo>
                    <a:pt x="74739" y="270802"/>
                  </a:lnTo>
                  <a:lnTo>
                    <a:pt x="75107" y="271005"/>
                  </a:lnTo>
                  <a:lnTo>
                    <a:pt x="75438" y="270764"/>
                  </a:lnTo>
                  <a:lnTo>
                    <a:pt x="75171" y="269925"/>
                  </a:lnTo>
                  <a:lnTo>
                    <a:pt x="74434" y="269735"/>
                  </a:lnTo>
                  <a:lnTo>
                    <a:pt x="74244" y="268986"/>
                  </a:lnTo>
                  <a:lnTo>
                    <a:pt x="73075" y="269138"/>
                  </a:lnTo>
                  <a:lnTo>
                    <a:pt x="72580" y="268312"/>
                  </a:lnTo>
                  <a:lnTo>
                    <a:pt x="72237" y="267830"/>
                  </a:lnTo>
                  <a:lnTo>
                    <a:pt x="71704" y="267195"/>
                  </a:lnTo>
                  <a:lnTo>
                    <a:pt x="71310" y="266522"/>
                  </a:lnTo>
                  <a:lnTo>
                    <a:pt x="70777" y="265696"/>
                  </a:lnTo>
                  <a:lnTo>
                    <a:pt x="71742" y="266293"/>
                  </a:lnTo>
                  <a:lnTo>
                    <a:pt x="72771" y="266407"/>
                  </a:lnTo>
                  <a:lnTo>
                    <a:pt x="73075" y="267754"/>
                  </a:lnTo>
                  <a:lnTo>
                    <a:pt x="73939" y="267754"/>
                  </a:lnTo>
                  <a:lnTo>
                    <a:pt x="74434" y="267830"/>
                  </a:lnTo>
                  <a:lnTo>
                    <a:pt x="74333" y="267512"/>
                  </a:lnTo>
                  <a:lnTo>
                    <a:pt x="74333" y="267004"/>
                  </a:lnTo>
                  <a:lnTo>
                    <a:pt x="73342" y="266255"/>
                  </a:lnTo>
                  <a:lnTo>
                    <a:pt x="73075" y="265023"/>
                  </a:lnTo>
                  <a:lnTo>
                    <a:pt x="71577" y="265023"/>
                  </a:lnTo>
                  <a:lnTo>
                    <a:pt x="71247" y="264515"/>
                  </a:lnTo>
                  <a:lnTo>
                    <a:pt x="71272" y="262928"/>
                  </a:lnTo>
                  <a:lnTo>
                    <a:pt x="71183" y="261543"/>
                  </a:lnTo>
                  <a:lnTo>
                    <a:pt x="71843" y="259092"/>
                  </a:lnTo>
                  <a:lnTo>
                    <a:pt x="72910" y="258927"/>
                  </a:lnTo>
                  <a:lnTo>
                    <a:pt x="74142" y="259689"/>
                  </a:lnTo>
                  <a:lnTo>
                    <a:pt x="75272" y="260273"/>
                  </a:lnTo>
                  <a:lnTo>
                    <a:pt x="75565" y="259689"/>
                  </a:lnTo>
                  <a:close/>
                </a:path>
                <a:path w="179704" h="384810">
                  <a:moveTo>
                    <a:pt x="80022" y="251256"/>
                  </a:moveTo>
                  <a:lnTo>
                    <a:pt x="79895" y="251256"/>
                  </a:lnTo>
                  <a:lnTo>
                    <a:pt x="80022" y="251307"/>
                  </a:lnTo>
                  <a:close/>
                </a:path>
                <a:path w="179704" h="384810">
                  <a:moveTo>
                    <a:pt x="80289" y="256755"/>
                  </a:moveTo>
                  <a:lnTo>
                    <a:pt x="80060" y="256476"/>
                  </a:lnTo>
                  <a:lnTo>
                    <a:pt x="79095" y="256197"/>
                  </a:lnTo>
                  <a:lnTo>
                    <a:pt x="77571" y="255803"/>
                  </a:lnTo>
                  <a:lnTo>
                    <a:pt x="77457" y="255054"/>
                  </a:lnTo>
                  <a:lnTo>
                    <a:pt x="77724" y="254495"/>
                  </a:lnTo>
                  <a:lnTo>
                    <a:pt x="76771" y="254495"/>
                  </a:lnTo>
                  <a:lnTo>
                    <a:pt x="76619" y="254101"/>
                  </a:lnTo>
                  <a:lnTo>
                    <a:pt x="76898" y="253987"/>
                  </a:lnTo>
                  <a:lnTo>
                    <a:pt x="77228" y="253873"/>
                  </a:lnTo>
                  <a:lnTo>
                    <a:pt x="77901" y="254101"/>
                  </a:lnTo>
                  <a:lnTo>
                    <a:pt x="78727" y="254698"/>
                  </a:lnTo>
                  <a:lnTo>
                    <a:pt x="78790" y="254495"/>
                  </a:lnTo>
                  <a:lnTo>
                    <a:pt x="78765" y="253873"/>
                  </a:lnTo>
                  <a:lnTo>
                    <a:pt x="78066" y="251294"/>
                  </a:lnTo>
                  <a:lnTo>
                    <a:pt x="79667" y="251256"/>
                  </a:lnTo>
                  <a:lnTo>
                    <a:pt x="79895" y="251256"/>
                  </a:lnTo>
                  <a:lnTo>
                    <a:pt x="79502" y="251104"/>
                  </a:lnTo>
                  <a:lnTo>
                    <a:pt x="79425" y="250507"/>
                  </a:lnTo>
                  <a:lnTo>
                    <a:pt x="78828" y="249948"/>
                  </a:lnTo>
                  <a:lnTo>
                    <a:pt x="78359" y="249631"/>
                  </a:lnTo>
                  <a:lnTo>
                    <a:pt x="77762" y="249516"/>
                  </a:lnTo>
                  <a:lnTo>
                    <a:pt x="77165" y="250659"/>
                  </a:lnTo>
                  <a:lnTo>
                    <a:pt x="76822" y="252323"/>
                  </a:lnTo>
                  <a:lnTo>
                    <a:pt x="76695" y="252793"/>
                  </a:lnTo>
                  <a:lnTo>
                    <a:pt x="76835" y="252844"/>
                  </a:lnTo>
                  <a:lnTo>
                    <a:pt x="76962" y="252882"/>
                  </a:lnTo>
                  <a:lnTo>
                    <a:pt x="76365" y="253199"/>
                  </a:lnTo>
                  <a:lnTo>
                    <a:pt x="75209" y="253873"/>
                  </a:lnTo>
                  <a:lnTo>
                    <a:pt x="75209" y="254101"/>
                  </a:lnTo>
                  <a:lnTo>
                    <a:pt x="75565" y="255054"/>
                  </a:lnTo>
                  <a:lnTo>
                    <a:pt x="76238" y="256044"/>
                  </a:lnTo>
                  <a:lnTo>
                    <a:pt x="78727" y="257149"/>
                  </a:lnTo>
                  <a:lnTo>
                    <a:pt x="78130" y="258381"/>
                  </a:lnTo>
                  <a:lnTo>
                    <a:pt x="78701" y="258610"/>
                  </a:lnTo>
                  <a:lnTo>
                    <a:pt x="79756" y="259130"/>
                  </a:lnTo>
                  <a:lnTo>
                    <a:pt x="79933" y="258927"/>
                  </a:lnTo>
                  <a:lnTo>
                    <a:pt x="79502" y="258102"/>
                  </a:lnTo>
                  <a:lnTo>
                    <a:pt x="79159" y="257543"/>
                  </a:lnTo>
                  <a:lnTo>
                    <a:pt x="79502" y="257467"/>
                  </a:lnTo>
                  <a:lnTo>
                    <a:pt x="79730" y="257467"/>
                  </a:lnTo>
                  <a:lnTo>
                    <a:pt x="79895" y="257390"/>
                  </a:lnTo>
                  <a:lnTo>
                    <a:pt x="80238" y="257111"/>
                  </a:lnTo>
                  <a:lnTo>
                    <a:pt x="80289" y="256755"/>
                  </a:lnTo>
                  <a:close/>
                </a:path>
                <a:path w="179704" h="384810">
                  <a:moveTo>
                    <a:pt x="81661" y="253784"/>
                  </a:moveTo>
                  <a:lnTo>
                    <a:pt x="80721" y="252958"/>
                  </a:lnTo>
                  <a:lnTo>
                    <a:pt x="80899" y="251650"/>
                  </a:lnTo>
                  <a:lnTo>
                    <a:pt x="80022" y="251307"/>
                  </a:lnTo>
                  <a:lnTo>
                    <a:pt x="79895" y="253911"/>
                  </a:lnTo>
                  <a:lnTo>
                    <a:pt x="80721" y="254139"/>
                  </a:lnTo>
                  <a:lnTo>
                    <a:pt x="81559" y="254546"/>
                  </a:lnTo>
                  <a:lnTo>
                    <a:pt x="81661" y="253784"/>
                  </a:lnTo>
                  <a:close/>
                </a:path>
                <a:path w="179704" h="384810">
                  <a:moveTo>
                    <a:pt x="82156" y="380555"/>
                  </a:moveTo>
                  <a:lnTo>
                    <a:pt x="82092" y="380403"/>
                  </a:lnTo>
                  <a:lnTo>
                    <a:pt x="81826" y="379920"/>
                  </a:lnTo>
                  <a:lnTo>
                    <a:pt x="81026" y="379056"/>
                  </a:lnTo>
                  <a:lnTo>
                    <a:pt x="80899" y="379095"/>
                  </a:lnTo>
                  <a:lnTo>
                    <a:pt x="80759" y="379209"/>
                  </a:lnTo>
                  <a:lnTo>
                    <a:pt x="80632" y="379285"/>
                  </a:lnTo>
                  <a:lnTo>
                    <a:pt x="81521" y="381076"/>
                  </a:lnTo>
                  <a:lnTo>
                    <a:pt x="81724" y="381190"/>
                  </a:lnTo>
                  <a:lnTo>
                    <a:pt x="81864" y="380911"/>
                  </a:lnTo>
                  <a:lnTo>
                    <a:pt x="82156" y="380555"/>
                  </a:lnTo>
                  <a:close/>
                </a:path>
                <a:path w="179704" h="384810">
                  <a:moveTo>
                    <a:pt x="83426" y="322707"/>
                  </a:moveTo>
                  <a:lnTo>
                    <a:pt x="83121" y="322478"/>
                  </a:lnTo>
                  <a:lnTo>
                    <a:pt x="82956" y="322389"/>
                  </a:lnTo>
                  <a:lnTo>
                    <a:pt x="82423" y="323024"/>
                  </a:lnTo>
                  <a:lnTo>
                    <a:pt x="81953" y="323811"/>
                  </a:lnTo>
                  <a:lnTo>
                    <a:pt x="80225" y="325081"/>
                  </a:lnTo>
                  <a:lnTo>
                    <a:pt x="80022" y="326237"/>
                  </a:lnTo>
                  <a:lnTo>
                    <a:pt x="79502" y="327304"/>
                  </a:lnTo>
                  <a:lnTo>
                    <a:pt x="78892" y="328371"/>
                  </a:lnTo>
                  <a:lnTo>
                    <a:pt x="78028" y="329272"/>
                  </a:lnTo>
                  <a:lnTo>
                    <a:pt x="77368" y="330301"/>
                  </a:lnTo>
                  <a:lnTo>
                    <a:pt x="76695" y="331139"/>
                  </a:lnTo>
                  <a:lnTo>
                    <a:pt x="76263" y="332130"/>
                  </a:lnTo>
                  <a:lnTo>
                    <a:pt x="75869" y="332841"/>
                  </a:lnTo>
                  <a:lnTo>
                    <a:pt x="77927" y="331216"/>
                  </a:lnTo>
                  <a:lnTo>
                    <a:pt x="79832" y="329755"/>
                  </a:lnTo>
                  <a:lnTo>
                    <a:pt x="79832" y="329196"/>
                  </a:lnTo>
                  <a:lnTo>
                    <a:pt x="79667" y="328688"/>
                  </a:lnTo>
                  <a:lnTo>
                    <a:pt x="79832" y="328447"/>
                  </a:lnTo>
                  <a:lnTo>
                    <a:pt x="80632" y="327177"/>
                  </a:lnTo>
                  <a:lnTo>
                    <a:pt x="81559" y="326034"/>
                  </a:lnTo>
                  <a:lnTo>
                    <a:pt x="82423" y="324802"/>
                  </a:lnTo>
                  <a:lnTo>
                    <a:pt x="82829" y="324129"/>
                  </a:lnTo>
                  <a:lnTo>
                    <a:pt x="83058" y="323380"/>
                  </a:lnTo>
                  <a:lnTo>
                    <a:pt x="83426" y="322707"/>
                  </a:lnTo>
                  <a:close/>
                </a:path>
                <a:path w="179704" h="384810">
                  <a:moveTo>
                    <a:pt x="83451" y="329590"/>
                  </a:moveTo>
                  <a:lnTo>
                    <a:pt x="83324" y="329272"/>
                  </a:lnTo>
                  <a:lnTo>
                    <a:pt x="83286" y="329120"/>
                  </a:lnTo>
                  <a:lnTo>
                    <a:pt x="82689" y="329158"/>
                  </a:lnTo>
                  <a:lnTo>
                    <a:pt x="81622" y="329158"/>
                  </a:lnTo>
                  <a:lnTo>
                    <a:pt x="81229" y="329120"/>
                  </a:lnTo>
                  <a:lnTo>
                    <a:pt x="80924" y="329120"/>
                  </a:lnTo>
                  <a:lnTo>
                    <a:pt x="80657" y="329082"/>
                  </a:lnTo>
                  <a:lnTo>
                    <a:pt x="80429" y="329082"/>
                  </a:lnTo>
                  <a:lnTo>
                    <a:pt x="80365" y="329311"/>
                  </a:lnTo>
                  <a:lnTo>
                    <a:pt x="80530" y="329399"/>
                  </a:lnTo>
                  <a:lnTo>
                    <a:pt x="80695" y="329514"/>
                  </a:lnTo>
                  <a:lnTo>
                    <a:pt x="81622" y="329679"/>
                  </a:lnTo>
                  <a:lnTo>
                    <a:pt x="81127" y="330390"/>
                  </a:lnTo>
                  <a:lnTo>
                    <a:pt x="80289" y="331736"/>
                  </a:lnTo>
                  <a:lnTo>
                    <a:pt x="79463" y="333032"/>
                  </a:lnTo>
                  <a:lnTo>
                    <a:pt x="78562" y="334733"/>
                  </a:lnTo>
                  <a:lnTo>
                    <a:pt x="78867" y="335292"/>
                  </a:lnTo>
                  <a:lnTo>
                    <a:pt x="78892" y="335724"/>
                  </a:lnTo>
                  <a:lnTo>
                    <a:pt x="79667" y="335483"/>
                  </a:lnTo>
                  <a:lnTo>
                    <a:pt x="80860" y="335254"/>
                  </a:lnTo>
                  <a:lnTo>
                    <a:pt x="80899" y="334505"/>
                  </a:lnTo>
                  <a:lnTo>
                    <a:pt x="81229" y="333908"/>
                  </a:lnTo>
                  <a:lnTo>
                    <a:pt x="81826" y="332676"/>
                  </a:lnTo>
                  <a:lnTo>
                    <a:pt x="82626" y="331571"/>
                  </a:lnTo>
                  <a:lnTo>
                    <a:pt x="83426" y="330073"/>
                  </a:lnTo>
                  <a:lnTo>
                    <a:pt x="83451" y="329590"/>
                  </a:lnTo>
                  <a:close/>
                </a:path>
                <a:path w="179704" h="384810">
                  <a:moveTo>
                    <a:pt x="88607" y="349732"/>
                  </a:moveTo>
                  <a:lnTo>
                    <a:pt x="87350" y="349186"/>
                  </a:lnTo>
                  <a:lnTo>
                    <a:pt x="87210" y="348157"/>
                  </a:lnTo>
                  <a:lnTo>
                    <a:pt x="86487" y="348703"/>
                  </a:lnTo>
                  <a:lnTo>
                    <a:pt x="86512" y="349186"/>
                  </a:lnTo>
                  <a:lnTo>
                    <a:pt x="87020" y="349694"/>
                  </a:lnTo>
                  <a:lnTo>
                    <a:pt x="87312" y="350050"/>
                  </a:lnTo>
                  <a:lnTo>
                    <a:pt x="87909" y="350837"/>
                  </a:lnTo>
                  <a:lnTo>
                    <a:pt x="88607" y="349732"/>
                  </a:lnTo>
                  <a:close/>
                </a:path>
                <a:path w="179704" h="384810">
                  <a:moveTo>
                    <a:pt x="95237" y="106883"/>
                  </a:moveTo>
                  <a:lnTo>
                    <a:pt x="94729" y="107162"/>
                  </a:lnTo>
                  <a:lnTo>
                    <a:pt x="94107" y="107353"/>
                  </a:lnTo>
                  <a:lnTo>
                    <a:pt x="94107" y="108191"/>
                  </a:lnTo>
                  <a:lnTo>
                    <a:pt x="94602" y="108419"/>
                  </a:lnTo>
                  <a:lnTo>
                    <a:pt x="95237" y="108267"/>
                  </a:lnTo>
                  <a:lnTo>
                    <a:pt x="95237" y="106883"/>
                  </a:lnTo>
                  <a:close/>
                </a:path>
                <a:path w="179704" h="384810">
                  <a:moveTo>
                    <a:pt x="98729" y="373748"/>
                  </a:moveTo>
                  <a:lnTo>
                    <a:pt x="98298" y="373634"/>
                  </a:lnTo>
                  <a:lnTo>
                    <a:pt x="97929" y="373468"/>
                  </a:lnTo>
                  <a:lnTo>
                    <a:pt x="97002" y="373354"/>
                  </a:lnTo>
                  <a:lnTo>
                    <a:pt x="96735" y="373430"/>
                  </a:lnTo>
                  <a:lnTo>
                    <a:pt x="96494" y="373824"/>
                  </a:lnTo>
                  <a:lnTo>
                    <a:pt x="96735" y="374103"/>
                  </a:lnTo>
                  <a:lnTo>
                    <a:pt x="97002" y="374269"/>
                  </a:lnTo>
                  <a:lnTo>
                    <a:pt x="97231" y="374307"/>
                  </a:lnTo>
                  <a:lnTo>
                    <a:pt x="98666" y="374700"/>
                  </a:lnTo>
                  <a:lnTo>
                    <a:pt x="98729" y="373748"/>
                  </a:lnTo>
                  <a:close/>
                </a:path>
                <a:path w="179704" h="384810">
                  <a:moveTo>
                    <a:pt x="100495" y="97231"/>
                  </a:moveTo>
                  <a:lnTo>
                    <a:pt x="99898" y="97180"/>
                  </a:lnTo>
                  <a:lnTo>
                    <a:pt x="99466" y="96989"/>
                  </a:lnTo>
                  <a:lnTo>
                    <a:pt x="99263" y="97269"/>
                  </a:lnTo>
                  <a:lnTo>
                    <a:pt x="99098" y="97459"/>
                  </a:lnTo>
                  <a:lnTo>
                    <a:pt x="98933" y="97701"/>
                  </a:lnTo>
                  <a:lnTo>
                    <a:pt x="98831" y="97980"/>
                  </a:lnTo>
                  <a:lnTo>
                    <a:pt x="98526" y="98336"/>
                  </a:lnTo>
                  <a:lnTo>
                    <a:pt x="98793" y="98729"/>
                  </a:lnTo>
                  <a:lnTo>
                    <a:pt x="99199" y="98933"/>
                  </a:lnTo>
                  <a:lnTo>
                    <a:pt x="99491" y="99085"/>
                  </a:lnTo>
                  <a:lnTo>
                    <a:pt x="99822" y="98882"/>
                  </a:lnTo>
                  <a:lnTo>
                    <a:pt x="99987" y="98488"/>
                  </a:lnTo>
                  <a:lnTo>
                    <a:pt x="99961" y="98209"/>
                  </a:lnTo>
                  <a:lnTo>
                    <a:pt x="100063" y="98018"/>
                  </a:lnTo>
                  <a:lnTo>
                    <a:pt x="100495" y="97231"/>
                  </a:lnTo>
                  <a:close/>
                </a:path>
                <a:path w="179704" h="384810">
                  <a:moveTo>
                    <a:pt x="104889" y="366395"/>
                  </a:moveTo>
                  <a:lnTo>
                    <a:pt x="103759" y="364528"/>
                  </a:lnTo>
                  <a:lnTo>
                    <a:pt x="102755" y="365404"/>
                  </a:lnTo>
                  <a:lnTo>
                    <a:pt x="102755" y="365760"/>
                  </a:lnTo>
                  <a:lnTo>
                    <a:pt x="103492" y="366712"/>
                  </a:lnTo>
                  <a:lnTo>
                    <a:pt x="103759" y="366979"/>
                  </a:lnTo>
                  <a:lnTo>
                    <a:pt x="103657" y="367499"/>
                  </a:lnTo>
                  <a:lnTo>
                    <a:pt x="103657" y="367893"/>
                  </a:lnTo>
                  <a:lnTo>
                    <a:pt x="103682" y="368134"/>
                  </a:lnTo>
                  <a:lnTo>
                    <a:pt x="103581" y="368287"/>
                  </a:lnTo>
                  <a:lnTo>
                    <a:pt x="103416" y="368769"/>
                  </a:lnTo>
                  <a:lnTo>
                    <a:pt x="104851" y="367703"/>
                  </a:lnTo>
                  <a:lnTo>
                    <a:pt x="104889" y="366395"/>
                  </a:lnTo>
                  <a:close/>
                </a:path>
                <a:path w="179704" h="384810">
                  <a:moveTo>
                    <a:pt x="106045" y="117449"/>
                  </a:moveTo>
                  <a:lnTo>
                    <a:pt x="105676" y="116967"/>
                  </a:lnTo>
                  <a:lnTo>
                    <a:pt x="105384" y="116497"/>
                  </a:lnTo>
                  <a:lnTo>
                    <a:pt x="105016" y="116027"/>
                  </a:lnTo>
                  <a:lnTo>
                    <a:pt x="104813" y="116382"/>
                  </a:lnTo>
                  <a:lnTo>
                    <a:pt x="104584" y="116700"/>
                  </a:lnTo>
                  <a:lnTo>
                    <a:pt x="104279" y="117055"/>
                  </a:lnTo>
                  <a:lnTo>
                    <a:pt x="104978" y="117322"/>
                  </a:lnTo>
                  <a:lnTo>
                    <a:pt x="105422" y="117487"/>
                  </a:lnTo>
                  <a:lnTo>
                    <a:pt x="105816" y="117640"/>
                  </a:lnTo>
                  <a:lnTo>
                    <a:pt x="105981" y="117525"/>
                  </a:lnTo>
                  <a:close/>
                </a:path>
                <a:path w="179704" h="384810">
                  <a:moveTo>
                    <a:pt x="108483" y="379133"/>
                  </a:moveTo>
                  <a:lnTo>
                    <a:pt x="108343" y="378701"/>
                  </a:lnTo>
                  <a:lnTo>
                    <a:pt x="108140" y="378218"/>
                  </a:lnTo>
                  <a:lnTo>
                    <a:pt x="107950" y="377710"/>
                  </a:lnTo>
                  <a:lnTo>
                    <a:pt x="107048" y="378383"/>
                  </a:lnTo>
                  <a:lnTo>
                    <a:pt x="107149" y="378739"/>
                  </a:lnTo>
                  <a:lnTo>
                    <a:pt x="108178" y="379285"/>
                  </a:lnTo>
                  <a:lnTo>
                    <a:pt x="108381" y="379209"/>
                  </a:lnTo>
                  <a:close/>
                </a:path>
                <a:path w="179704" h="384810">
                  <a:moveTo>
                    <a:pt x="119824" y="275742"/>
                  </a:moveTo>
                  <a:lnTo>
                    <a:pt x="119329" y="276377"/>
                  </a:lnTo>
                  <a:lnTo>
                    <a:pt x="118262" y="276733"/>
                  </a:lnTo>
                  <a:lnTo>
                    <a:pt x="118592" y="278003"/>
                  </a:lnTo>
                  <a:lnTo>
                    <a:pt x="119659" y="277533"/>
                  </a:lnTo>
                  <a:lnTo>
                    <a:pt x="119329" y="276415"/>
                  </a:lnTo>
                  <a:lnTo>
                    <a:pt x="119824" y="275742"/>
                  </a:lnTo>
                  <a:close/>
                </a:path>
                <a:path w="179704" h="384810">
                  <a:moveTo>
                    <a:pt x="123812" y="116649"/>
                  </a:moveTo>
                  <a:lnTo>
                    <a:pt x="123151" y="116814"/>
                  </a:lnTo>
                  <a:lnTo>
                    <a:pt x="122351" y="116535"/>
                  </a:lnTo>
                  <a:lnTo>
                    <a:pt x="122389" y="117640"/>
                  </a:lnTo>
                  <a:lnTo>
                    <a:pt x="123151" y="117767"/>
                  </a:lnTo>
                  <a:lnTo>
                    <a:pt x="123723" y="117678"/>
                  </a:lnTo>
                  <a:lnTo>
                    <a:pt x="123812" y="116649"/>
                  </a:lnTo>
                  <a:close/>
                </a:path>
                <a:path w="179704" h="384810">
                  <a:moveTo>
                    <a:pt x="124714" y="352983"/>
                  </a:moveTo>
                  <a:lnTo>
                    <a:pt x="124587" y="351040"/>
                  </a:lnTo>
                  <a:lnTo>
                    <a:pt x="124320" y="351434"/>
                  </a:lnTo>
                  <a:lnTo>
                    <a:pt x="124155" y="351637"/>
                  </a:lnTo>
                  <a:lnTo>
                    <a:pt x="123977" y="351866"/>
                  </a:lnTo>
                  <a:lnTo>
                    <a:pt x="122250" y="351358"/>
                  </a:lnTo>
                  <a:lnTo>
                    <a:pt x="121856" y="352704"/>
                  </a:lnTo>
                  <a:lnTo>
                    <a:pt x="123520" y="353301"/>
                  </a:lnTo>
                  <a:lnTo>
                    <a:pt x="124714" y="352983"/>
                  </a:lnTo>
                  <a:close/>
                </a:path>
                <a:path w="179704" h="384810">
                  <a:moveTo>
                    <a:pt x="125247" y="240144"/>
                  </a:moveTo>
                  <a:lnTo>
                    <a:pt x="124942" y="239864"/>
                  </a:lnTo>
                  <a:lnTo>
                    <a:pt x="124777" y="239623"/>
                  </a:lnTo>
                  <a:lnTo>
                    <a:pt x="124548" y="239826"/>
                  </a:lnTo>
                  <a:lnTo>
                    <a:pt x="124180" y="239941"/>
                  </a:lnTo>
                  <a:lnTo>
                    <a:pt x="124117" y="240182"/>
                  </a:lnTo>
                  <a:lnTo>
                    <a:pt x="123520" y="241566"/>
                  </a:lnTo>
                  <a:lnTo>
                    <a:pt x="122821" y="242912"/>
                  </a:lnTo>
                  <a:lnTo>
                    <a:pt x="122720" y="244487"/>
                  </a:lnTo>
                  <a:lnTo>
                    <a:pt x="122618" y="245643"/>
                  </a:lnTo>
                  <a:lnTo>
                    <a:pt x="121920" y="246710"/>
                  </a:lnTo>
                  <a:lnTo>
                    <a:pt x="121450" y="247815"/>
                  </a:lnTo>
                  <a:lnTo>
                    <a:pt x="120751" y="249631"/>
                  </a:lnTo>
                  <a:lnTo>
                    <a:pt x="120459" y="251536"/>
                  </a:lnTo>
                  <a:lnTo>
                    <a:pt x="120561" y="253593"/>
                  </a:lnTo>
                  <a:lnTo>
                    <a:pt x="120726" y="253707"/>
                  </a:lnTo>
                  <a:lnTo>
                    <a:pt x="120853" y="254025"/>
                  </a:lnTo>
                  <a:lnTo>
                    <a:pt x="121589" y="252133"/>
                  </a:lnTo>
                  <a:lnTo>
                    <a:pt x="121818" y="249986"/>
                  </a:lnTo>
                  <a:lnTo>
                    <a:pt x="123977" y="249123"/>
                  </a:lnTo>
                  <a:lnTo>
                    <a:pt x="123253" y="249047"/>
                  </a:lnTo>
                  <a:lnTo>
                    <a:pt x="122580" y="248996"/>
                  </a:lnTo>
                  <a:lnTo>
                    <a:pt x="123317" y="246468"/>
                  </a:lnTo>
                  <a:lnTo>
                    <a:pt x="123913" y="244614"/>
                  </a:lnTo>
                  <a:lnTo>
                    <a:pt x="124180" y="243979"/>
                  </a:lnTo>
                  <a:lnTo>
                    <a:pt x="124548" y="243027"/>
                  </a:lnTo>
                  <a:lnTo>
                    <a:pt x="124650" y="242671"/>
                  </a:lnTo>
                  <a:lnTo>
                    <a:pt x="124777" y="242316"/>
                  </a:lnTo>
                  <a:lnTo>
                    <a:pt x="124942" y="241642"/>
                  </a:lnTo>
                  <a:lnTo>
                    <a:pt x="125145" y="241007"/>
                  </a:lnTo>
                  <a:lnTo>
                    <a:pt x="125247" y="240144"/>
                  </a:lnTo>
                  <a:close/>
                </a:path>
                <a:path w="179704" h="384810">
                  <a:moveTo>
                    <a:pt x="125310" y="105575"/>
                  </a:moveTo>
                  <a:lnTo>
                    <a:pt x="123520" y="105181"/>
                  </a:lnTo>
                  <a:lnTo>
                    <a:pt x="123456" y="105384"/>
                  </a:lnTo>
                  <a:lnTo>
                    <a:pt x="123418" y="105537"/>
                  </a:lnTo>
                  <a:lnTo>
                    <a:pt x="123355" y="105740"/>
                  </a:lnTo>
                  <a:lnTo>
                    <a:pt x="125145" y="106248"/>
                  </a:lnTo>
                  <a:lnTo>
                    <a:pt x="125183" y="106006"/>
                  </a:lnTo>
                  <a:lnTo>
                    <a:pt x="125247" y="105778"/>
                  </a:lnTo>
                  <a:lnTo>
                    <a:pt x="125310" y="105575"/>
                  </a:lnTo>
                  <a:close/>
                </a:path>
                <a:path w="179704" h="384810">
                  <a:moveTo>
                    <a:pt x="126707" y="254812"/>
                  </a:moveTo>
                  <a:lnTo>
                    <a:pt x="126517" y="252920"/>
                  </a:lnTo>
                  <a:lnTo>
                    <a:pt x="125641" y="252755"/>
                  </a:lnTo>
                  <a:lnTo>
                    <a:pt x="124942" y="252958"/>
                  </a:lnTo>
                  <a:lnTo>
                    <a:pt x="124777" y="253466"/>
                  </a:lnTo>
                  <a:lnTo>
                    <a:pt x="124675" y="254850"/>
                  </a:lnTo>
                  <a:lnTo>
                    <a:pt x="124853" y="255130"/>
                  </a:lnTo>
                  <a:lnTo>
                    <a:pt x="125183" y="255485"/>
                  </a:lnTo>
                  <a:lnTo>
                    <a:pt x="125984" y="254812"/>
                  </a:lnTo>
                  <a:lnTo>
                    <a:pt x="126517" y="254850"/>
                  </a:lnTo>
                  <a:lnTo>
                    <a:pt x="126707" y="254812"/>
                  </a:lnTo>
                  <a:close/>
                </a:path>
                <a:path w="179704" h="384810">
                  <a:moveTo>
                    <a:pt x="130340" y="362864"/>
                  </a:moveTo>
                  <a:lnTo>
                    <a:pt x="129844" y="361607"/>
                  </a:lnTo>
                  <a:lnTo>
                    <a:pt x="129603" y="361683"/>
                  </a:lnTo>
                  <a:lnTo>
                    <a:pt x="129438" y="361759"/>
                  </a:lnTo>
                  <a:lnTo>
                    <a:pt x="129235" y="361797"/>
                  </a:lnTo>
                  <a:lnTo>
                    <a:pt x="129374" y="362153"/>
                  </a:lnTo>
                  <a:lnTo>
                    <a:pt x="129438" y="362559"/>
                  </a:lnTo>
                  <a:lnTo>
                    <a:pt x="129641" y="362864"/>
                  </a:lnTo>
                  <a:lnTo>
                    <a:pt x="130111" y="362864"/>
                  </a:lnTo>
                  <a:lnTo>
                    <a:pt x="130340" y="362864"/>
                  </a:lnTo>
                  <a:close/>
                </a:path>
                <a:path w="179704" h="384810">
                  <a:moveTo>
                    <a:pt x="131597" y="218452"/>
                  </a:moveTo>
                  <a:lnTo>
                    <a:pt x="131203" y="218020"/>
                  </a:lnTo>
                  <a:lnTo>
                    <a:pt x="130606" y="218528"/>
                  </a:lnTo>
                  <a:lnTo>
                    <a:pt x="130009" y="219011"/>
                  </a:lnTo>
                  <a:lnTo>
                    <a:pt x="129501" y="219557"/>
                  </a:lnTo>
                  <a:lnTo>
                    <a:pt x="128739" y="220319"/>
                  </a:lnTo>
                  <a:lnTo>
                    <a:pt x="127838" y="220903"/>
                  </a:lnTo>
                  <a:lnTo>
                    <a:pt x="127406" y="222059"/>
                  </a:lnTo>
                  <a:lnTo>
                    <a:pt x="127114" y="222961"/>
                  </a:lnTo>
                  <a:lnTo>
                    <a:pt x="126111" y="223596"/>
                  </a:lnTo>
                  <a:lnTo>
                    <a:pt x="125450" y="224396"/>
                  </a:lnTo>
                  <a:lnTo>
                    <a:pt x="125145" y="224790"/>
                  </a:lnTo>
                  <a:lnTo>
                    <a:pt x="124942" y="225336"/>
                  </a:lnTo>
                  <a:lnTo>
                    <a:pt x="124650" y="225818"/>
                  </a:lnTo>
                  <a:lnTo>
                    <a:pt x="124587" y="225971"/>
                  </a:lnTo>
                  <a:lnTo>
                    <a:pt x="124447" y="226174"/>
                  </a:lnTo>
                  <a:lnTo>
                    <a:pt x="123113" y="226923"/>
                  </a:lnTo>
                  <a:lnTo>
                    <a:pt x="122021" y="229057"/>
                  </a:lnTo>
                  <a:lnTo>
                    <a:pt x="122224" y="230479"/>
                  </a:lnTo>
                  <a:lnTo>
                    <a:pt x="122351" y="230568"/>
                  </a:lnTo>
                  <a:lnTo>
                    <a:pt x="122453" y="230797"/>
                  </a:lnTo>
                  <a:lnTo>
                    <a:pt x="125552" y="226644"/>
                  </a:lnTo>
                  <a:lnTo>
                    <a:pt x="131597" y="218452"/>
                  </a:lnTo>
                  <a:close/>
                </a:path>
                <a:path w="179704" h="384810">
                  <a:moveTo>
                    <a:pt x="131699" y="179006"/>
                  </a:moveTo>
                  <a:lnTo>
                    <a:pt x="130771" y="179247"/>
                  </a:lnTo>
                  <a:lnTo>
                    <a:pt x="130378" y="179755"/>
                  </a:lnTo>
                  <a:lnTo>
                    <a:pt x="130505" y="180555"/>
                  </a:lnTo>
                  <a:lnTo>
                    <a:pt x="130733" y="180670"/>
                  </a:lnTo>
                  <a:lnTo>
                    <a:pt x="131699" y="179006"/>
                  </a:lnTo>
                  <a:close/>
                </a:path>
                <a:path w="179704" h="384810">
                  <a:moveTo>
                    <a:pt x="134035" y="351434"/>
                  </a:moveTo>
                  <a:lnTo>
                    <a:pt x="132638" y="351637"/>
                  </a:lnTo>
                  <a:lnTo>
                    <a:pt x="132041" y="351713"/>
                  </a:lnTo>
                  <a:lnTo>
                    <a:pt x="132105" y="351955"/>
                  </a:lnTo>
                  <a:lnTo>
                    <a:pt x="132702" y="351955"/>
                  </a:lnTo>
                  <a:lnTo>
                    <a:pt x="133400" y="352628"/>
                  </a:lnTo>
                  <a:lnTo>
                    <a:pt x="134035" y="351434"/>
                  </a:lnTo>
                  <a:close/>
                </a:path>
                <a:path w="179704" h="384810">
                  <a:moveTo>
                    <a:pt x="136029" y="237845"/>
                  </a:moveTo>
                  <a:lnTo>
                    <a:pt x="135724" y="237604"/>
                  </a:lnTo>
                  <a:lnTo>
                    <a:pt x="134962" y="238518"/>
                  </a:lnTo>
                  <a:lnTo>
                    <a:pt x="134493" y="239115"/>
                  </a:lnTo>
                  <a:lnTo>
                    <a:pt x="134759" y="239115"/>
                  </a:lnTo>
                  <a:lnTo>
                    <a:pt x="135026" y="239191"/>
                  </a:lnTo>
                  <a:lnTo>
                    <a:pt x="135496" y="238709"/>
                  </a:lnTo>
                  <a:lnTo>
                    <a:pt x="135724" y="238277"/>
                  </a:lnTo>
                  <a:lnTo>
                    <a:pt x="136029" y="237845"/>
                  </a:lnTo>
                  <a:close/>
                </a:path>
                <a:path w="179704" h="384810">
                  <a:moveTo>
                    <a:pt x="138785" y="120256"/>
                  </a:moveTo>
                  <a:lnTo>
                    <a:pt x="138290" y="120015"/>
                  </a:lnTo>
                  <a:lnTo>
                    <a:pt x="136931" y="120256"/>
                  </a:lnTo>
                  <a:lnTo>
                    <a:pt x="137121" y="121526"/>
                  </a:lnTo>
                  <a:lnTo>
                    <a:pt x="138391" y="120459"/>
                  </a:lnTo>
                  <a:lnTo>
                    <a:pt x="138760" y="121246"/>
                  </a:lnTo>
                  <a:lnTo>
                    <a:pt x="138785" y="120256"/>
                  </a:lnTo>
                  <a:close/>
                </a:path>
                <a:path w="179704" h="384810">
                  <a:moveTo>
                    <a:pt x="139357" y="199859"/>
                  </a:moveTo>
                  <a:lnTo>
                    <a:pt x="139153" y="199694"/>
                  </a:lnTo>
                  <a:lnTo>
                    <a:pt x="139026" y="199618"/>
                  </a:lnTo>
                  <a:lnTo>
                    <a:pt x="138353" y="200456"/>
                  </a:lnTo>
                  <a:lnTo>
                    <a:pt x="137693" y="201358"/>
                  </a:lnTo>
                  <a:lnTo>
                    <a:pt x="136626" y="202514"/>
                  </a:lnTo>
                  <a:lnTo>
                    <a:pt x="136156" y="202742"/>
                  </a:lnTo>
                  <a:lnTo>
                    <a:pt x="135597" y="203301"/>
                  </a:lnTo>
                  <a:lnTo>
                    <a:pt x="135331" y="203657"/>
                  </a:lnTo>
                  <a:lnTo>
                    <a:pt x="135331" y="203936"/>
                  </a:lnTo>
                  <a:lnTo>
                    <a:pt x="135432" y="204927"/>
                  </a:lnTo>
                  <a:lnTo>
                    <a:pt x="134327" y="206235"/>
                  </a:lnTo>
                  <a:lnTo>
                    <a:pt x="133172" y="207530"/>
                  </a:lnTo>
                  <a:lnTo>
                    <a:pt x="132105" y="208953"/>
                  </a:lnTo>
                  <a:lnTo>
                    <a:pt x="131000" y="210388"/>
                  </a:lnTo>
                  <a:lnTo>
                    <a:pt x="130835" y="210540"/>
                  </a:lnTo>
                  <a:lnTo>
                    <a:pt x="130835" y="210858"/>
                  </a:lnTo>
                  <a:lnTo>
                    <a:pt x="130632" y="211416"/>
                  </a:lnTo>
                  <a:lnTo>
                    <a:pt x="131165" y="211137"/>
                  </a:lnTo>
                  <a:lnTo>
                    <a:pt x="131508" y="211061"/>
                  </a:lnTo>
                  <a:lnTo>
                    <a:pt x="131699" y="210858"/>
                  </a:lnTo>
                  <a:lnTo>
                    <a:pt x="133705" y="208483"/>
                  </a:lnTo>
                  <a:lnTo>
                    <a:pt x="134099" y="207924"/>
                  </a:lnTo>
                  <a:lnTo>
                    <a:pt x="134429" y="207340"/>
                  </a:lnTo>
                  <a:lnTo>
                    <a:pt x="135534" y="207340"/>
                  </a:lnTo>
                  <a:lnTo>
                    <a:pt x="135928" y="206781"/>
                  </a:lnTo>
                  <a:lnTo>
                    <a:pt x="135699" y="205041"/>
                  </a:lnTo>
                  <a:lnTo>
                    <a:pt x="136893" y="204330"/>
                  </a:lnTo>
                  <a:lnTo>
                    <a:pt x="137490" y="203263"/>
                  </a:lnTo>
                  <a:lnTo>
                    <a:pt x="138163" y="202158"/>
                  </a:lnTo>
                  <a:lnTo>
                    <a:pt x="139357" y="199859"/>
                  </a:lnTo>
                  <a:close/>
                </a:path>
                <a:path w="179704" h="384810">
                  <a:moveTo>
                    <a:pt x="139560" y="228587"/>
                  </a:moveTo>
                  <a:lnTo>
                    <a:pt x="138823" y="227749"/>
                  </a:lnTo>
                  <a:lnTo>
                    <a:pt x="138125" y="228028"/>
                  </a:lnTo>
                  <a:lnTo>
                    <a:pt x="137388" y="229374"/>
                  </a:lnTo>
                  <a:lnTo>
                    <a:pt x="136829" y="230479"/>
                  </a:lnTo>
                  <a:lnTo>
                    <a:pt x="136093" y="231508"/>
                  </a:lnTo>
                  <a:lnTo>
                    <a:pt x="135394" y="232537"/>
                  </a:lnTo>
                  <a:lnTo>
                    <a:pt x="134899" y="233337"/>
                  </a:lnTo>
                  <a:lnTo>
                    <a:pt x="134302" y="234048"/>
                  </a:lnTo>
                  <a:lnTo>
                    <a:pt x="133604" y="235077"/>
                  </a:lnTo>
                  <a:lnTo>
                    <a:pt x="133705" y="235470"/>
                  </a:lnTo>
                  <a:lnTo>
                    <a:pt x="133604" y="235788"/>
                  </a:lnTo>
                  <a:lnTo>
                    <a:pt x="133565" y="235978"/>
                  </a:lnTo>
                  <a:lnTo>
                    <a:pt x="133400" y="236296"/>
                  </a:lnTo>
                  <a:lnTo>
                    <a:pt x="132372" y="236537"/>
                  </a:lnTo>
                  <a:lnTo>
                    <a:pt x="132130" y="237134"/>
                  </a:lnTo>
                  <a:lnTo>
                    <a:pt x="132003" y="237883"/>
                  </a:lnTo>
                  <a:lnTo>
                    <a:pt x="132372" y="237807"/>
                  </a:lnTo>
                  <a:lnTo>
                    <a:pt x="132702" y="237680"/>
                  </a:lnTo>
                  <a:lnTo>
                    <a:pt x="133096" y="237680"/>
                  </a:lnTo>
                  <a:lnTo>
                    <a:pt x="133299" y="238163"/>
                  </a:lnTo>
                  <a:lnTo>
                    <a:pt x="133007" y="238442"/>
                  </a:lnTo>
                  <a:lnTo>
                    <a:pt x="132435" y="238671"/>
                  </a:lnTo>
                  <a:lnTo>
                    <a:pt x="132295" y="238760"/>
                  </a:lnTo>
                  <a:lnTo>
                    <a:pt x="132003" y="238633"/>
                  </a:lnTo>
                  <a:lnTo>
                    <a:pt x="131838" y="238709"/>
                  </a:lnTo>
                  <a:lnTo>
                    <a:pt x="131572" y="238912"/>
                  </a:lnTo>
                  <a:lnTo>
                    <a:pt x="131406" y="239191"/>
                  </a:lnTo>
                  <a:lnTo>
                    <a:pt x="131203" y="239382"/>
                  </a:lnTo>
                  <a:lnTo>
                    <a:pt x="131368" y="239509"/>
                  </a:lnTo>
                  <a:lnTo>
                    <a:pt x="131775" y="239433"/>
                  </a:lnTo>
                  <a:lnTo>
                    <a:pt x="132130" y="239115"/>
                  </a:lnTo>
                  <a:lnTo>
                    <a:pt x="132435" y="239115"/>
                  </a:lnTo>
                  <a:lnTo>
                    <a:pt x="132803" y="239153"/>
                  </a:lnTo>
                  <a:lnTo>
                    <a:pt x="133502" y="239661"/>
                  </a:lnTo>
                  <a:lnTo>
                    <a:pt x="133629" y="239623"/>
                  </a:lnTo>
                  <a:lnTo>
                    <a:pt x="133769" y="238950"/>
                  </a:lnTo>
                  <a:lnTo>
                    <a:pt x="133769" y="238315"/>
                  </a:lnTo>
                  <a:lnTo>
                    <a:pt x="134302" y="237286"/>
                  </a:lnTo>
                  <a:lnTo>
                    <a:pt x="135166" y="237134"/>
                  </a:lnTo>
                  <a:lnTo>
                    <a:pt x="134797" y="236181"/>
                  </a:lnTo>
                  <a:lnTo>
                    <a:pt x="135026" y="236029"/>
                  </a:lnTo>
                  <a:lnTo>
                    <a:pt x="135166" y="235864"/>
                  </a:lnTo>
                  <a:lnTo>
                    <a:pt x="136423" y="233807"/>
                  </a:lnTo>
                  <a:lnTo>
                    <a:pt x="137033" y="232778"/>
                  </a:lnTo>
                  <a:lnTo>
                    <a:pt x="137896" y="231394"/>
                  </a:lnTo>
                  <a:lnTo>
                    <a:pt x="139560" y="228587"/>
                  </a:lnTo>
                  <a:close/>
                </a:path>
                <a:path w="179704" h="384810">
                  <a:moveTo>
                    <a:pt x="139725" y="344195"/>
                  </a:moveTo>
                  <a:lnTo>
                    <a:pt x="139560" y="343763"/>
                  </a:lnTo>
                  <a:lnTo>
                    <a:pt x="139293" y="342887"/>
                  </a:lnTo>
                  <a:lnTo>
                    <a:pt x="139026" y="342963"/>
                  </a:lnTo>
                  <a:lnTo>
                    <a:pt x="138823" y="343001"/>
                  </a:lnTo>
                  <a:lnTo>
                    <a:pt x="138696" y="343052"/>
                  </a:lnTo>
                  <a:lnTo>
                    <a:pt x="138760" y="343408"/>
                  </a:lnTo>
                  <a:lnTo>
                    <a:pt x="138760" y="343801"/>
                  </a:lnTo>
                  <a:lnTo>
                    <a:pt x="138963" y="344119"/>
                  </a:lnTo>
                  <a:lnTo>
                    <a:pt x="139420" y="344157"/>
                  </a:lnTo>
                  <a:lnTo>
                    <a:pt x="139725" y="344195"/>
                  </a:lnTo>
                  <a:close/>
                </a:path>
                <a:path w="179704" h="384810">
                  <a:moveTo>
                    <a:pt x="140690" y="205867"/>
                  </a:moveTo>
                  <a:lnTo>
                    <a:pt x="140627" y="205638"/>
                  </a:lnTo>
                  <a:lnTo>
                    <a:pt x="140627" y="205282"/>
                  </a:lnTo>
                  <a:lnTo>
                    <a:pt x="139585" y="205435"/>
                  </a:lnTo>
                  <a:lnTo>
                    <a:pt x="138696" y="205562"/>
                  </a:lnTo>
                  <a:lnTo>
                    <a:pt x="137731" y="205790"/>
                  </a:lnTo>
                  <a:lnTo>
                    <a:pt x="137553" y="205790"/>
                  </a:lnTo>
                  <a:lnTo>
                    <a:pt x="137388" y="206070"/>
                  </a:lnTo>
                  <a:lnTo>
                    <a:pt x="137363" y="207657"/>
                  </a:lnTo>
                  <a:lnTo>
                    <a:pt x="136359" y="208483"/>
                  </a:lnTo>
                  <a:lnTo>
                    <a:pt x="135369" y="209715"/>
                  </a:lnTo>
                  <a:lnTo>
                    <a:pt x="135026" y="209981"/>
                  </a:lnTo>
                  <a:lnTo>
                    <a:pt x="134924" y="210299"/>
                  </a:lnTo>
                  <a:lnTo>
                    <a:pt x="134759" y="210743"/>
                  </a:lnTo>
                  <a:lnTo>
                    <a:pt x="134759" y="211213"/>
                  </a:lnTo>
                  <a:lnTo>
                    <a:pt x="134696" y="211683"/>
                  </a:lnTo>
                  <a:lnTo>
                    <a:pt x="135331" y="211734"/>
                  </a:lnTo>
                  <a:lnTo>
                    <a:pt x="135966" y="212356"/>
                  </a:lnTo>
                  <a:lnTo>
                    <a:pt x="136626" y="211683"/>
                  </a:lnTo>
                  <a:lnTo>
                    <a:pt x="136766" y="211531"/>
                  </a:lnTo>
                  <a:lnTo>
                    <a:pt x="137096" y="211416"/>
                  </a:lnTo>
                  <a:lnTo>
                    <a:pt x="137223" y="211455"/>
                  </a:lnTo>
                  <a:lnTo>
                    <a:pt x="137896" y="211569"/>
                  </a:lnTo>
                  <a:lnTo>
                    <a:pt x="138163" y="211213"/>
                  </a:lnTo>
                  <a:lnTo>
                    <a:pt x="138391" y="210705"/>
                  </a:lnTo>
                  <a:lnTo>
                    <a:pt x="139128" y="209156"/>
                  </a:lnTo>
                  <a:lnTo>
                    <a:pt x="139890" y="207619"/>
                  </a:lnTo>
                  <a:lnTo>
                    <a:pt x="140550" y="206070"/>
                  </a:lnTo>
                  <a:lnTo>
                    <a:pt x="140690" y="205867"/>
                  </a:lnTo>
                  <a:close/>
                </a:path>
                <a:path w="179704" h="384810">
                  <a:moveTo>
                    <a:pt x="145313" y="205397"/>
                  </a:moveTo>
                  <a:lnTo>
                    <a:pt x="145008" y="205282"/>
                  </a:lnTo>
                  <a:lnTo>
                    <a:pt x="144881" y="205359"/>
                  </a:lnTo>
                  <a:lnTo>
                    <a:pt x="144614" y="205359"/>
                  </a:lnTo>
                  <a:lnTo>
                    <a:pt x="143713" y="206540"/>
                  </a:lnTo>
                  <a:lnTo>
                    <a:pt x="142887" y="207530"/>
                  </a:lnTo>
                  <a:lnTo>
                    <a:pt x="142113" y="208648"/>
                  </a:lnTo>
                  <a:lnTo>
                    <a:pt x="141820" y="209042"/>
                  </a:lnTo>
                  <a:lnTo>
                    <a:pt x="141947" y="209715"/>
                  </a:lnTo>
                  <a:lnTo>
                    <a:pt x="141617" y="209981"/>
                  </a:lnTo>
                  <a:lnTo>
                    <a:pt x="139915" y="211734"/>
                  </a:lnTo>
                  <a:lnTo>
                    <a:pt x="139128" y="214147"/>
                  </a:lnTo>
                  <a:lnTo>
                    <a:pt x="137325" y="215798"/>
                  </a:lnTo>
                  <a:lnTo>
                    <a:pt x="136398" y="216712"/>
                  </a:lnTo>
                  <a:lnTo>
                    <a:pt x="136296" y="217982"/>
                  </a:lnTo>
                  <a:lnTo>
                    <a:pt x="136893" y="218732"/>
                  </a:lnTo>
                  <a:lnTo>
                    <a:pt x="138125" y="217271"/>
                  </a:lnTo>
                  <a:lnTo>
                    <a:pt x="139395" y="215925"/>
                  </a:lnTo>
                  <a:lnTo>
                    <a:pt x="141084" y="213664"/>
                  </a:lnTo>
                  <a:lnTo>
                    <a:pt x="141414" y="212674"/>
                  </a:lnTo>
                  <a:lnTo>
                    <a:pt x="141986" y="211366"/>
                  </a:lnTo>
                  <a:lnTo>
                    <a:pt x="142024" y="210896"/>
                  </a:lnTo>
                  <a:lnTo>
                    <a:pt x="142354" y="210654"/>
                  </a:lnTo>
                  <a:lnTo>
                    <a:pt x="143484" y="209753"/>
                  </a:lnTo>
                  <a:lnTo>
                    <a:pt x="143954" y="208445"/>
                  </a:lnTo>
                  <a:lnTo>
                    <a:pt x="144945" y="206743"/>
                  </a:lnTo>
                  <a:lnTo>
                    <a:pt x="145084" y="206032"/>
                  </a:lnTo>
                  <a:lnTo>
                    <a:pt x="145313" y="205397"/>
                  </a:lnTo>
                  <a:close/>
                </a:path>
                <a:path w="179704" h="384810">
                  <a:moveTo>
                    <a:pt x="146113" y="138696"/>
                  </a:moveTo>
                  <a:lnTo>
                    <a:pt x="146075" y="138023"/>
                  </a:lnTo>
                  <a:lnTo>
                    <a:pt x="145275" y="137147"/>
                  </a:lnTo>
                  <a:lnTo>
                    <a:pt x="144741" y="137312"/>
                  </a:lnTo>
                  <a:lnTo>
                    <a:pt x="144678" y="137782"/>
                  </a:lnTo>
                  <a:lnTo>
                    <a:pt x="145148" y="138176"/>
                  </a:lnTo>
                  <a:lnTo>
                    <a:pt x="145618" y="138417"/>
                  </a:lnTo>
                  <a:lnTo>
                    <a:pt x="146113" y="138696"/>
                  </a:lnTo>
                  <a:close/>
                </a:path>
                <a:path w="179704" h="384810">
                  <a:moveTo>
                    <a:pt x="149174" y="326669"/>
                  </a:moveTo>
                  <a:lnTo>
                    <a:pt x="148069" y="324929"/>
                  </a:lnTo>
                  <a:lnTo>
                    <a:pt x="147142" y="325564"/>
                  </a:lnTo>
                  <a:lnTo>
                    <a:pt x="147104" y="325996"/>
                  </a:lnTo>
                  <a:lnTo>
                    <a:pt x="148005" y="326593"/>
                  </a:lnTo>
                  <a:lnTo>
                    <a:pt x="148805" y="327139"/>
                  </a:lnTo>
                  <a:lnTo>
                    <a:pt x="148170" y="327698"/>
                  </a:lnTo>
                  <a:lnTo>
                    <a:pt x="148005" y="328244"/>
                  </a:lnTo>
                  <a:lnTo>
                    <a:pt x="149174" y="328206"/>
                  </a:lnTo>
                  <a:lnTo>
                    <a:pt x="149174" y="326669"/>
                  </a:lnTo>
                  <a:close/>
                </a:path>
                <a:path w="179704" h="384810">
                  <a:moveTo>
                    <a:pt x="155854" y="383679"/>
                  </a:moveTo>
                  <a:lnTo>
                    <a:pt x="155600" y="383400"/>
                  </a:lnTo>
                  <a:lnTo>
                    <a:pt x="155130" y="382930"/>
                  </a:lnTo>
                  <a:lnTo>
                    <a:pt x="154965" y="383006"/>
                  </a:lnTo>
                  <a:lnTo>
                    <a:pt x="154889" y="384162"/>
                  </a:lnTo>
                  <a:lnTo>
                    <a:pt x="155092" y="384352"/>
                  </a:lnTo>
                  <a:lnTo>
                    <a:pt x="155854" y="383679"/>
                  </a:lnTo>
                  <a:close/>
                </a:path>
                <a:path w="179704" h="384810">
                  <a:moveTo>
                    <a:pt x="156895" y="169748"/>
                  </a:moveTo>
                  <a:lnTo>
                    <a:pt x="156489" y="169316"/>
                  </a:lnTo>
                  <a:lnTo>
                    <a:pt x="156260" y="168922"/>
                  </a:lnTo>
                  <a:lnTo>
                    <a:pt x="155956" y="169151"/>
                  </a:lnTo>
                  <a:lnTo>
                    <a:pt x="155524" y="169354"/>
                  </a:lnTo>
                  <a:lnTo>
                    <a:pt x="155460" y="169595"/>
                  </a:lnTo>
                  <a:lnTo>
                    <a:pt x="155257" y="170586"/>
                  </a:lnTo>
                  <a:lnTo>
                    <a:pt x="155130" y="171615"/>
                  </a:lnTo>
                  <a:lnTo>
                    <a:pt x="154927" y="172796"/>
                  </a:lnTo>
                  <a:lnTo>
                    <a:pt x="154368" y="175171"/>
                  </a:lnTo>
                  <a:lnTo>
                    <a:pt x="153695" y="177266"/>
                  </a:lnTo>
                  <a:lnTo>
                    <a:pt x="152869" y="180352"/>
                  </a:lnTo>
                  <a:lnTo>
                    <a:pt x="152527" y="182613"/>
                  </a:lnTo>
                  <a:lnTo>
                    <a:pt x="152730" y="182968"/>
                  </a:lnTo>
                  <a:lnTo>
                    <a:pt x="152869" y="183286"/>
                  </a:lnTo>
                  <a:lnTo>
                    <a:pt x="153263" y="183324"/>
                  </a:lnTo>
                  <a:lnTo>
                    <a:pt x="153365" y="182930"/>
                  </a:lnTo>
                  <a:lnTo>
                    <a:pt x="153530" y="182575"/>
                  </a:lnTo>
                  <a:lnTo>
                    <a:pt x="154330" y="180073"/>
                  </a:lnTo>
                  <a:lnTo>
                    <a:pt x="155130" y="177977"/>
                  </a:lnTo>
                  <a:lnTo>
                    <a:pt x="156197" y="173990"/>
                  </a:lnTo>
                  <a:lnTo>
                    <a:pt x="156857" y="170065"/>
                  </a:lnTo>
                  <a:lnTo>
                    <a:pt x="156895" y="169748"/>
                  </a:lnTo>
                  <a:close/>
                </a:path>
                <a:path w="179704" h="384810">
                  <a:moveTo>
                    <a:pt x="159880" y="159232"/>
                  </a:moveTo>
                  <a:lnTo>
                    <a:pt x="159854" y="159067"/>
                  </a:lnTo>
                  <a:lnTo>
                    <a:pt x="159258" y="156768"/>
                  </a:lnTo>
                  <a:lnTo>
                    <a:pt x="157518" y="155155"/>
                  </a:lnTo>
                  <a:lnTo>
                    <a:pt x="156159" y="153365"/>
                  </a:lnTo>
                  <a:lnTo>
                    <a:pt x="155994" y="153174"/>
                  </a:lnTo>
                  <a:lnTo>
                    <a:pt x="155689" y="153174"/>
                  </a:lnTo>
                  <a:lnTo>
                    <a:pt x="155155" y="152933"/>
                  </a:lnTo>
                  <a:lnTo>
                    <a:pt x="155397" y="155117"/>
                  </a:lnTo>
                  <a:lnTo>
                    <a:pt x="155397" y="156019"/>
                  </a:lnTo>
                  <a:lnTo>
                    <a:pt x="155460" y="157124"/>
                  </a:lnTo>
                  <a:lnTo>
                    <a:pt x="155460" y="158203"/>
                  </a:lnTo>
                  <a:lnTo>
                    <a:pt x="155397" y="159270"/>
                  </a:lnTo>
                  <a:lnTo>
                    <a:pt x="155397" y="160020"/>
                  </a:lnTo>
                  <a:lnTo>
                    <a:pt x="155727" y="160058"/>
                  </a:lnTo>
                  <a:lnTo>
                    <a:pt x="156794" y="159854"/>
                  </a:lnTo>
                  <a:lnTo>
                    <a:pt x="157289" y="160058"/>
                  </a:lnTo>
                  <a:lnTo>
                    <a:pt x="157721" y="160020"/>
                  </a:lnTo>
                  <a:lnTo>
                    <a:pt x="158394" y="159943"/>
                  </a:lnTo>
                  <a:lnTo>
                    <a:pt x="159092" y="159740"/>
                  </a:lnTo>
                  <a:lnTo>
                    <a:pt x="159715" y="159588"/>
                  </a:lnTo>
                  <a:lnTo>
                    <a:pt x="159880" y="159232"/>
                  </a:lnTo>
                  <a:close/>
                </a:path>
                <a:path w="179704" h="384810">
                  <a:moveTo>
                    <a:pt x="163880" y="165239"/>
                  </a:moveTo>
                  <a:lnTo>
                    <a:pt x="163779" y="162979"/>
                  </a:lnTo>
                  <a:lnTo>
                    <a:pt x="162382" y="161163"/>
                  </a:lnTo>
                  <a:lnTo>
                    <a:pt x="162280" y="162001"/>
                  </a:lnTo>
                  <a:lnTo>
                    <a:pt x="162153" y="162788"/>
                  </a:lnTo>
                  <a:lnTo>
                    <a:pt x="161988" y="164211"/>
                  </a:lnTo>
                  <a:lnTo>
                    <a:pt x="162115" y="164884"/>
                  </a:lnTo>
                  <a:lnTo>
                    <a:pt x="161721" y="166585"/>
                  </a:lnTo>
                  <a:lnTo>
                    <a:pt x="161747" y="166979"/>
                  </a:lnTo>
                  <a:lnTo>
                    <a:pt x="162750" y="167855"/>
                  </a:lnTo>
                  <a:lnTo>
                    <a:pt x="163880" y="165239"/>
                  </a:lnTo>
                  <a:close/>
                </a:path>
                <a:path w="179704" h="384810">
                  <a:moveTo>
                    <a:pt x="168973" y="311518"/>
                  </a:moveTo>
                  <a:lnTo>
                    <a:pt x="168541" y="311315"/>
                  </a:lnTo>
                  <a:lnTo>
                    <a:pt x="168135" y="310997"/>
                  </a:lnTo>
                  <a:lnTo>
                    <a:pt x="167767" y="311315"/>
                  </a:lnTo>
                  <a:lnTo>
                    <a:pt x="167576" y="311670"/>
                  </a:lnTo>
                  <a:lnTo>
                    <a:pt x="167335" y="312026"/>
                  </a:lnTo>
                  <a:lnTo>
                    <a:pt x="167474" y="312026"/>
                  </a:lnTo>
                  <a:lnTo>
                    <a:pt x="167640" y="312191"/>
                  </a:lnTo>
                  <a:lnTo>
                    <a:pt x="167970" y="311988"/>
                  </a:lnTo>
                  <a:lnTo>
                    <a:pt x="168376" y="311835"/>
                  </a:lnTo>
                  <a:lnTo>
                    <a:pt x="168973" y="311518"/>
                  </a:lnTo>
                  <a:close/>
                </a:path>
                <a:path w="179704" h="384810">
                  <a:moveTo>
                    <a:pt x="177825" y="318719"/>
                  </a:moveTo>
                  <a:lnTo>
                    <a:pt x="177622" y="318312"/>
                  </a:lnTo>
                  <a:lnTo>
                    <a:pt x="177355" y="317957"/>
                  </a:lnTo>
                  <a:lnTo>
                    <a:pt x="177152" y="317563"/>
                  </a:lnTo>
                  <a:lnTo>
                    <a:pt x="177050" y="317207"/>
                  </a:lnTo>
                  <a:lnTo>
                    <a:pt x="176860" y="316420"/>
                  </a:lnTo>
                  <a:lnTo>
                    <a:pt x="176695" y="316255"/>
                  </a:lnTo>
                  <a:lnTo>
                    <a:pt x="176555" y="316179"/>
                  </a:lnTo>
                  <a:lnTo>
                    <a:pt x="176263" y="316572"/>
                  </a:lnTo>
                  <a:lnTo>
                    <a:pt x="175818" y="316890"/>
                  </a:lnTo>
                  <a:lnTo>
                    <a:pt x="175628" y="317334"/>
                  </a:lnTo>
                  <a:lnTo>
                    <a:pt x="175488" y="317563"/>
                  </a:lnTo>
                  <a:lnTo>
                    <a:pt x="175755" y="318160"/>
                  </a:lnTo>
                  <a:lnTo>
                    <a:pt x="175958" y="318236"/>
                  </a:lnTo>
                  <a:lnTo>
                    <a:pt x="176555" y="318439"/>
                  </a:lnTo>
                  <a:lnTo>
                    <a:pt x="176961" y="319392"/>
                  </a:lnTo>
                  <a:lnTo>
                    <a:pt x="177825" y="318719"/>
                  </a:lnTo>
                  <a:close/>
                </a:path>
                <a:path w="179704" h="384810">
                  <a:moveTo>
                    <a:pt x="179412" y="293865"/>
                  </a:moveTo>
                  <a:lnTo>
                    <a:pt x="179247" y="293433"/>
                  </a:lnTo>
                  <a:lnTo>
                    <a:pt x="179082" y="293039"/>
                  </a:lnTo>
                  <a:lnTo>
                    <a:pt x="178917" y="292595"/>
                  </a:lnTo>
                  <a:lnTo>
                    <a:pt x="177850" y="292595"/>
                  </a:lnTo>
                  <a:lnTo>
                    <a:pt x="177685" y="292836"/>
                  </a:lnTo>
                  <a:lnTo>
                    <a:pt x="177888" y="293865"/>
                  </a:lnTo>
                  <a:lnTo>
                    <a:pt x="179412" y="293865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68350" y="4763236"/>
              <a:ext cx="177800" cy="243204"/>
            </a:xfrm>
            <a:custGeom>
              <a:avLst/>
              <a:gdLst/>
              <a:ahLst/>
              <a:cxnLst/>
              <a:rect l="l" t="t" r="r" b="b"/>
              <a:pathLst>
                <a:path w="177800" h="243204">
                  <a:moveTo>
                    <a:pt x="4660" y="229679"/>
                  </a:moveTo>
                  <a:lnTo>
                    <a:pt x="4330" y="229755"/>
                  </a:lnTo>
                  <a:lnTo>
                    <a:pt x="4102" y="229831"/>
                  </a:lnTo>
                  <a:lnTo>
                    <a:pt x="3098" y="230238"/>
                  </a:lnTo>
                  <a:lnTo>
                    <a:pt x="2235" y="229882"/>
                  </a:lnTo>
                  <a:lnTo>
                    <a:pt x="1866" y="228892"/>
                  </a:lnTo>
                  <a:lnTo>
                    <a:pt x="1739" y="228612"/>
                  </a:lnTo>
                  <a:lnTo>
                    <a:pt x="1498" y="228333"/>
                  </a:lnTo>
                  <a:lnTo>
                    <a:pt x="1397" y="228015"/>
                  </a:lnTo>
                  <a:lnTo>
                    <a:pt x="901" y="226745"/>
                  </a:lnTo>
                  <a:lnTo>
                    <a:pt x="838" y="226555"/>
                  </a:lnTo>
                  <a:lnTo>
                    <a:pt x="736" y="226352"/>
                  </a:lnTo>
                  <a:lnTo>
                    <a:pt x="673" y="226161"/>
                  </a:lnTo>
                  <a:lnTo>
                    <a:pt x="469" y="226314"/>
                  </a:lnTo>
                  <a:lnTo>
                    <a:pt x="76" y="226479"/>
                  </a:lnTo>
                  <a:lnTo>
                    <a:pt x="76" y="226631"/>
                  </a:lnTo>
                  <a:lnTo>
                    <a:pt x="0" y="227342"/>
                  </a:lnTo>
                  <a:lnTo>
                    <a:pt x="38" y="228015"/>
                  </a:lnTo>
                  <a:lnTo>
                    <a:pt x="698" y="228574"/>
                  </a:lnTo>
                  <a:lnTo>
                    <a:pt x="1498" y="229209"/>
                  </a:lnTo>
                  <a:lnTo>
                    <a:pt x="1930" y="229997"/>
                  </a:lnTo>
                  <a:lnTo>
                    <a:pt x="1498" y="231101"/>
                  </a:lnTo>
                  <a:lnTo>
                    <a:pt x="1206" y="231978"/>
                  </a:lnTo>
                  <a:lnTo>
                    <a:pt x="2095" y="233324"/>
                  </a:lnTo>
                  <a:lnTo>
                    <a:pt x="3098" y="233514"/>
                  </a:lnTo>
                  <a:lnTo>
                    <a:pt x="2997" y="234581"/>
                  </a:lnTo>
                  <a:lnTo>
                    <a:pt x="3200" y="234670"/>
                  </a:lnTo>
                  <a:lnTo>
                    <a:pt x="3492" y="234226"/>
                  </a:lnTo>
                  <a:lnTo>
                    <a:pt x="4000" y="233680"/>
                  </a:lnTo>
                  <a:lnTo>
                    <a:pt x="4000" y="232562"/>
                  </a:lnTo>
                  <a:lnTo>
                    <a:pt x="3492" y="232092"/>
                  </a:lnTo>
                  <a:lnTo>
                    <a:pt x="2730" y="231978"/>
                  </a:lnTo>
                  <a:lnTo>
                    <a:pt x="2400" y="231889"/>
                  </a:lnTo>
                  <a:lnTo>
                    <a:pt x="2095" y="231533"/>
                  </a:lnTo>
                  <a:lnTo>
                    <a:pt x="1803" y="231267"/>
                  </a:lnTo>
                  <a:lnTo>
                    <a:pt x="1866" y="231140"/>
                  </a:lnTo>
                  <a:lnTo>
                    <a:pt x="2628" y="231101"/>
                  </a:lnTo>
                  <a:lnTo>
                    <a:pt x="3327" y="231140"/>
                  </a:lnTo>
                  <a:lnTo>
                    <a:pt x="3898" y="231216"/>
                  </a:lnTo>
                  <a:lnTo>
                    <a:pt x="4660" y="229679"/>
                  </a:lnTo>
                  <a:close/>
                </a:path>
                <a:path w="177800" h="243204">
                  <a:moveTo>
                    <a:pt x="6324" y="176657"/>
                  </a:moveTo>
                  <a:lnTo>
                    <a:pt x="5854" y="176263"/>
                  </a:lnTo>
                  <a:lnTo>
                    <a:pt x="5397" y="175945"/>
                  </a:lnTo>
                  <a:lnTo>
                    <a:pt x="4927" y="175514"/>
                  </a:lnTo>
                  <a:lnTo>
                    <a:pt x="4724" y="175323"/>
                  </a:lnTo>
                  <a:lnTo>
                    <a:pt x="4699" y="175006"/>
                  </a:lnTo>
                  <a:lnTo>
                    <a:pt x="4533" y="174764"/>
                  </a:lnTo>
                  <a:lnTo>
                    <a:pt x="4394" y="174447"/>
                  </a:lnTo>
                  <a:lnTo>
                    <a:pt x="4191" y="174129"/>
                  </a:lnTo>
                  <a:lnTo>
                    <a:pt x="4000" y="173888"/>
                  </a:lnTo>
                  <a:lnTo>
                    <a:pt x="3695" y="173812"/>
                  </a:lnTo>
                  <a:lnTo>
                    <a:pt x="3530" y="173850"/>
                  </a:lnTo>
                  <a:lnTo>
                    <a:pt x="3467" y="174053"/>
                  </a:lnTo>
                  <a:lnTo>
                    <a:pt x="3492" y="174802"/>
                  </a:lnTo>
                  <a:lnTo>
                    <a:pt x="5029" y="176822"/>
                  </a:lnTo>
                  <a:lnTo>
                    <a:pt x="5626" y="176974"/>
                  </a:lnTo>
                  <a:lnTo>
                    <a:pt x="5791" y="177025"/>
                  </a:lnTo>
                  <a:lnTo>
                    <a:pt x="5994" y="176936"/>
                  </a:lnTo>
                  <a:lnTo>
                    <a:pt x="6197" y="176936"/>
                  </a:lnTo>
                  <a:lnTo>
                    <a:pt x="6261" y="176745"/>
                  </a:lnTo>
                  <a:close/>
                </a:path>
                <a:path w="177800" h="243204">
                  <a:moveTo>
                    <a:pt x="6731" y="233553"/>
                  </a:moveTo>
                  <a:lnTo>
                    <a:pt x="6388" y="233197"/>
                  </a:lnTo>
                  <a:lnTo>
                    <a:pt x="5930" y="232841"/>
                  </a:lnTo>
                  <a:lnTo>
                    <a:pt x="5626" y="232448"/>
                  </a:lnTo>
                  <a:lnTo>
                    <a:pt x="5321" y="232092"/>
                  </a:lnTo>
                  <a:lnTo>
                    <a:pt x="5194" y="231698"/>
                  </a:lnTo>
                  <a:lnTo>
                    <a:pt x="4660" y="231305"/>
                  </a:lnTo>
                  <a:lnTo>
                    <a:pt x="4660" y="231584"/>
                  </a:lnTo>
                  <a:lnTo>
                    <a:pt x="4597" y="232054"/>
                  </a:lnTo>
                  <a:lnTo>
                    <a:pt x="5461" y="232486"/>
                  </a:lnTo>
                  <a:lnTo>
                    <a:pt x="5194" y="233997"/>
                  </a:lnTo>
                  <a:lnTo>
                    <a:pt x="6426" y="233832"/>
                  </a:lnTo>
                  <a:lnTo>
                    <a:pt x="6654" y="233680"/>
                  </a:lnTo>
                  <a:lnTo>
                    <a:pt x="6731" y="233553"/>
                  </a:lnTo>
                  <a:close/>
                </a:path>
                <a:path w="177800" h="243204">
                  <a:moveTo>
                    <a:pt x="7086" y="230505"/>
                  </a:moveTo>
                  <a:lnTo>
                    <a:pt x="6426" y="230111"/>
                  </a:lnTo>
                  <a:lnTo>
                    <a:pt x="5854" y="229831"/>
                  </a:lnTo>
                  <a:lnTo>
                    <a:pt x="5232" y="229438"/>
                  </a:lnTo>
                  <a:lnTo>
                    <a:pt x="5321" y="230708"/>
                  </a:lnTo>
                  <a:lnTo>
                    <a:pt x="6057" y="231063"/>
                  </a:lnTo>
                  <a:lnTo>
                    <a:pt x="7086" y="230505"/>
                  </a:lnTo>
                  <a:close/>
                </a:path>
                <a:path w="177800" h="243204">
                  <a:moveTo>
                    <a:pt x="8521" y="990"/>
                  </a:moveTo>
                  <a:lnTo>
                    <a:pt x="8051" y="279"/>
                  </a:lnTo>
                  <a:lnTo>
                    <a:pt x="7493" y="38"/>
                  </a:lnTo>
                  <a:lnTo>
                    <a:pt x="6794" y="558"/>
                  </a:lnTo>
                  <a:lnTo>
                    <a:pt x="7061" y="1193"/>
                  </a:lnTo>
                  <a:lnTo>
                    <a:pt x="7251" y="1981"/>
                  </a:lnTo>
                  <a:lnTo>
                    <a:pt x="8191" y="1625"/>
                  </a:lnTo>
                  <a:lnTo>
                    <a:pt x="8318" y="1549"/>
                  </a:lnTo>
                  <a:lnTo>
                    <a:pt x="8521" y="990"/>
                  </a:lnTo>
                  <a:close/>
                </a:path>
                <a:path w="177800" h="243204">
                  <a:moveTo>
                    <a:pt x="9017" y="123329"/>
                  </a:moveTo>
                  <a:lnTo>
                    <a:pt x="8915" y="122936"/>
                  </a:lnTo>
                  <a:lnTo>
                    <a:pt x="8686" y="121907"/>
                  </a:lnTo>
                  <a:lnTo>
                    <a:pt x="7289" y="121234"/>
                  </a:lnTo>
                  <a:lnTo>
                    <a:pt x="7886" y="122974"/>
                  </a:lnTo>
                  <a:lnTo>
                    <a:pt x="6985" y="123291"/>
                  </a:lnTo>
                  <a:lnTo>
                    <a:pt x="7594" y="123685"/>
                  </a:lnTo>
                  <a:lnTo>
                    <a:pt x="7886" y="123926"/>
                  </a:lnTo>
                  <a:lnTo>
                    <a:pt x="8318" y="124193"/>
                  </a:lnTo>
                  <a:lnTo>
                    <a:pt x="8585" y="123875"/>
                  </a:lnTo>
                  <a:lnTo>
                    <a:pt x="8788" y="123609"/>
                  </a:lnTo>
                  <a:lnTo>
                    <a:pt x="9017" y="123329"/>
                  </a:lnTo>
                  <a:close/>
                </a:path>
                <a:path w="177800" h="243204">
                  <a:moveTo>
                    <a:pt x="11417" y="236207"/>
                  </a:moveTo>
                  <a:lnTo>
                    <a:pt x="10515" y="235026"/>
                  </a:lnTo>
                  <a:lnTo>
                    <a:pt x="9652" y="233832"/>
                  </a:lnTo>
                  <a:lnTo>
                    <a:pt x="8483" y="232448"/>
                  </a:lnTo>
                  <a:lnTo>
                    <a:pt x="8089" y="232371"/>
                  </a:lnTo>
                  <a:lnTo>
                    <a:pt x="7823" y="232206"/>
                  </a:lnTo>
                  <a:lnTo>
                    <a:pt x="7924" y="233197"/>
                  </a:lnTo>
                  <a:lnTo>
                    <a:pt x="7988" y="233362"/>
                  </a:lnTo>
                  <a:lnTo>
                    <a:pt x="7327" y="234111"/>
                  </a:lnTo>
                  <a:lnTo>
                    <a:pt x="7594" y="235178"/>
                  </a:lnTo>
                  <a:lnTo>
                    <a:pt x="8585" y="235254"/>
                  </a:lnTo>
                  <a:lnTo>
                    <a:pt x="9613" y="235381"/>
                  </a:lnTo>
                  <a:lnTo>
                    <a:pt x="9715" y="235851"/>
                  </a:lnTo>
                  <a:lnTo>
                    <a:pt x="9652" y="236639"/>
                  </a:lnTo>
                  <a:lnTo>
                    <a:pt x="9690" y="236766"/>
                  </a:lnTo>
                  <a:lnTo>
                    <a:pt x="9817" y="236918"/>
                  </a:lnTo>
                  <a:lnTo>
                    <a:pt x="9855" y="237083"/>
                  </a:lnTo>
                  <a:lnTo>
                    <a:pt x="10452" y="236728"/>
                  </a:lnTo>
                  <a:lnTo>
                    <a:pt x="10985" y="236448"/>
                  </a:lnTo>
                  <a:lnTo>
                    <a:pt x="11417" y="236207"/>
                  </a:lnTo>
                  <a:close/>
                </a:path>
                <a:path w="177800" h="243204">
                  <a:moveTo>
                    <a:pt x="14249" y="241820"/>
                  </a:moveTo>
                  <a:lnTo>
                    <a:pt x="13309" y="240753"/>
                  </a:lnTo>
                  <a:lnTo>
                    <a:pt x="13512" y="239763"/>
                  </a:lnTo>
                  <a:lnTo>
                    <a:pt x="13284" y="239725"/>
                  </a:lnTo>
                  <a:lnTo>
                    <a:pt x="13119" y="239687"/>
                  </a:lnTo>
                  <a:lnTo>
                    <a:pt x="13119" y="242811"/>
                  </a:lnTo>
                  <a:lnTo>
                    <a:pt x="13449" y="242811"/>
                  </a:lnTo>
                  <a:lnTo>
                    <a:pt x="14249" y="241820"/>
                  </a:lnTo>
                  <a:close/>
                </a:path>
                <a:path w="177800" h="243204">
                  <a:moveTo>
                    <a:pt x="16306" y="9372"/>
                  </a:moveTo>
                  <a:lnTo>
                    <a:pt x="15976" y="8864"/>
                  </a:lnTo>
                  <a:lnTo>
                    <a:pt x="15570" y="8509"/>
                  </a:lnTo>
                  <a:lnTo>
                    <a:pt x="15176" y="9105"/>
                  </a:lnTo>
                  <a:lnTo>
                    <a:pt x="14808" y="9575"/>
                  </a:lnTo>
                  <a:lnTo>
                    <a:pt x="14579" y="10096"/>
                  </a:lnTo>
                  <a:lnTo>
                    <a:pt x="14274" y="10680"/>
                  </a:lnTo>
                  <a:lnTo>
                    <a:pt x="14414" y="11201"/>
                  </a:lnTo>
                  <a:lnTo>
                    <a:pt x="14909" y="11480"/>
                  </a:lnTo>
                  <a:lnTo>
                    <a:pt x="15278" y="10960"/>
                  </a:lnTo>
                  <a:lnTo>
                    <a:pt x="15608" y="10566"/>
                  </a:lnTo>
                  <a:lnTo>
                    <a:pt x="15875" y="10134"/>
                  </a:lnTo>
                  <a:lnTo>
                    <a:pt x="16306" y="9372"/>
                  </a:lnTo>
                  <a:close/>
                </a:path>
                <a:path w="177800" h="243204">
                  <a:moveTo>
                    <a:pt x="19862" y="33362"/>
                  </a:moveTo>
                  <a:lnTo>
                    <a:pt x="19469" y="32016"/>
                  </a:lnTo>
                  <a:lnTo>
                    <a:pt x="19075" y="31775"/>
                  </a:lnTo>
                  <a:lnTo>
                    <a:pt x="17411" y="32169"/>
                  </a:lnTo>
                  <a:lnTo>
                    <a:pt x="18237" y="32639"/>
                  </a:lnTo>
                  <a:lnTo>
                    <a:pt x="18643" y="33794"/>
                  </a:lnTo>
                  <a:lnTo>
                    <a:pt x="19862" y="33362"/>
                  </a:lnTo>
                  <a:close/>
                </a:path>
                <a:path w="177800" h="243204">
                  <a:moveTo>
                    <a:pt x="37198" y="193167"/>
                  </a:moveTo>
                  <a:lnTo>
                    <a:pt x="36639" y="193522"/>
                  </a:lnTo>
                  <a:lnTo>
                    <a:pt x="36334" y="193713"/>
                  </a:lnTo>
                  <a:lnTo>
                    <a:pt x="36004" y="193916"/>
                  </a:lnTo>
                  <a:lnTo>
                    <a:pt x="36271" y="194195"/>
                  </a:lnTo>
                  <a:lnTo>
                    <a:pt x="36576" y="194424"/>
                  </a:lnTo>
                  <a:lnTo>
                    <a:pt x="37071" y="194906"/>
                  </a:lnTo>
                  <a:lnTo>
                    <a:pt x="37172" y="193878"/>
                  </a:lnTo>
                  <a:lnTo>
                    <a:pt x="37198" y="193167"/>
                  </a:lnTo>
                  <a:close/>
                </a:path>
                <a:path w="177800" h="243204">
                  <a:moveTo>
                    <a:pt x="38569" y="192684"/>
                  </a:moveTo>
                  <a:lnTo>
                    <a:pt x="38163" y="191935"/>
                  </a:lnTo>
                  <a:lnTo>
                    <a:pt x="37871" y="191338"/>
                  </a:lnTo>
                  <a:lnTo>
                    <a:pt x="37465" y="190512"/>
                  </a:lnTo>
                  <a:lnTo>
                    <a:pt x="37198" y="190665"/>
                  </a:lnTo>
                  <a:lnTo>
                    <a:pt x="36804" y="190868"/>
                  </a:lnTo>
                  <a:lnTo>
                    <a:pt x="36410" y="191109"/>
                  </a:lnTo>
                  <a:lnTo>
                    <a:pt x="36741" y="191376"/>
                  </a:lnTo>
                  <a:lnTo>
                    <a:pt x="37007" y="191731"/>
                  </a:lnTo>
                  <a:lnTo>
                    <a:pt x="37338" y="191973"/>
                  </a:lnTo>
                  <a:lnTo>
                    <a:pt x="37668" y="192290"/>
                  </a:lnTo>
                  <a:lnTo>
                    <a:pt x="38074" y="192443"/>
                  </a:lnTo>
                  <a:lnTo>
                    <a:pt x="38569" y="192684"/>
                  </a:lnTo>
                  <a:close/>
                </a:path>
                <a:path w="177800" h="243204">
                  <a:moveTo>
                    <a:pt x="45593" y="182397"/>
                  </a:moveTo>
                  <a:lnTo>
                    <a:pt x="45161" y="182118"/>
                  </a:lnTo>
                  <a:lnTo>
                    <a:pt x="44119" y="182041"/>
                  </a:lnTo>
                  <a:lnTo>
                    <a:pt x="44526" y="182638"/>
                  </a:lnTo>
                  <a:lnTo>
                    <a:pt x="44792" y="183070"/>
                  </a:lnTo>
                  <a:lnTo>
                    <a:pt x="45021" y="183464"/>
                  </a:lnTo>
                  <a:lnTo>
                    <a:pt x="45186" y="183349"/>
                  </a:lnTo>
                  <a:lnTo>
                    <a:pt x="45554" y="183235"/>
                  </a:lnTo>
                  <a:lnTo>
                    <a:pt x="45554" y="183070"/>
                  </a:lnTo>
                  <a:lnTo>
                    <a:pt x="45593" y="182397"/>
                  </a:lnTo>
                  <a:close/>
                </a:path>
                <a:path w="177800" h="243204">
                  <a:moveTo>
                    <a:pt x="47320" y="181965"/>
                  </a:moveTo>
                  <a:lnTo>
                    <a:pt x="47155" y="181178"/>
                  </a:lnTo>
                  <a:lnTo>
                    <a:pt x="46253" y="180733"/>
                  </a:lnTo>
                  <a:lnTo>
                    <a:pt x="46024" y="180822"/>
                  </a:lnTo>
                  <a:lnTo>
                    <a:pt x="46418" y="182283"/>
                  </a:lnTo>
                  <a:lnTo>
                    <a:pt x="46723" y="183146"/>
                  </a:lnTo>
                  <a:lnTo>
                    <a:pt x="47320" y="181965"/>
                  </a:lnTo>
                  <a:close/>
                </a:path>
                <a:path w="177800" h="243204">
                  <a:moveTo>
                    <a:pt x="48323" y="192684"/>
                  </a:moveTo>
                  <a:lnTo>
                    <a:pt x="48018" y="192646"/>
                  </a:lnTo>
                  <a:lnTo>
                    <a:pt x="47713" y="192570"/>
                  </a:lnTo>
                  <a:lnTo>
                    <a:pt x="47421" y="192646"/>
                  </a:lnTo>
                  <a:lnTo>
                    <a:pt x="47180" y="193116"/>
                  </a:lnTo>
                  <a:lnTo>
                    <a:pt x="47320" y="193243"/>
                  </a:lnTo>
                  <a:lnTo>
                    <a:pt x="47447" y="193522"/>
                  </a:lnTo>
                  <a:lnTo>
                    <a:pt x="47752" y="193713"/>
                  </a:lnTo>
                  <a:lnTo>
                    <a:pt x="48221" y="194106"/>
                  </a:lnTo>
                  <a:lnTo>
                    <a:pt x="48221" y="193471"/>
                  </a:lnTo>
                  <a:lnTo>
                    <a:pt x="48247" y="193116"/>
                  </a:lnTo>
                  <a:lnTo>
                    <a:pt x="48323" y="192684"/>
                  </a:lnTo>
                  <a:close/>
                </a:path>
                <a:path w="177800" h="243204">
                  <a:moveTo>
                    <a:pt x="48450" y="151663"/>
                  </a:moveTo>
                  <a:lnTo>
                    <a:pt x="47853" y="150507"/>
                  </a:lnTo>
                  <a:lnTo>
                    <a:pt x="47358" y="149479"/>
                  </a:lnTo>
                  <a:lnTo>
                    <a:pt x="46824" y="148450"/>
                  </a:lnTo>
                  <a:lnTo>
                    <a:pt x="46621" y="148577"/>
                  </a:lnTo>
                  <a:lnTo>
                    <a:pt x="46520" y="148844"/>
                  </a:lnTo>
                  <a:lnTo>
                    <a:pt x="46418" y="149250"/>
                  </a:lnTo>
                  <a:lnTo>
                    <a:pt x="46583" y="149364"/>
                  </a:lnTo>
                  <a:lnTo>
                    <a:pt x="47256" y="149923"/>
                  </a:lnTo>
                  <a:lnTo>
                    <a:pt x="46824" y="150431"/>
                  </a:lnTo>
                  <a:lnTo>
                    <a:pt x="46659" y="150952"/>
                  </a:lnTo>
                  <a:lnTo>
                    <a:pt x="46583" y="151180"/>
                  </a:lnTo>
                  <a:lnTo>
                    <a:pt x="46520" y="151739"/>
                  </a:lnTo>
                  <a:lnTo>
                    <a:pt x="47548" y="151739"/>
                  </a:lnTo>
                  <a:lnTo>
                    <a:pt x="47853" y="151701"/>
                  </a:lnTo>
                  <a:lnTo>
                    <a:pt x="48450" y="151663"/>
                  </a:lnTo>
                  <a:close/>
                </a:path>
                <a:path w="177800" h="243204">
                  <a:moveTo>
                    <a:pt x="48717" y="469"/>
                  </a:moveTo>
                  <a:lnTo>
                    <a:pt x="48247" y="317"/>
                  </a:lnTo>
                  <a:lnTo>
                    <a:pt x="47383" y="0"/>
                  </a:lnTo>
                  <a:lnTo>
                    <a:pt x="47256" y="114"/>
                  </a:lnTo>
                  <a:lnTo>
                    <a:pt x="47383" y="431"/>
                  </a:lnTo>
                  <a:lnTo>
                    <a:pt x="47523" y="838"/>
                  </a:lnTo>
                  <a:lnTo>
                    <a:pt x="47980" y="1066"/>
                  </a:lnTo>
                  <a:lnTo>
                    <a:pt x="48387" y="914"/>
                  </a:lnTo>
                  <a:lnTo>
                    <a:pt x="48717" y="876"/>
                  </a:lnTo>
                  <a:lnTo>
                    <a:pt x="48717" y="469"/>
                  </a:lnTo>
                  <a:close/>
                </a:path>
                <a:path w="177800" h="243204">
                  <a:moveTo>
                    <a:pt x="51777" y="38696"/>
                  </a:moveTo>
                  <a:lnTo>
                    <a:pt x="50914" y="37985"/>
                  </a:lnTo>
                  <a:lnTo>
                    <a:pt x="50774" y="37782"/>
                  </a:lnTo>
                  <a:lnTo>
                    <a:pt x="50609" y="37592"/>
                  </a:lnTo>
                  <a:lnTo>
                    <a:pt x="50152" y="38265"/>
                  </a:lnTo>
                  <a:lnTo>
                    <a:pt x="50114" y="38938"/>
                  </a:lnTo>
                  <a:lnTo>
                    <a:pt x="50850" y="39535"/>
                  </a:lnTo>
                  <a:lnTo>
                    <a:pt x="51574" y="39128"/>
                  </a:lnTo>
                  <a:lnTo>
                    <a:pt x="51777" y="38696"/>
                  </a:lnTo>
                  <a:close/>
                </a:path>
                <a:path w="177800" h="243204">
                  <a:moveTo>
                    <a:pt x="52412" y="204393"/>
                  </a:moveTo>
                  <a:lnTo>
                    <a:pt x="51917" y="203847"/>
                  </a:lnTo>
                  <a:lnTo>
                    <a:pt x="51384" y="203327"/>
                  </a:lnTo>
                  <a:lnTo>
                    <a:pt x="50850" y="202780"/>
                  </a:lnTo>
                  <a:lnTo>
                    <a:pt x="50507" y="203365"/>
                  </a:lnTo>
                  <a:lnTo>
                    <a:pt x="52412" y="204393"/>
                  </a:lnTo>
                  <a:close/>
                </a:path>
                <a:path w="177800" h="243204">
                  <a:moveTo>
                    <a:pt x="53581" y="89662"/>
                  </a:moveTo>
                  <a:lnTo>
                    <a:pt x="51549" y="89928"/>
                  </a:lnTo>
                  <a:lnTo>
                    <a:pt x="51841" y="90525"/>
                  </a:lnTo>
                  <a:lnTo>
                    <a:pt x="52539" y="91681"/>
                  </a:lnTo>
                  <a:lnTo>
                    <a:pt x="52806" y="91516"/>
                  </a:lnTo>
                  <a:lnTo>
                    <a:pt x="53581" y="89662"/>
                  </a:lnTo>
                  <a:close/>
                </a:path>
                <a:path w="177800" h="243204">
                  <a:moveTo>
                    <a:pt x="55168" y="39331"/>
                  </a:moveTo>
                  <a:lnTo>
                    <a:pt x="55003" y="39293"/>
                  </a:lnTo>
                  <a:lnTo>
                    <a:pt x="54800" y="39179"/>
                  </a:lnTo>
                  <a:lnTo>
                    <a:pt x="54635" y="39217"/>
                  </a:lnTo>
                  <a:lnTo>
                    <a:pt x="54038" y="39408"/>
                  </a:lnTo>
                  <a:lnTo>
                    <a:pt x="53136" y="37744"/>
                  </a:lnTo>
                  <a:lnTo>
                    <a:pt x="52781" y="39763"/>
                  </a:lnTo>
                  <a:lnTo>
                    <a:pt x="53441" y="39801"/>
                  </a:lnTo>
                  <a:lnTo>
                    <a:pt x="54102" y="39890"/>
                  </a:lnTo>
                  <a:lnTo>
                    <a:pt x="54902" y="39890"/>
                  </a:lnTo>
                  <a:lnTo>
                    <a:pt x="55003" y="39535"/>
                  </a:lnTo>
                  <a:lnTo>
                    <a:pt x="55168" y="39331"/>
                  </a:lnTo>
                  <a:close/>
                </a:path>
                <a:path w="177800" h="243204">
                  <a:moveTo>
                    <a:pt x="56235" y="201663"/>
                  </a:moveTo>
                  <a:lnTo>
                    <a:pt x="56210" y="201510"/>
                  </a:lnTo>
                  <a:lnTo>
                    <a:pt x="56134" y="201079"/>
                  </a:lnTo>
                  <a:lnTo>
                    <a:pt x="55740" y="200240"/>
                  </a:lnTo>
                  <a:lnTo>
                    <a:pt x="54610" y="200634"/>
                  </a:lnTo>
                  <a:lnTo>
                    <a:pt x="56032" y="201396"/>
                  </a:lnTo>
                  <a:lnTo>
                    <a:pt x="55206" y="201866"/>
                  </a:lnTo>
                  <a:lnTo>
                    <a:pt x="55410" y="201904"/>
                  </a:lnTo>
                  <a:lnTo>
                    <a:pt x="55575" y="201980"/>
                  </a:lnTo>
                  <a:lnTo>
                    <a:pt x="55740" y="202107"/>
                  </a:lnTo>
                  <a:lnTo>
                    <a:pt x="55905" y="201904"/>
                  </a:lnTo>
                  <a:lnTo>
                    <a:pt x="56235" y="201663"/>
                  </a:lnTo>
                  <a:close/>
                </a:path>
                <a:path w="177800" h="243204">
                  <a:moveTo>
                    <a:pt x="56540" y="6845"/>
                  </a:moveTo>
                  <a:lnTo>
                    <a:pt x="56007" y="6565"/>
                  </a:lnTo>
                  <a:lnTo>
                    <a:pt x="55499" y="6286"/>
                  </a:lnTo>
                  <a:lnTo>
                    <a:pt x="55003" y="6057"/>
                  </a:lnTo>
                  <a:lnTo>
                    <a:pt x="54940" y="6210"/>
                  </a:lnTo>
                  <a:lnTo>
                    <a:pt x="54838" y="6337"/>
                  </a:lnTo>
                  <a:lnTo>
                    <a:pt x="54775" y="6489"/>
                  </a:lnTo>
                  <a:lnTo>
                    <a:pt x="55308" y="6769"/>
                  </a:lnTo>
                  <a:lnTo>
                    <a:pt x="55803" y="7010"/>
                  </a:lnTo>
                  <a:lnTo>
                    <a:pt x="56337" y="7277"/>
                  </a:lnTo>
                  <a:lnTo>
                    <a:pt x="56540" y="6845"/>
                  </a:lnTo>
                  <a:close/>
                </a:path>
                <a:path w="177800" h="243204">
                  <a:moveTo>
                    <a:pt x="59728" y="204520"/>
                  </a:moveTo>
                  <a:lnTo>
                    <a:pt x="58928" y="204127"/>
                  </a:lnTo>
                  <a:lnTo>
                    <a:pt x="58331" y="203365"/>
                  </a:lnTo>
                  <a:lnTo>
                    <a:pt x="58102" y="204482"/>
                  </a:lnTo>
                  <a:lnTo>
                    <a:pt x="58534" y="205232"/>
                  </a:lnTo>
                  <a:lnTo>
                    <a:pt x="59499" y="205663"/>
                  </a:lnTo>
                  <a:lnTo>
                    <a:pt x="59728" y="204520"/>
                  </a:lnTo>
                  <a:close/>
                </a:path>
                <a:path w="177800" h="243204">
                  <a:moveTo>
                    <a:pt x="60591" y="18630"/>
                  </a:moveTo>
                  <a:lnTo>
                    <a:pt x="60159" y="17602"/>
                  </a:lnTo>
                  <a:lnTo>
                    <a:pt x="59359" y="17449"/>
                  </a:lnTo>
                  <a:lnTo>
                    <a:pt x="58394" y="17602"/>
                  </a:lnTo>
                  <a:lnTo>
                    <a:pt x="58699" y="18554"/>
                  </a:lnTo>
                  <a:lnTo>
                    <a:pt x="59334" y="18872"/>
                  </a:lnTo>
                  <a:lnTo>
                    <a:pt x="60591" y="18630"/>
                  </a:lnTo>
                  <a:close/>
                </a:path>
                <a:path w="177800" h="243204">
                  <a:moveTo>
                    <a:pt x="64693" y="192760"/>
                  </a:moveTo>
                  <a:lnTo>
                    <a:pt x="63830" y="192608"/>
                  </a:lnTo>
                  <a:lnTo>
                    <a:pt x="63627" y="192722"/>
                  </a:lnTo>
                  <a:lnTo>
                    <a:pt x="63792" y="193281"/>
                  </a:lnTo>
                  <a:lnTo>
                    <a:pt x="64084" y="193789"/>
                  </a:lnTo>
                  <a:lnTo>
                    <a:pt x="64350" y="194271"/>
                  </a:lnTo>
                  <a:lnTo>
                    <a:pt x="64490" y="194233"/>
                  </a:lnTo>
                  <a:lnTo>
                    <a:pt x="64693" y="194068"/>
                  </a:lnTo>
                  <a:lnTo>
                    <a:pt x="64693" y="192760"/>
                  </a:lnTo>
                  <a:close/>
                </a:path>
                <a:path w="177800" h="243204">
                  <a:moveTo>
                    <a:pt x="65354" y="187896"/>
                  </a:moveTo>
                  <a:lnTo>
                    <a:pt x="65227" y="186867"/>
                  </a:lnTo>
                  <a:lnTo>
                    <a:pt x="65189" y="186359"/>
                  </a:lnTo>
                  <a:lnTo>
                    <a:pt x="64922" y="186512"/>
                  </a:lnTo>
                  <a:lnTo>
                    <a:pt x="64350" y="186715"/>
                  </a:lnTo>
                  <a:lnTo>
                    <a:pt x="64350" y="187261"/>
                  </a:lnTo>
                  <a:lnTo>
                    <a:pt x="64617" y="187667"/>
                  </a:lnTo>
                  <a:lnTo>
                    <a:pt x="64782" y="188061"/>
                  </a:lnTo>
                  <a:lnTo>
                    <a:pt x="64985" y="188023"/>
                  </a:lnTo>
                  <a:lnTo>
                    <a:pt x="65151" y="187972"/>
                  </a:lnTo>
                  <a:lnTo>
                    <a:pt x="65354" y="187896"/>
                  </a:lnTo>
                  <a:close/>
                </a:path>
                <a:path w="177800" h="243204">
                  <a:moveTo>
                    <a:pt x="68186" y="113157"/>
                  </a:moveTo>
                  <a:lnTo>
                    <a:pt x="67919" y="112649"/>
                  </a:lnTo>
                  <a:lnTo>
                    <a:pt x="67716" y="112293"/>
                  </a:lnTo>
                  <a:lnTo>
                    <a:pt x="67348" y="111696"/>
                  </a:lnTo>
                  <a:lnTo>
                    <a:pt x="67017" y="112204"/>
                  </a:lnTo>
                  <a:lnTo>
                    <a:pt x="66687" y="112560"/>
                  </a:lnTo>
                  <a:lnTo>
                    <a:pt x="66548" y="112966"/>
                  </a:lnTo>
                  <a:lnTo>
                    <a:pt x="66522" y="113157"/>
                  </a:lnTo>
                  <a:lnTo>
                    <a:pt x="66916" y="113677"/>
                  </a:lnTo>
                  <a:lnTo>
                    <a:pt x="67487" y="113677"/>
                  </a:lnTo>
                  <a:lnTo>
                    <a:pt x="67779" y="113360"/>
                  </a:lnTo>
                  <a:lnTo>
                    <a:pt x="68186" y="113157"/>
                  </a:lnTo>
                  <a:close/>
                </a:path>
                <a:path w="177800" h="243204">
                  <a:moveTo>
                    <a:pt x="70408" y="192811"/>
                  </a:moveTo>
                  <a:lnTo>
                    <a:pt x="70383" y="192608"/>
                  </a:lnTo>
                  <a:lnTo>
                    <a:pt x="70218" y="191858"/>
                  </a:lnTo>
                  <a:lnTo>
                    <a:pt x="69710" y="191655"/>
                  </a:lnTo>
                  <a:lnTo>
                    <a:pt x="68821" y="192214"/>
                  </a:lnTo>
                  <a:lnTo>
                    <a:pt x="69215" y="192532"/>
                  </a:lnTo>
                  <a:lnTo>
                    <a:pt x="69684" y="192887"/>
                  </a:lnTo>
                  <a:lnTo>
                    <a:pt x="70078" y="193243"/>
                  </a:lnTo>
                  <a:lnTo>
                    <a:pt x="70180" y="193040"/>
                  </a:lnTo>
                  <a:lnTo>
                    <a:pt x="70408" y="192811"/>
                  </a:lnTo>
                  <a:close/>
                </a:path>
                <a:path w="177800" h="243204">
                  <a:moveTo>
                    <a:pt x="73736" y="193560"/>
                  </a:moveTo>
                  <a:lnTo>
                    <a:pt x="72212" y="192405"/>
                  </a:lnTo>
                  <a:lnTo>
                    <a:pt x="71615" y="193319"/>
                  </a:lnTo>
                  <a:lnTo>
                    <a:pt x="72377" y="194462"/>
                  </a:lnTo>
                  <a:lnTo>
                    <a:pt x="73672" y="194741"/>
                  </a:lnTo>
                  <a:lnTo>
                    <a:pt x="73736" y="193560"/>
                  </a:lnTo>
                  <a:close/>
                </a:path>
                <a:path w="177800" h="243204">
                  <a:moveTo>
                    <a:pt x="76936" y="189560"/>
                  </a:moveTo>
                  <a:lnTo>
                    <a:pt x="76466" y="188696"/>
                  </a:lnTo>
                  <a:lnTo>
                    <a:pt x="76073" y="188023"/>
                  </a:lnTo>
                  <a:lnTo>
                    <a:pt x="75603" y="189369"/>
                  </a:lnTo>
                  <a:lnTo>
                    <a:pt x="76669" y="189763"/>
                  </a:lnTo>
                  <a:lnTo>
                    <a:pt x="76873" y="189636"/>
                  </a:lnTo>
                  <a:close/>
                </a:path>
                <a:path w="177800" h="243204">
                  <a:moveTo>
                    <a:pt x="78270" y="181800"/>
                  </a:moveTo>
                  <a:lnTo>
                    <a:pt x="77165" y="180975"/>
                  </a:lnTo>
                  <a:lnTo>
                    <a:pt x="76936" y="181292"/>
                  </a:lnTo>
                  <a:lnTo>
                    <a:pt x="76771" y="181533"/>
                  </a:lnTo>
                  <a:lnTo>
                    <a:pt x="76504" y="181965"/>
                  </a:lnTo>
                  <a:lnTo>
                    <a:pt x="77139" y="182003"/>
                  </a:lnTo>
                  <a:lnTo>
                    <a:pt x="77597" y="182041"/>
                  </a:lnTo>
                  <a:lnTo>
                    <a:pt x="78130" y="182079"/>
                  </a:lnTo>
                  <a:lnTo>
                    <a:pt x="78193" y="181889"/>
                  </a:lnTo>
                  <a:close/>
                </a:path>
                <a:path w="177800" h="243204">
                  <a:moveTo>
                    <a:pt x="80467" y="182956"/>
                  </a:moveTo>
                  <a:lnTo>
                    <a:pt x="79959" y="182562"/>
                  </a:lnTo>
                  <a:lnTo>
                    <a:pt x="79527" y="182245"/>
                  </a:lnTo>
                  <a:lnTo>
                    <a:pt x="79095" y="181889"/>
                  </a:lnTo>
                  <a:lnTo>
                    <a:pt x="78968" y="182041"/>
                  </a:lnTo>
                  <a:lnTo>
                    <a:pt x="78892" y="182168"/>
                  </a:lnTo>
                  <a:lnTo>
                    <a:pt x="78765" y="182321"/>
                  </a:lnTo>
                  <a:lnTo>
                    <a:pt x="79159" y="182638"/>
                  </a:lnTo>
                  <a:lnTo>
                    <a:pt x="79527" y="182956"/>
                  </a:lnTo>
                  <a:lnTo>
                    <a:pt x="79959" y="183311"/>
                  </a:lnTo>
                  <a:lnTo>
                    <a:pt x="80264" y="183349"/>
                  </a:lnTo>
                  <a:lnTo>
                    <a:pt x="80391" y="183235"/>
                  </a:lnTo>
                  <a:lnTo>
                    <a:pt x="80467" y="182956"/>
                  </a:lnTo>
                  <a:close/>
                </a:path>
                <a:path w="177800" h="243204">
                  <a:moveTo>
                    <a:pt x="83121" y="188417"/>
                  </a:moveTo>
                  <a:lnTo>
                    <a:pt x="83083" y="188290"/>
                  </a:lnTo>
                  <a:lnTo>
                    <a:pt x="83083" y="188023"/>
                  </a:lnTo>
                  <a:lnTo>
                    <a:pt x="81991" y="187464"/>
                  </a:lnTo>
                  <a:lnTo>
                    <a:pt x="80987" y="186905"/>
                  </a:lnTo>
                  <a:lnTo>
                    <a:pt x="79857" y="186829"/>
                  </a:lnTo>
                  <a:lnTo>
                    <a:pt x="79590" y="186905"/>
                  </a:lnTo>
                  <a:lnTo>
                    <a:pt x="79527" y="187071"/>
                  </a:lnTo>
                  <a:lnTo>
                    <a:pt x="79527" y="187261"/>
                  </a:lnTo>
                  <a:lnTo>
                    <a:pt x="82130" y="188175"/>
                  </a:lnTo>
                  <a:lnTo>
                    <a:pt x="83121" y="188417"/>
                  </a:lnTo>
                  <a:close/>
                </a:path>
                <a:path w="177800" h="243204">
                  <a:moveTo>
                    <a:pt x="84556" y="173977"/>
                  </a:moveTo>
                  <a:lnTo>
                    <a:pt x="83921" y="173621"/>
                  </a:lnTo>
                  <a:lnTo>
                    <a:pt x="82588" y="172910"/>
                  </a:lnTo>
                  <a:lnTo>
                    <a:pt x="81991" y="172542"/>
                  </a:lnTo>
                  <a:lnTo>
                    <a:pt x="81457" y="172186"/>
                  </a:lnTo>
                  <a:lnTo>
                    <a:pt x="80797" y="171919"/>
                  </a:lnTo>
                  <a:lnTo>
                    <a:pt x="81762" y="173101"/>
                  </a:lnTo>
                  <a:lnTo>
                    <a:pt x="82689" y="174294"/>
                  </a:lnTo>
                  <a:lnTo>
                    <a:pt x="84391" y="174205"/>
                  </a:lnTo>
                  <a:lnTo>
                    <a:pt x="84518" y="174053"/>
                  </a:lnTo>
                  <a:close/>
                </a:path>
                <a:path w="177800" h="243204">
                  <a:moveTo>
                    <a:pt x="85852" y="184581"/>
                  </a:moveTo>
                  <a:lnTo>
                    <a:pt x="85356" y="184099"/>
                  </a:lnTo>
                  <a:lnTo>
                    <a:pt x="84886" y="183667"/>
                  </a:lnTo>
                  <a:lnTo>
                    <a:pt x="84391" y="183197"/>
                  </a:lnTo>
                  <a:lnTo>
                    <a:pt x="84188" y="183426"/>
                  </a:lnTo>
                  <a:lnTo>
                    <a:pt x="84518" y="184658"/>
                  </a:lnTo>
                  <a:lnTo>
                    <a:pt x="85051" y="185051"/>
                  </a:lnTo>
                  <a:lnTo>
                    <a:pt x="85852" y="184581"/>
                  </a:lnTo>
                  <a:close/>
                </a:path>
                <a:path w="177800" h="243204">
                  <a:moveTo>
                    <a:pt x="89281" y="178765"/>
                  </a:moveTo>
                  <a:lnTo>
                    <a:pt x="89242" y="178638"/>
                  </a:lnTo>
                  <a:lnTo>
                    <a:pt x="89039" y="178244"/>
                  </a:lnTo>
                  <a:lnTo>
                    <a:pt x="88519" y="177457"/>
                  </a:lnTo>
                  <a:lnTo>
                    <a:pt x="88442" y="177330"/>
                  </a:lnTo>
                  <a:lnTo>
                    <a:pt x="88252" y="177177"/>
                  </a:lnTo>
                  <a:lnTo>
                    <a:pt x="88087" y="177215"/>
                  </a:lnTo>
                  <a:lnTo>
                    <a:pt x="87884" y="177215"/>
                  </a:lnTo>
                  <a:lnTo>
                    <a:pt x="87680" y="177380"/>
                  </a:lnTo>
                  <a:lnTo>
                    <a:pt x="87947" y="178168"/>
                  </a:lnTo>
                  <a:lnTo>
                    <a:pt x="88150" y="178714"/>
                  </a:lnTo>
                  <a:lnTo>
                    <a:pt x="88480" y="179197"/>
                  </a:lnTo>
                  <a:lnTo>
                    <a:pt x="88950" y="179235"/>
                  </a:lnTo>
                  <a:lnTo>
                    <a:pt x="89179" y="179158"/>
                  </a:lnTo>
                  <a:lnTo>
                    <a:pt x="89281" y="178765"/>
                  </a:lnTo>
                  <a:close/>
                </a:path>
                <a:path w="177800" h="243204">
                  <a:moveTo>
                    <a:pt x="90512" y="151701"/>
                  </a:moveTo>
                  <a:lnTo>
                    <a:pt x="90474" y="151180"/>
                  </a:lnTo>
                  <a:lnTo>
                    <a:pt x="90246" y="150507"/>
                  </a:lnTo>
                  <a:lnTo>
                    <a:pt x="90106" y="149834"/>
                  </a:lnTo>
                  <a:lnTo>
                    <a:pt x="89077" y="150317"/>
                  </a:lnTo>
                  <a:lnTo>
                    <a:pt x="89281" y="151180"/>
                  </a:lnTo>
                  <a:lnTo>
                    <a:pt x="90512" y="151701"/>
                  </a:lnTo>
                  <a:close/>
                </a:path>
                <a:path w="177800" h="243204">
                  <a:moveTo>
                    <a:pt x="90538" y="152209"/>
                  </a:moveTo>
                  <a:lnTo>
                    <a:pt x="90525" y="151930"/>
                  </a:lnTo>
                  <a:lnTo>
                    <a:pt x="89446" y="153047"/>
                  </a:lnTo>
                  <a:lnTo>
                    <a:pt x="90106" y="153047"/>
                  </a:lnTo>
                  <a:lnTo>
                    <a:pt x="90271" y="152641"/>
                  </a:lnTo>
                  <a:lnTo>
                    <a:pt x="90538" y="152209"/>
                  </a:lnTo>
                  <a:close/>
                </a:path>
                <a:path w="177800" h="243204">
                  <a:moveTo>
                    <a:pt x="90678" y="151777"/>
                  </a:moveTo>
                  <a:lnTo>
                    <a:pt x="90512" y="151701"/>
                  </a:lnTo>
                  <a:lnTo>
                    <a:pt x="90525" y="151930"/>
                  </a:lnTo>
                  <a:lnTo>
                    <a:pt x="90678" y="151777"/>
                  </a:lnTo>
                  <a:close/>
                </a:path>
                <a:path w="177800" h="243204">
                  <a:moveTo>
                    <a:pt x="91770" y="160921"/>
                  </a:moveTo>
                  <a:lnTo>
                    <a:pt x="90703" y="160401"/>
                  </a:lnTo>
                  <a:lnTo>
                    <a:pt x="90703" y="161899"/>
                  </a:lnTo>
                  <a:lnTo>
                    <a:pt x="91503" y="161429"/>
                  </a:lnTo>
                  <a:lnTo>
                    <a:pt x="91770" y="160921"/>
                  </a:lnTo>
                  <a:close/>
                </a:path>
                <a:path w="177800" h="243204">
                  <a:moveTo>
                    <a:pt x="177317" y="143510"/>
                  </a:moveTo>
                  <a:lnTo>
                    <a:pt x="177253" y="142430"/>
                  </a:lnTo>
                  <a:lnTo>
                    <a:pt x="176695" y="142316"/>
                  </a:lnTo>
                  <a:lnTo>
                    <a:pt x="175958" y="142392"/>
                  </a:lnTo>
                  <a:lnTo>
                    <a:pt x="174866" y="142481"/>
                  </a:lnTo>
                  <a:lnTo>
                    <a:pt x="175488" y="143459"/>
                  </a:lnTo>
                  <a:lnTo>
                    <a:pt x="175158" y="144056"/>
                  </a:lnTo>
                  <a:lnTo>
                    <a:pt x="175895" y="143903"/>
                  </a:lnTo>
                  <a:lnTo>
                    <a:pt x="176593" y="143700"/>
                  </a:lnTo>
                  <a:lnTo>
                    <a:pt x="177317" y="143510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01556" y="4702159"/>
            <a:ext cx="648709" cy="364951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3416808" y="4844796"/>
            <a:ext cx="5727700" cy="299085"/>
          </a:xfrm>
          <a:custGeom>
            <a:avLst/>
            <a:gdLst/>
            <a:ahLst/>
            <a:cxnLst/>
            <a:rect l="l" t="t" r="r" b="b"/>
            <a:pathLst>
              <a:path w="5727700" h="299085">
                <a:moveTo>
                  <a:pt x="5727191" y="0"/>
                </a:moveTo>
                <a:lnTo>
                  <a:pt x="0" y="0"/>
                </a:lnTo>
                <a:lnTo>
                  <a:pt x="0" y="298703"/>
                </a:lnTo>
                <a:lnTo>
                  <a:pt x="5727191" y="298703"/>
                </a:lnTo>
                <a:lnTo>
                  <a:pt x="5727191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828415" y="4841849"/>
            <a:ext cx="1106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or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i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entation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607302" y="4855260"/>
            <a:ext cx="24180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Dr.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Abdelrhman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Ahmed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788664" y="4553711"/>
            <a:ext cx="5355590" cy="274320"/>
          </a:xfrm>
          <a:custGeom>
            <a:avLst/>
            <a:gdLst/>
            <a:ahLst/>
            <a:cxnLst/>
            <a:rect l="l" t="t" r="r" b="b"/>
            <a:pathLst>
              <a:path w="5355590" h="274320">
                <a:moveTo>
                  <a:pt x="5355336" y="0"/>
                </a:moveTo>
                <a:lnTo>
                  <a:pt x="0" y="0"/>
                </a:lnTo>
                <a:lnTo>
                  <a:pt x="0" y="274320"/>
                </a:lnTo>
                <a:lnTo>
                  <a:pt x="5355336" y="274320"/>
                </a:lnTo>
                <a:lnTo>
                  <a:pt x="5355336" y="0"/>
                </a:lnTo>
                <a:close/>
              </a:path>
            </a:pathLst>
          </a:custGeom>
          <a:solidFill>
            <a:srgbClr val="7846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395978" y="4542231"/>
            <a:ext cx="44367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CCNA</a:t>
            </a:r>
            <a:r>
              <a:rPr sz="1800" b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Introduction</a:t>
            </a:r>
            <a:r>
              <a:rPr sz="1800" b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Networks</a:t>
            </a:r>
            <a:r>
              <a:rPr sz="18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dirty="0">
                <a:solidFill>
                  <a:srgbClr val="FFFFFF"/>
                </a:solidFill>
                <a:latin typeface="Times New Roman"/>
                <a:cs typeface="Times New Roman"/>
              </a:rPr>
              <a:t>v7.0</a:t>
            </a:r>
            <a:r>
              <a:rPr sz="18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(ITN)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19466"/>
            <a:ext cx="632012" cy="5667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4380" y="4953889"/>
            <a:ext cx="7426672" cy="1536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53616"/>
            <a:ext cx="81027" cy="20321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2973" y="1653616"/>
            <a:ext cx="81027" cy="20321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300292" cy="106415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984" y="63243"/>
            <a:ext cx="114005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1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1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DC9BB7-151B-A307-4B69-57DC2063EEA7}"/>
              </a:ext>
            </a:extLst>
          </p:cNvPr>
          <p:cNvSpPr txBox="1"/>
          <p:nvPr/>
        </p:nvSpPr>
        <p:spPr>
          <a:xfrm>
            <a:off x="1640887" y="294076"/>
            <a:ext cx="4659405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</a:rPr>
              <a:t>The IT Professional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0DCA42D-2071-596A-5849-19A3D8BFAC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012" y="1064159"/>
            <a:ext cx="8050603" cy="3772155"/>
          </a:xfrm>
          <a:prstGeom prst="rect">
            <a:avLst/>
          </a:prstGeom>
        </p:spPr>
      </p:pic>
      <p:pic>
        <p:nvPicPr>
          <p:cNvPr id="10" name="Picture 9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DEFA9EB9-7623-B3F9-1A85-96DF772DAC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7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f65c9a325e168359b0d59e151799617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ca1352566cd48bbf9a583f561529a7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903F5B4-CB7A-45A8-9AB6-870EBBDEE55C}"/>
</file>

<file path=customXml/itemProps2.xml><?xml version="1.0" encoding="utf-8"?>
<ds:datastoreItem xmlns:ds="http://schemas.openxmlformats.org/officeDocument/2006/customXml" ds:itemID="{8713DA7F-9906-4A87-8ACF-4D3D7D20B56C}"/>
</file>

<file path=customXml/itemProps3.xml><?xml version="1.0" encoding="utf-8"?>
<ds:datastoreItem xmlns:ds="http://schemas.openxmlformats.org/officeDocument/2006/customXml" ds:itemID="{81FA704F-8344-4924-A391-21FAB247C3E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552</Words>
  <Application>Microsoft Office PowerPoint</Application>
  <PresentationFormat>On-screen Show (16:9)</PresentationFormat>
  <Paragraphs>173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Tajawal Medium</vt:lpstr>
      <vt:lpstr>Times New Roman</vt:lpstr>
      <vt:lpstr>Office Theme</vt:lpstr>
      <vt:lpstr>CCNA - Introduction to Networks v7.0 (ITN)</vt:lpstr>
      <vt:lpstr>Agenda:</vt:lpstr>
      <vt:lpstr>How CCNA Certification is Changing?</vt:lpstr>
      <vt:lpstr>Exam Blueprint Composition</vt:lpstr>
      <vt:lpstr>Theory / Practice Balance in the Blueprint</vt:lpstr>
      <vt:lpstr>VTP (1,2)</vt:lpstr>
      <vt:lpstr>CCNA 7 Focus Areas and Major Differences</vt:lpstr>
      <vt:lpstr>Relative Netacad Course Comparison by Size</vt:lpstr>
      <vt:lpstr>CCNA 7.0 Course Outlines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 of New Technical Topics in CCNAv7</dc:title>
  <dc:creator>Abdelrhman Ahmed</dc:creator>
  <cp:lastModifiedBy>ENG:Abdalrahman Ahmed</cp:lastModifiedBy>
  <cp:revision>2</cp:revision>
  <dcterms:created xsi:type="dcterms:W3CDTF">2024-01-31T15:11:10Z</dcterms:created>
  <dcterms:modified xsi:type="dcterms:W3CDTF">2025-01-11T22:30:26Z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2023-05-31T00:00:00Z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2024-01-31T00:00:00Z</vt:filetime>
  </property>
  <property fmtid="{D5CDD505-2E9C-101B-9397-08002B2CF9AE}" pid="5" name="ContentTypeId">
    <vt:lpwstr>0x0101006A254F5D6A14094B8840E79896A2F150</vt:lpwstr>
  </property>
</Properties>
</file>